
<file path=[Content_Types].xml><?xml version="1.0" encoding="utf-8"?>
<Types xmlns="http://schemas.openxmlformats.org/package/2006/content-types">
  <Default Extension="gif" ContentType="image/gif"/>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732" r:id="rId1"/>
  </p:sldMasterIdLst>
  <p:notesMasterIdLst>
    <p:notesMasterId r:id="rId21"/>
  </p:notesMasterIdLst>
  <p:sldIdLst>
    <p:sldId id="259" r:id="rId2"/>
    <p:sldId id="2640" r:id="rId3"/>
    <p:sldId id="2641" r:id="rId4"/>
    <p:sldId id="275" r:id="rId5"/>
    <p:sldId id="2642" r:id="rId6"/>
    <p:sldId id="277" r:id="rId7"/>
    <p:sldId id="257" r:id="rId8"/>
    <p:sldId id="265" r:id="rId9"/>
    <p:sldId id="266" r:id="rId10"/>
    <p:sldId id="2645" r:id="rId11"/>
    <p:sldId id="2643" r:id="rId12"/>
    <p:sldId id="2646" r:id="rId13"/>
    <p:sldId id="2647" r:id="rId14"/>
    <p:sldId id="2648" r:id="rId15"/>
    <p:sldId id="511" r:id="rId16"/>
    <p:sldId id="2638" r:id="rId17"/>
    <p:sldId id="273" r:id="rId18"/>
    <p:sldId id="261" r:id="rId19"/>
    <p:sldId id="513" r:id="rId2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8182" autoAdjust="0"/>
    <p:restoredTop sz="89474" autoAdjust="0"/>
  </p:normalViewPr>
  <p:slideViewPr>
    <p:cSldViewPr snapToGrid="0">
      <p:cViewPr varScale="1">
        <p:scale>
          <a:sx n="83" d="100"/>
          <a:sy n="83" d="100"/>
        </p:scale>
        <p:origin x="702" y="8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FDD957B-6215-406D-8FE6-8A6E8CEB7245}" type="datetimeFigureOut">
              <a:rPr lang="en-US" smtClean="0"/>
              <a:t>10/23/2023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F615796-6FBB-4538-8377-E45EE05153D0}" type="slidenum">
              <a:rPr lang="en-US" smtClean="0"/>
              <a:t>‹#›</a:t>
            </a:fld>
            <a:endParaRPr lang="en-US"/>
          </a:p>
        </p:txBody>
      </p:sp>
    </p:spTree>
    <p:extLst>
      <p:ext uri="{BB962C8B-B14F-4D97-AF65-F5344CB8AC3E}">
        <p14:creationId xmlns:p14="http://schemas.microsoft.com/office/powerpoint/2010/main" val="274464266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90B9E4B-DA25-4D59-97C1-3D5DE4513186}"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9215949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90B9E4B-DA25-4D59-97C1-3D5DE4513186}"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67547903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90B9E4B-DA25-4D59-97C1-3D5DE4513186}"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50846374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90B9E4B-DA25-4D59-97C1-3D5DE4513186}"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4598337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90B9E4B-DA25-4D59-97C1-3D5DE4513186}"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7330996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F615796-6FBB-4538-8377-E45EE05153D0}" type="slidenum">
              <a:rPr lang="en-US" smtClean="0"/>
              <a:t>8</a:t>
            </a:fld>
            <a:endParaRPr lang="en-US"/>
          </a:p>
        </p:txBody>
      </p:sp>
    </p:spTree>
    <p:extLst>
      <p:ext uri="{BB962C8B-B14F-4D97-AF65-F5344CB8AC3E}">
        <p14:creationId xmlns:p14="http://schemas.microsoft.com/office/powerpoint/2010/main" val="118604299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F615796-6FBB-4538-8377-E45EE05153D0}" type="slidenum">
              <a:rPr lang="en-US" smtClean="0"/>
              <a:t>17</a:t>
            </a:fld>
            <a:endParaRPr lang="en-US"/>
          </a:p>
        </p:txBody>
      </p:sp>
    </p:spTree>
    <p:extLst>
      <p:ext uri="{BB962C8B-B14F-4D97-AF65-F5344CB8AC3E}">
        <p14:creationId xmlns:p14="http://schemas.microsoft.com/office/powerpoint/2010/main" val="272914117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9259204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a:prstGeom prst="rect">
            <a:avLst/>
          </a:prstGeom>
        </p:spPr>
        <p:txBody>
          <a:bodyPr anchor="b"/>
          <a:lstStyle>
            <a:lvl1pPr>
              <a:defRPr sz="3200"/>
            </a:lvl1pPr>
          </a:lstStyle>
          <a:p>
            <a:r>
              <a:rPr lang="en-US"/>
              <a:t>Click to edit Master title style</a:t>
            </a:r>
            <a:endParaRPr lang="en-GB"/>
          </a:p>
        </p:txBody>
      </p:sp>
      <p:sp>
        <p:nvSpPr>
          <p:cNvPr id="3" name="Picture Placeholder 2"/>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a:xfrm>
            <a:off x="838200" y="6356350"/>
            <a:ext cx="2743200" cy="365125"/>
          </a:xfrm>
          <a:prstGeom prst="rect">
            <a:avLst/>
          </a:prstGeom>
        </p:spPr>
        <p:txBody>
          <a:bodyPr/>
          <a:lstStyle/>
          <a:p>
            <a:fld id="{FBEE01DE-8780-4724-9C1D-249EA54201D3}" type="datetimeFigureOut">
              <a:rPr lang="en-GB" smtClean="0"/>
              <a:t>23/10/2023</a:t>
            </a:fld>
            <a:endParaRPr lang="en-GB"/>
          </a:p>
        </p:txBody>
      </p:sp>
      <p:sp>
        <p:nvSpPr>
          <p:cNvPr id="6" name="Footer Placeholder 5"/>
          <p:cNvSpPr>
            <a:spLocks noGrp="1"/>
          </p:cNvSpPr>
          <p:nvPr>
            <p:ph type="ftr" sz="quarter" idx="11"/>
          </p:nvPr>
        </p:nvSpPr>
        <p:spPr>
          <a:xfrm>
            <a:off x="4038600" y="6356350"/>
            <a:ext cx="4114800" cy="365125"/>
          </a:xfrm>
          <a:prstGeom prst="rect">
            <a:avLst/>
          </a:prstGeom>
        </p:spPr>
        <p:txBody>
          <a:bodyPr/>
          <a:lstStyle/>
          <a:p>
            <a:endParaRPr lang="en-GB"/>
          </a:p>
        </p:txBody>
      </p:sp>
      <p:sp>
        <p:nvSpPr>
          <p:cNvPr id="7" name="Slide Number Placeholder 6"/>
          <p:cNvSpPr>
            <a:spLocks noGrp="1"/>
          </p:cNvSpPr>
          <p:nvPr>
            <p:ph type="sldNum" sz="quarter" idx="12"/>
          </p:nvPr>
        </p:nvSpPr>
        <p:spPr>
          <a:xfrm>
            <a:off x="8610600" y="6356350"/>
            <a:ext cx="2743200" cy="365125"/>
          </a:xfrm>
          <a:prstGeom prst="rect">
            <a:avLst/>
          </a:prstGeom>
        </p:spPr>
        <p:txBody>
          <a:bodyPr/>
          <a:lstStyle/>
          <a:p>
            <a:fld id="{A0CA8C2F-7D96-4CE8-A602-27B0938532F1}" type="slidenum">
              <a:rPr lang="en-GB" smtClean="0"/>
              <a:t>‹#›</a:t>
            </a:fld>
            <a:endParaRPr lang="en-GB"/>
          </a:p>
        </p:txBody>
      </p:sp>
    </p:spTree>
    <p:extLst>
      <p:ext uri="{BB962C8B-B14F-4D97-AF65-F5344CB8AC3E}">
        <p14:creationId xmlns:p14="http://schemas.microsoft.com/office/powerpoint/2010/main" val="260478451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1325563"/>
          </a:xfrm>
          <a:prstGeom prst="rect">
            <a:avLst/>
          </a:prstGeom>
        </p:spPr>
        <p:txBody>
          <a:bodyPr/>
          <a:lstStyle/>
          <a:p>
            <a:r>
              <a:rPr lang="en-US"/>
              <a:t>Click to edit Master title style</a:t>
            </a:r>
            <a:endParaRPr lang="en-GB"/>
          </a:p>
        </p:txBody>
      </p:sp>
      <p:sp>
        <p:nvSpPr>
          <p:cNvPr id="3" name="Vertical Text Placeholder 2"/>
          <p:cNvSpPr>
            <a:spLocks noGrp="1"/>
          </p:cNvSpPr>
          <p:nvPr>
            <p:ph type="body" orient="vert" idx="1"/>
          </p:nvPr>
        </p:nvSpPr>
        <p:spPr>
          <a:xfrm>
            <a:off x="838200" y="1825625"/>
            <a:ext cx="10515600" cy="4351338"/>
          </a:xfrm>
          <a:prstGeom prst="rect">
            <a:avLst/>
          </a:prstGeo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a:xfrm>
            <a:off x="838200" y="6356350"/>
            <a:ext cx="2743200" cy="365125"/>
          </a:xfrm>
          <a:prstGeom prst="rect">
            <a:avLst/>
          </a:prstGeom>
        </p:spPr>
        <p:txBody>
          <a:bodyPr/>
          <a:lstStyle/>
          <a:p>
            <a:fld id="{FBEE01DE-8780-4724-9C1D-249EA54201D3}" type="datetimeFigureOut">
              <a:rPr lang="en-GB" smtClean="0"/>
              <a:t>23/10/2023</a:t>
            </a:fld>
            <a:endParaRPr lang="en-GB"/>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p>
            <a:endParaRPr lang="en-GB"/>
          </a:p>
        </p:txBody>
      </p:sp>
      <p:sp>
        <p:nvSpPr>
          <p:cNvPr id="6" name="Slide Number Placeholder 5"/>
          <p:cNvSpPr>
            <a:spLocks noGrp="1"/>
          </p:cNvSpPr>
          <p:nvPr>
            <p:ph type="sldNum" sz="quarter" idx="12"/>
          </p:nvPr>
        </p:nvSpPr>
        <p:spPr>
          <a:xfrm>
            <a:off x="8610600" y="6356350"/>
            <a:ext cx="2743200" cy="365125"/>
          </a:xfrm>
          <a:prstGeom prst="rect">
            <a:avLst/>
          </a:prstGeom>
        </p:spPr>
        <p:txBody>
          <a:bodyPr/>
          <a:lstStyle/>
          <a:p>
            <a:fld id="{A0CA8C2F-7D96-4CE8-A602-27B0938532F1}" type="slidenum">
              <a:rPr lang="en-GB" smtClean="0"/>
              <a:t>‹#›</a:t>
            </a:fld>
            <a:endParaRPr lang="en-GB"/>
          </a:p>
        </p:txBody>
      </p:sp>
    </p:spTree>
    <p:extLst>
      <p:ext uri="{BB962C8B-B14F-4D97-AF65-F5344CB8AC3E}">
        <p14:creationId xmlns:p14="http://schemas.microsoft.com/office/powerpoint/2010/main" val="368775828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a:prstGeom prst="rect">
            <a:avLst/>
          </a:prstGeo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838200" y="365125"/>
            <a:ext cx="7734300" cy="5811838"/>
          </a:xfrm>
          <a:prstGeom prst="rect">
            <a:avLst/>
          </a:prstGeo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a:xfrm>
            <a:off x="838200" y="6356350"/>
            <a:ext cx="2743200" cy="365125"/>
          </a:xfrm>
          <a:prstGeom prst="rect">
            <a:avLst/>
          </a:prstGeom>
        </p:spPr>
        <p:txBody>
          <a:bodyPr/>
          <a:lstStyle/>
          <a:p>
            <a:fld id="{FBEE01DE-8780-4724-9C1D-249EA54201D3}" type="datetimeFigureOut">
              <a:rPr lang="en-GB" smtClean="0"/>
              <a:t>23/10/2023</a:t>
            </a:fld>
            <a:endParaRPr lang="en-GB"/>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p>
            <a:endParaRPr lang="en-GB"/>
          </a:p>
        </p:txBody>
      </p:sp>
      <p:sp>
        <p:nvSpPr>
          <p:cNvPr id="6" name="Slide Number Placeholder 5"/>
          <p:cNvSpPr>
            <a:spLocks noGrp="1"/>
          </p:cNvSpPr>
          <p:nvPr>
            <p:ph type="sldNum" sz="quarter" idx="12"/>
          </p:nvPr>
        </p:nvSpPr>
        <p:spPr>
          <a:xfrm>
            <a:off x="8610600" y="6356350"/>
            <a:ext cx="2743200" cy="365125"/>
          </a:xfrm>
          <a:prstGeom prst="rect">
            <a:avLst/>
          </a:prstGeom>
        </p:spPr>
        <p:txBody>
          <a:bodyPr/>
          <a:lstStyle/>
          <a:p>
            <a:fld id="{A0CA8C2F-7D96-4CE8-A602-27B0938532F1}" type="slidenum">
              <a:rPr lang="en-GB" smtClean="0"/>
              <a:t>‹#›</a:t>
            </a:fld>
            <a:endParaRPr lang="en-GB"/>
          </a:p>
        </p:txBody>
      </p:sp>
    </p:spTree>
    <p:extLst>
      <p:ext uri="{BB962C8B-B14F-4D97-AF65-F5344CB8AC3E}">
        <p14:creationId xmlns:p14="http://schemas.microsoft.com/office/powerpoint/2010/main" val="226956936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44396504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itle and three columns" userDrawn="1">
  <p:cSld name="Title and three columns">
    <p:bg>
      <p:bgPr>
        <a:blipFill dpi="0" rotWithShape="1">
          <a:blip r:embed="rId2">
            <a:lum/>
          </a:blip>
          <a:srcRect/>
          <a:stretch>
            <a:fillRect l="-6000" r="-6000"/>
          </a:stretch>
        </a:blipFill>
        <a:effectLst/>
      </p:bgPr>
    </p:bg>
    <p:spTree>
      <p:nvGrpSpPr>
        <p:cNvPr id="1" name="Shape 977"/>
        <p:cNvGrpSpPr/>
        <p:nvPr/>
      </p:nvGrpSpPr>
      <p:grpSpPr>
        <a:xfrm>
          <a:off x="0" y="0"/>
          <a:ext cx="0" cy="0"/>
          <a:chOff x="0" y="0"/>
          <a:chExt cx="0" cy="0"/>
        </a:xfrm>
      </p:grpSpPr>
      <p:sp>
        <p:nvSpPr>
          <p:cNvPr id="984" name="Google Shape;984;p14"/>
          <p:cNvSpPr/>
          <p:nvPr/>
        </p:nvSpPr>
        <p:spPr>
          <a:xfrm>
            <a:off x="8502319" y="311468"/>
            <a:ext cx="277292" cy="277237"/>
          </a:xfrm>
          <a:custGeom>
            <a:avLst/>
            <a:gdLst/>
            <a:ahLst/>
            <a:cxnLst/>
            <a:rect l="l" t="t" r="r" b="b"/>
            <a:pathLst>
              <a:path w="5011" h="5010" extrusionOk="0">
                <a:moveTo>
                  <a:pt x="2484" y="0"/>
                </a:moveTo>
                <a:lnTo>
                  <a:pt x="2013" y="1070"/>
                </a:lnTo>
                <a:lnTo>
                  <a:pt x="1842" y="1413"/>
                </a:lnTo>
                <a:lnTo>
                  <a:pt x="1628" y="1627"/>
                </a:lnTo>
                <a:lnTo>
                  <a:pt x="1371" y="1841"/>
                </a:lnTo>
                <a:lnTo>
                  <a:pt x="1028" y="2012"/>
                </a:lnTo>
                <a:lnTo>
                  <a:pt x="1" y="2526"/>
                </a:lnTo>
                <a:lnTo>
                  <a:pt x="1028" y="2997"/>
                </a:lnTo>
                <a:lnTo>
                  <a:pt x="1371" y="3168"/>
                </a:lnTo>
                <a:lnTo>
                  <a:pt x="1628" y="3382"/>
                </a:lnTo>
                <a:lnTo>
                  <a:pt x="1842" y="3639"/>
                </a:lnTo>
                <a:lnTo>
                  <a:pt x="2013" y="3982"/>
                </a:lnTo>
                <a:lnTo>
                  <a:pt x="2484" y="5009"/>
                </a:lnTo>
                <a:lnTo>
                  <a:pt x="2955" y="3982"/>
                </a:lnTo>
                <a:lnTo>
                  <a:pt x="3169" y="3639"/>
                </a:lnTo>
                <a:lnTo>
                  <a:pt x="3383" y="3382"/>
                </a:lnTo>
                <a:lnTo>
                  <a:pt x="3597" y="3168"/>
                </a:lnTo>
                <a:lnTo>
                  <a:pt x="3940" y="2997"/>
                </a:lnTo>
                <a:lnTo>
                  <a:pt x="5010" y="2526"/>
                </a:lnTo>
                <a:lnTo>
                  <a:pt x="3940" y="2012"/>
                </a:lnTo>
                <a:lnTo>
                  <a:pt x="3597" y="1841"/>
                </a:lnTo>
                <a:lnTo>
                  <a:pt x="3383" y="1627"/>
                </a:lnTo>
                <a:lnTo>
                  <a:pt x="3169" y="1413"/>
                </a:lnTo>
                <a:lnTo>
                  <a:pt x="2955" y="1070"/>
                </a:lnTo>
                <a:lnTo>
                  <a:pt x="2484" y="0"/>
                </a:lnTo>
                <a:close/>
              </a:path>
            </a:pathLst>
          </a:custGeom>
          <a:solidFill>
            <a:schemeClr val="dk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985" name="Google Shape;985;p14"/>
          <p:cNvSpPr/>
          <p:nvPr/>
        </p:nvSpPr>
        <p:spPr>
          <a:xfrm>
            <a:off x="586919" y="6035236"/>
            <a:ext cx="277292" cy="277237"/>
          </a:xfrm>
          <a:custGeom>
            <a:avLst/>
            <a:gdLst/>
            <a:ahLst/>
            <a:cxnLst/>
            <a:rect l="l" t="t" r="r" b="b"/>
            <a:pathLst>
              <a:path w="5011" h="5010" extrusionOk="0">
                <a:moveTo>
                  <a:pt x="2484" y="0"/>
                </a:moveTo>
                <a:lnTo>
                  <a:pt x="2013" y="1070"/>
                </a:lnTo>
                <a:lnTo>
                  <a:pt x="1842" y="1413"/>
                </a:lnTo>
                <a:lnTo>
                  <a:pt x="1628" y="1627"/>
                </a:lnTo>
                <a:lnTo>
                  <a:pt x="1371" y="1841"/>
                </a:lnTo>
                <a:lnTo>
                  <a:pt x="1028" y="2012"/>
                </a:lnTo>
                <a:lnTo>
                  <a:pt x="1" y="2526"/>
                </a:lnTo>
                <a:lnTo>
                  <a:pt x="1028" y="2997"/>
                </a:lnTo>
                <a:lnTo>
                  <a:pt x="1371" y="3168"/>
                </a:lnTo>
                <a:lnTo>
                  <a:pt x="1628" y="3382"/>
                </a:lnTo>
                <a:lnTo>
                  <a:pt x="1842" y="3639"/>
                </a:lnTo>
                <a:lnTo>
                  <a:pt x="2013" y="3982"/>
                </a:lnTo>
                <a:lnTo>
                  <a:pt x="2484" y="5009"/>
                </a:lnTo>
                <a:lnTo>
                  <a:pt x="2955" y="3982"/>
                </a:lnTo>
                <a:lnTo>
                  <a:pt x="3169" y="3639"/>
                </a:lnTo>
                <a:lnTo>
                  <a:pt x="3383" y="3382"/>
                </a:lnTo>
                <a:lnTo>
                  <a:pt x="3597" y="3168"/>
                </a:lnTo>
                <a:lnTo>
                  <a:pt x="3940" y="2997"/>
                </a:lnTo>
                <a:lnTo>
                  <a:pt x="5010" y="2526"/>
                </a:lnTo>
                <a:lnTo>
                  <a:pt x="3940" y="2012"/>
                </a:lnTo>
                <a:lnTo>
                  <a:pt x="3597" y="1841"/>
                </a:lnTo>
                <a:lnTo>
                  <a:pt x="3383" y="1627"/>
                </a:lnTo>
                <a:lnTo>
                  <a:pt x="3169" y="1413"/>
                </a:lnTo>
                <a:lnTo>
                  <a:pt x="2955" y="1070"/>
                </a:lnTo>
                <a:lnTo>
                  <a:pt x="2484" y="0"/>
                </a:lnTo>
                <a:close/>
              </a:path>
            </a:pathLst>
          </a:custGeom>
          <a:solidFill>
            <a:schemeClr val="dk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986" name="Google Shape;986;p14"/>
          <p:cNvSpPr/>
          <p:nvPr/>
        </p:nvSpPr>
        <p:spPr>
          <a:xfrm>
            <a:off x="719202" y="311468"/>
            <a:ext cx="277292" cy="277237"/>
          </a:xfrm>
          <a:custGeom>
            <a:avLst/>
            <a:gdLst/>
            <a:ahLst/>
            <a:cxnLst/>
            <a:rect l="l" t="t" r="r" b="b"/>
            <a:pathLst>
              <a:path w="5011" h="5010" extrusionOk="0">
                <a:moveTo>
                  <a:pt x="2484" y="0"/>
                </a:moveTo>
                <a:lnTo>
                  <a:pt x="2013" y="1070"/>
                </a:lnTo>
                <a:lnTo>
                  <a:pt x="1842" y="1413"/>
                </a:lnTo>
                <a:lnTo>
                  <a:pt x="1628" y="1627"/>
                </a:lnTo>
                <a:lnTo>
                  <a:pt x="1371" y="1841"/>
                </a:lnTo>
                <a:lnTo>
                  <a:pt x="1028" y="2012"/>
                </a:lnTo>
                <a:lnTo>
                  <a:pt x="1" y="2526"/>
                </a:lnTo>
                <a:lnTo>
                  <a:pt x="1028" y="2997"/>
                </a:lnTo>
                <a:lnTo>
                  <a:pt x="1371" y="3168"/>
                </a:lnTo>
                <a:lnTo>
                  <a:pt x="1628" y="3382"/>
                </a:lnTo>
                <a:lnTo>
                  <a:pt x="1842" y="3639"/>
                </a:lnTo>
                <a:lnTo>
                  <a:pt x="2013" y="3982"/>
                </a:lnTo>
                <a:lnTo>
                  <a:pt x="2484" y="5009"/>
                </a:lnTo>
                <a:lnTo>
                  <a:pt x="2955" y="3982"/>
                </a:lnTo>
                <a:lnTo>
                  <a:pt x="3169" y="3639"/>
                </a:lnTo>
                <a:lnTo>
                  <a:pt x="3383" y="3382"/>
                </a:lnTo>
                <a:lnTo>
                  <a:pt x="3597" y="3168"/>
                </a:lnTo>
                <a:lnTo>
                  <a:pt x="3940" y="2997"/>
                </a:lnTo>
                <a:lnTo>
                  <a:pt x="5010" y="2526"/>
                </a:lnTo>
                <a:lnTo>
                  <a:pt x="3940" y="2012"/>
                </a:lnTo>
                <a:lnTo>
                  <a:pt x="3597" y="1841"/>
                </a:lnTo>
                <a:lnTo>
                  <a:pt x="3383" y="1627"/>
                </a:lnTo>
                <a:lnTo>
                  <a:pt x="3169" y="1413"/>
                </a:lnTo>
                <a:lnTo>
                  <a:pt x="2955" y="1070"/>
                </a:lnTo>
                <a:lnTo>
                  <a:pt x="2484" y="0"/>
                </a:lnTo>
                <a:close/>
              </a:path>
            </a:pathLst>
          </a:custGeom>
          <a:solidFill>
            <a:schemeClr val="dk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987" name="Google Shape;987;p14"/>
          <p:cNvSpPr/>
          <p:nvPr/>
        </p:nvSpPr>
        <p:spPr>
          <a:xfrm>
            <a:off x="11432703" y="6035236"/>
            <a:ext cx="277292" cy="277237"/>
          </a:xfrm>
          <a:custGeom>
            <a:avLst/>
            <a:gdLst/>
            <a:ahLst/>
            <a:cxnLst/>
            <a:rect l="l" t="t" r="r" b="b"/>
            <a:pathLst>
              <a:path w="5011" h="5010" extrusionOk="0">
                <a:moveTo>
                  <a:pt x="2484" y="0"/>
                </a:moveTo>
                <a:lnTo>
                  <a:pt x="2013" y="1070"/>
                </a:lnTo>
                <a:lnTo>
                  <a:pt x="1842" y="1413"/>
                </a:lnTo>
                <a:lnTo>
                  <a:pt x="1628" y="1627"/>
                </a:lnTo>
                <a:lnTo>
                  <a:pt x="1371" y="1841"/>
                </a:lnTo>
                <a:lnTo>
                  <a:pt x="1028" y="2012"/>
                </a:lnTo>
                <a:lnTo>
                  <a:pt x="1" y="2526"/>
                </a:lnTo>
                <a:lnTo>
                  <a:pt x="1028" y="2997"/>
                </a:lnTo>
                <a:lnTo>
                  <a:pt x="1371" y="3168"/>
                </a:lnTo>
                <a:lnTo>
                  <a:pt x="1628" y="3382"/>
                </a:lnTo>
                <a:lnTo>
                  <a:pt x="1842" y="3639"/>
                </a:lnTo>
                <a:lnTo>
                  <a:pt x="2013" y="3982"/>
                </a:lnTo>
                <a:lnTo>
                  <a:pt x="2484" y="5009"/>
                </a:lnTo>
                <a:lnTo>
                  <a:pt x="2955" y="3982"/>
                </a:lnTo>
                <a:lnTo>
                  <a:pt x="3169" y="3639"/>
                </a:lnTo>
                <a:lnTo>
                  <a:pt x="3383" y="3382"/>
                </a:lnTo>
                <a:lnTo>
                  <a:pt x="3597" y="3168"/>
                </a:lnTo>
                <a:lnTo>
                  <a:pt x="3940" y="2997"/>
                </a:lnTo>
                <a:lnTo>
                  <a:pt x="5010" y="2526"/>
                </a:lnTo>
                <a:lnTo>
                  <a:pt x="3940" y="2012"/>
                </a:lnTo>
                <a:lnTo>
                  <a:pt x="3597" y="1841"/>
                </a:lnTo>
                <a:lnTo>
                  <a:pt x="3383" y="1627"/>
                </a:lnTo>
                <a:lnTo>
                  <a:pt x="3169" y="1413"/>
                </a:lnTo>
                <a:lnTo>
                  <a:pt x="2955" y="1070"/>
                </a:lnTo>
                <a:lnTo>
                  <a:pt x="2484" y="0"/>
                </a:lnTo>
                <a:close/>
              </a:path>
            </a:pathLst>
          </a:custGeom>
          <a:solidFill>
            <a:schemeClr val="dk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Tree>
    <p:extLst>
      <p:ext uri="{BB962C8B-B14F-4D97-AF65-F5344CB8AC3E}">
        <p14:creationId xmlns:p14="http://schemas.microsoft.com/office/powerpoint/2010/main" val="123588141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1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en-US"/>
              <a:t>Click to edit Master title style</a:t>
            </a:r>
            <a:endParaRPr lang="en-GB"/>
          </a:p>
        </p:txBody>
      </p:sp>
      <p:sp>
        <p:nvSpPr>
          <p:cNvPr id="3" name="Subtitle 2"/>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p:cNvSpPr>
            <a:spLocks noGrp="1"/>
          </p:cNvSpPr>
          <p:nvPr>
            <p:ph type="dt" sz="half" idx="10"/>
          </p:nvPr>
        </p:nvSpPr>
        <p:spPr>
          <a:xfrm>
            <a:off x="838200" y="6356350"/>
            <a:ext cx="2743200" cy="365125"/>
          </a:xfrm>
          <a:prstGeom prst="rect">
            <a:avLst/>
          </a:prstGeom>
        </p:spPr>
        <p:txBody>
          <a:bodyPr/>
          <a:lstStyle/>
          <a:p>
            <a:fld id="{FBEE01DE-8780-4724-9C1D-249EA54201D3}" type="datetimeFigureOut">
              <a:rPr lang="en-GB" smtClean="0"/>
              <a:t>23/10/2023</a:t>
            </a:fld>
            <a:endParaRPr lang="en-GB"/>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p>
            <a:endParaRPr lang="en-GB"/>
          </a:p>
        </p:txBody>
      </p:sp>
      <p:sp>
        <p:nvSpPr>
          <p:cNvPr id="6" name="Slide Number Placeholder 5"/>
          <p:cNvSpPr>
            <a:spLocks noGrp="1"/>
          </p:cNvSpPr>
          <p:nvPr>
            <p:ph type="sldNum" sz="quarter" idx="12"/>
          </p:nvPr>
        </p:nvSpPr>
        <p:spPr>
          <a:xfrm>
            <a:off x="8610600" y="6356350"/>
            <a:ext cx="2743200" cy="365125"/>
          </a:xfrm>
          <a:prstGeom prst="rect">
            <a:avLst/>
          </a:prstGeom>
        </p:spPr>
        <p:txBody>
          <a:bodyPr/>
          <a:lstStyle/>
          <a:p>
            <a:fld id="{A0CA8C2F-7D96-4CE8-A602-27B0938532F1}" type="slidenum">
              <a:rPr lang="en-GB" smtClean="0"/>
              <a:t>‹#›</a:t>
            </a:fld>
            <a:endParaRPr lang="en-GB"/>
          </a:p>
        </p:txBody>
      </p:sp>
    </p:spTree>
    <p:extLst>
      <p:ext uri="{BB962C8B-B14F-4D97-AF65-F5344CB8AC3E}">
        <p14:creationId xmlns:p14="http://schemas.microsoft.com/office/powerpoint/2010/main" val="293493510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1325563"/>
          </a:xfrm>
          <a:prstGeom prst="rect">
            <a:avLst/>
          </a:prstGeom>
        </p:spPr>
        <p:txBody>
          <a:bodyPr/>
          <a:lstStyle/>
          <a:p>
            <a:r>
              <a:rPr lang="en-US"/>
              <a:t>Click to edit Master title style</a:t>
            </a:r>
            <a:endParaRPr lang="en-GB"/>
          </a:p>
        </p:txBody>
      </p:sp>
      <p:sp>
        <p:nvSpPr>
          <p:cNvPr id="3" name="Content Placeholder 2"/>
          <p:cNvSpPr>
            <a:spLocks noGrp="1"/>
          </p:cNvSpPr>
          <p:nvPr>
            <p:ph idx="1"/>
          </p:nvPr>
        </p:nvSpPr>
        <p:spPr>
          <a:xfrm>
            <a:off x="838200" y="1825625"/>
            <a:ext cx="10515600" cy="4351338"/>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a:xfrm>
            <a:off x="838200" y="6356350"/>
            <a:ext cx="2743200" cy="365125"/>
          </a:xfrm>
          <a:prstGeom prst="rect">
            <a:avLst/>
          </a:prstGeom>
        </p:spPr>
        <p:txBody>
          <a:bodyPr/>
          <a:lstStyle/>
          <a:p>
            <a:fld id="{FBEE01DE-8780-4724-9C1D-249EA54201D3}" type="datetimeFigureOut">
              <a:rPr lang="en-GB" smtClean="0"/>
              <a:t>23/10/2023</a:t>
            </a:fld>
            <a:endParaRPr lang="en-GB"/>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p>
            <a:endParaRPr lang="en-GB"/>
          </a:p>
        </p:txBody>
      </p:sp>
      <p:sp>
        <p:nvSpPr>
          <p:cNvPr id="6" name="Slide Number Placeholder 5"/>
          <p:cNvSpPr>
            <a:spLocks noGrp="1"/>
          </p:cNvSpPr>
          <p:nvPr>
            <p:ph type="sldNum" sz="quarter" idx="12"/>
          </p:nvPr>
        </p:nvSpPr>
        <p:spPr>
          <a:xfrm>
            <a:off x="8610600" y="6356350"/>
            <a:ext cx="2743200" cy="365125"/>
          </a:xfrm>
          <a:prstGeom prst="rect">
            <a:avLst/>
          </a:prstGeom>
        </p:spPr>
        <p:txBody>
          <a:bodyPr/>
          <a:lstStyle/>
          <a:p>
            <a:fld id="{A0CA8C2F-7D96-4CE8-A602-27B0938532F1}" type="slidenum">
              <a:rPr lang="en-GB" smtClean="0"/>
              <a:t>‹#›</a:t>
            </a:fld>
            <a:endParaRPr lang="en-GB"/>
          </a:p>
        </p:txBody>
      </p:sp>
    </p:spTree>
    <p:extLst>
      <p:ext uri="{BB962C8B-B14F-4D97-AF65-F5344CB8AC3E}">
        <p14:creationId xmlns:p14="http://schemas.microsoft.com/office/powerpoint/2010/main" val="11634289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a:prstGeom prst="rect">
            <a:avLst/>
          </a:prstGeom>
        </p:spPr>
        <p:txBody>
          <a:bodyPr anchor="b"/>
          <a:lstStyle>
            <a:lvl1pPr>
              <a:defRPr sz="6000"/>
            </a:lvl1pPr>
          </a:lstStyle>
          <a:p>
            <a:r>
              <a:rPr lang="en-US"/>
              <a:t>Click to edit Master title style</a:t>
            </a:r>
            <a:endParaRPr lang="en-GB"/>
          </a:p>
        </p:txBody>
      </p:sp>
      <p:sp>
        <p:nvSpPr>
          <p:cNvPr id="3" name="Text Placeholder 2"/>
          <p:cNvSpPr>
            <a:spLocks noGrp="1"/>
          </p:cNvSpPr>
          <p:nvPr>
            <p:ph type="body" idx="1"/>
          </p:nvPr>
        </p:nvSpPr>
        <p:spPr>
          <a:xfrm>
            <a:off x="831850"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a:xfrm>
            <a:off x="838200" y="6356350"/>
            <a:ext cx="2743200" cy="365125"/>
          </a:xfrm>
          <a:prstGeom prst="rect">
            <a:avLst/>
          </a:prstGeom>
        </p:spPr>
        <p:txBody>
          <a:bodyPr/>
          <a:lstStyle/>
          <a:p>
            <a:fld id="{FBEE01DE-8780-4724-9C1D-249EA54201D3}" type="datetimeFigureOut">
              <a:rPr lang="en-GB" smtClean="0"/>
              <a:t>23/10/2023</a:t>
            </a:fld>
            <a:endParaRPr lang="en-GB"/>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p>
            <a:endParaRPr lang="en-GB"/>
          </a:p>
        </p:txBody>
      </p:sp>
      <p:sp>
        <p:nvSpPr>
          <p:cNvPr id="6" name="Slide Number Placeholder 5"/>
          <p:cNvSpPr>
            <a:spLocks noGrp="1"/>
          </p:cNvSpPr>
          <p:nvPr>
            <p:ph type="sldNum" sz="quarter" idx="12"/>
          </p:nvPr>
        </p:nvSpPr>
        <p:spPr>
          <a:xfrm>
            <a:off x="8610600" y="6356350"/>
            <a:ext cx="2743200" cy="365125"/>
          </a:xfrm>
          <a:prstGeom prst="rect">
            <a:avLst/>
          </a:prstGeom>
        </p:spPr>
        <p:txBody>
          <a:bodyPr/>
          <a:lstStyle/>
          <a:p>
            <a:fld id="{A0CA8C2F-7D96-4CE8-A602-27B0938532F1}" type="slidenum">
              <a:rPr lang="en-GB" smtClean="0"/>
              <a:t>‹#›</a:t>
            </a:fld>
            <a:endParaRPr lang="en-GB"/>
          </a:p>
        </p:txBody>
      </p:sp>
    </p:spTree>
    <p:extLst>
      <p:ext uri="{BB962C8B-B14F-4D97-AF65-F5344CB8AC3E}">
        <p14:creationId xmlns:p14="http://schemas.microsoft.com/office/powerpoint/2010/main" val="153596014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1325563"/>
          </a:xfrm>
          <a:prstGeom prst="rect">
            <a:avLst/>
          </a:prstGeom>
        </p:spPr>
        <p:txBody>
          <a:bodyPr/>
          <a:lstStyle/>
          <a:p>
            <a:r>
              <a:rPr lang="en-US"/>
              <a:t>Click to edit Master title style</a:t>
            </a:r>
            <a:endParaRPr lang="en-GB"/>
          </a:p>
        </p:txBody>
      </p:sp>
      <p:sp>
        <p:nvSpPr>
          <p:cNvPr id="3" name="Content Placeholder 2"/>
          <p:cNvSpPr>
            <a:spLocks noGrp="1"/>
          </p:cNvSpPr>
          <p:nvPr>
            <p:ph sz="half" idx="1"/>
          </p:nvPr>
        </p:nvSpPr>
        <p:spPr>
          <a:xfrm>
            <a:off x="838200" y="1825625"/>
            <a:ext cx="5181600" cy="4351338"/>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6172200" y="1825625"/>
            <a:ext cx="5181600" cy="4351338"/>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p:cNvSpPr>
            <a:spLocks noGrp="1"/>
          </p:cNvSpPr>
          <p:nvPr>
            <p:ph type="dt" sz="half" idx="10"/>
          </p:nvPr>
        </p:nvSpPr>
        <p:spPr>
          <a:xfrm>
            <a:off x="838200" y="6356350"/>
            <a:ext cx="2743200" cy="365125"/>
          </a:xfrm>
          <a:prstGeom prst="rect">
            <a:avLst/>
          </a:prstGeom>
        </p:spPr>
        <p:txBody>
          <a:bodyPr/>
          <a:lstStyle/>
          <a:p>
            <a:fld id="{FBEE01DE-8780-4724-9C1D-249EA54201D3}" type="datetimeFigureOut">
              <a:rPr lang="en-GB" smtClean="0"/>
              <a:t>23/10/2023</a:t>
            </a:fld>
            <a:endParaRPr lang="en-GB"/>
          </a:p>
        </p:txBody>
      </p:sp>
      <p:sp>
        <p:nvSpPr>
          <p:cNvPr id="6" name="Footer Placeholder 5"/>
          <p:cNvSpPr>
            <a:spLocks noGrp="1"/>
          </p:cNvSpPr>
          <p:nvPr>
            <p:ph type="ftr" sz="quarter" idx="11"/>
          </p:nvPr>
        </p:nvSpPr>
        <p:spPr>
          <a:xfrm>
            <a:off x="4038600" y="6356350"/>
            <a:ext cx="4114800" cy="365125"/>
          </a:xfrm>
          <a:prstGeom prst="rect">
            <a:avLst/>
          </a:prstGeom>
        </p:spPr>
        <p:txBody>
          <a:bodyPr/>
          <a:lstStyle/>
          <a:p>
            <a:endParaRPr lang="en-GB"/>
          </a:p>
        </p:txBody>
      </p:sp>
      <p:sp>
        <p:nvSpPr>
          <p:cNvPr id="7" name="Slide Number Placeholder 6"/>
          <p:cNvSpPr>
            <a:spLocks noGrp="1"/>
          </p:cNvSpPr>
          <p:nvPr>
            <p:ph type="sldNum" sz="quarter" idx="12"/>
          </p:nvPr>
        </p:nvSpPr>
        <p:spPr>
          <a:xfrm>
            <a:off x="8610600" y="6356350"/>
            <a:ext cx="2743200" cy="365125"/>
          </a:xfrm>
          <a:prstGeom prst="rect">
            <a:avLst/>
          </a:prstGeom>
        </p:spPr>
        <p:txBody>
          <a:bodyPr/>
          <a:lstStyle/>
          <a:p>
            <a:fld id="{A0CA8C2F-7D96-4CE8-A602-27B0938532F1}" type="slidenum">
              <a:rPr lang="en-GB" smtClean="0"/>
              <a:t>‹#›</a:t>
            </a:fld>
            <a:endParaRPr lang="en-GB"/>
          </a:p>
        </p:txBody>
      </p:sp>
    </p:spTree>
    <p:extLst>
      <p:ext uri="{BB962C8B-B14F-4D97-AF65-F5344CB8AC3E}">
        <p14:creationId xmlns:p14="http://schemas.microsoft.com/office/powerpoint/2010/main" val="356731476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a:prstGeom prst="rect">
            <a:avLst/>
          </a:prstGeom>
        </p:spPr>
        <p:txBody>
          <a:bodyPr/>
          <a:lstStyle/>
          <a:p>
            <a:r>
              <a:rPr lang="en-US"/>
              <a:t>Click to edit Master title style</a:t>
            </a:r>
            <a:endParaRPr lang="en-GB"/>
          </a:p>
        </p:txBody>
      </p:sp>
      <p:sp>
        <p:nvSpPr>
          <p:cNvPr id="3" name="Text Placeholder 2"/>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p:cNvSpPr>
            <a:spLocks noGrp="1"/>
          </p:cNvSpPr>
          <p:nvPr>
            <p:ph type="dt" sz="half" idx="10"/>
          </p:nvPr>
        </p:nvSpPr>
        <p:spPr>
          <a:xfrm>
            <a:off x="838200" y="6356350"/>
            <a:ext cx="2743200" cy="365125"/>
          </a:xfrm>
          <a:prstGeom prst="rect">
            <a:avLst/>
          </a:prstGeom>
        </p:spPr>
        <p:txBody>
          <a:bodyPr/>
          <a:lstStyle/>
          <a:p>
            <a:fld id="{FBEE01DE-8780-4724-9C1D-249EA54201D3}" type="datetimeFigureOut">
              <a:rPr lang="en-GB" smtClean="0"/>
              <a:t>23/10/2023</a:t>
            </a:fld>
            <a:endParaRPr lang="en-GB"/>
          </a:p>
        </p:txBody>
      </p:sp>
      <p:sp>
        <p:nvSpPr>
          <p:cNvPr id="8" name="Footer Placeholder 7"/>
          <p:cNvSpPr>
            <a:spLocks noGrp="1"/>
          </p:cNvSpPr>
          <p:nvPr>
            <p:ph type="ftr" sz="quarter" idx="11"/>
          </p:nvPr>
        </p:nvSpPr>
        <p:spPr>
          <a:xfrm>
            <a:off x="4038600" y="6356350"/>
            <a:ext cx="4114800" cy="365125"/>
          </a:xfrm>
          <a:prstGeom prst="rect">
            <a:avLst/>
          </a:prstGeom>
        </p:spPr>
        <p:txBody>
          <a:bodyPr/>
          <a:lstStyle/>
          <a:p>
            <a:endParaRPr lang="en-GB"/>
          </a:p>
        </p:txBody>
      </p:sp>
      <p:sp>
        <p:nvSpPr>
          <p:cNvPr id="9" name="Slide Number Placeholder 8"/>
          <p:cNvSpPr>
            <a:spLocks noGrp="1"/>
          </p:cNvSpPr>
          <p:nvPr>
            <p:ph type="sldNum" sz="quarter" idx="12"/>
          </p:nvPr>
        </p:nvSpPr>
        <p:spPr>
          <a:xfrm>
            <a:off x="8610600" y="6356350"/>
            <a:ext cx="2743200" cy="365125"/>
          </a:xfrm>
          <a:prstGeom prst="rect">
            <a:avLst/>
          </a:prstGeom>
        </p:spPr>
        <p:txBody>
          <a:bodyPr/>
          <a:lstStyle/>
          <a:p>
            <a:fld id="{A0CA8C2F-7D96-4CE8-A602-27B0938532F1}" type="slidenum">
              <a:rPr lang="en-GB" smtClean="0"/>
              <a:t>‹#›</a:t>
            </a:fld>
            <a:endParaRPr lang="en-GB"/>
          </a:p>
        </p:txBody>
      </p:sp>
    </p:spTree>
    <p:extLst>
      <p:ext uri="{BB962C8B-B14F-4D97-AF65-F5344CB8AC3E}">
        <p14:creationId xmlns:p14="http://schemas.microsoft.com/office/powerpoint/2010/main" val="420747049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1325563"/>
          </a:xfrm>
          <a:prstGeom prst="rect">
            <a:avLst/>
          </a:prstGeom>
        </p:spPr>
        <p:txBody>
          <a:bodyPr/>
          <a:lstStyle/>
          <a:p>
            <a:r>
              <a:rPr lang="en-US"/>
              <a:t>Click to edit Master title style</a:t>
            </a:r>
            <a:endParaRPr lang="en-GB"/>
          </a:p>
        </p:txBody>
      </p:sp>
      <p:sp>
        <p:nvSpPr>
          <p:cNvPr id="3" name="Date Placeholder 2"/>
          <p:cNvSpPr>
            <a:spLocks noGrp="1"/>
          </p:cNvSpPr>
          <p:nvPr>
            <p:ph type="dt" sz="half" idx="10"/>
          </p:nvPr>
        </p:nvSpPr>
        <p:spPr>
          <a:xfrm>
            <a:off x="838200" y="6356350"/>
            <a:ext cx="2743200" cy="365125"/>
          </a:xfrm>
          <a:prstGeom prst="rect">
            <a:avLst/>
          </a:prstGeom>
        </p:spPr>
        <p:txBody>
          <a:bodyPr/>
          <a:lstStyle/>
          <a:p>
            <a:fld id="{FBEE01DE-8780-4724-9C1D-249EA54201D3}" type="datetimeFigureOut">
              <a:rPr lang="en-GB" smtClean="0"/>
              <a:t>23/10/2023</a:t>
            </a:fld>
            <a:endParaRPr lang="en-GB"/>
          </a:p>
        </p:txBody>
      </p:sp>
      <p:sp>
        <p:nvSpPr>
          <p:cNvPr id="4" name="Footer Placeholder 3"/>
          <p:cNvSpPr>
            <a:spLocks noGrp="1"/>
          </p:cNvSpPr>
          <p:nvPr>
            <p:ph type="ftr" sz="quarter" idx="11"/>
          </p:nvPr>
        </p:nvSpPr>
        <p:spPr>
          <a:xfrm>
            <a:off x="4038600" y="6356350"/>
            <a:ext cx="4114800" cy="365125"/>
          </a:xfrm>
          <a:prstGeom prst="rect">
            <a:avLst/>
          </a:prstGeom>
        </p:spPr>
        <p:txBody>
          <a:bodyPr/>
          <a:lstStyle/>
          <a:p>
            <a:endParaRPr lang="en-GB"/>
          </a:p>
        </p:txBody>
      </p:sp>
      <p:sp>
        <p:nvSpPr>
          <p:cNvPr id="5" name="Slide Number Placeholder 4"/>
          <p:cNvSpPr>
            <a:spLocks noGrp="1"/>
          </p:cNvSpPr>
          <p:nvPr>
            <p:ph type="sldNum" sz="quarter" idx="12"/>
          </p:nvPr>
        </p:nvSpPr>
        <p:spPr>
          <a:xfrm>
            <a:off x="8610600" y="6356350"/>
            <a:ext cx="2743200" cy="365125"/>
          </a:xfrm>
          <a:prstGeom prst="rect">
            <a:avLst/>
          </a:prstGeom>
        </p:spPr>
        <p:txBody>
          <a:bodyPr/>
          <a:lstStyle/>
          <a:p>
            <a:fld id="{A0CA8C2F-7D96-4CE8-A602-27B0938532F1}" type="slidenum">
              <a:rPr lang="en-GB" smtClean="0"/>
              <a:t>‹#›</a:t>
            </a:fld>
            <a:endParaRPr lang="en-GB"/>
          </a:p>
        </p:txBody>
      </p:sp>
    </p:spTree>
    <p:extLst>
      <p:ext uri="{BB962C8B-B14F-4D97-AF65-F5344CB8AC3E}">
        <p14:creationId xmlns:p14="http://schemas.microsoft.com/office/powerpoint/2010/main" val="91376462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838200" y="6356350"/>
            <a:ext cx="2743200" cy="365125"/>
          </a:xfrm>
          <a:prstGeom prst="rect">
            <a:avLst/>
          </a:prstGeom>
        </p:spPr>
        <p:txBody>
          <a:bodyPr/>
          <a:lstStyle/>
          <a:p>
            <a:fld id="{FBEE01DE-8780-4724-9C1D-249EA54201D3}" type="datetimeFigureOut">
              <a:rPr lang="en-GB" smtClean="0"/>
              <a:t>23/10/2023</a:t>
            </a:fld>
            <a:endParaRPr lang="en-GB"/>
          </a:p>
        </p:txBody>
      </p:sp>
      <p:sp>
        <p:nvSpPr>
          <p:cNvPr id="3" name="Footer Placeholder 2"/>
          <p:cNvSpPr>
            <a:spLocks noGrp="1"/>
          </p:cNvSpPr>
          <p:nvPr>
            <p:ph type="ftr" sz="quarter" idx="11"/>
          </p:nvPr>
        </p:nvSpPr>
        <p:spPr>
          <a:xfrm>
            <a:off x="4038600" y="6356350"/>
            <a:ext cx="4114800" cy="365125"/>
          </a:xfrm>
          <a:prstGeom prst="rect">
            <a:avLst/>
          </a:prstGeom>
        </p:spPr>
        <p:txBody>
          <a:bodyPr/>
          <a:lstStyle/>
          <a:p>
            <a:endParaRPr lang="en-GB"/>
          </a:p>
        </p:txBody>
      </p:sp>
      <p:sp>
        <p:nvSpPr>
          <p:cNvPr id="4" name="Slide Number Placeholder 3"/>
          <p:cNvSpPr>
            <a:spLocks noGrp="1"/>
          </p:cNvSpPr>
          <p:nvPr>
            <p:ph type="sldNum" sz="quarter" idx="12"/>
          </p:nvPr>
        </p:nvSpPr>
        <p:spPr>
          <a:xfrm>
            <a:off x="8610600" y="6356350"/>
            <a:ext cx="2743200" cy="365125"/>
          </a:xfrm>
          <a:prstGeom prst="rect">
            <a:avLst/>
          </a:prstGeom>
        </p:spPr>
        <p:txBody>
          <a:bodyPr/>
          <a:lstStyle/>
          <a:p>
            <a:fld id="{A0CA8C2F-7D96-4CE8-A602-27B0938532F1}" type="slidenum">
              <a:rPr lang="en-GB" smtClean="0"/>
              <a:t>‹#›</a:t>
            </a:fld>
            <a:endParaRPr lang="en-GB"/>
          </a:p>
        </p:txBody>
      </p:sp>
    </p:spTree>
    <p:extLst>
      <p:ext uri="{BB962C8B-B14F-4D97-AF65-F5344CB8AC3E}">
        <p14:creationId xmlns:p14="http://schemas.microsoft.com/office/powerpoint/2010/main" val="110358943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a:prstGeom prst="rect">
            <a:avLst/>
          </a:prstGeom>
        </p:spPr>
        <p:txBody>
          <a:bodyPr anchor="b"/>
          <a:lstStyle>
            <a:lvl1pPr>
              <a:defRPr sz="3200"/>
            </a:lvl1pPr>
          </a:lstStyle>
          <a:p>
            <a:r>
              <a:rPr lang="en-US"/>
              <a:t>Click to edit Master title style</a:t>
            </a:r>
            <a:endParaRPr lang="en-GB"/>
          </a:p>
        </p:txBody>
      </p:sp>
      <p:sp>
        <p:nvSpPr>
          <p:cNvPr id="3" name="Content Placeholder 2"/>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a:xfrm>
            <a:off x="838200" y="6356350"/>
            <a:ext cx="2743200" cy="365125"/>
          </a:xfrm>
          <a:prstGeom prst="rect">
            <a:avLst/>
          </a:prstGeom>
        </p:spPr>
        <p:txBody>
          <a:bodyPr/>
          <a:lstStyle/>
          <a:p>
            <a:fld id="{FBEE01DE-8780-4724-9C1D-249EA54201D3}" type="datetimeFigureOut">
              <a:rPr lang="en-GB" smtClean="0"/>
              <a:t>23/10/2023</a:t>
            </a:fld>
            <a:endParaRPr lang="en-GB"/>
          </a:p>
        </p:txBody>
      </p:sp>
      <p:sp>
        <p:nvSpPr>
          <p:cNvPr id="6" name="Footer Placeholder 5"/>
          <p:cNvSpPr>
            <a:spLocks noGrp="1"/>
          </p:cNvSpPr>
          <p:nvPr>
            <p:ph type="ftr" sz="quarter" idx="11"/>
          </p:nvPr>
        </p:nvSpPr>
        <p:spPr>
          <a:xfrm>
            <a:off x="4038600" y="6356350"/>
            <a:ext cx="4114800" cy="365125"/>
          </a:xfrm>
          <a:prstGeom prst="rect">
            <a:avLst/>
          </a:prstGeom>
        </p:spPr>
        <p:txBody>
          <a:bodyPr/>
          <a:lstStyle/>
          <a:p>
            <a:endParaRPr lang="en-GB"/>
          </a:p>
        </p:txBody>
      </p:sp>
      <p:sp>
        <p:nvSpPr>
          <p:cNvPr id="7" name="Slide Number Placeholder 6"/>
          <p:cNvSpPr>
            <a:spLocks noGrp="1"/>
          </p:cNvSpPr>
          <p:nvPr>
            <p:ph type="sldNum" sz="quarter" idx="12"/>
          </p:nvPr>
        </p:nvSpPr>
        <p:spPr>
          <a:xfrm>
            <a:off x="8610600" y="6356350"/>
            <a:ext cx="2743200" cy="365125"/>
          </a:xfrm>
          <a:prstGeom prst="rect">
            <a:avLst/>
          </a:prstGeom>
        </p:spPr>
        <p:txBody>
          <a:bodyPr/>
          <a:lstStyle/>
          <a:p>
            <a:fld id="{A0CA8C2F-7D96-4CE8-A602-27B0938532F1}" type="slidenum">
              <a:rPr lang="en-GB" smtClean="0"/>
              <a:t>‹#›</a:t>
            </a:fld>
            <a:endParaRPr lang="en-GB"/>
          </a:p>
        </p:txBody>
      </p:sp>
    </p:spTree>
    <p:extLst>
      <p:ext uri="{BB962C8B-B14F-4D97-AF65-F5344CB8AC3E}">
        <p14:creationId xmlns:p14="http://schemas.microsoft.com/office/powerpoint/2010/main" val="145392615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2.png"/><Relationship Id="rId2" Type="http://schemas.openxmlformats.org/officeDocument/2006/relationships/slideLayout" Target="../slideLayouts/slideLayout2.xml"/><Relationship Id="rId16"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6">
            <a:lum/>
          </a:blip>
          <a:srcRect/>
          <a:stretch>
            <a:fillRect t="-1000" b="-1000"/>
          </a:stretch>
        </a:blipFill>
        <a:effectLst/>
      </p:bgPr>
    </p:bg>
    <p:spTree>
      <p:nvGrpSpPr>
        <p:cNvPr id="1" name=""/>
        <p:cNvGrpSpPr/>
        <p:nvPr/>
      </p:nvGrpSpPr>
      <p:grpSpPr>
        <a:xfrm>
          <a:off x="0" y="0"/>
          <a:ext cx="0" cy="0"/>
          <a:chOff x="0" y="0"/>
          <a:chExt cx="0" cy="0"/>
        </a:xfrm>
      </p:grpSpPr>
      <p:pic>
        <p:nvPicPr>
          <p:cNvPr id="25" name="Picture 24">
            <a:extLst>
              <a:ext uri="{FF2B5EF4-FFF2-40B4-BE49-F238E27FC236}">
                <a16:creationId xmlns:a16="http://schemas.microsoft.com/office/drawing/2014/main" id="{780EC158-9AEE-9B03-0C35-9782BB121EF7}"/>
              </a:ext>
            </a:extLst>
          </p:cNvPr>
          <p:cNvPicPr>
            <a:picLocks noChangeAspect="1"/>
          </p:cNvPicPr>
          <p:nvPr userDrawn="1"/>
        </p:nvPicPr>
        <p:blipFill>
          <a:blip r:embed="rId17"/>
          <a:stretch>
            <a:fillRect/>
          </a:stretch>
        </p:blipFill>
        <p:spPr>
          <a:xfrm>
            <a:off x="85725" y="6510337"/>
            <a:ext cx="1047750" cy="233363"/>
          </a:xfrm>
          <a:prstGeom prst="rect">
            <a:avLst/>
          </a:prstGeom>
        </p:spPr>
      </p:pic>
    </p:spTree>
    <p:extLst>
      <p:ext uri="{BB962C8B-B14F-4D97-AF65-F5344CB8AC3E}">
        <p14:creationId xmlns:p14="http://schemas.microsoft.com/office/powerpoint/2010/main" val="1818540232"/>
      </p:ext>
    </p:extLst>
  </p:cSld>
  <p:clrMap bg1="lt1" tx1="dk1" bg2="lt2" tx2="dk2" accent1="accent1" accent2="accent2" accent3="accent3" accent4="accent4" accent5="accent5" accent6="accent6" hlink="hlink" folHlink="folHlink"/>
  <p:sldLayoutIdLst>
    <p:sldLayoutId id="2147483733" r:id="rId1"/>
    <p:sldLayoutId id="2147483734" r:id="rId2"/>
    <p:sldLayoutId id="2147483735" r:id="rId3"/>
    <p:sldLayoutId id="2147483740" r:id="rId4"/>
    <p:sldLayoutId id="2147483741" r:id="rId5"/>
    <p:sldLayoutId id="2147483742" r:id="rId6"/>
    <p:sldLayoutId id="2147483743" r:id="rId7"/>
    <p:sldLayoutId id="2147483744" r:id="rId8"/>
    <p:sldLayoutId id="2147483745" r:id="rId9"/>
    <p:sldLayoutId id="2147483746" r:id="rId10"/>
    <p:sldLayoutId id="2147483747" r:id="rId11"/>
    <p:sldLayoutId id="2147483748" r:id="rId12"/>
    <p:sldLayoutId id="2147483749" r:id="rId13"/>
    <p:sldLayoutId id="2147483765" r:id="rId1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8.xml"/><Relationship Id="rId4" Type="http://schemas.openxmlformats.org/officeDocument/2006/relationships/image" Target="../media/image6.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xml"/><Relationship Id="rId1" Type="http://schemas.openxmlformats.org/officeDocument/2006/relationships/slideLayout" Target="../slideLayouts/slideLayout8.xml"/><Relationship Id="rId5" Type="http://schemas.openxmlformats.org/officeDocument/2006/relationships/image" Target="../media/image35.png"/><Relationship Id="rId4" Type="http://schemas.openxmlformats.org/officeDocument/2006/relationships/image" Target="../media/image34.png"/></Relationships>
</file>

<file path=ppt/slides/_rels/slide18.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6.jpeg"/><Relationship Id="rId1" Type="http://schemas.openxmlformats.org/officeDocument/2006/relationships/slideLayout" Target="../slideLayouts/slideLayout8.xml"/></Relationships>
</file>

<file path=ppt/slides/_rels/slide19.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8.xml"/><Relationship Id="rId6" Type="http://schemas.openxmlformats.org/officeDocument/2006/relationships/image" Target="../media/image38.png"/><Relationship Id="rId5" Type="http://schemas.openxmlformats.org/officeDocument/2006/relationships/image" Target="../media/image22.png"/><Relationship Id="rId4" Type="http://schemas.microsoft.com/office/2007/relationships/hdphoto" Target="../media/hdphoto5.wdp"/></Relationships>
</file>

<file path=ppt/slides/_rels/slide2.xml.rels><?xml version="1.0" encoding="UTF-8" standalone="yes"?>
<Relationships xmlns="http://schemas.openxmlformats.org/package/2006/relationships"><Relationship Id="rId8" Type="http://schemas.openxmlformats.org/officeDocument/2006/relationships/image" Target="../media/image10.gif"/><Relationship Id="rId13" Type="http://schemas.openxmlformats.org/officeDocument/2006/relationships/slide" Target="slide5.xml"/><Relationship Id="rId3" Type="http://schemas.openxmlformats.org/officeDocument/2006/relationships/image" Target="../media/image7.png"/><Relationship Id="rId7" Type="http://schemas.microsoft.com/office/2007/relationships/hdphoto" Target="../media/hdphoto2.wdp"/><Relationship Id="rId12" Type="http://schemas.openxmlformats.org/officeDocument/2006/relationships/slide" Target="slide4.xml"/><Relationship Id="rId17" Type="http://schemas.openxmlformats.org/officeDocument/2006/relationships/slide" Target="slide7.xml"/><Relationship Id="rId2" Type="http://schemas.openxmlformats.org/officeDocument/2006/relationships/notesSlide" Target="../notesSlides/notesSlide1.xml"/><Relationship Id="rId16" Type="http://schemas.openxmlformats.org/officeDocument/2006/relationships/image" Target="../media/image12.png"/><Relationship Id="rId1" Type="http://schemas.openxmlformats.org/officeDocument/2006/relationships/slideLayout" Target="../slideLayouts/slideLayout1.xml"/><Relationship Id="rId6" Type="http://schemas.openxmlformats.org/officeDocument/2006/relationships/image" Target="../media/image9.png"/><Relationship Id="rId11" Type="http://schemas.microsoft.com/office/2007/relationships/hdphoto" Target="../media/hdphoto3.wdp"/><Relationship Id="rId5" Type="http://schemas.microsoft.com/office/2007/relationships/hdphoto" Target="../media/hdphoto1.wdp"/><Relationship Id="rId15" Type="http://schemas.openxmlformats.org/officeDocument/2006/relationships/slide" Target="slide6.xml"/><Relationship Id="rId10" Type="http://schemas.openxmlformats.org/officeDocument/2006/relationships/image" Target="../media/image11.png"/><Relationship Id="rId4" Type="http://schemas.openxmlformats.org/officeDocument/2006/relationships/image" Target="../media/image8.png"/><Relationship Id="rId9" Type="http://schemas.openxmlformats.org/officeDocument/2006/relationships/slide" Target="slide3.xml"/><Relationship Id="rId14" Type="http://schemas.openxmlformats.org/officeDocument/2006/relationships/slide" Target="slide15.xml"/></Relationships>
</file>

<file path=ppt/slides/_rels/slide3.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image" Target="../media/image13.gif"/><Relationship Id="rId7" Type="http://schemas.openxmlformats.org/officeDocument/2006/relationships/image" Target="../media/image15.png"/><Relationship Id="rId12" Type="http://schemas.openxmlformats.org/officeDocument/2006/relationships/image" Target="../media/image19.png"/><Relationship Id="rId2" Type="http://schemas.openxmlformats.org/officeDocument/2006/relationships/notesSlide" Target="../notesSlides/notesSlide2.xml"/><Relationship Id="rId1" Type="http://schemas.openxmlformats.org/officeDocument/2006/relationships/slideLayout" Target="../slideLayouts/slideLayout3.xml"/><Relationship Id="rId6" Type="http://schemas.openxmlformats.org/officeDocument/2006/relationships/image" Target="../media/image10.gif"/><Relationship Id="rId11" Type="http://schemas.openxmlformats.org/officeDocument/2006/relationships/image" Target="../media/image18.png"/><Relationship Id="rId5" Type="http://schemas.openxmlformats.org/officeDocument/2006/relationships/image" Target="../media/image14.png"/><Relationship Id="rId10" Type="http://schemas.openxmlformats.org/officeDocument/2006/relationships/image" Target="../media/image17.png"/><Relationship Id="rId4" Type="http://schemas.openxmlformats.org/officeDocument/2006/relationships/slide" Target="slide2.xml"/><Relationship Id="rId9" Type="http://schemas.microsoft.com/office/2007/relationships/hdphoto" Target="../media/hdphoto4.wdp"/></Relationships>
</file>

<file path=ppt/slides/_rels/slide4.xml.rels><?xml version="1.0" encoding="UTF-8" standalone="yes"?>
<Relationships xmlns="http://schemas.openxmlformats.org/package/2006/relationships"><Relationship Id="rId8" Type="http://schemas.openxmlformats.org/officeDocument/2006/relationships/image" Target="../media/image17.png"/><Relationship Id="rId3" Type="http://schemas.openxmlformats.org/officeDocument/2006/relationships/image" Target="../media/image13.gif"/><Relationship Id="rId7" Type="http://schemas.microsoft.com/office/2007/relationships/hdphoto" Target="../media/hdphoto4.wdp"/><Relationship Id="rId12" Type="http://schemas.openxmlformats.org/officeDocument/2006/relationships/image" Target="../media/image14.png"/><Relationship Id="rId2" Type="http://schemas.openxmlformats.org/officeDocument/2006/relationships/notesSlide" Target="../notesSlides/notesSlide3.xml"/><Relationship Id="rId1" Type="http://schemas.openxmlformats.org/officeDocument/2006/relationships/slideLayout" Target="../slideLayouts/slideLayout3.xml"/><Relationship Id="rId6" Type="http://schemas.openxmlformats.org/officeDocument/2006/relationships/image" Target="../media/image16.png"/><Relationship Id="rId11" Type="http://schemas.openxmlformats.org/officeDocument/2006/relationships/slide" Target="slide2.xml"/><Relationship Id="rId5" Type="http://schemas.openxmlformats.org/officeDocument/2006/relationships/image" Target="../media/image15.png"/><Relationship Id="rId10" Type="http://schemas.openxmlformats.org/officeDocument/2006/relationships/image" Target="../media/image19.png"/><Relationship Id="rId4" Type="http://schemas.openxmlformats.org/officeDocument/2006/relationships/image" Target="../media/image10.gif"/><Relationship Id="rId9" Type="http://schemas.openxmlformats.org/officeDocument/2006/relationships/image" Target="../media/image18.png"/></Relationships>
</file>

<file path=ppt/slides/_rels/slide5.xml.rels><?xml version="1.0" encoding="UTF-8" standalone="yes"?>
<Relationships xmlns="http://schemas.openxmlformats.org/package/2006/relationships"><Relationship Id="rId8" Type="http://schemas.openxmlformats.org/officeDocument/2006/relationships/image" Target="../media/image17.png"/><Relationship Id="rId3" Type="http://schemas.openxmlformats.org/officeDocument/2006/relationships/image" Target="../media/image13.gif"/><Relationship Id="rId7" Type="http://schemas.microsoft.com/office/2007/relationships/hdphoto" Target="../media/hdphoto4.wdp"/><Relationship Id="rId12" Type="http://schemas.openxmlformats.org/officeDocument/2006/relationships/image" Target="../media/image14.png"/><Relationship Id="rId2" Type="http://schemas.openxmlformats.org/officeDocument/2006/relationships/notesSlide" Target="../notesSlides/notesSlide4.xml"/><Relationship Id="rId1" Type="http://schemas.openxmlformats.org/officeDocument/2006/relationships/slideLayout" Target="../slideLayouts/slideLayout3.xml"/><Relationship Id="rId6" Type="http://schemas.openxmlformats.org/officeDocument/2006/relationships/image" Target="../media/image16.png"/><Relationship Id="rId11" Type="http://schemas.openxmlformats.org/officeDocument/2006/relationships/slide" Target="slide2.xml"/><Relationship Id="rId5" Type="http://schemas.openxmlformats.org/officeDocument/2006/relationships/image" Target="../media/image15.png"/><Relationship Id="rId10" Type="http://schemas.openxmlformats.org/officeDocument/2006/relationships/image" Target="../media/image19.png"/><Relationship Id="rId4" Type="http://schemas.openxmlformats.org/officeDocument/2006/relationships/image" Target="../media/image10.gif"/><Relationship Id="rId9" Type="http://schemas.openxmlformats.org/officeDocument/2006/relationships/image" Target="../media/image18.png"/></Relationships>
</file>

<file path=ppt/slides/_rels/slide6.xml.rels><?xml version="1.0" encoding="UTF-8" standalone="yes"?>
<Relationships xmlns="http://schemas.openxmlformats.org/package/2006/relationships"><Relationship Id="rId8" Type="http://schemas.openxmlformats.org/officeDocument/2006/relationships/image" Target="../media/image17.png"/><Relationship Id="rId3" Type="http://schemas.openxmlformats.org/officeDocument/2006/relationships/image" Target="../media/image13.gif"/><Relationship Id="rId7" Type="http://schemas.microsoft.com/office/2007/relationships/hdphoto" Target="../media/hdphoto4.wdp"/><Relationship Id="rId12" Type="http://schemas.openxmlformats.org/officeDocument/2006/relationships/image" Target="../media/image14.png"/><Relationship Id="rId2" Type="http://schemas.openxmlformats.org/officeDocument/2006/relationships/notesSlide" Target="../notesSlides/notesSlide5.xml"/><Relationship Id="rId1" Type="http://schemas.openxmlformats.org/officeDocument/2006/relationships/slideLayout" Target="../slideLayouts/slideLayout3.xml"/><Relationship Id="rId6" Type="http://schemas.openxmlformats.org/officeDocument/2006/relationships/image" Target="../media/image16.png"/><Relationship Id="rId11" Type="http://schemas.openxmlformats.org/officeDocument/2006/relationships/slide" Target="slide2.xml"/><Relationship Id="rId5" Type="http://schemas.openxmlformats.org/officeDocument/2006/relationships/image" Target="../media/image15.png"/><Relationship Id="rId10" Type="http://schemas.openxmlformats.org/officeDocument/2006/relationships/image" Target="../media/image19.png"/><Relationship Id="rId4" Type="http://schemas.openxmlformats.org/officeDocument/2006/relationships/image" Target="../media/image10.gif"/><Relationship Id="rId9" Type="http://schemas.openxmlformats.org/officeDocument/2006/relationships/image" Target="../media/image18.png"/></Relationships>
</file>

<file path=ppt/slides/_rels/slide7.xml.rels><?xml version="1.0" encoding="UTF-8" standalone="yes"?>
<Relationships xmlns="http://schemas.openxmlformats.org/package/2006/relationships"><Relationship Id="rId3" Type="http://schemas.openxmlformats.org/officeDocument/2006/relationships/image" Target="../media/image21.png"/><Relationship Id="rId7" Type="http://schemas.openxmlformats.org/officeDocument/2006/relationships/image" Target="../media/image24.png"/><Relationship Id="rId2" Type="http://schemas.openxmlformats.org/officeDocument/2006/relationships/image" Target="../media/image20.png"/><Relationship Id="rId1" Type="http://schemas.openxmlformats.org/officeDocument/2006/relationships/slideLayout" Target="../slideLayouts/slideLayout8.xml"/><Relationship Id="rId6" Type="http://schemas.openxmlformats.org/officeDocument/2006/relationships/image" Target="../media/image23.png"/><Relationship Id="rId5" Type="http://schemas.openxmlformats.org/officeDocument/2006/relationships/image" Target="../media/image22.png"/><Relationship Id="rId4" Type="http://schemas.microsoft.com/office/2007/relationships/hdphoto" Target="../media/hdphoto5.wdp"/></Relationships>
</file>

<file path=ppt/slides/_rels/slide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6.xml"/><Relationship Id="rId1" Type="http://schemas.openxmlformats.org/officeDocument/2006/relationships/slideLayout" Target="../slideLayouts/slideLayout8.xml"/><Relationship Id="rId6" Type="http://schemas.openxmlformats.org/officeDocument/2006/relationships/image" Target="../media/image27.png"/><Relationship Id="rId5" Type="http://schemas.microsoft.com/office/2007/relationships/hdphoto" Target="../media/hdphoto6.wdp"/><Relationship Id="rId4" Type="http://schemas.openxmlformats.org/officeDocument/2006/relationships/image" Target="../media/image26.png"/></Relationships>
</file>

<file path=ppt/slides/_rels/slide9.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A68F29AF-4BD0-4151-863C-740F09A5919E}"/>
              </a:ext>
            </a:extLst>
          </p:cNvPr>
          <p:cNvSpPr/>
          <p:nvPr/>
        </p:nvSpPr>
        <p:spPr>
          <a:xfrm>
            <a:off x="0" y="0"/>
            <a:ext cx="12192000" cy="6858000"/>
          </a:xfrm>
          <a:prstGeom prst="rect">
            <a:avLst/>
          </a:prstGeom>
          <a:solidFill>
            <a:srgbClr val="FF9C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16" name="矩形 15">
            <a:extLst>
              <a:ext uri="{FF2B5EF4-FFF2-40B4-BE49-F238E27FC236}">
                <a16:creationId xmlns:a16="http://schemas.microsoft.com/office/drawing/2014/main" id="{4D9DB2C3-E25B-4D3B-B116-1AFE102ADA12}"/>
              </a:ext>
            </a:extLst>
          </p:cNvPr>
          <p:cNvSpPr/>
          <p:nvPr/>
        </p:nvSpPr>
        <p:spPr>
          <a:xfrm>
            <a:off x="273050" y="254000"/>
            <a:ext cx="11645900" cy="6350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pic>
        <p:nvPicPr>
          <p:cNvPr id="6" name="图片 5">
            <a:extLst>
              <a:ext uri="{FF2B5EF4-FFF2-40B4-BE49-F238E27FC236}">
                <a16:creationId xmlns:a16="http://schemas.microsoft.com/office/drawing/2014/main" id="{B13D8B83-94D1-4DC1-81CE-23936818E453}"/>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p:blipFill>
        <p:spPr>
          <a:xfrm>
            <a:off x="4394311" y="-444486"/>
            <a:ext cx="8070739" cy="6167609"/>
          </a:xfrm>
          <a:prstGeom prst="rect">
            <a:avLst/>
          </a:prstGeom>
        </p:spPr>
      </p:pic>
      <p:pic>
        <p:nvPicPr>
          <p:cNvPr id="8" name="图片 7">
            <a:extLst>
              <a:ext uri="{FF2B5EF4-FFF2-40B4-BE49-F238E27FC236}">
                <a16:creationId xmlns:a16="http://schemas.microsoft.com/office/drawing/2014/main" id="{8D74B89D-CAD9-4DC2-BFE4-8B97EBCFF687}"/>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p:blipFill>
        <p:spPr>
          <a:xfrm flipH="1">
            <a:off x="388123" y="1900663"/>
            <a:ext cx="5084337" cy="5084337"/>
          </a:xfrm>
          <a:prstGeom prst="rect">
            <a:avLst/>
          </a:prstGeom>
        </p:spPr>
      </p:pic>
      <p:pic>
        <p:nvPicPr>
          <p:cNvPr id="5" name="Picture 4"/>
          <p:cNvPicPr>
            <a:picLocks noChangeAspect="1"/>
          </p:cNvPicPr>
          <p:nvPr/>
        </p:nvPicPr>
        <p:blipFill>
          <a:blip r:embed="rId4"/>
          <a:stretch>
            <a:fillRect/>
          </a:stretch>
        </p:blipFill>
        <p:spPr>
          <a:xfrm>
            <a:off x="5732759" y="2005158"/>
            <a:ext cx="5393841" cy="1268319"/>
          </a:xfrm>
          <a:prstGeom prst="rect">
            <a:avLst/>
          </a:prstGeom>
        </p:spPr>
      </p:pic>
    </p:spTree>
    <p:extLst>
      <p:ext uri="{BB962C8B-B14F-4D97-AF65-F5344CB8AC3E}">
        <p14:creationId xmlns:p14="http://schemas.microsoft.com/office/powerpoint/2010/main" val="36794923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800" decel="100000"/>
                                        <p:tgtEl>
                                          <p:spTgt spid="5"/>
                                        </p:tgtEl>
                                      </p:cBhvr>
                                    </p:animEffect>
                                    <p:anim calcmode="lin" valueType="num">
                                      <p:cBhvr>
                                        <p:cTn id="8" dur="800" decel="100000" fill="hold"/>
                                        <p:tgtEl>
                                          <p:spTgt spid="5"/>
                                        </p:tgtEl>
                                        <p:attrNameLst>
                                          <p:attrName>style.rotation</p:attrName>
                                        </p:attrNameLst>
                                      </p:cBhvr>
                                      <p:tavLst>
                                        <p:tav tm="0">
                                          <p:val>
                                            <p:fltVal val="-90"/>
                                          </p:val>
                                        </p:tav>
                                        <p:tav tm="100000">
                                          <p:val>
                                            <p:fltVal val="0"/>
                                          </p:val>
                                        </p:tav>
                                      </p:tavLst>
                                    </p:anim>
                                    <p:anim calcmode="lin" valueType="num">
                                      <p:cBhvr>
                                        <p:cTn id="9" dur="800" decel="100000" fill="hold"/>
                                        <p:tgtEl>
                                          <p:spTgt spid="5"/>
                                        </p:tgtEl>
                                        <p:attrNameLst>
                                          <p:attrName>ppt_x</p:attrName>
                                        </p:attrNameLst>
                                      </p:cBhvr>
                                      <p:tavLst>
                                        <p:tav tm="0">
                                          <p:val>
                                            <p:strVal val="#ppt_x+0.4"/>
                                          </p:val>
                                        </p:tav>
                                        <p:tav tm="100000">
                                          <p:val>
                                            <p:strVal val="#ppt_x-0.05"/>
                                          </p:val>
                                        </p:tav>
                                      </p:tavLst>
                                    </p:anim>
                                    <p:anim calcmode="lin" valueType="num">
                                      <p:cBhvr>
                                        <p:cTn id="10" dur="800" decel="100000" fill="hold"/>
                                        <p:tgtEl>
                                          <p:spTgt spid="5"/>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5"/>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5"/>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A68F29AF-4BD0-4151-863C-740F09A5919E}"/>
              </a:ext>
            </a:extLst>
          </p:cNvPr>
          <p:cNvSpPr/>
          <p:nvPr/>
        </p:nvSpPr>
        <p:spPr>
          <a:xfrm>
            <a:off x="0" y="0"/>
            <a:ext cx="12192000" cy="6858000"/>
          </a:xfrm>
          <a:prstGeom prst="rect">
            <a:avLst/>
          </a:prstGeom>
          <a:solidFill>
            <a:srgbClr val="FF9C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16" name="矩形 15">
            <a:extLst>
              <a:ext uri="{FF2B5EF4-FFF2-40B4-BE49-F238E27FC236}">
                <a16:creationId xmlns:a16="http://schemas.microsoft.com/office/drawing/2014/main" id="{4D9DB2C3-E25B-4D3B-B116-1AFE102ADA12}"/>
              </a:ext>
            </a:extLst>
          </p:cNvPr>
          <p:cNvSpPr/>
          <p:nvPr/>
        </p:nvSpPr>
        <p:spPr>
          <a:xfrm>
            <a:off x="273050" y="254000"/>
            <a:ext cx="11645900" cy="6350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2" name="TextBox 1">
            <a:extLst>
              <a:ext uri="{FF2B5EF4-FFF2-40B4-BE49-F238E27FC236}">
                <a16:creationId xmlns:a16="http://schemas.microsoft.com/office/drawing/2014/main" id="{9955E065-C604-5D83-6626-2299D901459F}"/>
              </a:ext>
            </a:extLst>
          </p:cNvPr>
          <p:cNvSpPr txBox="1"/>
          <p:nvPr/>
        </p:nvSpPr>
        <p:spPr>
          <a:xfrm>
            <a:off x="1584250" y="999461"/>
            <a:ext cx="5699051" cy="83099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pt-BR" sz="4800" b="0" i="0" u="none" strike="noStrike" kern="120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mn-cs"/>
              </a:rPr>
              <a:t>a) 250 + 250 x 2</a:t>
            </a:r>
            <a:endParaRPr kumimoji="0" lang="en-US" sz="4800" b="0"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endParaRPr>
          </a:p>
        </p:txBody>
      </p:sp>
      <p:sp>
        <p:nvSpPr>
          <p:cNvPr id="3" name="TextBox 2">
            <a:extLst>
              <a:ext uri="{FF2B5EF4-FFF2-40B4-BE49-F238E27FC236}">
                <a16:creationId xmlns:a16="http://schemas.microsoft.com/office/drawing/2014/main" id="{F588B21B-F1A8-30B1-DB25-17B34C3A77AC}"/>
              </a:ext>
            </a:extLst>
          </p:cNvPr>
          <p:cNvSpPr txBox="1"/>
          <p:nvPr/>
        </p:nvSpPr>
        <p:spPr>
          <a:xfrm>
            <a:off x="1945758" y="3487479"/>
            <a:ext cx="5231219" cy="83099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pt-BR" sz="4800" b="0" i="0" u="none" strike="noStrike" kern="120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mn-cs"/>
              </a:rPr>
              <a:t>(250 + 250) x 2</a:t>
            </a:r>
            <a:endParaRPr kumimoji="0" lang="en-US" sz="4800" b="0"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endParaRPr>
          </a:p>
        </p:txBody>
      </p:sp>
      <p:sp>
        <p:nvSpPr>
          <p:cNvPr id="7" name="TextBox 6">
            <a:extLst>
              <a:ext uri="{FF2B5EF4-FFF2-40B4-BE49-F238E27FC236}">
                <a16:creationId xmlns:a16="http://schemas.microsoft.com/office/drawing/2014/main" id="{0F3D9C48-E27F-3EB3-F994-08B97ACB4D11}"/>
              </a:ext>
            </a:extLst>
          </p:cNvPr>
          <p:cNvSpPr txBox="1"/>
          <p:nvPr/>
        </p:nvSpPr>
        <p:spPr>
          <a:xfrm>
            <a:off x="5837274" y="988828"/>
            <a:ext cx="5699051" cy="83099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pt-BR" sz="4800" b="1" i="0" u="none" strike="noStrike" kern="1200" cap="none" spc="0" normalizeH="0" baseline="0" noProof="0" dirty="0">
                <a:ln>
                  <a:noFill/>
                </a:ln>
                <a:solidFill>
                  <a:srgbClr val="FF0000"/>
                </a:solidFill>
                <a:effectLst/>
                <a:uLnTx/>
                <a:uFillTx/>
                <a:latin typeface="Cambria" panose="02040503050406030204" pitchFamily="18" charset="0"/>
                <a:ea typeface="Cambria" panose="02040503050406030204" pitchFamily="18" charset="0"/>
                <a:cs typeface="+mn-cs"/>
              </a:rPr>
              <a:t>= 250 +</a:t>
            </a:r>
            <a:r>
              <a:rPr kumimoji="0" lang="pt-BR" sz="4800" b="1" i="0" u="none" strike="noStrike" kern="1200" cap="none" spc="0" normalizeH="0" noProof="0" dirty="0">
                <a:ln>
                  <a:noFill/>
                </a:ln>
                <a:solidFill>
                  <a:srgbClr val="FF0000"/>
                </a:solidFill>
                <a:effectLst/>
                <a:uLnTx/>
                <a:uFillTx/>
                <a:latin typeface="Cambria" panose="02040503050406030204" pitchFamily="18" charset="0"/>
                <a:ea typeface="Cambria" panose="02040503050406030204" pitchFamily="18" charset="0"/>
                <a:cs typeface="+mn-cs"/>
              </a:rPr>
              <a:t> 500</a:t>
            </a:r>
            <a:endParaRPr kumimoji="0" lang="en-US" sz="4800" b="1" i="0" u="none" strike="noStrike" kern="1200" cap="none" spc="0" normalizeH="0" baseline="0" noProof="0" dirty="0">
              <a:ln>
                <a:noFill/>
              </a:ln>
              <a:solidFill>
                <a:srgbClr val="FF0000"/>
              </a:solidFill>
              <a:effectLst/>
              <a:uLnTx/>
              <a:uFillTx/>
              <a:latin typeface="Cambria" panose="02040503050406030204" pitchFamily="18" charset="0"/>
              <a:ea typeface="Cambria" panose="02040503050406030204" pitchFamily="18" charset="0"/>
              <a:cs typeface="+mn-cs"/>
            </a:endParaRPr>
          </a:p>
        </p:txBody>
      </p:sp>
      <p:sp>
        <p:nvSpPr>
          <p:cNvPr id="8" name="TextBox 7">
            <a:extLst>
              <a:ext uri="{FF2B5EF4-FFF2-40B4-BE49-F238E27FC236}">
                <a16:creationId xmlns:a16="http://schemas.microsoft.com/office/drawing/2014/main" id="{40C80A68-1329-866A-4911-D5F38255265F}"/>
              </a:ext>
            </a:extLst>
          </p:cNvPr>
          <p:cNvSpPr txBox="1"/>
          <p:nvPr/>
        </p:nvSpPr>
        <p:spPr>
          <a:xfrm>
            <a:off x="5869171" y="1796902"/>
            <a:ext cx="5699051" cy="83099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pt-BR" sz="4800" b="1" i="0" u="none" strike="noStrike" kern="1200" cap="none" spc="0" normalizeH="0" baseline="0" noProof="0" dirty="0">
                <a:ln>
                  <a:noFill/>
                </a:ln>
                <a:solidFill>
                  <a:srgbClr val="FF0000"/>
                </a:solidFill>
                <a:effectLst/>
                <a:uLnTx/>
                <a:uFillTx/>
                <a:latin typeface="Cambria" panose="02040503050406030204" pitchFamily="18" charset="0"/>
                <a:ea typeface="Cambria" panose="02040503050406030204" pitchFamily="18" charset="0"/>
                <a:cs typeface="+mn-cs"/>
              </a:rPr>
              <a:t>= 750</a:t>
            </a:r>
            <a:endParaRPr kumimoji="0" lang="en-US" sz="4800" b="1" i="0" u="none" strike="noStrike" kern="1200" cap="none" spc="0" normalizeH="0" baseline="0" noProof="0" dirty="0">
              <a:ln>
                <a:noFill/>
              </a:ln>
              <a:solidFill>
                <a:srgbClr val="FF0000"/>
              </a:solidFill>
              <a:effectLst/>
              <a:uLnTx/>
              <a:uFillTx/>
              <a:latin typeface="Cambria" panose="02040503050406030204" pitchFamily="18" charset="0"/>
              <a:ea typeface="Cambria" panose="02040503050406030204" pitchFamily="18" charset="0"/>
              <a:cs typeface="+mn-cs"/>
            </a:endParaRPr>
          </a:p>
        </p:txBody>
      </p:sp>
      <p:sp>
        <p:nvSpPr>
          <p:cNvPr id="9" name="TextBox 8">
            <a:extLst>
              <a:ext uri="{FF2B5EF4-FFF2-40B4-BE49-F238E27FC236}">
                <a16:creationId xmlns:a16="http://schemas.microsoft.com/office/drawing/2014/main" id="{A6290CB6-4DDC-EFA9-25A6-E0510612B8C3}"/>
              </a:ext>
            </a:extLst>
          </p:cNvPr>
          <p:cNvSpPr txBox="1"/>
          <p:nvPr/>
        </p:nvSpPr>
        <p:spPr>
          <a:xfrm>
            <a:off x="5929424" y="3508745"/>
            <a:ext cx="5699051" cy="83099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pt-BR" sz="4800" b="1" i="0" u="none" strike="noStrike" kern="1200" cap="none" spc="0" normalizeH="0" baseline="0" noProof="0" dirty="0">
                <a:ln>
                  <a:noFill/>
                </a:ln>
                <a:solidFill>
                  <a:srgbClr val="FF0000"/>
                </a:solidFill>
                <a:effectLst/>
                <a:uLnTx/>
                <a:uFillTx/>
                <a:latin typeface="Cambria" panose="02040503050406030204" pitchFamily="18" charset="0"/>
                <a:ea typeface="Cambria" panose="02040503050406030204" pitchFamily="18" charset="0"/>
                <a:cs typeface="+mn-cs"/>
              </a:rPr>
              <a:t>= 500  x 2</a:t>
            </a:r>
            <a:endParaRPr kumimoji="0" lang="en-US" sz="4800" b="1" i="0" u="none" strike="noStrike" kern="1200" cap="none" spc="0" normalizeH="0" baseline="0" noProof="0" dirty="0">
              <a:ln>
                <a:noFill/>
              </a:ln>
              <a:solidFill>
                <a:srgbClr val="FF0000"/>
              </a:solidFill>
              <a:effectLst/>
              <a:uLnTx/>
              <a:uFillTx/>
              <a:latin typeface="Cambria" panose="02040503050406030204" pitchFamily="18" charset="0"/>
              <a:ea typeface="Cambria" panose="02040503050406030204" pitchFamily="18" charset="0"/>
              <a:cs typeface="+mn-cs"/>
            </a:endParaRPr>
          </a:p>
        </p:txBody>
      </p:sp>
      <p:sp>
        <p:nvSpPr>
          <p:cNvPr id="11" name="TextBox 10">
            <a:extLst>
              <a:ext uri="{FF2B5EF4-FFF2-40B4-BE49-F238E27FC236}">
                <a16:creationId xmlns:a16="http://schemas.microsoft.com/office/drawing/2014/main" id="{BE9F9D11-3B56-ED41-D08D-91DD738120D0}"/>
              </a:ext>
            </a:extLst>
          </p:cNvPr>
          <p:cNvSpPr txBox="1"/>
          <p:nvPr/>
        </p:nvSpPr>
        <p:spPr>
          <a:xfrm>
            <a:off x="5950689" y="4327452"/>
            <a:ext cx="5699051" cy="83099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pt-BR" sz="4800" b="1" i="0" u="none" strike="noStrike" kern="1200" cap="none" spc="0" normalizeH="0" baseline="0" noProof="0" dirty="0">
                <a:ln>
                  <a:noFill/>
                </a:ln>
                <a:solidFill>
                  <a:srgbClr val="FF0000"/>
                </a:solidFill>
                <a:effectLst/>
                <a:uLnTx/>
                <a:uFillTx/>
                <a:latin typeface="Cambria" panose="02040503050406030204" pitchFamily="18" charset="0"/>
                <a:ea typeface="Cambria" panose="02040503050406030204" pitchFamily="18" charset="0"/>
                <a:cs typeface="+mn-cs"/>
              </a:rPr>
              <a:t>= 1 000</a:t>
            </a:r>
            <a:endParaRPr kumimoji="0" lang="en-US" sz="4800" b="1" i="0" u="none" strike="noStrike" kern="1200" cap="none" spc="0" normalizeH="0" baseline="0" noProof="0" dirty="0">
              <a:ln>
                <a:noFill/>
              </a:ln>
              <a:solidFill>
                <a:srgbClr val="FF0000"/>
              </a:solidFill>
              <a:effectLst/>
              <a:uLnTx/>
              <a:uFillTx/>
              <a:latin typeface="Cambria" panose="02040503050406030204" pitchFamily="18" charset="0"/>
              <a:ea typeface="Cambria" panose="02040503050406030204" pitchFamily="18" charset="0"/>
              <a:cs typeface="+mn-cs"/>
            </a:endParaRPr>
          </a:p>
        </p:txBody>
      </p:sp>
    </p:spTree>
    <p:extLst>
      <p:ext uri="{BB962C8B-B14F-4D97-AF65-F5344CB8AC3E}">
        <p14:creationId xmlns:p14="http://schemas.microsoft.com/office/powerpoint/2010/main" val="17228666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wipe(down)">
                                      <p:cBhvr>
                                        <p:cTn id="7" dur="500"/>
                                        <p:tgtEl>
                                          <p:spTgt spid="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8">
                                            <p:txEl>
                                              <p:pRg st="0" end="0"/>
                                            </p:txEl>
                                          </p:spTgt>
                                        </p:tgtEl>
                                        <p:attrNameLst>
                                          <p:attrName>style.visibility</p:attrName>
                                        </p:attrNameLst>
                                      </p:cBhvr>
                                      <p:to>
                                        <p:strVal val="visible"/>
                                      </p:to>
                                    </p:set>
                                    <p:animEffect transition="in" filter="wipe(down)">
                                      <p:cBhvr>
                                        <p:cTn id="12" dur="500"/>
                                        <p:tgtEl>
                                          <p:spTgt spid="8">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9">
                                            <p:txEl>
                                              <p:pRg st="0" end="0"/>
                                            </p:txEl>
                                          </p:spTgt>
                                        </p:tgtEl>
                                        <p:attrNameLst>
                                          <p:attrName>style.visibility</p:attrName>
                                        </p:attrNameLst>
                                      </p:cBhvr>
                                      <p:to>
                                        <p:strVal val="visible"/>
                                      </p:to>
                                    </p:set>
                                    <p:animEffect transition="in" filter="wipe(down)">
                                      <p:cBhvr>
                                        <p:cTn id="17" dur="500"/>
                                        <p:tgtEl>
                                          <p:spTgt spid="9">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11">
                                            <p:txEl>
                                              <p:pRg st="0" end="0"/>
                                            </p:txEl>
                                          </p:spTgt>
                                        </p:tgtEl>
                                        <p:attrNameLst>
                                          <p:attrName>style.visibility</p:attrName>
                                        </p:attrNameLst>
                                      </p:cBhvr>
                                      <p:to>
                                        <p:strVal val="visible"/>
                                      </p:to>
                                    </p:set>
                                    <p:animEffect transition="in" filter="wipe(down)">
                                      <p:cBhvr>
                                        <p:cTn id="22" dur="500"/>
                                        <p:tgtEl>
                                          <p:spTgt spid="1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A68F29AF-4BD0-4151-863C-740F09A5919E}"/>
              </a:ext>
            </a:extLst>
          </p:cNvPr>
          <p:cNvSpPr/>
          <p:nvPr/>
        </p:nvSpPr>
        <p:spPr>
          <a:xfrm>
            <a:off x="0" y="0"/>
            <a:ext cx="12192000" cy="6858000"/>
          </a:xfrm>
          <a:prstGeom prst="rect">
            <a:avLst/>
          </a:prstGeom>
          <a:solidFill>
            <a:srgbClr val="FF9C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16" name="矩形 15">
            <a:extLst>
              <a:ext uri="{FF2B5EF4-FFF2-40B4-BE49-F238E27FC236}">
                <a16:creationId xmlns:a16="http://schemas.microsoft.com/office/drawing/2014/main" id="{4D9DB2C3-E25B-4D3B-B116-1AFE102ADA12}"/>
              </a:ext>
            </a:extLst>
          </p:cNvPr>
          <p:cNvSpPr/>
          <p:nvPr/>
        </p:nvSpPr>
        <p:spPr>
          <a:xfrm>
            <a:off x="273050" y="254000"/>
            <a:ext cx="11645900" cy="6350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2" name="TextBox 1">
            <a:extLst>
              <a:ext uri="{FF2B5EF4-FFF2-40B4-BE49-F238E27FC236}">
                <a16:creationId xmlns:a16="http://schemas.microsoft.com/office/drawing/2014/main" id="{9955E065-C604-5D83-6626-2299D901459F}"/>
              </a:ext>
            </a:extLst>
          </p:cNvPr>
          <p:cNvSpPr txBox="1"/>
          <p:nvPr/>
        </p:nvSpPr>
        <p:spPr>
          <a:xfrm>
            <a:off x="1584250" y="999461"/>
            <a:ext cx="5699051" cy="830997"/>
          </a:xfrm>
          <a:prstGeom prst="rect">
            <a:avLst/>
          </a:prstGeom>
          <a:noFill/>
        </p:spPr>
        <p:txBody>
          <a:bodyPr wrap="square" rtlCol="0">
            <a:spAutoFit/>
          </a:bodyPr>
          <a:lstStyle/>
          <a:p>
            <a:r>
              <a:rPr lang="pl-PL" sz="4800" dirty="0">
                <a:solidFill>
                  <a:srgbClr val="000000"/>
                </a:solidFill>
                <a:latin typeface="Cambria" panose="02040503050406030204" pitchFamily="18" charset="0"/>
                <a:ea typeface="Cambria" panose="02040503050406030204" pitchFamily="18" charset="0"/>
              </a:rPr>
              <a:t>b) 750 – 50 x 5 </a:t>
            </a:r>
            <a:endParaRPr lang="en-US" sz="4800" dirty="0">
              <a:latin typeface="Cambria" panose="02040503050406030204" pitchFamily="18" charset="0"/>
              <a:ea typeface="Cambria" panose="02040503050406030204" pitchFamily="18" charset="0"/>
            </a:endParaRPr>
          </a:p>
        </p:txBody>
      </p:sp>
      <p:sp>
        <p:nvSpPr>
          <p:cNvPr id="3" name="TextBox 2">
            <a:extLst>
              <a:ext uri="{FF2B5EF4-FFF2-40B4-BE49-F238E27FC236}">
                <a16:creationId xmlns:a16="http://schemas.microsoft.com/office/drawing/2014/main" id="{F588B21B-F1A8-30B1-DB25-17B34C3A77AC}"/>
              </a:ext>
            </a:extLst>
          </p:cNvPr>
          <p:cNvSpPr txBox="1"/>
          <p:nvPr/>
        </p:nvSpPr>
        <p:spPr>
          <a:xfrm>
            <a:off x="1945758" y="3487479"/>
            <a:ext cx="5231219" cy="830997"/>
          </a:xfrm>
          <a:prstGeom prst="rect">
            <a:avLst/>
          </a:prstGeom>
          <a:noFill/>
        </p:spPr>
        <p:txBody>
          <a:bodyPr wrap="square" rtlCol="0">
            <a:spAutoFit/>
          </a:bodyPr>
          <a:lstStyle/>
          <a:p>
            <a:r>
              <a:rPr lang="pt-BR" sz="4800" dirty="0">
                <a:solidFill>
                  <a:srgbClr val="000000"/>
                </a:solidFill>
                <a:latin typeface="Cambria" panose="02040503050406030204" pitchFamily="18" charset="0"/>
                <a:ea typeface="Cambria" panose="02040503050406030204" pitchFamily="18" charset="0"/>
              </a:rPr>
              <a:t>(750 – 50) x 5</a:t>
            </a:r>
            <a:endParaRPr lang="en-US" sz="4800" dirty="0">
              <a:latin typeface="Cambria" panose="02040503050406030204" pitchFamily="18" charset="0"/>
              <a:ea typeface="Cambria" panose="02040503050406030204" pitchFamily="18" charset="0"/>
            </a:endParaRPr>
          </a:p>
        </p:txBody>
      </p:sp>
      <p:sp>
        <p:nvSpPr>
          <p:cNvPr id="7" name="TextBox 6">
            <a:extLst>
              <a:ext uri="{FF2B5EF4-FFF2-40B4-BE49-F238E27FC236}">
                <a16:creationId xmlns:a16="http://schemas.microsoft.com/office/drawing/2014/main" id="{0F3D9C48-E27F-3EB3-F994-08B97ACB4D11}"/>
              </a:ext>
            </a:extLst>
          </p:cNvPr>
          <p:cNvSpPr txBox="1"/>
          <p:nvPr/>
        </p:nvSpPr>
        <p:spPr>
          <a:xfrm>
            <a:off x="5837274" y="988828"/>
            <a:ext cx="5699051" cy="830997"/>
          </a:xfrm>
          <a:prstGeom prst="rect">
            <a:avLst/>
          </a:prstGeom>
          <a:noFill/>
        </p:spPr>
        <p:txBody>
          <a:bodyPr wrap="square" rtlCol="0">
            <a:spAutoFit/>
          </a:bodyPr>
          <a:lstStyle/>
          <a:p>
            <a:r>
              <a:rPr lang="pt-BR" sz="4800" b="1" i="0" dirty="0">
                <a:solidFill>
                  <a:srgbClr val="FF0000"/>
                </a:solidFill>
                <a:effectLst/>
                <a:latin typeface="Cambria" panose="02040503050406030204" pitchFamily="18" charset="0"/>
                <a:ea typeface="Cambria" panose="02040503050406030204" pitchFamily="18" charset="0"/>
              </a:rPr>
              <a:t>= 750 - 250</a:t>
            </a:r>
            <a:endParaRPr lang="en-US" sz="4800" b="1" dirty="0">
              <a:solidFill>
                <a:srgbClr val="FF0000"/>
              </a:solidFill>
              <a:latin typeface="Cambria" panose="02040503050406030204" pitchFamily="18" charset="0"/>
              <a:ea typeface="Cambria" panose="02040503050406030204" pitchFamily="18" charset="0"/>
            </a:endParaRPr>
          </a:p>
        </p:txBody>
      </p:sp>
      <p:sp>
        <p:nvSpPr>
          <p:cNvPr id="8" name="TextBox 7">
            <a:extLst>
              <a:ext uri="{FF2B5EF4-FFF2-40B4-BE49-F238E27FC236}">
                <a16:creationId xmlns:a16="http://schemas.microsoft.com/office/drawing/2014/main" id="{40C80A68-1329-866A-4911-D5F38255265F}"/>
              </a:ext>
            </a:extLst>
          </p:cNvPr>
          <p:cNvSpPr txBox="1"/>
          <p:nvPr/>
        </p:nvSpPr>
        <p:spPr>
          <a:xfrm>
            <a:off x="5869171" y="1796902"/>
            <a:ext cx="5699051" cy="830997"/>
          </a:xfrm>
          <a:prstGeom prst="rect">
            <a:avLst/>
          </a:prstGeom>
          <a:noFill/>
        </p:spPr>
        <p:txBody>
          <a:bodyPr wrap="square" rtlCol="0">
            <a:spAutoFit/>
          </a:bodyPr>
          <a:lstStyle/>
          <a:p>
            <a:r>
              <a:rPr lang="pt-BR" sz="4800" b="1" i="0" dirty="0">
                <a:solidFill>
                  <a:srgbClr val="FF0000"/>
                </a:solidFill>
                <a:effectLst/>
                <a:latin typeface="Cambria" panose="02040503050406030204" pitchFamily="18" charset="0"/>
                <a:ea typeface="Cambria" panose="02040503050406030204" pitchFamily="18" charset="0"/>
              </a:rPr>
              <a:t>= 500</a:t>
            </a:r>
            <a:endParaRPr lang="en-US" sz="4800" b="1" dirty="0">
              <a:solidFill>
                <a:srgbClr val="FF0000"/>
              </a:solidFill>
              <a:latin typeface="Cambria" panose="02040503050406030204" pitchFamily="18" charset="0"/>
              <a:ea typeface="Cambria" panose="02040503050406030204" pitchFamily="18" charset="0"/>
            </a:endParaRPr>
          </a:p>
        </p:txBody>
      </p:sp>
      <p:sp>
        <p:nvSpPr>
          <p:cNvPr id="9" name="TextBox 8">
            <a:extLst>
              <a:ext uri="{FF2B5EF4-FFF2-40B4-BE49-F238E27FC236}">
                <a16:creationId xmlns:a16="http://schemas.microsoft.com/office/drawing/2014/main" id="{A6290CB6-4DDC-EFA9-25A6-E0510612B8C3}"/>
              </a:ext>
            </a:extLst>
          </p:cNvPr>
          <p:cNvSpPr txBox="1"/>
          <p:nvPr/>
        </p:nvSpPr>
        <p:spPr>
          <a:xfrm>
            <a:off x="5929424" y="3508745"/>
            <a:ext cx="5699051" cy="830997"/>
          </a:xfrm>
          <a:prstGeom prst="rect">
            <a:avLst/>
          </a:prstGeom>
          <a:noFill/>
        </p:spPr>
        <p:txBody>
          <a:bodyPr wrap="square" rtlCol="0">
            <a:spAutoFit/>
          </a:bodyPr>
          <a:lstStyle/>
          <a:p>
            <a:r>
              <a:rPr lang="pt-BR" sz="4800" b="1" i="0" dirty="0">
                <a:solidFill>
                  <a:srgbClr val="FF0000"/>
                </a:solidFill>
                <a:effectLst/>
                <a:latin typeface="Cambria" panose="02040503050406030204" pitchFamily="18" charset="0"/>
                <a:ea typeface="Cambria" panose="02040503050406030204" pitchFamily="18" charset="0"/>
              </a:rPr>
              <a:t>= 700  x 5 </a:t>
            </a:r>
            <a:endParaRPr lang="en-US" sz="4800" b="1" dirty="0">
              <a:solidFill>
                <a:srgbClr val="FF0000"/>
              </a:solidFill>
              <a:latin typeface="Cambria" panose="02040503050406030204" pitchFamily="18" charset="0"/>
              <a:ea typeface="Cambria" panose="02040503050406030204" pitchFamily="18" charset="0"/>
            </a:endParaRPr>
          </a:p>
        </p:txBody>
      </p:sp>
      <p:sp>
        <p:nvSpPr>
          <p:cNvPr id="11" name="TextBox 10">
            <a:extLst>
              <a:ext uri="{FF2B5EF4-FFF2-40B4-BE49-F238E27FC236}">
                <a16:creationId xmlns:a16="http://schemas.microsoft.com/office/drawing/2014/main" id="{BE9F9D11-3B56-ED41-D08D-91DD738120D0}"/>
              </a:ext>
            </a:extLst>
          </p:cNvPr>
          <p:cNvSpPr txBox="1"/>
          <p:nvPr/>
        </p:nvSpPr>
        <p:spPr>
          <a:xfrm>
            <a:off x="5950689" y="4327452"/>
            <a:ext cx="5699051" cy="830997"/>
          </a:xfrm>
          <a:prstGeom prst="rect">
            <a:avLst/>
          </a:prstGeom>
          <a:noFill/>
        </p:spPr>
        <p:txBody>
          <a:bodyPr wrap="square" rtlCol="0">
            <a:spAutoFit/>
          </a:bodyPr>
          <a:lstStyle/>
          <a:p>
            <a:r>
              <a:rPr lang="pt-BR" sz="4800" b="1" i="0" dirty="0">
                <a:solidFill>
                  <a:srgbClr val="FF0000"/>
                </a:solidFill>
                <a:effectLst/>
                <a:latin typeface="Cambria" panose="02040503050406030204" pitchFamily="18" charset="0"/>
                <a:ea typeface="Cambria" panose="02040503050406030204" pitchFamily="18" charset="0"/>
              </a:rPr>
              <a:t>= 3 500</a:t>
            </a:r>
            <a:endParaRPr lang="en-US" sz="4800" b="1" dirty="0">
              <a:solidFill>
                <a:srgbClr val="FF0000"/>
              </a:solidFill>
              <a:latin typeface="Cambria" panose="02040503050406030204" pitchFamily="18" charset="0"/>
              <a:ea typeface="Cambria" panose="02040503050406030204" pitchFamily="18" charset="0"/>
            </a:endParaRPr>
          </a:p>
        </p:txBody>
      </p:sp>
    </p:spTree>
    <p:extLst>
      <p:ext uri="{BB962C8B-B14F-4D97-AF65-F5344CB8AC3E}">
        <p14:creationId xmlns:p14="http://schemas.microsoft.com/office/powerpoint/2010/main" val="22269007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wipe(down)">
                                      <p:cBhvr>
                                        <p:cTn id="7" dur="500"/>
                                        <p:tgtEl>
                                          <p:spTgt spid="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8">
                                            <p:txEl>
                                              <p:pRg st="0" end="0"/>
                                            </p:txEl>
                                          </p:spTgt>
                                        </p:tgtEl>
                                        <p:attrNameLst>
                                          <p:attrName>style.visibility</p:attrName>
                                        </p:attrNameLst>
                                      </p:cBhvr>
                                      <p:to>
                                        <p:strVal val="visible"/>
                                      </p:to>
                                    </p:set>
                                    <p:animEffect transition="in" filter="wipe(down)">
                                      <p:cBhvr>
                                        <p:cTn id="12" dur="500"/>
                                        <p:tgtEl>
                                          <p:spTgt spid="8">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9">
                                            <p:txEl>
                                              <p:pRg st="0" end="0"/>
                                            </p:txEl>
                                          </p:spTgt>
                                        </p:tgtEl>
                                        <p:attrNameLst>
                                          <p:attrName>style.visibility</p:attrName>
                                        </p:attrNameLst>
                                      </p:cBhvr>
                                      <p:to>
                                        <p:strVal val="visible"/>
                                      </p:to>
                                    </p:set>
                                    <p:animEffect transition="in" filter="wipe(down)">
                                      <p:cBhvr>
                                        <p:cTn id="17" dur="500"/>
                                        <p:tgtEl>
                                          <p:spTgt spid="9">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11">
                                            <p:txEl>
                                              <p:pRg st="0" end="0"/>
                                            </p:txEl>
                                          </p:spTgt>
                                        </p:tgtEl>
                                        <p:attrNameLst>
                                          <p:attrName>style.visibility</p:attrName>
                                        </p:attrNameLst>
                                      </p:cBhvr>
                                      <p:to>
                                        <p:strVal val="visible"/>
                                      </p:to>
                                    </p:set>
                                    <p:animEffect transition="in" filter="wipe(down)">
                                      <p:cBhvr>
                                        <p:cTn id="22" dur="500"/>
                                        <p:tgtEl>
                                          <p:spTgt spid="1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A68F29AF-4BD0-4151-863C-740F09A5919E}"/>
              </a:ext>
            </a:extLst>
          </p:cNvPr>
          <p:cNvSpPr/>
          <p:nvPr/>
        </p:nvSpPr>
        <p:spPr>
          <a:xfrm>
            <a:off x="0" y="0"/>
            <a:ext cx="12192000" cy="6858000"/>
          </a:xfrm>
          <a:prstGeom prst="rect">
            <a:avLst/>
          </a:prstGeom>
          <a:solidFill>
            <a:srgbClr val="FF9C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16" name="矩形 15">
            <a:extLst>
              <a:ext uri="{FF2B5EF4-FFF2-40B4-BE49-F238E27FC236}">
                <a16:creationId xmlns:a16="http://schemas.microsoft.com/office/drawing/2014/main" id="{4D9DB2C3-E25B-4D3B-B116-1AFE102ADA12}"/>
              </a:ext>
            </a:extLst>
          </p:cNvPr>
          <p:cNvSpPr/>
          <p:nvPr/>
        </p:nvSpPr>
        <p:spPr>
          <a:xfrm>
            <a:off x="273050" y="254000"/>
            <a:ext cx="11645900" cy="6350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2" name="TextBox 1">
            <a:extLst>
              <a:ext uri="{FF2B5EF4-FFF2-40B4-BE49-F238E27FC236}">
                <a16:creationId xmlns:a16="http://schemas.microsoft.com/office/drawing/2014/main" id="{9955E065-C604-5D83-6626-2299D901459F}"/>
              </a:ext>
            </a:extLst>
          </p:cNvPr>
          <p:cNvSpPr txBox="1"/>
          <p:nvPr/>
        </p:nvSpPr>
        <p:spPr>
          <a:xfrm>
            <a:off x="659220" y="999461"/>
            <a:ext cx="6624082" cy="83099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pl-PL" sz="4800" b="0" i="0" u="none" strike="noStrike" kern="120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mn-cs"/>
              </a:rPr>
              <a:t>c) 210 x 4 – 4 x 210</a:t>
            </a:r>
            <a:endParaRPr kumimoji="0" lang="en-US" sz="4800" b="0"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endParaRPr>
          </a:p>
        </p:txBody>
      </p:sp>
      <p:sp>
        <p:nvSpPr>
          <p:cNvPr id="3" name="TextBox 2">
            <a:extLst>
              <a:ext uri="{FF2B5EF4-FFF2-40B4-BE49-F238E27FC236}">
                <a16:creationId xmlns:a16="http://schemas.microsoft.com/office/drawing/2014/main" id="{F588B21B-F1A8-30B1-DB25-17B34C3A77AC}"/>
              </a:ext>
            </a:extLst>
          </p:cNvPr>
          <p:cNvSpPr txBox="1"/>
          <p:nvPr/>
        </p:nvSpPr>
        <p:spPr>
          <a:xfrm>
            <a:off x="1733108" y="3487479"/>
            <a:ext cx="5443870" cy="83099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pt-BR" sz="4800" b="0" i="0" u="none" strike="noStrike" kern="1200" cap="none" spc="0" normalizeH="0" baseline="0" noProof="0">
                <a:ln>
                  <a:noFill/>
                </a:ln>
                <a:solidFill>
                  <a:srgbClr val="000000"/>
                </a:solidFill>
                <a:effectLst/>
                <a:uLnTx/>
                <a:uFillTx/>
                <a:latin typeface="Cambria" panose="02040503050406030204" pitchFamily="18" charset="0"/>
                <a:ea typeface="Cambria" panose="02040503050406030204" pitchFamily="18" charset="0"/>
                <a:cs typeface="+mn-cs"/>
              </a:rPr>
              <a:t>3 x (270 : 9) x 0</a:t>
            </a:r>
            <a:endParaRPr kumimoji="0" lang="en-US" sz="4800" b="0"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endParaRPr>
          </a:p>
        </p:txBody>
      </p:sp>
      <p:sp>
        <p:nvSpPr>
          <p:cNvPr id="7" name="TextBox 6">
            <a:extLst>
              <a:ext uri="{FF2B5EF4-FFF2-40B4-BE49-F238E27FC236}">
                <a16:creationId xmlns:a16="http://schemas.microsoft.com/office/drawing/2014/main" id="{0F3D9C48-E27F-3EB3-F994-08B97ACB4D11}"/>
              </a:ext>
            </a:extLst>
          </p:cNvPr>
          <p:cNvSpPr txBox="1"/>
          <p:nvPr/>
        </p:nvSpPr>
        <p:spPr>
          <a:xfrm>
            <a:off x="5837274" y="988828"/>
            <a:ext cx="5699051" cy="83099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pt-BR" sz="4800" b="1" i="0" u="none" strike="noStrike" kern="1200" cap="none" spc="0" normalizeH="0" baseline="0" noProof="0" dirty="0">
                <a:ln>
                  <a:noFill/>
                </a:ln>
                <a:solidFill>
                  <a:srgbClr val="FF0000"/>
                </a:solidFill>
                <a:effectLst/>
                <a:uLnTx/>
                <a:uFillTx/>
                <a:latin typeface="Cambria" panose="02040503050406030204" pitchFamily="18" charset="0"/>
                <a:ea typeface="Cambria" panose="02040503050406030204" pitchFamily="18" charset="0"/>
                <a:cs typeface="+mn-cs"/>
              </a:rPr>
              <a:t>= 840 - 840</a:t>
            </a:r>
            <a:endParaRPr kumimoji="0" lang="en-US" sz="4800" b="1" i="0" u="none" strike="noStrike" kern="1200" cap="none" spc="0" normalizeH="0" baseline="0" noProof="0" dirty="0">
              <a:ln>
                <a:noFill/>
              </a:ln>
              <a:solidFill>
                <a:srgbClr val="FF0000"/>
              </a:solidFill>
              <a:effectLst/>
              <a:uLnTx/>
              <a:uFillTx/>
              <a:latin typeface="Cambria" panose="02040503050406030204" pitchFamily="18" charset="0"/>
              <a:ea typeface="Cambria" panose="02040503050406030204" pitchFamily="18" charset="0"/>
              <a:cs typeface="+mn-cs"/>
            </a:endParaRPr>
          </a:p>
        </p:txBody>
      </p:sp>
      <p:sp>
        <p:nvSpPr>
          <p:cNvPr id="8" name="TextBox 7">
            <a:extLst>
              <a:ext uri="{FF2B5EF4-FFF2-40B4-BE49-F238E27FC236}">
                <a16:creationId xmlns:a16="http://schemas.microsoft.com/office/drawing/2014/main" id="{40C80A68-1329-866A-4911-D5F38255265F}"/>
              </a:ext>
            </a:extLst>
          </p:cNvPr>
          <p:cNvSpPr txBox="1"/>
          <p:nvPr/>
        </p:nvSpPr>
        <p:spPr>
          <a:xfrm>
            <a:off x="5869171" y="1796902"/>
            <a:ext cx="5699051" cy="83099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pt-BR" sz="4800" b="1" i="0" u="none" strike="noStrike" kern="1200" cap="none" spc="0" normalizeH="0" baseline="0" noProof="0" dirty="0">
                <a:ln>
                  <a:noFill/>
                </a:ln>
                <a:solidFill>
                  <a:srgbClr val="FF0000"/>
                </a:solidFill>
                <a:effectLst/>
                <a:uLnTx/>
                <a:uFillTx/>
                <a:latin typeface="Cambria" panose="02040503050406030204" pitchFamily="18" charset="0"/>
                <a:ea typeface="Cambria" panose="02040503050406030204" pitchFamily="18" charset="0"/>
                <a:cs typeface="+mn-cs"/>
              </a:rPr>
              <a:t>= 0</a:t>
            </a:r>
            <a:endParaRPr kumimoji="0" lang="en-US" sz="4800" b="1" i="0" u="none" strike="noStrike" kern="1200" cap="none" spc="0" normalizeH="0" baseline="0" noProof="0" dirty="0">
              <a:ln>
                <a:noFill/>
              </a:ln>
              <a:solidFill>
                <a:srgbClr val="FF0000"/>
              </a:solidFill>
              <a:effectLst/>
              <a:uLnTx/>
              <a:uFillTx/>
              <a:latin typeface="Cambria" panose="02040503050406030204" pitchFamily="18" charset="0"/>
              <a:ea typeface="Cambria" panose="02040503050406030204" pitchFamily="18" charset="0"/>
              <a:cs typeface="+mn-cs"/>
            </a:endParaRPr>
          </a:p>
        </p:txBody>
      </p:sp>
      <p:sp>
        <p:nvSpPr>
          <p:cNvPr id="9" name="TextBox 8">
            <a:extLst>
              <a:ext uri="{FF2B5EF4-FFF2-40B4-BE49-F238E27FC236}">
                <a16:creationId xmlns:a16="http://schemas.microsoft.com/office/drawing/2014/main" id="{A6290CB6-4DDC-EFA9-25A6-E0510612B8C3}"/>
              </a:ext>
            </a:extLst>
          </p:cNvPr>
          <p:cNvSpPr txBox="1"/>
          <p:nvPr/>
        </p:nvSpPr>
        <p:spPr>
          <a:xfrm>
            <a:off x="5929424" y="3508745"/>
            <a:ext cx="5699051" cy="83099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pt-BR" sz="4800" b="1" i="0" u="none" strike="noStrike" kern="1200" cap="none" spc="0" normalizeH="0" baseline="0" noProof="0" dirty="0">
                <a:ln>
                  <a:noFill/>
                </a:ln>
                <a:solidFill>
                  <a:srgbClr val="FF0000"/>
                </a:solidFill>
                <a:effectLst/>
                <a:uLnTx/>
                <a:uFillTx/>
                <a:latin typeface="Cambria" panose="02040503050406030204" pitchFamily="18" charset="0"/>
                <a:ea typeface="Cambria" panose="02040503050406030204" pitchFamily="18" charset="0"/>
                <a:cs typeface="+mn-cs"/>
              </a:rPr>
              <a:t>= 3 x 30 x 0</a:t>
            </a:r>
            <a:endParaRPr kumimoji="0" lang="en-US" sz="4800" b="1" i="0" u="none" strike="noStrike" kern="1200" cap="none" spc="0" normalizeH="0" baseline="0" noProof="0" dirty="0">
              <a:ln>
                <a:noFill/>
              </a:ln>
              <a:solidFill>
                <a:srgbClr val="FF0000"/>
              </a:solidFill>
              <a:effectLst/>
              <a:uLnTx/>
              <a:uFillTx/>
              <a:latin typeface="Cambria" panose="02040503050406030204" pitchFamily="18" charset="0"/>
              <a:ea typeface="Cambria" panose="02040503050406030204" pitchFamily="18" charset="0"/>
              <a:cs typeface="+mn-cs"/>
            </a:endParaRPr>
          </a:p>
        </p:txBody>
      </p:sp>
      <p:sp>
        <p:nvSpPr>
          <p:cNvPr id="11" name="TextBox 10">
            <a:extLst>
              <a:ext uri="{FF2B5EF4-FFF2-40B4-BE49-F238E27FC236}">
                <a16:creationId xmlns:a16="http://schemas.microsoft.com/office/drawing/2014/main" id="{BE9F9D11-3B56-ED41-D08D-91DD738120D0}"/>
              </a:ext>
            </a:extLst>
          </p:cNvPr>
          <p:cNvSpPr txBox="1"/>
          <p:nvPr/>
        </p:nvSpPr>
        <p:spPr>
          <a:xfrm>
            <a:off x="5950689" y="4327452"/>
            <a:ext cx="5699051" cy="83099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pt-BR" sz="4800" b="1" i="0" u="none" strike="noStrike" kern="1200" cap="none" spc="0" normalizeH="0" baseline="0" noProof="0" dirty="0">
                <a:ln>
                  <a:noFill/>
                </a:ln>
                <a:solidFill>
                  <a:srgbClr val="FF0000"/>
                </a:solidFill>
                <a:effectLst/>
                <a:uLnTx/>
                <a:uFillTx/>
                <a:latin typeface="Cambria" panose="02040503050406030204" pitchFamily="18" charset="0"/>
                <a:ea typeface="Cambria" panose="02040503050406030204" pitchFamily="18" charset="0"/>
                <a:cs typeface="+mn-cs"/>
              </a:rPr>
              <a:t>= 0</a:t>
            </a:r>
            <a:endParaRPr kumimoji="0" lang="en-US" sz="4800" b="1" i="0" u="none" strike="noStrike" kern="1200" cap="none" spc="0" normalizeH="0" baseline="0" noProof="0" dirty="0">
              <a:ln>
                <a:noFill/>
              </a:ln>
              <a:solidFill>
                <a:srgbClr val="FF0000"/>
              </a:solidFill>
              <a:effectLst/>
              <a:uLnTx/>
              <a:uFillTx/>
              <a:latin typeface="Cambria" panose="02040503050406030204" pitchFamily="18" charset="0"/>
              <a:ea typeface="Cambria" panose="02040503050406030204" pitchFamily="18" charset="0"/>
              <a:cs typeface="+mn-cs"/>
            </a:endParaRPr>
          </a:p>
        </p:txBody>
      </p:sp>
    </p:spTree>
    <p:extLst>
      <p:ext uri="{BB962C8B-B14F-4D97-AF65-F5344CB8AC3E}">
        <p14:creationId xmlns:p14="http://schemas.microsoft.com/office/powerpoint/2010/main" val="1545558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wipe(down)">
                                      <p:cBhvr>
                                        <p:cTn id="7" dur="500"/>
                                        <p:tgtEl>
                                          <p:spTgt spid="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8">
                                            <p:txEl>
                                              <p:pRg st="0" end="0"/>
                                            </p:txEl>
                                          </p:spTgt>
                                        </p:tgtEl>
                                        <p:attrNameLst>
                                          <p:attrName>style.visibility</p:attrName>
                                        </p:attrNameLst>
                                      </p:cBhvr>
                                      <p:to>
                                        <p:strVal val="visible"/>
                                      </p:to>
                                    </p:set>
                                    <p:animEffect transition="in" filter="wipe(down)">
                                      <p:cBhvr>
                                        <p:cTn id="12" dur="500"/>
                                        <p:tgtEl>
                                          <p:spTgt spid="8">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9">
                                            <p:txEl>
                                              <p:pRg st="0" end="0"/>
                                            </p:txEl>
                                          </p:spTgt>
                                        </p:tgtEl>
                                        <p:attrNameLst>
                                          <p:attrName>style.visibility</p:attrName>
                                        </p:attrNameLst>
                                      </p:cBhvr>
                                      <p:to>
                                        <p:strVal val="visible"/>
                                      </p:to>
                                    </p:set>
                                    <p:animEffect transition="in" filter="wipe(down)">
                                      <p:cBhvr>
                                        <p:cTn id="17" dur="500"/>
                                        <p:tgtEl>
                                          <p:spTgt spid="9">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11">
                                            <p:txEl>
                                              <p:pRg st="0" end="0"/>
                                            </p:txEl>
                                          </p:spTgt>
                                        </p:tgtEl>
                                        <p:attrNameLst>
                                          <p:attrName>style.visibility</p:attrName>
                                        </p:attrNameLst>
                                      </p:cBhvr>
                                      <p:to>
                                        <p:strVal val="visible"/>
                                      </p:to>
                                    </p:set>
                                    <p:animEffect transition="in" filter="wipe(down)">
                                      <p:cBhvr>
                                        <p:cTn id="22" dur="500"/>
                                        <p:tgtEl>
                                          <p:spTgt spid="1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A68F29AF-4BD0-4151-863C-740F09A5919E}"/>
              </a:ext>
            </a:extLst>
          </p:cNvPr>
          <p:cNvSpPr/>
          <p:nvPr/>
        </p:nvSpPr>
        <p:spPr>
          <a:xfrm>
            <a:off x="0" y="0"/>
            <a:ext cx="12192000" cy="6858000"/>
          </a:xfrm>
          <a:prstGeom prst="rect">
            <a:avLst/>
          </a:prstGeom>
          <a:solidFill>
            <a:srgbClr val="FF9C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16" name="矩形 15">
            <a:extLst>
              <a:ext uri="{FF2B5EF4-FFF2-40B4-BE49-F238E27FC236}">
                <a16:creationId xmlns:a16="http://schemas.microsoft.com/office/drawing/2014/main" id="{4D9DB2C3-E25B-4D3B-B116-1AFE102ADA12}"/>
              </a:ext>
            </a:extLst>
          </p:cNvPr>
          <p:cNvSpPr/>
          <p:nvPr/>
        </p:nvSpPr>
        <p:spPr>
          <a:xfrm>
            <a:off x="273050" y="254000"/>
            <a:ext cx="11645900" cy="6350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pic>
        <p:nvPicPr>
          <p:cNvPr id="3" name="Picture 2">
            <a:extLst>
              <a:ext uri="{FF2B5EF4-FFF2-40B4-BE49-F238E27FC236}">
                <a16:creationId xmlns:a16="http://schemas.microsoft.com/office/drawing/2014/main" id="{80C6AF44-0DCF-B8CB-5B59-3131CAC6F820}"/>
              </a:ext>
            </a:extLst>
          </p:cNvPr>
          <p:cNvPicPr>
            <a:picLocks noChangeAspect="1"/>
          </p:cNvPicPr>
          <p:nvPr/>
        </p:nvPicPr>
        <p:blipFill>
          <a:blip r:embed="rId2"/>
          <a:stretch>
            <a:fillRect/>
          </a:stretch>
        </p:blipFill>
        <p:spPr>
          <a:xfrm>
            <a:off x="394844" y="401268"/>
            <a:ext cx="4810125" cy="866775"/>
          </a:xfrm>
          <a:prstGeom prst="rect">
            <a:avLst/>
          </a:prstGeom>
        </p:spPr>
      </p:pic>
      <p:sp>
        <p:nvSpPr>
          <p:cNvPr id="5" name="TextBox 4">
            <a:extLst>
              <a:ext uri="{FF2B5EF4-FFF2-40B4-BE49-F238E27FC236}">
                <a16:creationId xmlns:a16="http://schemas.microsoft.com/office/drawing/2014/main" id="{71D2A0E1-FBB1-EA83-5701-B6751ED76278}"/>
              </a:ext>
            </a:extLst>
          </p:cNvPr>
          <p:cNvSpPr txBox="1"/>
          <p:nvPr/>
        </p:nvSpPr>
        <p:spPr>
          <a:xfrm>
            <a:off x="637953" y="1382233"/>
            <a:ext cx="11079126" cy="1815882"/>
          </a:xfrm>
          <a:prstGeom prst="rect">
            <a:avLst/>
          </a:prstGeom>
          <a:noFill/>
        </p:spPr>
        <p:txBody>
          <a:bodyPr wrap="square" rtlCol="0">
            <a:spAutoFit/>
          </a:bodyPr>
          <a:lstStyle/>
          <a:p>
            <a:pPr algn="just"/>
            <a:r>
              <a:rPr lang="vi-VN" sz="2800" b="0" i="0" dirty="0">
                <a:solidFill>
                  <a:srgbClr val="000000"/>
                </a:solidFill>
                <a:effectLst/>
                <a:latin typeface="Cambria" panose="02040503050406030204" pitchFamily="18" charset="0"/>
                <a:ea typeface="Cambria" panose="02040503050406030204" pitchFamily="18" charset="0"/>
              </a:rPr>
              <a:t>Các hình thức đặt hàng trực tuyến, giao hàng tại nhà đang trở thành một xu hướng ngày càng phổ biến. Bằng hình thức này, một đơn vị giao hàng trong một ngày có thể giao đến 150 suất bánh pizza. Hỏi trong một tuần, đơn vị đó có thể giao được nhiều nhất bao nhiêu suất bánh pizza?</a:t>
            </a:r>
            <a:endParaRPr lang="en-US" sz="2800" dirty="0">
              <a:latin typeface="Cambria" panose="02040503050406030204" pitchFamily="18" charset="0"/>
              <a:ea typeface="Cambria" panose="02040503050406030204" pitchFamily="18" charset="0"/>
            </a:endParaRPr>
          </a:p>
        </p:txBody>
      </p:sp>
      <p:pic>
        <p:nvPicPr>
          <p:cNvPr id="7" name="Picture 6">
            <a:extLst>
              <a:ext uri="{FF2B5EF4-FFF2-40B4-BE49-F238E27FC236}">
                <a16:creationId xmlns:a16="http://schemas.microsoft.com/office/drawing/2014/main" id="{F4E7D2FC-1BB1-40FA-7803-42D7EECCEA6D}"/>
              </a:ext>
            </a:extLst>
          </p:cNvPr>
          <p:cNvPicPr>
            <a:picLocks noChangeAspect="1"/>
          </p:cNvPicPr>
          <p:nvPr/>
        </p:nvPicPr>
        <p:blipFill>
          <a:blip r:embed="rId3"/>
          <a:stretch>
            <a:fillRect/>
          </a:stretch>
        </p:blipFill>
        <p:spPr>
          <a:xfrm>
            <a:off x="6698512" y="3200841"/>
            <a:ext cx="4834934" cy="3174374"/>
          </a:xfrm>
          <a:prstGeom prst="rect">
            <a:avLst/>
          </a:prstGeom>
        </p:spPr>
      </p:pic>
      <p:cxnSp>
        <p:nvCxnSpPr>
          <p:cNvPr id="9" name="Straight Connector 8">
            <a:extLst>
              <a:ext uri="{FF2B5EF4-FFF2-40B4-BE49-F238E27FC236}">
                <a16:creationId xmlns:a16="http://schemas.microsoft.com/office/drawing/2014/main" id="{B39B175A-9330-6D36-5912-DC5FD6ED148C}"/>
              </a:ext>
            </a:extLst>
          </p:cNvPr>
          <p:cNvCxnSpPr>
            <a:cxnSpLocks/>
          </p:cNvCxnSpPr>
          <p:nvPr/>
        </p:nvCxnSpPr>
        <p:spPr>
          <a:xfrm>
            <a:off x="1679944" y="2668772"/>
            <a:ext cx="5103628"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sp>
        <p:nvSpPr>
          <p:cNvPr id="13" name="TextBox 12">
            <a:extLst>
              <a:ext uri="{FF2B5EF4-FFF2-40B4-BE49-F238E27FC236}">
                <a16:creationId xmlns:a16="http://schemas.microsoft.com/office/drawing/2014/main" id="{D96B82FC-2C0D-CAC2-CDBC-434FD09D4688}"/>
              </a:ext>
            </a:extLst>
          </p:cNvPr>
          <p:cNvSpPr txBox="1"/>
          <p:nvPr/>
        </p:nvSpPr>
        <p:spPr>
          <a:xfrm>
            <a:off x="574158" y="3625702"/>
            <a:ext cx="5539563" cy="1754326"/>
          </a:xfrm>
          <a:prstGeom prst="rect">
            <a:avLst/>
          </a:prstGeom>
          <a:noFill/>
        </p:spPr>
        <p:txBody>
          <a:bodyPr wrap="square" rtlCol="0">
            <a:spAutoFit/>
          </a:bodyPr>
          <a:lstStyle/>
          <a:p>
            <a:pPr algn="ctr" latinLnBrk="0"/>
            <a:r>
              <a:rPr lang="en-US" sz="3600" b="1" i="0" u="sng" dirty="0" err="1">
                <a:solidFill>
                  <a:srgbClr val="000000"/>
                </a:solidFill>
                <a:effectLst/>
                <a:latin typeface="Cambria" panose="02040503050406030204" pitchFamily="18" charset="0"/>
                <a:ea typeface="Cambria" panose="02040503050406030204" pitchFamily="18" charset="0"/>
              </a:rPr>
              <a:t>Tóm</a:t>
            </a:r>
            <a:r>
              <a:rPr lang="en-US" sz="3600" b="1" i="0" u="sng" dirty="0">
                <a:solidFill>
                  <a:srgbClr val="000000"/>
                </a:solidFill>
                <a:effectLst/>
                <a:latin typeface="Cambria" panose="02040503050406030204" pitchFamily="18" charset="0"/>
                <a:ea typeface="Cambria" panose="02040503050406030204" pitchFamily="18" charset="0"/>
              </a:rPr>
              <a:t> </a:t>
            </a:r>
            <a:r>
              <a:rPr lang="en-US" sz="3600" b="1" i="0" u="sng" dirty="0" err="1">
                <a:solidFill>
                  <a:srgbClr val="000000"/>
                </a:solidFill>
                <a:effectLst/>
                <a:latin typeface="Cambria" panose="02040503050406030204" pitchFamily="18" charset="0"/>
                <a:ea typeface="Cambria" panose="02040503050406030204" pitchFamily="18" charset="0"/>
              </a:rPr>
              <a:t>tắt</a:t>
            </a:r>
            <a:r>
              <a:rPr lang="en-US" sz="3600" b="1" i="0" u="sng" dirty="0">
                <a:solidFill>
                  <a:srgbClr val="000000"/>
                </a:solidFill>
                <a:effectLst/>
                <a:latin typeface="Cambria" panose="02040503050406030204" pitchFamily="18" charset="0"/>
                <a:ea typeface="Cambria" panose="02040503050406030204" pitchFamily="18" charset="0"/>
              </a:rPr>
              <a:t>:</a:t>
            </a:r>
          </a:p>
          <a:p>
            <a:pPr algn="just" latinLnBrk="0"/>
            <a:r>
              <a:rPr lang="en-US" sz="3600" b="0" i="0" dirty="0">
                <a:solidFill>
                  <a:srgbClr val="000000"/>
                </a:solidFill>
                <a:effectLst/>
                <a:latin typeface="Cambria" panose="02040503050406030204" pitchFamily="18" charset="0"/>
                <a:ea typeface="Cambria" panose="02040503050406030204" pitchFamily="18" charset="0"/>
              </a:rPr>
              <a:t>1 </a:t>
            </a:r>
            <a:r>
              <a:rPr lang="en-US" sz="3600" b="0" i="0" dirty="0" err="1">
                <a:solidFill>
                  <a:srgbClr val="000000"/>
                </a:solidFill>
                <a:effectLst/>
                <a:latin typeface="Cambria" panose="02040503050406030204" pitchFamily="18" charset="0"/>
                <a:ea typeface="Cambria" panose="02040503050406030204" pitchFamily="18" charset="0"/>
              </a:rPr>
              <a:t>ngày</a:t>
            </a:r>
            <a:r>
              <a:rPr lang="en-US" sz="3600" b="0" i="0" dirty="0">
                <a:solidFill>
                  <a:srgbClr val="000000"/>
                </a:solidFill>
                <a:effectLst/>
                <a:latin typeface="Cambria" panose="02040503050406030204" pitchFamily="18" charset="0"/>
                <a:ea typeface="Cambria" panose="02040503050406030204" pitchFamily="18" charset="0"/>
              </a:rPr>
              <a:t>: 150 </a:t>
            </a:r>
            <a:r>
              <a:rPr lang="en-US" sz="3600" b="0" i="0" dirty="0" err="1">
                <a:solidFill>
                  <a:srgbClr val="000000"/>
                </a:solidFill>
                <a:effectLst/>
                <a:latin typeface="Cambria" panose="02040503050406030204" pitchFamily="18" charset="0"/>
                <a:ea typeface="Cambria" panose="02040503050406030204" pitchFamily="18" charset="0"/>
              </a:rPr>
              <a:t>suất</a:t>
            </a:r>
            <a:r>
              <a:rPr lang="en-US" sz="3600" b="0" i="0" dirty="0">
                <a:solidFill>
                  <a:srgbClr val="000000"/>
                </a:solidFill>
                <a:effectLst/>
                <a:latin typeface="Cambria" panose="02040503050406030204" pitchFamily="18" charset="0"/>
                <a:ea typeface="Cambria" panose="02040503050406030204" pitchFamily="18" charset="0"/>
              </a:rPr>
              <a:t> pizza</a:t>
            </a:r>
          </a:p>
          <a:p>
            <a:pPr algn="just" latinLnBrk="0"/>
            <a:r>
              <a:rPr lang="en-US" sz="3600" b="0" i="0" dirty="0">
                <a:solidFill>
                  <a:srgbClr val="000000"/>
                </a:solidFill>
                <a:effectLst/>
                <a:latin typeface="Cambria" panose="02040503050406030204" pitchFamily="18" charset="0"/>
                <a:ea typeface="Cambria" panose="02040503050406030204" pitchFamily="18" charset="0"/>
              </a:rPr>
              <a:t>1 </a:t>
            </a:r>
            <a:r>
              <a:rPr lang="en-US" sz="3600" b="0" i="0" dirty="0" err="1">
                <a:solidFill>
                  <a:srgbClr val="000000"/>
                </a:solidFill>
                <a:effectLst/>
                <a:latin typeface="Cambria" panose="02040503050406030204" pitchFamily="18" charset="0"/>
                <a:ea typeface="Cambria" panose="02040503050406030204" pitchFamily="18" charset="0"/>
              </a:rPr>
              <a:t>tuần</a:t>
            </a:r>
            <a:r>
              <a:rPr lang="en-US" sz="3600" b="0" i="0" dirty="0">
                <a:solidFill>
                  <a:srgbClr val="000000"/>
                </a:solidFill>
                <a:effectLst/>
                <a:latin typeface="Cambria" panose="02040503050406030204" pitchFamily="18" charset="0"/>
                <a:ea typeface="Cambria" panose="02040503050406030204" pitchFamily="18" charset="0"/>
              </a:rPr>
              <a:t>: ... ? </a:t>
            </a:r>
            <a:r>
              <a:rPr lang="en-US" sz="3600" b="0" i="0" dirty="0" err="1">
                <a:solidFill>
                  <a:srgbClr val="000000"/>
                </a:solidFill>
                <a:effectLst/>
                <a:latin typeface="Cambria" panose="02040503050406030204" pitchFamily="18" charset="0"/>
                <a:ea typeface="Cambria" panose="02040503050406030204" pitchFamily="18" charset="0"/>
              </a:rPr>
              <a:t>suất</a:t>
            </a:r>
            <a:r>
              <a:rPr lang="en-US" sz="3600" b="0" i="0" dirty="0">
                <a:solidFill>
                  <a:srgbClr val="000000"/>
                </a:solidFill>
                <a:effectLst/>
                <a:latin typeface="Cambria" panose="02040503050406030204" pitchFamily="18" charset="0"/>
                <a:ea typeface="Cambria" panose="02040503050406030204" pitchFamily="18" charset="0"/>
              </a:rPr>
              <a:t> pizza</a:t>
            </a:r>
          </a:p>
        </p:txBody>
      </p:sp>
    </p:spTree>
    <p:extLst>
      <p:ext uri="{BB962C8B-B14F-4D97-AF65-F5344CB8AC3E}">
        <p14:creationId xmlns:p14="http://schemas.microsoft.com/office/powerpoint/2010/main" val="25445202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10" presetClass="entr" presetSubtype="0"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500"/>
                                        <p:tgtEl>
                                          <p:spTgt spid="3"/>
                                        </p:tgtEl>
                                      </p:cBhvr>
                                    </p:animEffect>
                                  </p:childTnLst>
                                </p:cTn>
                              </p:par>
                              <p:par>
                                <p:cTn id="11" presetID="10" presetClass="entr" presetSubtype="0" fill="hold" nodeType="with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500"/>
                                        <p:tgtEl>
                                          <p:spTgt spid="7"/>
                                        </p:tgtEl>
                                      </p:cBhvr>
                                    </p:animEffect>
                                  </p:childTnLst>
                                </p:cTn>
                              </p:par>
                            </p:childTnLst>
                          </p:cTn>
                        </p:par>
                      </p:childTnLst>
                    </p:cTn>
                  </p:par>
                  <p:par>
                    <p:cTn id="14" fill="hold">
                      <p:stCondLst>
                        <p:cond delay="indefinite"/>
                      </p:stCondLst>
                      <p:childTnLst>
                        <p:par>
                          <p:cTn id="15" fill="hold">
                            <p:stCondLst>
                              <p:cond delay="0"/>
                            </p:stCondLst>
                            <p:childTnLst>
                              <p:par>
                                <p:cTn id="16" presetID="16" presetClass="entr" presetSubtype="21" fill="hold" nodeType="click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barn(inVertical)">
                                      <p:cBhvr>
                                        <p:cTn id="18" dur="500"/>
                                        <p:tgtEl>
                                          <p:spTgt spid="9"/>
                                        </p:tgtEl>
                                      </p:cBhvr>
                                    </p:animEffect>
                                  </p:childTnLst>
                                </p:cTn>
                              </p:par>
                            </p:childTnLst>
                          </p:cTn>
                        </p:par>
                      </p:childTnLst>
                    </p:cTn>
                  </p:par>
                  <p:par>
                    <p:cTn id="19" fill="hold">
                      <p:stCondLst>
                        <p:cond delay="indefinite"/>
                      </p:stCondLst>
                      <p:childTnLst>
                        <p:par>
                          <p:cTn id="20" fill="hold">
                            <p:stCondLst>
                              <p:cond delay="0"/>
                            </p:stCondLst>
                            <p:childTnLst>
                              <p:par>
                                <p:cTn id="21" presetID="42" presetClass="entr" presetSubtype="0" fill="hold" grpId="0" nodeType="click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fade">
                                      <p:cBhvr>
                                        <p:cTn id="23" dur="1000"/>
                                        <p:tgtEl>
                                          <p:spTgt spid="13"/>
                                        </p:tgtEl>
                                      </p:cBhvr>
                                    </p:animEffect>
                                    <p:anim calcmode="lin" valueType="num">
                                      <p:cBhvr>
                                        <p:cTn id="24" dur="1000" fill="hold"/>
                                        <p:tgtEl>
                                          <p:spTgt spid="13"/>
                                        </p:tgtEl>
                                        <p:attrNameLst>
                                          <p:attrName>ppt_x</p:attrName>
                                        </p:attrNameLst>
                                      </p:cBhvr>
                                      <p:tavLst>
                                        <p:tav tm="0">
                                          <p:val>
                                            <p:strVal val="#ppt_x"/>
                                          </p:val>
                                        </p:tav>
                                        <p:tav tm="100000">
                                          <p:val>
                                            <p:strVal val="#ppt_x"/>
                                          </p:val>
                                        </p:tav>
                                      </p:tavLst>
                                    </p:anim>
                                    <p:anim calcmode="lin" valueType="num">
                                      <p:cBhvr>
                                        <p:cTn id="25"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A68F29AF-4BD0-4151-863C-740F09A5919E}"/>
              </a:ext>
            </a:extLst>
          </p:cNvPr>
          <p:cNvSpPr/>
          <p:nvPr/>
        </p:nvSpPr>
        <p:spPr>
          <a:xfrm>
            <a:off x="0" y="0"/>
            <a:ext cx="12192000" cy="6858000"/>
          </a:xfrm>
          <a:prstGeom prst="rect">
            <a:avLst/>
          </a:prstGeom>
          <a:solidFill>
            <a:srgbClr val="FF9C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16" name="矩形 15">
            <a:extLst>
              <a:ext uri="{FF2B5EF4-FFF2-40B4-BE49-F238E27FC236}">
                <a16:creationId xmlns:a16="http://schemas.microsoft.com/office/drawing/2014/main" id="{4D9DB2C3-E25B-4D3B-B116-1AFE102ADA12}"/>
              </a:ext>
            </a:extLst>
          </p:cNvPr>
          <p:cNvSpPr/>
          <p:nvPr/>
        </p:nvSpPr>
        <p:spPr>
          <a:xfrm>
            <a:off x="273050" y="254000"/>
            <a:ext cx="11645900" cy="6350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13" name="TextBox 12">
            <a:extLst>
              <a:ext uri="{FF2B5EF4-FFF2-40B4-BE49-F238E27FC236}">
                <a16:creationId xmlns:a16="http://schemas.microsoft.com/office/drawing/2014/main" id="{D96B82FC-2C0D-CAC2-CDBC-434FD09D4688}"/>
              </a:ext>
            </a:extLst>
          </p:cNvPr>
          <p:cNvSpPr txBox="1"/>
          <p:nvPr/>
        </p:nvSpPr>
        <p:spPr>
          <a:xfrm>
            <a:off x="723015" y="1403496"/>
            <a:ext cx="10334846" cy="3785652"/>
          </a:xfrm>
          <a:prstGeom prst="rect">
            <a:avLst/>
          </a:prstGeom>
          <a:noFill/>
        </p:spPr>
        <p:txBody>
          <a:bodyPr wrap="square" rtlCol="0">
            <a:spAutoFit/>
          </a:bodyPr>
          <a:lstStyle/>
          <a:p>
            <a:pPr lvl="0" algn="ctr"/>
            <a:r>
              <a:rPr lang="vi-VN" sz="4000" b="1" u="sng" dirty="0">
                <a:solidFill>
                  <a:srgbClr val="000000"/>
                </a:solidFill>
                <a:latin typeface="Cambria" panose="02040503050406030204" pitchFamily="18" charset="0"/>
                <a:ea typeface="Cambria" panose="02040503050406030204" pitchFamily="18" charset="0"/>
              </a:rPr>
              <a:t>Bài giải</a:t>
            </a:r>
          </a:p>
          <a:p>
            <a:pPr lvl="0" algn="ctr"/>
            <a:r>
              <a:rPr lang="vi-VN" sz="4000" b="1" dirty="0">
                <a:solidFill>
                  <a:srgbClr val="000000"/>
                </a:solidFill>
                <a:latin typeface="Cambria" panose="02040503050406030204" pitchFamily="18" charset="0"/>
                <a:ea typeface="Cambria" panose="02040503050406030204" pitchFamily="18" charset="0"/>
              </a:rPr>
              <a:t>Đổi: 1 tuần = 7 ngày</a:t>
            </a:r>
          </a:p>
          <a:p>
            <a:pPr lvl="0" algn="ctr"/>
            <a:r>
              <a:rPr lang="vi-VN" sz="4000" b="1" dirty="0">
                <a:solidFill>
                  <a:srgbClr val="000000"/>
                </a:solidFill>
                <a:latin typeface="Cambria" panose="02040503050406030204" pitchFamily="18" charset="0"/>
                <a:ea typeface="Cambria" panose="02040503050406030204" pitchFamily="18" charset="0"/>
              </a:rPr>
              <a:t>Trong 1 tuần, đơn vị đó có thể giao được nhiều nhất số suất bánh pizza là:</a:t>
            </a:r>
          </a:p>
          <a:p>
            <a:pPr lvl="0" algn="ctr"/>
            <a:r>
              <a:rPr lang="vi-VN" sz="4000" b="1" dirty="0">
                <a:solidFill>
                  <a:srgbClr val="000000"/>
                </a:solidFill>
                <a:latin typeface="Cambria" panose="02040503050406030204" pitchFamily="18" charset="0"/>
                <a:ea typeface="Cambria" panose="02040503050406030204" pitchFamily="18" charset="0"/>
              </a:rPr>
              <a:t>150 x 7 = 1 050 (suất)</a:t>
            </a:r>
          </a:p>
          <a:p>
            <a:pPr lvl="0" algn="r"/>
            <a:r>
              <a:rPr lang="vi-VN" sz="4000" b="1" dirty="0">
                <a:solidFill>
                  <a:srgbClr val="000000"/>
                </a:solidFill>
                <a:latin typeface="Cambria" panose="02040503050406030204" pitchFamily="18" charset="0"/>
                <a:ea typeface="Cambria" panose="02040503050406030204" pitchFamily="18" charset="0"/>
              </a:rPr>
              <a:t>Đáp số: 1 050 suất</a:t>
            </a:r>
            <a:endParaRPr kumimoji="0" lang="en-US" sz="4000" b="0" i="0" strike="noStrike" kern="120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endParaRPr>
          </a:p>
        </p:txBody>
      </p:sp>
    </p:spTree>
    <p:extLst>
      <p:ext uri="{BB962C8B-B14F-4D97-AF65-F5344CB8AC3E}">
        <p14:creationId xmlns:p14="http://schemas.microsoft.com/office/powerpoint/2010/main" val="3574417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barn(inVertical)">
                                      <p:cBhvr>
                                        <p:cTn id="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A68F29AF-4BD0-4151-863C-740F09A5919E}"/>
              </a:ext>
            </a:extLst>
          </p:cNvPr>
          <p:cNvSpPr/>
          <p:nvPr/>
        </p:nvSpPr>
        <p:spPr>
          <a:xfrm>
            <a:off x="0" y="0"/>
            <a:ext cx="12192000" cy="6858000"/>
          </a:xfrm>
          <a:prstGeom prst="rect">
            <a:avLst/>
          </a:prstGeom>
          <a:solidFill>
            <a:srgbClr val="FF9C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16" name="矩形 15">
            <a:extLst>
              <a:ext uri="{FF2B5EF4-FFF2-40B4-BE49-F238E27FC236}">
                <a16:creationId xmlns:a16="http://schemas.microsoft.com/office/drawing/2014/main" id="{4D9DB2C3-E25B-4D3B-B116-1AFE102ADA12}"/>
              </a:ext>
            </a:extLst>
          </p:cNvPr>
          <p:cNvSpPr/>
          <p:nvPr/>
        </p:nvSpPr>
        <p:spPr>
          <a:xfrm>
            <a:off x="273050" y="254000"/>
            <a:ext cx="11645900" cy="6350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pic>
        <p:nvPicPr>
          <p:cNvPr id="9" name="Picture 8">
            <a:extLst>
              <a:ext uri="{FF2B5EF4-FFF2-40B4-BE49-F238E27FC236}">
                <a16:creationId xmlns:a16="http://schemas.microsoft.com/office/drawing/2014/main" id="{C4E5C289-3194-86EE-CFC8-28C0826B56DE}"/>
              </a:ext>
            </a:extLst>
          </p:cNvPr>
          <p:cNvPicPr>
            <a:picLocks noChangeAspect="1"/>
          </p:cNvPicPr>
          <p:nvPr/>
        </p:nvPicPr>
        <p:blipFill>
          <a:blip r:embed="rId2"/>
          <a:stretch>
            <a:fillRect/>
          </a:stretch>
        </p:blipFill>
        <p:spPr>
          <a:xfrm>
            <a:off x="322521" y="263044"/>
            <a:ext cx="10972800" cy="866775"/>
          </a:xfrm>
          <a:prstGeom prst="rect">
            <a:avLst/>
          </a:prstGeom>
        </p:spPr>
      </p:pic>
      <p:pic>
        <p:nvPicPr>
          <p:cNvPr id="12" name="Picture 11">
            <a:extLst>
              <a:ext uri="{FF2B5EF4-FFF2-40B4-BE49-F238E27FC236}">
                <a16:creationId xmlns:a16="http://schemas.microsoft.com/office/drawing/2014/main" id="{5610AA6C-F783-3D29-20D6-EB50844DABFC}"/>
              </a:ext>
            </a:extLst>
          </p:cNvPr>
          <p:cNvPicPr>
            <a:picLocks noChangeAspect="1"/>
          </p:cNvPicPr>
          <p:nvPr/>
        </p:nvPicPr>
        <p:blipFill>
          <a:blip r:embed="rId3"/>
          <a:stretch>
            <a:fillRect/>
          </a:stretch>
        </p:blipFill>
        <p:spPr>
          <a:xfrm>
            <a:off x="510362" y="1368119"/>
            <a:ext cx="11373293" cy="2791627"/>
          </a:xfrm>
          <a:prstGeom prst="rect">
            <a:avLst/>
          </a:prstGeom>
        </p:spPr>
      </p:pic>
      <p:sp>
        <p:nvSpPr>
          <p:cNvPr id="17" name="TextBox 16">
            <a:extLst>
              <a:ext uri="{FF2B5EF4-FFF2-40B4-BE49-F238E27FC236}">
                <a16:creationId xmlns:a16="http://schemas.microsoft.com/office/drawing/2014/main" id="{65699DDE-508F-D473-E403-49B2174D2940}"/>
              </a:ext>
            </a:extLst>
          </p:cNvPr>
          <p:cNvSpPr txBox="1"/>
          <p:nvPr/>
        </p:nvSpPr>
        <p:spPr>
          <a:xfrm>
            <a:off x="754912" y="4242391"/>
            <a:ext cx="10749516" cy="1569660"/>
          </a:xfrm>
          <a:prstGeom prst="rect">
            <a:avLst/>
          </a:prstGeom>
          <a:noFill/>
        </p:spPr>
        <p:txBody>
          <a:bodyPr wrap="square" rtlCol="0">
            <a:spAutoFit/>
          </a:bodyPr>
          <a:lstStyle/>
          <a:p>
            <a:pPr algn="just"/>
            <a:r>
              <a:rPr lang="vi-VN" sz="3200" b="0" i="0" dirty="0">
                <a:solidFill>
                  <a:srgbClr val="000000"/>
                </a:solidFill>
                <a:effectLst/>
                <a:latin typeface="Cambria" panose="02040503050406030204" pitchFamily="18" charset="0"/>
                <a:ea typeface="Cambria" panose="02040503050406030204" pitchFamily="18" charset="0"/>
              </a:rPr>
              <a:t>Nhà bạn Trang có 6 người bao gồm 4 người lớn và 2 trẻ em. Em hãy giúp Trang tính xem mua vé cáp treo khứ hồi (đi và về) cho cả nhà cần trả bao nhiêu tiền.</a:t>
            </a:r>
            <a:endParaRPr lang="en-US" sz="3200" dirty="0">
              <a:latin typeface="Cambria" panose="02040503050406030204" pitchFamily="18" charset="0"/>
              <a:ea typeface="Cambria" panose="02040503050406030204" pitchFamily="18" charset="0"/>
            </a:endParaRPr>
          </a:p>
        </p:txBody>
      </p:sp>
    </p:spTree>
    <p:extLst>
      <p:ext uri="{BB962C8B-B14F-4D97-AF65-F5344CB8AC3E}">
        <p14:creationId xmlns:p14="http://schemas.microsoft.com/office/powerpoint/2010/main" val="6493156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1000"/>
                                        <p:tgtEl>
                                          <p:spTgt spid="9"/>
                                        </p:tgtEl>
                                      </p:cBhvr>
                                    </p:animEffect>
                                    <p:anim calcmode="lin" valueType="num">
                                      <p:cBhvr>
                                        <p:cTn id="13" dur="1000" fill="hold"/>
                                        <p:tgtEl>
                                          <p:spTgt spid="9"/>
                                        </p:tgtEl>
                                        <p:attrNameLst>
                                          <p:attrName>ppt_x</p:attrName>
                                        </p:attrNameLst>
                                      </p:cBhvr>
                                      <p:tavLst>
                                        <p:tav tm="0">
                                          <p:val>
                                            <p:strVal val="#ppt_x"/>
                                          </p:val>
                                        </p:tav>
                                        <p:tav tm="100000">
                                          <p:val>
                                            <p:strVal val="#ppt_x"/>
                                          </p:val>
                                        </p:tav>
                                      </p:tavLst>
                                    </p:anim>
                                    <p:anim calcmode="lin" valueType="num">
                                      <p:cBhvr>
                                        <p:cTn id="14"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nodeType="clickEffect">
                                  <p:stCondLst>
                                    <p:cond delay="0"/>
                                  </p:stCondLst>
                                  <p:childTnLst>
                                    <p:set>
                                      <p:cBhvr>
                                        <p:cTn id="18" dur="1" fill="hold">
                                          <p:stCondLst>
                                            <p:cond delay="0"/>
                                          </p:stCondLst>
                                        </p:cTn>
                                        <p:tgtEl>
                                          <p:spTgt spid="17">
                                            <p:txEl>
                                              <p:pRg st="0" end="0"/>
                                            </p:txEl>
                                          </p:spTgt>
                                        </p:tgtEl>
                                        <p:attrNameLst>
                                          <p:attrName>style.visibility</p:attrName>
                                        </p:attrNameLst>
                                      </p:cBhvr>
                                      <p:to>
                                        <p:strVal val="visible"/>
                                      </p:to>
                                    </p:set>
                                    <p:animEffect transition="in" filter="barn(inVertical)">
                                      <p:cBhvr>
                                        <p:cTn id="19" dur="500"/>
                                        <p:tgtEl>
                                          <p:spTgt spid="1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A68F29AF-4BD0-4151-863C-740F09A5919E}"/>
              </a:ext>
            </a:extLst>
          </p:cNvPr>
          <p:cNvSpPr/>
          <p:nvPr/>
        </p:nvSpPr>
        <p:spPr>
          <a:xfrm>
            <a:off x="0" y="0"/>
            <a:ext cx="12192000" cy="6858000"/>
          </a:xfrm>
          <a:prstGeom prst="rect">
            <a:avLst/>
          </a:prstGeom>
          <a:solidFill>
            <a:srgbClr val="FF9C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16" name="矩形 15">
            <a:extLst>
              <a:ext uri="{FF2B5EF4-FFF2-40B4-BE49-F238E27FC236}">
                <a16:creationId xmlns:a16="http://schemas.microsoft.com/office/drawing/2014/main" id="{4D9DB2C3-E25B-4D3B-B116-1AFE102ADA12}"/>
              </a:ext>
            </a:extLst>
          </p:cNvPr>
          <p:cNvSpPr/>
          <p:nvPr/>
        </p:nvSpPr>
        <p:spPr>
          <a:xfrm>
            <a:off x="273050" y="254000"/>
            <a:ext cx="11645900" cy="6350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5" name="TextBox 4">
            <a:extLst>
              <a:ext uri="{FF2B5EF4-FFF2-40B4-BE49-F238E27FC236}">
                <a16:creationId xmlns:a16="http://schemas.microsoft.com/office/drawing/2014/main" id="{982BB032-2436-3AC5-920D-EAA0F785268F}"/>
              </a:ext>
            </a:extLst>
          </p:cNvPr>
          <p:cNvSpPr txBox="1"/>
          <p:nvPr/>
        </p:nvSpPr>
        <p:spPr>
          <a:xfrm>
            <a:off x="731874" y="679598"/>
            <a:ext cx="10306050" cy="4920193"/>
          </a:xfrm>
          <a:prstGeom prst="rect">
            <a:avLst/>
          </a:prstGeom>
          <a:noFill/>
        </p:spPr>
        <p:txBody>
          <a:bodyPr wrap="square" rtlCol="0">
            <a:spAutoFit/>
          </a:body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0" lang="en-US" sz="3600" b="1" i="0" u="sng" strike="noStrike" kern="1200" cap="none" spc="0" normalizeH="0" baseline="0" noProof="0" dirty="0" err="1">
                <a:ln>
                  <a:noFill/>
                </a:ln>
                <a:solidFill>
                  <a:srgbClr val="002060"/>
                </a:solidFill>
                <a:effectLst/>
                <a:uLnTx/>
                <a:uFillTx/>
                <a:latin typeface="Cambria" panose="02040503050406030204" pitchFamily="18" charset="0"/>
                <a:ea typeface="Cambria" panose="02040503050406030204" pitchFamily="18" charset="0"/>
              </a:rPr>
              <a:t>Bài</a:t>
            </a:r>
            <a:r>
              <a:rPr kumimoji="0" lang="en-US" sz="3600" b="1" i="0" u="sng" strike="noStrike" kern="1200" cap="none" spc="0" normalizeH="0" baseline="0" noProof="0" dirty="0">
                <a:ln>
                  <a:noFill/>
                </a:ln>
                <a:solidFill>
                  <a:srgbClr val="002060"/>
                </a:solidFill>
                <a:effectLst/>
                <a:uLnTx/>
                <a:uFillTx/>
                <a:latin typeface="Cambria" panose="02040503050406030204" pitchFamily="18" charset="0"/>
                <a:ea typeface="Cambria" panose="02040503050406030204" pitchFamily="18" charset="0"/>
              </a:rPr>
              <a:t> </a:t>
            </a:r>
            <a:r>
              <a:rPr kumimoji="0" lang="en-US" sz="3600" b="1" i="0" u="sng" strike="noStrike" kern="1200" cap="none" spc="0" normalizeH="0" baseline="0" noProof="0" dirty="0" err="1">
                <a:ln>
                  <a:noFill/>
                </a:ln>
                <a:solidFill>
                  <a:srgbClr val="002060"/>
                </a:solidFill>
                <a:effectLst/>
                <a:uLnTx/>
                <a:uFillTx/>
                <a:latin typeface="Cambria" panose="02040503050406030204" pitchFamily="18" charset="0"/>
                <a:ea typeface="Cambria" panose="02040503050406030204" pitchFamily="18" charset="0"/>
              </a:rPr>
              <a:t>giải</a:t>
            </a:r>
            <a:r>
              <a:rPr kumimoji="0" lang="en-US" sz="3600" b="1" i="0" u="sng" strike="noStrike" kern="1200" cap="none" spc="0" normalizeH="0" baseline="0" noProof="0" dirty="0">
                <a:ln>
                  <a:noFill/>
                </a:ln>
                <a:solidFill>
                  <a:srgbClr val="002060"/>
                </a:solidFill>
                <a:effectLst/>
                <a:uLnTx/>
                <a:uFillTx/>
                <a:latin typeface="Cambria" panose="02040503050406030204" pitchFamily="18" charset="0"/>
                <a:ea typeface="Cambria" panose="02040503050406030204" pitchFamily="18" charset="0"/>
              </a:rPr>
              <a:t>:</a:t>
            </a:r>
          </a:p>
          <a:p>
            <a:pPr lvl="0" algn="ctr">
              <a:lnSpc>
                <a:spcPct val="110000"/>
              </a:lnSpc>
            </a:pPr>
            <a:r>
              <a:rPr lang="vi-VN" sz="3600" dirty="0">
                <a:solidFill>
                  <a:srgbClr val="002060"/>
                </a:solidFill>
                <a:latin typeface="Cambria" panose="02040503050406030204" pitchFamily="18" charset="0"/>
                <a:ea typeface="Cambria" panose="02040503050406030204" pitchFamily="18" charset="0"/>
              </a:rPr>
              <a:t>Số tiền mua vé cáp treo cho 4 người lớn là:</a:t>
            </a:r>
          </a:p>
          <a:p>
            <a:pPr lvl="0" algn="ctr">
              <a:lnSpc>
                <a:spcPct val="110000"/>
              </a:lnSpc>
            </a:pPr>
            <a:r>
              <a:rPr lang="vi-VN" sz="3600" dirty="0">
                <a:solidFill>
                  <a:srgbClr val="002060"/>
                </a:solidFill>
                <a:latin typeface="Cambria" panose="02040503050406030204" pitchFamily="18" charset="0"/>
                <a:ea typeface="Cambria" panose="02040503050406030204" pitchFamily="18" charset="0"/>
              </a:rPr>
              <a:t>750 000 x 4 = 3 000 000 (đồng)</a:t>
            </a:r>
          </a:p>
          <a:p>
            <a:pPr lvl="0" algn="ctr">
              <a:lnSpc>
                <a:spcPct val="110000"/>
              </a:lnSpc>
            </a:pPr>
            <a:r>
              <a:rPr lang="vi-VN" sz="3600" dirty="0">
                <a:solidFill>
                  <a:srgbClr val="002060"/>
                </a:solidFill>
                <a:latin typeface="Cambria" panose="02040503050406030204" pitchFamily="18" charset="0"/>
                <a:ea typeface="Cambria" panose="02040503050406030204" pitchFamily="18" charset="0"/>
              </a:rPr>
              <a:t>Số tiền mua vé cáp treo cho 2 trẻ em là:</a:t>
            </a:r>
          </a:p>
          <a:p>
            <a:pPr lvl="0" algn="ctr">
              <a:lnSpc>
                <a:spcPct val="110000"/>
              </a:lnSpc>
            </a:pPr>
            <a:r>
              <a:rPr lang="vi-VN" sz="3600" dirty="0">
                <a:solidFill>
                  <a:srgbClr val="002060"/>
                </a:solidFill>
                <a:latin typeface="Cambria" panose="02040503050406030204" pitchFamily="18" charset="0"/>
                <a:ea typeface="Cambria" panose="02040503050406030204" pitchFamily="18" charset="0"/>
              </a:rPr>
              <a:t>550 000 x 2 = 1 100 000 (đồng)</a:t>
            </a:r>
          </a:p>
          <a:p>
            <a:pPr lvl="0" algn="ctr">
              <a:lnSpc>
                <a:spcPct val="110000"/>
              </a:lnSpc>
            </a:pPr>
            <a:r>
              <a:rPr lang="vi-VN" sz="3600" dirty="0">
                <a:solidFill>
                  <a:srgbClr val="002060"/>
                </a:solidFill>
                <a:latin typeface="Cambria" panose="02040503050406030204" pitchFamily="18" charset="0"/>
                <a:ea typeface="Cambria" panose="02040503050406030204" pitchFamily="18" charset="0"/>
              </a:rPr>
              <a:t>Số tiền mua vé cáp treo khứ hồi cho cả nhà là:</a:t>
            </a:r>
          </a:p>
          <a:p>
            <a:pPr lvl="0" algn="ctr">
              <a:lnSpc>
                <a:spcPct val="110000"/>
              </a:lnSpc>
            </a:pPr>
            <a:r>
              <a:rPr lang="vi-VN" sz="3600" dirty="0">
                <a:solidFill>
                  <a:srgbClr val="002060"/>
                </a:solidFill>
                <a:latin typeface="Cambria" panose="02040503050406030204" pitchFamily="18" charset="0"/>
                <a:ea typeface="Cambria" panose="02040503050406030204" pitchFamily="18" charset="0"/>
              </a:rPr>
              <a:t>3 000 000 + 1 100 000 = 4 100 000 (đồng)</a:t>
            </a:r>
          </a:p>
          <a:p>
            <a:pPr lvl="0" algn="r">
              <a:lnSpc>
                <a:spcPct val="110000"/>
              </a:lnSpc>
            </a:pPr>
            <a:r>
              <a:rPr lang="vi-VN" sz="3600" dirty="0">
                <a:solidFill>
                  <a:srgbClr val="002060"/>
                </a:solidFill>
                <a:latin typeface="Cambria" panose="02040503050406030204" pitchFamily="18" charset="0"/>
                <a:ea typeface="Cambria" panose="02040503050406030204" pitchFamily="18" charset="0"/>
              </a:rPr>
              <a:t>Đáp số: 4 100 000 đồng</a:t>
            </a:r>
            <a:endParaRPr kumimoji="0" lang="en-US" sz="3600" b="0" i="0" u="none" strike="noStrike" kern="1200" cap="none" spc="0" normalizeH="0" baseline="0" noProof="0" dirty="0">
              <a:ln>
                <a:noFill/>
              </a:ln>
              <a:solidFill>
                <a:srgbClr val="002060"/>
              </a:solidFill>
              <a:effectLst/>
              <a:uLnTx/>
              <a:uFillTx/>
              <a:latin typeface="Cambria" panose="02040503050406030204" pitchFamily="18" charset="0"/>
              <a:ea typeface="Cambria" panose="02040503050406030204" pitchFamily="18" charset="0"/>
            </a:endParaRPr>
          </a:p>
        </p:txBody>
      </p:sp>
    </p:spTree>
    <p:extLst>
      <p:ext uri="{BB962C8B-B14F-4D97-AF65-F5344CB8AC3E}">
        <p14:creationId xmlns:p14="http://schemas.microsoft.com/office/powerpoint/2010/main" val="19090765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wipe(down)">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wipe(down)">
                                      <p:cBhvr>
                                        <p:cTn id="12" dur="500"/>
                                        <p:tgtEl>
                                          <p:spTgt spid="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5">
                                            <p:txEl>
                                              <p:pRg st="2" end="2"/>
                                            </p:txEl>
                                          </p:spTgt>
                                        </p:tgtEl>
                                        <p:attrNameLst>
                                          <p:attrName>style.visibility</p:attrName>
                                        </p:attrNameLst>
                                      </p:cBhvr>
                                      <p:to>
                                        <p:strVal val="visible"/>
                                      </p:to>
                                    </p:set>
                                    <p:animEffect transition="in" filter="wipe(down)">
                                      <p:cBhvr>
                                        <p:cTn id="17" dur="500"/>
                                        <p:tgtEl>
                                          <p:spTgt spid="5">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5">
                                            <p:txEl>
                                              <p:pRg st="3" end="3"/>
                                            </p:txEl>
                                          </p:spTgt>
                                        </p:tgtEl>
                                        <p:attrNameLst>
                                          <p:attrName>style.visibility</p:attrName>
                                        </p:attrNameLst>
                                      </p:cBhvr>
                                      <p:to>
                                        <p:strVal val="visible"/>
                                      </p:to>
                                    </p:set>
                                    <p:animEffect transition="in" filter="wipe(down)">
                                      <p:cBhvr>
                                        <p:cTn id="22" dur="500"/>
                                        <p:tgtEl>
                                          <p:spTgt spid="5">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5">
                                            <p:txEl>
                                              <p:pRg st="4" end="4"/>
                                            </p:txEl>
                                          </p:spTgt>
                                        </p:tgtEl>
                                        <p:attrNameLst>
                                          <p:attrName>style.visibility</p:attrName>
                                        </p:attrNameLst>
                                      </p:cBhvr>
                                      <p:to>
                                        <p:strVal val="visible"/>
                                      </p:to>
                                    </p:set>
                                    <p:animEffect transition="in" filter="wipe(down)">
                                      <p:cBhvr>
                                        <p:cTn id="27" dur="500"/>
                                        <p:tgtEl>
                                          <p:spTgt spid="5">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5">
                                            <p:txEl>
                                              <p:pRg st="5" end="5"/>
                                            </p:txEl>
                                          </p:spTgt>
                                        </p:tgtEl>
                                        <p:attrNameLst>
                                          <p:attrName>style.visibility</p:attrName>
                                        </p:attrNameLst>
                                      </p:cBhvr>
                                      <p:to>
                                        <p:strVal val="visible"/>
                                      </p:to>
                                    </p:set>
                                    <p:animEffect transition="in" filter="wipe(down)">
                                      <p:cBhvr>
                                        <p:cTn id="32" dur="500"/>
                                        <p:tgtEl>
                                          <p:spTgt spid="5">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grpId="0" nodeType="clickEffect">
                                  <p:stCondLst>
                                    <p:cond delay="0"/>
                                  </p:stCondLst>
                                  <p:childTnLst>
                                    <p:set>
                                      <p:cBhvr>
                                        <p:cTn id="36" dur="1" fill="hold">
                                          <p:stCondLst>
                                            <p:cond delay="0"/>
                                          </p:stCondLst>
                                        </p:cTn>
                                        <p:tgtEl>
                                          <p:spTgt spid="5">
                                            <p:txEl>
                                              <p:pRg st="6" end="6"/>
                                            </p:txEl>
                                          </p:spTgt>
                                        </p:tgtEl>
                                        <p:attrNameLst>
                                          <p:attrName>style.visibility</p:attrName>
                                        </p:attrNameLst>
                                      </p:cBhvr>
                                      <p:to>
                                        <p:strVal val="visible"/>
                                      </p:to>
                                    </p:set>
                                    <p:animEffect transition="in" filter="wipe(down)">
                                      <p:cBhvr>
                                        <p:cTn id="37" dur="500"/>
                                        <p:tgtEl>
                                          <p:spTgt spid="5">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4" fill="hold" grpId="0" nodeType="clickEffect">
                                  <p:stCondLst>
                                    <p:cond delay="0"/>
                                  </p:stCondLst>
                                  <p:childTnLst>
                                    <p:set>
                                      <p:cBhvr>
                                        <p:cTn id="41" dur="1" fill="hold">
                                          <p:stCondLst>
                                            <p:cond delay="0"/>
                                          </p:stCondLst>
                                        </p:cTn>
                                        <p:tgtEl>
                                          <p:spTgt spid="5">
                                            <p:txEl>
                                              <p:pRg st="7" end="7"/>
                                            </p:txEl>
                                          </p:spTgt>
                                        </p:tgtEl>
                                        <p:attrNameLst>
                                          <p:attrName>style.visibility</p:attrName>
                                        </p:attrNameLst>
                                      </p:cBhvr>
                                      <p:to>
                                        <p:strVal val="visible"/>
                                      </p:to>
                                    </p:set>
                                    <p:animEffect transition="in" filter="wipe(down)">
                                      <p:cBhvr>
                                        <p:cTn id="42" dur="500"/>
                                        <p:tgtEl>
                                          <p:spTgt spid="5">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a:extLst>
              <a:ext uri="{FF2B5EF4-FFF2-40B4-BE49-F238E27FC236}">
                <a16:creationId xmlns:a16="http://schemas.microsoft.com/office/drawing/2014/main" id="{B13D8B83-94D1-4DC1-81CE-23936818E453}"/>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p:blipFill>
        <p:spPr>
          <a:xfrm>
            <a:off x="-258969" y="-424166"/>
            <a:ext cx="8930936" cy="6824966"/>
          </a:xfrm>
          <a:prstGeom prst="rect">
            <a:avLst/>
          </a:prstGeom>
        </p:spPr>
      </p:pic>
      <p:pic>
        <p:nvPicPr>
          <p:cNvPr id="7" name="图片 7">
            <a:extLst>
              <a:ext uri="{FF2B5EF4-FFF2-40B4-BE49-F238E27FC236}">
                <a16:creationId xmlns:a16="http://schemas.microsoft.com/office/drawing/2014/main" id="{FBE7E8E2-F5BE-404A-8B3E-6B613EEF27F5}"/>
              </a:ext>
            </a:extLst>
          </p:cNvPr>
          <p:cNvPicPr>
            <a:picLocks noChangeAspect="1"/>
          </p:cNvPicPr>
          <p:nvPr/>
        </p:nvPicPr>
        <p:blipFill>
          <a:blip r:embed="rId4" cstate="email">
            <a:extLst>
              <a:ext uri="{28A0092B-C50C-407E-A947-70E740481C1C}">
                <a14:useLocalDpi xmlns:a14="http://schemas.microsoft.com/office/drawing/2010/main"/>
              </a:ext>
            </a:extLst>
          </a:blip>
          <a:srcRect/>
          <a:stretch/>
        </p:blipFill>
        <p:spPr>
          <a:xfrm flipH="1">
            <a:off x="6903273" y="2658362"/>
            <a:ext cx="5425252" cy="3945638"/>
          </a:xfrm>
          <a:prstGeom prst="rect">
            <a:avLst/>
          </a:prstGeom>
        </p:spPr>
      </p:pic>
      <p:pic>
        <p:nvPicPr>
          <p:cNvPr id="2" name="Picture 1"/>
          <p:cNvPicPr>
            <a:picLocks noChangeAspect="1"/>
          </p:cNvPicPr>
          <p:nvPr/>
        </p:nvPicPr>
        <p:blipFill>
          <a:blip r:embed="rId5"/>
          <a:stretch>
            <a:fillRect/>
          </a:stretch>
        </p:blipFill>
        <p:spPr>
          <a:xfrm>
            <a:off x="891279" y="2230828"/>
            <a:ext cx="6687195" cy="1558851"/>
          </a:xfrm>
          <a:prstGeom prst="rect">
            <a:avLst/>
          </a:prstGeom>
        </p:spPr>
      </p:pic>
    </p:spTree>
    <p:extLst>
      <p:ext uri="{BB962C8B-B14F-4D97-AF65-F5344CB8AC3E}">
        <p14:creationId xmlns:p14="http://schemas.microsoft.com/office/powerpoint/2010/main" val="42810002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3"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
                                        <p:tgtEl>
                                          <p:spTgt spid="2"/>
                                        </p:tgtEl>
                                      </p:cBhvr>
                                    </p:animEffect>
                                    <p:anim calcmode="lin" valueType="num">
                                      <p:cBhvr>
                                        <p:cTn id="8" dur="400" fill="hold"/>
                                        <p:tgtEl>
                                          <p:spTgt spid="2"/>
                                        </p:tgtEl>
                                        <p:attrNameLst>
                                          <p:attrName>ppt_x</p:attrName>
                                        </p:attrNameLst>
                                      </p:cBhvr>
                                      <p:tavLst>
                                        <p:tav tm="0">
                                          <p:val>
                                            <p:strVal val="#ppt_x"/>
                                          </p:val>
                                        </p:tav>
                                        <p:tav tm="100000">
                                          <p:val>
                                            <p:strVal val="#ppt_x"/>
                                          </p:val>
                                        </p:tav>
                                      </p:tavLst>
                                    </p:anim>
                                    <p:anim calcmode="lin" valueType="num">
                                      <p:cBhvr>
                                        <p:cTn id="9" dur="400" fill="hold"/>
                                        <p:tgtEl>
                                          <p:spTgt spid="2"/>
                                        </p:tgtEl>
                                        <p:attrNameLst>
                                          <p:attrName>ppt_y</p:attrName>
                                        </p:attrNameLst>
                                      </p:cBhvr>
                                      <p:tavLst>
                                        <p:tav tm="0">
                                          <p:val>
                                            <p:strVal val="#ppt_y+0.31"/>
                                          </p:val>
                                        </p:tav>
                                        <p:tav tm="100000">
                                          <p:val>
                                            <p:strVal val="#ppt_y+0.31"/>
                                          </p:val>
                                        </p:tav>
                                      </p:tavLst>
                                    </p:anim>
                                    <p:anim calcmode="lin" valueType="num">
                                      <p:cBhvr>
                                        <p:cTn id="10" dur="600" decel="50000" fill="hold">
                                          <p:stCondLst>
                                            <p:cond delay="400"/>
                                          </p:stCondLst>
                                        </p:cTn>
                                        <p:tgtEl>
                                          <p:spTgt spid="2"/>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11" dur="600" decel="50000" fill="hold">
                                          <p:stCondLst>
                                            <p:cond delay="400"/>
                                          </p:stCondLst>
                                        </p:cTn>
                                        <p:tgtEl>
                                          <p:spTgt spid="2"/>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beach with palm trees and rocks&#10;&#10;Description automatically generated with low confidence">
            <a:extLst>
              <a:ext uri="{FF2B5EF4-FFF2-40B4-BE49-F238E27FC236}">
                <a16:creationId xmlns:a16="http://schemas.microsoft.com/office/drawing/2014/main" id="{C307B223-13C6-DBF5-CF4F-F2F2D2DA66B4}"/>
              </a:ext>
            </a:extLst>
          </p:cNvPr>
          <p:cNvPicPr>
            <a:picLocks noChangeAspect="1"/>
          </p:cNvPicPr>
          <p:nvPr/>
        </p:nvPicPr>
        <p:blipFill rotWithShape="1">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2" name="Rectangle: Rounded Corners 1">
            <a:extLst>
              <a:ext uri="{FF2B5EF4-FFF2-40B4-BE49-F238E27FC236}">
                <a16:creationId xmlns:a16="http://schemas.microsoft.com/office/drawing/2014/main" id="{CA96F7AD-2567-496A-0182-FF7AC85FF3CD}"/>
              </a:ext>
            </a:extLst>
          </p:cNvPr>
          <p:cNvSpPr/>
          <p:nvPr/>
        </p:nvSpPr>
        <p:spPr>
          <a:xfrm>
            <a:off x="469323" y="191386"/>
            <a:ext cx="11253354" cy="6517758"/>
          </a:xfrm>
          <a:prstGeom prst="roundRect">
            <a:avLst>
              <a:gd name="adj" fmla="val 14201"/>
            </a:avLst>
          </a:prstGeom>
          <a:solidFill>
            <a:schemeClr val="bg1">
              <a:alpha val="9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8" name="TextBox 7">
            <a:extLst>
              <a:ext uri="{FF2B5EF4-FFF2-40B4-BE49-F238E27FC236}">
                <a16:creationId xmlns:a16="http://schemas.microsoft.com/office/drawing/2014/main" id="{0140C641-DCB5-37C8-7A52-ED8F2528A479}"/>
              </a:ext>
            </a:extLst>
          </p:cNvPr>
          <p:cNvSpPr txBox="1"/>
          <p:nvPr/>
        </p:nvSpPr>
        <p:spPr>
          <a:xfrm>
            <a:off x="1523999" y="1041427"/>
            <a:ext cx="9144000" cy="1938992"/>
          </a:xfrm>
          <a:prstGeom prst="rect">
            <a:avLst/>
          </a:prstGeom>
          <a:noFill/>
        </p:spPr>
        <p:txBody>
          <a:bodyPr wrap="square">
            <a:spAutoFit/>
          </a:bodyPr>
          <a:lstStyle/>
          <a:p>
            <a:pPr lvl="0" algn="just"/>
            <a:r>
              <a:rPr lang="vi-VN" sz="3000" b="1" dirty="0">
                <a:solidFill>
                  <a:srgbClr val="000000"/>
                </a:solidFill>
                <a:latin typeface="Cambria" panose="02040503050406030204" pitchFamily="18" charset="0"/>
                <a:ea typeface="Times New Roman" panose="02020603050405020304" pitchFamily="18" charset="0"/>
              </a:rPr>
              <a:t>Gia đình </a:t>
            </a:r>
            <a:r>
              <a:rPr lang="en-US" sz="3000" b="1" dirty="0" err="1">
                <a:solidFill>
                  <a:srgbClr val="000000"/>
                </a:solidFill>
                <a:latin typeface="Cambria" panose="02040503050406030204" pitchFamily="18" charset="0"/>
                <a:ea typeface="Times New Roman" panose="02020603050405020304" pitchFamily="18" charset="0"/>
              </a:rPr>
              <a:t>Hoa</a:t>
            </a:r>
            <a:r>
              <a:rPr lang="vi-VN" sz="3000" b="1" dirty="0">
                <a:solidFill>
                  <a:srgbClr val="000000"/>
                </a:solidFill>
                <a:latin typeface="Cambria" panose="02040503050406030204" pitchFamily="18" charset="0"/>
                <a:ea typeface="Times New Roman" panose="02020603050405020304" pitchFamily="18" charset="0"/>
              </a:rPr>
              <a:t> có </a:t>
            </a:r>
            <a:r>
              <a:rPr lang="en-US" sz="3000" b="1" dirty="0">
                <a:solidFill>
                  <a:srgbClr val="000000"/>
                </a:solidFill>
                <a:latin typeface="Cambria" panose="02040503050406030204" pitchFamily="18" charset="0"/>
                <a:ea typeface="Times New Roman" panose="02020603050405020304" pitchFamily="18" charset="0"/>
              </a:rPr>
              <a:t>5</a:t>
            </a:r>
            <a:r>
              <a:rPr lang="vi-VN" sz="3000" b="1" dirty="0">
                <a:solidFill>
                  <a:srgbClr val="000000"/>
                </a:solidFill>
                <a:latin typeface="Cambria" panose="02040503050406030204" pitchFamily="18" charset="0"/>
                <a:ea typeface="Times New Roman" panose="02020603050405020304" pitchFamily="18" charset="0"/>
              </a:rPr>
              <a:t> người, trung bình một tháng chi phí </a:t>
            </a:r>
            <a:r>
              <a:rPr lang="en-US" sz="3000" b="1" dirty="0" err="1">
                <a:solidFill>
                  <a:srgbClr val="000000"/>
                </a:solidFill>
                <a:latin typeface="Cambria" panose="02040503050406030204" pitchFamily="18" charset="0"/>
                <a:ea typeface="Times New Roman" panose="02020603050405020304" pitchFamily="18" charset="0"/>
              </a:rPr>
              <a:t>tiền</a:t>
            </a:r>
            <a:r>
              <a:rPr lang="en-US" sz="3000" b="1" dirty="0">
                <a:solidFill>
                  <a:srgbClr val="000000"/>
                </a:solidFill>
                <a:latin typeface="Cambria" panose="02040503050406030204" pitchFamily="18" charset="0"/>
                <a:ea typeface="Times New Roman" panose="02020603050405020304" pitchFamily="18" charset="0"/>
              </a:rPr>
              <a:t> </a:t>
            </a:r>
            <a:r>
              <a:rPr lang="en-US" sz="3000" b="1" dirty="0" err="1">
                <a:solidFill>
                  <a:srgbClr val="000000"/>
                </a:solidFill>
                <a:latin typeface="Cambria" panose="02040503050406030204" pitchFamily="18" charset="0"/>
                <a:ea typeface="Times New Roman" panose="02020603050405020304" pitchFamily="18" charset="0"/>
              </a:rPr>
              <a:t>ăn</a:t>
            </a:r>
            <a:r>
              <a:rPr lang="en-US" sz="3000" b="1" dirty="0">
                <a:solidFill>
                  <a:srgbClr val="000000"/>
                </a:solidFill>
                <a:latin typeface="Cambria" panose="02040503050406030204" pitchFamily="18" charset="0"/>
                <a:ea typeface="Times New Roman" panose="02020603050405020304" pitchFamily="18" charset="0"/>
              </a:rPr>
              <a:t> </a:t>
            </a:r>
            <a:r>
              <a:rPr lang="vi-VN" sz="3000" b="1" dirty="0">
                <a:solidFill>
                  <a:srgbClr val="000000"/>
                </a:solidFill>
                <a:latin typeface="Cambria" panose="02040503050406030204" pitchFamily="18" charset="0"/>
                <a:ea typeface="Times New Roman" panose="02020603050405020304" pitchFamily="18" charset="0"/>
              </a:rPr>
              <a:t>cho 1 người là </a:t>
            </a:r>
            <a:r>
              <a:rPr lang="en-US" sz="3000" b="1" dirty="0">
                <a:solidFill>
                  <a:srgbClr val="000000"/>
                </a:solidFill>
                <a:latin typeface="Cambria" panose="02040503050406030204" pitchFamily="18" charset="0"/>
                <a:ea typeface="Times New Roman" panose="02020603050405020304" pitchFamily="18" charset="0"/>
              </a:rPr>
              <a:t>950 000 </a:t>
            </a:r>
            <a:r>
              <a:rPr lang="vi-VN" sz="3000" b="1" dirty="0">
                <a:solidFill>
                  <a:srgbClr val="000000"/>
                </a:solidFill>
                <a:latin typeface="Cambria" panose="02040503050406030204" pitchFamily="18" charset="0"/>
                <a:ea typeface="Times New Roman" panose="02020603050405020304" pitchFamily="18" charset="0"/>
              </a:rPr>
              <a:t>đồng. Hỏi một tháng gia đình Lan phải trả bao nhiêu tiền cho khoản chi phí đó?</a:t>
            </a:r>
            <a:endParaRPr kumimoji="0" lang="en-US" sz="3000" b="1" i="0" u="none" strike="noStrike" kern="1200" cap="none" spc="0" normalizeH="0" baseline="0" noProof="0" dirty="0">
              <a:ln>
                <a:noFill/>
              </a:ln>
              <a:solidFill>
                <a:srgbClr val="000000"/>
              </a:solidFill>
              <a:effectLst/>
              <a:uLnTx/>
              <a:uFillTx/>
              <a:latin typeface="Cambria" panose="02040503050406030204" pitchFamily="18" charset="0"/>
              <a:ea typeface="Times New Roman" panose="02020603050405020304" pitchFamily="18" charset="0"/>
            </a:endParaRPr>
          </a:p>
        </p:txBody>
      </p:sp>
      <p:pic>
        <p:nvPicPr>
          <p:cNvPr id="12" name="Picture 11">
            <a:extLst>
              <a:ext uri="{FF2B5EF4-FFF2-40B4-BE49-F238E27FC236}">
                <a16:creationId xmlns:a16="http://schemas.microsoft.com/office/drawing/2014/main" id="{E1B84A1D-93FF-2EA1-F334-5080FB3038B5}"/>
              </a:ext>
            </a:extLst>
          </p:cNvPr>
          <p:cNvPicPr>
            <a:picLocks noChangeAspect="1"/>
          </p:cNvPicPr>
          <p:nvPr/>
        </p:nvPicPr>
        <p:blipFill>
          <a:blip r:embed="rId3"/>
          <a:stretch>
            <a:fillRect/>
          </a:stretch>
        </p:blipFill>
        <p:spPr>
          <a:xfrm>
            <a:off x="2476825" y="146071"/>
            <a:ext cx="7238349" cy="1015909"/>
          </a:xfrm>
          <a:prstGeom prst="rect">
            <a:avLst/>
          </a:prstGeom>
        </p:spPr>
      </p:pic>
      <p:sp>
        <p:nvSpPr>
          <p:cNvPr id="13" name="Rectangle: Rounded Corners 12">
            <a:extLst>
              <a:ext uri="{FF2B5EF4-FFF2-40B4-BE49-F238E27FC236}">
                <a16:creationId xmlns:a16="http://schemas.microsoft.com/office/drawing/2014/main" id="{641EA0C8-072D-970E-EEE4-DF125815A222}"/>
              </a:ext>
            </a:extLst>
          </p:cNvPr>
          <p:cNvSpPr/>
          <p:nvPr/>
        </p:nvSpPr>
        <p:spPr>
          <a:xfrm>
            <a:off x="1371600" y="3087904"/>
            <a:ext cx="10005237" cy="3116955"/>
          </a:xfrm>
          <a:prstGeom prst="roundRect">
            <a:avLst/>
          </a:prstGeom>
          <a:solidFill>
            <a:srgbClr val="F2C61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Arial"/>
              <a:ea typeface="+mn-ea"/>
              <a:cs typeface="+mn-cs"/>
            </a:endParaRPr>
          </a:p>
        </p:txBody>
      </p:sp>
      <p:sp>
        <p:nvSpPr>
          <p:cNvPr id="15" name="TextBox 14">
            <a:extLst>
              <a:ext uri="{FF2B5EF4-FFF2-40B4-BE49-F238E27FC236}">
                <a16:creationId xmlns:a16="http://schemas.microsoft.com/office/drawing/2014/main" id="{C5906D23-AA5A-7309-838B-DD9DD79C6229}"/>
              </a:ext>
            </a:extLst>
          </p:cNvPr>
          <p:cNvSpPr txBox="1"/>
          <p:nvPr/>
        </p:nvSpPr>
        <p:spPr>
          <a:xfrm>
            <a:off x="4906655" y="3161355"/>
            <a:ext cx="2405239" cy="707886"/>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0" b="1" i="0" u="sng" strike="noStrike" kern="1200" cap="none" spc="0" normalizeH="0" baseline="0" noProof="0" dirty="0" err="1">
                <a:ln>
                  <a:noFill/>
                </a:ln>
                <a:solidFill>
                  <a:prstClr val="black"/>
                </a:solidFill>
                <a:effectLst/>
                <a:uLnTx/>
                <a:uFillTx/>
                <a:latin typeface="Cambria" panose="02040503050406030204" pitchFamily="18" charset="0"/>
                <a:ea typeface="Cambria" panose="02040503050406030204" pitchFamily="18" charset="0"/>
                <a:cs typeface="+mn-cs"/>
              </a:rPr>
              <a:t>Bài</a:t>
            </a:r>
            <a:r>
              <a:rPr kumimoji="0" lang="en-US" sz="4000" b="1" i="0" u="sng"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rPr>
              <a:t> </a:t>
            </a:r>
            <a:r>
              <a:rPr kumimoji="0" lang="en-US" sz="4000" b="1" i="0" u="sng" strike="noStrike" kern="1200" cap="none" spc="0" normalizeH="0" baseline="0" noProof="0" dirty="0" err="1">
                <a:ln>
                  <a:noFill/>
                </a:ln>
                <a:solidFill>
                  <a:prstClr val="black"/>
                </a:solidFill>
                <a:effectLst/>
                <a:uLnTx/>
                <a:uFillTx/>
                <a:latin typeface="Cambria" panose="02040503050406030204" pitchFamily="18" charset="0"/>
                <a:ea typeface="Cambria" panose="02040503050406030204" pitchFamily="18" charset="0"/>
                <a:cs typeface="+mn-cs"/>
              </a:rPr>
              <a:t>giải</a:t>
            </a:r>
            <a:endParaRPr kumimoji="0" lang="en-US" sz="4000" b="1" i="0" u="sng"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endParaRPr>
          </a:p>
        </p:txBody>
      </p:sp>
      <p:sp>
        <p:nvSpPr>
          <p:cNvPr id="16" name="TextBox 15">
            <a:extLst>
              <a:ext uri="{FF2B5EF4-FFF2-40B4-BE49-F238E27FC236}">
                <a16:creationId xmlns:a16="http://schemas.microsoft.com/office/drawing/2014/main" id="{CB9C134D-8B00-B955-F52D-2647D95633F1}"/>
              </a:ext>
            </a:extLst>
          </p:cNvPr>
          <p:cNvSpPr txBox="1"/>
          <p:nvPr/>
        </p:nvSpPr>
        <p:spPr>
          <a:xfrm>
            <a:off x="1403498" y="3832232"/>
            <a:ext cx="9494089" cy="646331"/>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600" b="1" i="0" u="none" strike="noStrike" kern="1200" cap="none" spc="0" normalizeH="0" baseline="0" noProof="0" dirty="0" err="1">
                <a:ln>
                  <a:noFill/>
                </a:ln>
                <a:solidFill>
                  <a:prstClr val="black"/>
                </a:solidFill>
                <a:effectLst/>
                <a:uLnTx/>
                <a:uFillTx/>
                <a:latin typeface="Cambria" panose="02040503050406030204" pitchFamily="18" charset="0"/>
                <a:ea typeface="Cambria" panose="02040503050406030204" pitchFamily="18" charset="0"/>
                <a:cs typeface="+mn-cs"/>
              </a:rPr>
              <a:t>Một</a:t>
            </a:r>
            <a:r>
              <a:rPr kumimoji="0" lang="en-US" sz="3600" b="1" i="0" u="none" strike="noStrike" kern="1200" cap="none" spc="0" normalizeH="0" noProof="0" dirty="0">
                <a:ln>
                  <a:noFill/>
                </a:ln>
                <a:solidFill>
                  <a:prstClr val="black"/>
                </a:solidFill>
                <a:effectLst/>
                <a:uLnTx/>
                <a:uFillTx/>
                <a:latin typeface="Cambria" panose="02040503050406030204" pitchFamily="18" charset="0"/>
                <a:ea typeface="Cambria" panose="02040503050406030204" pitchFamily="18" charset="0"/>
                <a:cs typeface="+mn-cs"/>
              </a:rPr>
              <a:t> </a:t>
            </a:r>
            <a:r>
              <a:rPr kumimoji="0" lang="en-US" sz="3600" b="1" i="0" u="none" strike="noStrike" kern="1200" cap="none" spc="0" normalizeH="0" noProof="0" dirty="0" err="1">
                <a:ln>
                  <a:noFill/>
                </a:ln>
                <a:solidFill>
                  <a:prstClr val="black"/>
                </a:solidFill>
                <a:effectLst/>
                <a:uLnTx/>
                <a:uFillTx/>
                <a:latin typeface="Cambria" panose="02040503050406030204" pitchFamily="18" charset="0"/>
                <a:ea typeface="Cambria" panose="02040503050406030204" pitchFamily="18" charset="0"/>
                <a:cs typeface="+mn-cs"/>
              </a:rPr>
              <a:t>tháng</a:t>
            </a:r>
            <a:r>
              <a:rPr kumimoji="0" lang="en-US" sz="3600" b="1" i="0" u="none" strike="noStrike" kern="1200" cap="none" spc="0" normalizeH="0" noProof="0" dirty="0">
                <a:ln>
                  <a:noFill/>
                </a:ln>
                <a:solidFill>
                  <a:prstClr val="black"/>
                </a:solidFill>
                <a:effectLst/>
                <a:uLnTx/>
                <a:uFillTx/>
                <a:latin typeface="Cambria" panose="02040503050406030204" pitchFamily="18" charset="0"/>
                <a:ea typeface="Cambria" panose="02040503050406030204" pitchFamily="18" charset="0"/>
                <a:cs typeface="+mn-cs"/>
              </a:rPr>
              <a:t> </a:t>
            </a:r>
            <a:r>
              <a:rPr kumimoji="0" lang="en-US" sz="3600" b="1" i="0" u="none" strike="noStrike" kern="1200" cap="none" spc="0" normalizeH="0" noProof="0" dirty="0" err="1">
                <a:ln>
                  <a:noFill/>
                </a:ln>
                <a:solidFill>
                  <a:prstClr val="black"/>
                </a:solidFill>
                <a:effectLst/>
                <a:uLnTx/>
                <a:uFillTx/>
                <a:latin typeface="Cambria" panose="02040503050406030204" pitchFamily="18" charset="0"/>
                <a:ea typeface="Cambria" panose="02040503050406030204" pitchFamily="18" charset="0"/>
                <a:cs typeface="+mn-cs"/>
              </a:rPr>
              <a:t>gia</a:t>
            </a:r>
            <a:r>
              <a:rPr kumimoji="0" lang="en-US" sz="3600" b="1" i="0" u="none" strike="noStrike" kern="1200" cap="none" spc="0" normalizeH="0" noProof="0" dirty="0">
                <a:ln>
                  <a:noFill/>
                </a:ln>
                <a:solidFill>
                  <a:prstClr val="black"/>
                </a:solidFill>
                <a:effectLst/>
                <a:uLnTx/>
                <a:uFillTx/>
                <a:latin typeface="Cambria" panose="02040503050406030204" pitchFamily="18" charset="0"/>
                <a:ea typeface="Cambria" panose="02040503050406030204" pitchFamily="18" charset="0"/>
                <a:cs typeface="+mn-cs"/>
              </a:rPr>
              <a:t> </a:t>
            </a:r>
            <a:r>
              <a:rPr kumimoji="0" lang="en-US" sz="3600" b="1" i="0" u="none" strike="noStrike" kern="1200" cap="none" spc="0" normalizeH="0" noProof="0" dirty="0" err="1">
                <a:ln>
                  <a:noFill/>
                </a:ln>
                <a:solidFill>
                  <a:prstClr val="black"/>
                </a:solidFill>
                <a:effectLst/>
                <a:uLnTx/>
                <a:uFillTx/>
                <a:latin typeface="Cambria" panose="02040503050406030204" pitchFamily="18" charset="0"/>
                <a:ea typeface="Cambria" panose="02040503050406030204" pitchFamily="18" charset="0"/>
                <a:cs typeface="+mn-cs"/>
              </a:rPr>
              <a:t>đình</a:t>
            </a:r>
            <a:r>
              <a:rPr kumimoji="0" lang="en-US" sz="3600" b="1" i="0" u="none" strike="noStrike" kern="1200" cap="none" spc="0" normalizeH="0" noProof="0" dirty="0">
                <a:ln>
                  <a:noFill/>
                </a:ln>
                <a:solidFill>
                  <a:prstClr val="black"/>
                </a:solidFill>
                <a:effectLst/>
                <a:uLnTx/>
                <a:uFillTx/>
                <a:latin typeface="Cambria" panose="02040503050406030204" pitchFamily="18" charset="0"/>
                <a:ea typeface="Cambria" panose="02040503050406030204" pitchFamily="18" charset="0"/>
                <a:cs typeface="+mn-cs"/>
              </a:rPr>
              <a:t> Lan </a:t>
            </a:r>
            <a:r>
              <a:rPr kumimoji="0" lang="en-US" sz="3600" b="1" i="0" u="none" strike="noStrike" kern="1200" cap="none" spc="0" normalizeH="0" noProof="0" dirty="0" err="1">
                <a:ln>
                  <a:noFill/>
                </a:ln>
                <a:solidFill>
                  <a:prstClr val="black"/>
                </a:solidFill>
                <a:effectLst/>
                <a:uLnTx/>
                <a:uFillTx/>
                <a:latin typeface="Cambria" panose="02040503050406030204" pitchFamily="18" charset="0"/>
                <a:ea typeface="Cambria" panose="02040503050406030204" pitchFamily="18" charset="0"/>
                <a:cs typeface="+mn-cs"/>
              </a:rPr>
              <a:t>phải</a:t>
            </a:r>
            <a:r>
              <a:rPr kumimoji="0" lang="en-US" sz="3600" b="1" i="0" u="none" strike="noStrike" kern="1200" cap="none" spc="0" normalizeH="0" noProof="0" dirty="0">
                <a:ln>
                  <a:noFill/>
                </a:ln>
                <a:solidFill>
                  <a:prstClr val="black"/>
                </a:solidFill>
                <a:effectLst/>
                <a:uLnTx/>
                <a:uFillTx/>
                <a:latin typeface="Cambria" panose="02040503050406030204" pitchFamily="18" charset="0"/>
                <a:ea typeface="Cambria" panose="02040503050406030204" pitchFamily="18" charset="0"/>
                <a:cs typeface="+mn-cs"/>
              </a:rPr>
              <a:t> </a:t>
            </a:r>
            <a:r>
              <a:rPr kumimoji="0" lang="en-US" sz="3600" b="1" i="0" u="none" strike="noStrike" kern="1200" cap="none" spc="0" normalizeH="0" noProof="0" dirty="0" err="1">
                <a:ln>
                  <a:noFill/>
                </a:ln>
                <a:solidFill>
                  <a:prstClr val="black"/>
                </a:solidFill>
                <a:effectLst/>
                <a:uLnTx/>
                <a:uFillTx/>
                <a:latin typeface="Cambria" panose="02040503050406030204" pitchFamily="18" charset="0"/>
                <a:ea typeface="Cambria" panose="02040503050406030204" pitchFamily="18" charset="0"/>
                <a:cs typeface="+mn-cs"/>
              </a:rPr>
              <a:t>trả</a:t>
            </a:r>
            <a:r>
              <a:rPr kumimoji="0" lang="en-US" sz="3600" b="1" i="0" u="none" strike="noStrike" kern="1200" cap="none" spc="0" normalizeH="0" noProof="0" dirty="0">
                <a:ln>
                  <a:noFill/>
                </a:ln>
                <a:solidFill>
                  <a:prstClr val="black"/>
                </a:solidFill>
                <a:effectLst/>
                <a:uLnTx/>
                <a:uFillTx/>
                <a:latin typeface="Cambria" panose="02040503050406030204" pitchFamily="18" charset="0"/>
                <a:ea typeface="Cambria" panose="02040503050406030204" pitchFamily="18" charset="0"/>
                <a:cs typeface="+mn-cs"/>
              </a:rPr>
              <a:t> </a:t>
            </a:r>
            <a:r>
              <a:rPr kumimoji="0" lang="en-US" sz="3600" b="1" i="0" u="none" strike="noStrike" kern="1200" cap="none" spc="0" normalizeH="0" noProof="0" dirty="0" err="1">
                <a:ln>
                  <a:noFill/>
                </a:ln>
                <a:solidFill>
                  <a:prstClr val="black"/>
                </a:solidFill>
                <a:effectLst/>
                <a:uLnTx/>
                <a:uFillTx/>
                <a:latin typeface="Cambria" panose="02040503050406030204" pitchFamily="18" charset="0"/>
                <a:ea typeface="Cambria" panose="02040503050406030204" pitchFamily="18" charset="0"/>
                <a:cs typeface="+mn-cs"/>
              </a:rPr>
              <a:t>số</a:t>
            </a:r>
            <a:r>
              <a:rPr kumimoji="0" lang="en-US" sz="3600" b="1" i="0" u="none" strike="noStrike" kern="1200" cap="none" spc="0" normalizeH="0" noProof="0" dirty="0">
                <a:ln>
                  <a:noFill/>
                </a:ln>
                <a:solidFill>
                  <a:prstClr val="black"/>
                </a:solidFill>
                <a:effectLst/>
                <a:uLnTx/>
                <a:uFillTx/>
                <a:latin typeface="Cambria" panose="02040503050406030204" pitchFamily="18" charset="0"/>
                <a:ea typeface="Cambria" panose="02040503050406030204" pitchFamily="18" charset="0"/>
                <a:cs typeface="+mn-cs"/>
              </a:rPr>
              <a:t> </a:t>
            </a:r>
            <a:r>
              <a:rPr kumimoji="0" lang="en-US" sz="3600" b="1" i="0" u="none" strike="noStrike" kern="1200" cap="none" spc="0" normalizeH="0" noProof="0" dirty="0" err="1">
                <a:ln>
                  <a:noFill/>
                </a:ln>
                <a:solidFill>
                  <a:prstClr val="black"/>
                </a:solidFill>
                <a:effectLst/>
                <a:uLnTx/>
                <a:uFillTx/>
                <a:latin typeface="Cambria" panose="02040503050406030204" pitchFamily="18" charset="0"/>
                <a:ea typeface="Cambria" panose="02040503050406030204" pitchFamily="18" charset="0"/>
                <a:cs typeface="+mn-cs"/>
              </a:rPr>
              <a:t>tiền</a:t>
            </a:r>
            <a:r>
              <a:rPr kumimoji="0" lang="en-US" sz="3600" b="1" i="0" u="none" strike="noStrike" kern="1200" cap="none" spc="0" normalizeH="0" noProof="0" dirty="0">
                <a:ln>
                  <a:noFill/>
                </a:ln>
                <a:solidFill>
                  <a:prstClr val="black"/>
                </a:solidFill>
                <a:effectLst/>
                <a:uLnTx/>
                <a:uFillTx/>
                <a:latin typeface="Cambria" panose="02040503050406030204" pitchFamily="18" charset="0"/>
                <a:ea typeface="Cambria" panose="02040503050406030204" pitchFamily="18" charset="0"/>
                <a:cs typeface="+mn-cs"/>
              </a:rPr>
              <a:t> </a:t>
            </a:r>
            <a:r>
              <a:rPr kumimoji="0" lang="en-US" sz="3600" b="1" i="0" u="none" strike="noStrike" kern="1200" cap="none" spc="0" normalizeH="0" noProof="0" dirty="0" err="1">
                <a:ln>
                  <a:noFill/>
                </a:ln>
                <a:solidFill>
                  <a:prstClr val="black"/>
                </a:solidFill>
                <a:effectLst/>
                <a:uLnTx/>
                <a:uFillTx/>
                <a:latin typeface="Cambria" panose="02040503050406030204" pitchFamily="18" charset="0"/>
                <a:ea typeface="Cambria" panose="02040503050406030204" pitchFamily="18" charset="0"/>
                <a:cs typeface="+mn-cs"/>
              </a:rPr>
              <a:t>ăn</a:t>
            </a:r>
            <a:r>
              <a:rPr kumimoji="0" lang="en-US" sz="3600" b="1" i="0" u="none" strike="noStrike" kern="1200" cap="none" spc="0" normalizeH="0" noProof="0" dirty="0">
                <a:ln>
                  <a:noFill/>
                </a:ln>
                <a:solidFill>
                  <a:prstClr val="black"/>
                </a:solidFill>
                <a:effectLst/>
                <a:uLnTx/>
                <a:uFillTx/>
                <a:latin typeface="Cambria" panose="02040503050406030204" pitchFamily="18" charset="0"/>
                <a:ea typeface="Cambria" panose="02040503050406030204" pitchFamily="18" charset="0"/>
                <a:cs typeface="+mn-cs"/>
              </a:rPr>
              <a:t> </a:t>
            </a:r>
            <a:r>
              <a:rPr kumimoji="0" lang="en-US" sz="3600" b="1" i="0" u="none" strike="noStrike" kern="1200" cap="none" spc="0" normalizeH="0" noProof="0" dirty="0" err="1">
                <a:ln>
                  <a:noFill/>
                </a:ln>
                <a:solidFill>
                  <a:prstClr val="black"/>
                </a:solidFill>
                <a:effectLst/>
                <a:uLnTx/>
                <a:uFillTx/>
                <a:latin typeface="Cambria" panose="02040503050406030204" pitchFamily="18" charset="0"/>
                <a:ea typeface="Cambria" panose="02040503050406030204" pitchFamily="18" charset="0"/>
                <a:cs typeface="+mn-cs"/>
              </a:rPr>
              <a:t>là</a:t>
            </a:r>
            <a:r>
              <a:rPr kumimoji="0" lang="en-US" sz="3600" b="1" i="0" u="none" strike="noStrike" kern="1200" cap="none" spc="0" normalizeH="0" noProof="0" dirty="0">
                <a:ln>
                  <a:noFill/>
                </a:ln>
                <a:solidFill>
                  <a:prstClr val="black"/>
                </a:solidFill>
                <a:effectLst/>
                <a:uLnTx/>
                <a:uFillTx/>
                <a:latin typeface="Cambria" panose="02040503050406030204" pitchFamily="18" charset="0"/>
                <a:ea typeface="Cambria" panose="02040503050406030204" pitchFamily="18" charset="0"/>
                <a:cs typeface="+mn-cs"/>
              </a:rPr>
              <a:t>: </a:t>
            </a:r>
            <a:endParaRPr kumimoji="0" lang="en-US" sz="3600" b="1"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endParaRPr>
          </a:p>
        </p:txBody>
      </p:sp>
      <p:sp>
        <p:nvSpPr>
          <p:cNvPr id="17" name="TextBox 16">
            <a:extLst>
              <a:ext uri="{FF2B5EF4-FFF2-40B4-BE49-F238E27FC236}">
                <a16:creationId xmlns:a16="http://schemas.microsoft.com/office/drawing/2014/main" id="{5E938B65-2129-3317-7568-A69E4DC75EB2}"/>
              </a:ext>
            </a:extLst>
          </p:cNvPr>
          <p:cNvSpPr txBox="1"/>
          <p:nvPr/>
        </p:nvSpPr>
        <p:spPr>
          <a:xfrm>
            <a:off x="2952750" y="4517585"/>
            <a:ext cx="7029450" cy="646331"/>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600" b="1"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rPr>
              <a:t>950 000 x 5 =</a:t>
            </a:r>
            <a:r>
              <a:rPr kumimoji="0" lang="en-US" sz="3600" b="1" i="0" u="none" strike="noStrike" kern="1200" cap="none" spc="0" normalizeH="0" noProof="0" dirty="0">
                <a:ln>
                  <a:noFill/>
                </a:ln>
                <a:solidFill>
                  <a:prstClr val="black"/>
                </a:solidFill>
                <a:effectLst/>
                <a:uLnTx/>
                <a:uFillTx/>
                <a:latin typeface="Cambria" panose="02040503050406030204" pitchFamily="18" charset="0"/>
                <a:ea typeface="Cambria" panose="02040503050406030204" pitchFamily="18" charset="0"/>
                <a:cs typeface="+mn-cs"/>
              </a:rPr>
              <a:t> 4 750 000</a:t>
            </a:r>
            <a:endParaRPr kumimoji="0" lang="en-US" sz="3600" b="1"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endParaRPr>
          </a:p>
        </p:txBody>
      </p:sp>
      <p:sp>
        <p:nvSpPr>
          <p:cNvPr id="18" name="TextBox 17">
            <a:extLst>
              <a:ext uri="{FF2B5EF4-FFF2-40B4-BE49-F238E27FC236}">
                <a16:creationId xmlns:a16="http://schemas.microsoft.com/office/drawing/2014/main" id="{106A704E-FE8A-6B6D-CF9B-B15C6CAE34CB}"/>
              </a:ext>
            </a:extLst>
          </p:cNvPr>
          <p:cNvSpPr txBox="1"/>
          <p:nvPr/>
        </p:nvSpPr>
        <p:spPr>
          <a:xfrm>
            <a:off x="4499067" y="5251865"/>
            <a:ext cx="5703126" cy="646331"/>
          </a:xfrm>
          <a:prstGeom prst="rect">
            <a:avLst/>
          </a:prstGeom>
          <a:noFill/>
        </p:spPr>
        <p:txBody>
          <a:bodyPr wrap="square">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3600" b="1" i="0" u="sng" strike="noStrike" kern="1200" cap="none" spc="0" normalizeH="0" baseline="0" noProof="0" dirty="0" err="1">
                <a:ln>
                  <a:noFill/>
                </a:ln>
                <a:solidFill>
                  <a:prstClr val="black"/>
                </a:solidFill>
                <a:effectLst/>
                <a:uLnTx/>
                <a:uFillTx/>
                <a:latin typeface="Cambria" panose="02040503050406030204" pitchFamily="18" charset="0"/>
                <a:ea typeface="Cambria" panose="02040503050406030204" pitchFamily="18" charset="0"/>
                <a:cs typeface="+mn-cs"/>
              </a:rPr>
              <a:t>Đáp</a:t>
            </a:r>
            <a:r>
              <a:rPr kumimoji="0" lang="en-US" sz="3600" b="1" i="0" u="sng"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rPr>
              <a:t> </a:t>
            </a:r>
            <a:r>
              <a:rPr kumimoji="0" lang="en-US" sz="3600" b="1" i="0" u="sng" strike="noStrike" kern="1200" cap="none" spc="0" normalizeH="0" baseline="0" noProof="0" dirty="0" err="1">
                <a:ln>
                  <a:noFill/>
                </a:ln>
                <a:solidFill>
                  <a:prstClr val="black"/>
                </a:solidFill>
                <a:effectLst/>
                <a:uLnTx/>
                <a:uFillTx/>
                <a:latin typeface="Cambria" panose="02040503050406030204" pitchFamily="18" charset="0"/>
                <a:ea typeface="Cambria" panose="02040503050406030204" pitchFamily="18" charset="0"/>
                <a:cs typeface="+mn-cs"/>
              </a:rPr>
              <a:t>số</a:t>
            </a:r>
            <a:r>
              <a:rPr kumimoji="0" lang="en-US" sz="3600" b="1" i="0" u="sng"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rPr>
              <a:t>:</a:t>
            </a:r>
            <a:r>
              <a:rPr kumimoji="0" lang="en-US" sz="3600" b="1"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rPr>
              <a:t> 4 750 000 </a:t>
            </a:r>
            <a:r>
              <a:rPr kumimoji="0" lang="en-US" sz="3600" b="1" i="0" u="none" strike="noStrike" kern="1200" cap="none" spc="0" normalizeH="0" baseline="0" noProof="0" dirty="0" err="1">
                <a:ln>
                  <a:noFill/>
                </a:ln>
                <a:solidFill>
                  <a:prstClr val="black"/>
                </a:solidFill>
                <a:effectLst/>
                <a:uLnTx/>
                <a:uFillTx/>
                <a:latin typeface="Cambria" panose="02040503050406030204" pitchFamily="18" charset="0"/>
                <a:ea typeface="Cambria" panose="02040503050406030204" pitchFamily="18" charset="0"/>
                <a:cs typeface="+mn-cs"/>
              </a:rPr>
              <a:t>đồng</a:t>
            </a:r>
            <a:endParaRPr kumimoji="0" lang="en-US" sz="3600" b="1"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endParaRPr>
          </a:p>
        </p:txBody>
      </p:sp>
    </p:spTree>
    <p:extLst>
      <p:ext uri="{BB962C8B-B14F-4D97-AF65-F5344CB8AC3E}">
        <p14:creationId xmlns:p14="http://schemas.microsoft.com/office/powerpoint/2010/main" val="6937920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1000"/>
                                        <p:tgtEl>
                                          <p:spTgt spid="8"/>
                                        </p:tgtEl>
                                      </p:cBhvr>
                                    </p:animEffect>
                                    <p:anim calcmode="lin" valueType="num">
                                      <p:cBhvr>
                                        <p:cTn id="14" dur="1000" fill="hold"/>
                                        <p:tgtEl>
                                          <p:spTgt spid="8"/>
                                        </p:tgtEl>
                                        <p:attrNameLst>
                                          <p:attrName>ppt_x</p:attrName>
                                        </p:attrNameLst>
                                      </p:cBhvr>
                                      <p:tavLst>
                                        <p:tav tm="0">
                                          <p:val>
                                            <p:strVal val="#ppt_x"/>
                                          </p:val>
                                        </p:tav>
                                        <p:tav tm="100000">
                                          <p:val>
                                            <p:strVal val="#ppt_x"/>
                                          </p:val>
                                        </p:tav>
                                      </p:tavLst>
                                    </p:anim>
                                    <p:anim calcmode="lin" valueType="num">
                                      <p:cBhvr>
                                        <p:cTn id="15"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22" presetClass="entr" presetSubtype="8" fill="hold" grpId="0" nodeType="clickEffect">
                                  <p:stCondLst>
                                    <p:cond delay="0"/>
                                  </p:stCondLst>
                                  <p:childTnLst>
                                    <p:set>
                                      <p:cBhvr>
                                        <p:cTn id="19" dur="1" fill="hold">
                                          <p:stCondLst>
                                            <p:cond delay="0"/>
                                          </p:stCondLst>
                                        </p:cTn>
                                        <p:tgtEl>
                                          <p:spTgt spid="13"/>
                                        </p:tgtEl>
                                        <p:attrNameLst>
                                          <p:attrName>style.visibility</p:attrName>
                                        </p:attrNameLst>
                                      </p:cBhvr>
                                      <p:to>
                                        <p:strVal val="visible"/>
                                      </p:to>
                                    </p:set>
                                    <p:animEffect transition="in" filter="wipe(left)">
                                      <p:cBhvr>
                                        <p:cTn id="20" dur="500"/>
                                        <p:tgtEl>
                                          <p:spTgt spid="13"/>
                                        </p:tgtEl>
                                      </p:cBhvr>
                                    </p:animEffect>
                                  </p:childTnLst>
                                </p:cTn>
                              </p:par>
                            </p:childTnLst>
                          </p:cTn>
                        </p:par>
                        <p:par>
                          <p:cTn id="21" fill="hold">
                            <p:stCondLst>
                              <p:cond delay="500"/>
                            </p:stCondLst>
                            <p:childTnLst>
                              <p:par>
                                <p:cTn id="22" presetID="22" presetClass="entr" presetSubtype="8" fill="hold" grpId="0" nodeType="afterEffect">
                                  <p:stCondLst>
                                    <p:cond delay="0"/>
                                  </p:stCondLst>
                                  <p:childTnLst>
                                    <p:set>
                                      <p:cBhvr>
                                        <p:cTn id="23" dur="1" fill="hold">
                                          <p:stCondLst>
                                            <p:cond delay="0"/>
                                          </p:stCondLst>
                                        </p:cTn>
                                        <p:tgtEl>
                                          <p:spTgt spid="15"/>
                                        </p:tgtEl>
                                        <p:attrNameLst>
                                          <p:attrName>style.visibility</p:attrName>
                                        </p:attrNameLst>
                                      </p:cBhvr>
                                      <p:to>
                                        <p:strVal val="visible"/>
                                      </p:to>
                                    </p:set>
                                    <p:animEffect transition="in" filter="wipe(left)">
                                      <p:cBhvr>
                                        <p:cTn id="24" dur="500"/>
                                        <p:tgtEl>
                                          <p:spTgt spid="15"/>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8" fill="hold" grpId="0" nodeType="clickEffect">
                                  <p:stCondLst>
                                    <p:cond delay="0"/>
                                  </p:stCondLst>
                                  <p:childTnLst>
                                    <p:set>
                                      <p:cBhvr>
                                        <p:cTn id="28" dur="1" fill="hold">
                                          <p:stCondLst>
                                            <p:cond delay="0"/>
                                          </p:stCondLst>
                                        </p:cTn>
                                        <p:tgtEl>
                                          <p:spTgt spid="16"/>
                                        </p:tgtEl>
                                        <p:attrNameLst>
                                          <p:attrName>style.visibility</p:attrName>
                                        </p:attrNameLst>
                                      </p:cBhvr>
                                      <p:to>
                                        <p:strVal val="visible"/>
                                      </p:to>
                                    </p:set>
                                    <p:animEffect transition="in" filter="wipe(left)">
                                      <p:cBhvr>
                                        <p:cTn id="29" dur="500"/>
                                        <p:tgtEl>
                                          <p:spTgt spid="16"/>
                                        </p:tgtEl>
                                      </p:cBhvr>
                                    </p:animEffect>
                                  </p:childTnLst>
                                </p:cTn>
                              </p:par>
                            </p:childTnLst>
                          </p:cTn>
                        </p:par>
                      </p:childTnLst>
                    </p:cTn>
                  </p:par>
                  <p:par>
                    <p:cTn id="30" fill="hold">
                      <p:stCondLst>
                        <p:cond delay="indefinite"/>
                      </p:stCondLst>
                      <p:childTnLst>
                        <p:par>
                          <p:cTn id="31" fill="hold">
                            <p:stCondLst>
                              <p:cond delay="0"/>
                            </p:stCondLst>
                            <p:childTnLst>
                              <p:par>
                                <p:cTn id="32" presetID="22" presetClass="entr" presetSubtype="8" fill="hold" grpId="0" nodeType="clickEffect">
                                  <p:stCondLst>
                                    <p:cond delay="0"/>
                                  </p:stCondLst>
                                  <p:childTnLst>
                                    <p:set>
                                      <p:cBhvr>
                                        <p:cTn id="33" dur="1" fill="hold">
                                          <p:stCondLst>
                                            <p:cond delay="0"/>
                                          </p:stCondLst>
                                        </p:cTn>
                                        <p:tgtEl>
                                          <p:spTgt spid="17"/>
                                        </p:tgtEl>
                                        <p:attrNameLst>
                                          <p:attrName>style.visibility</p:attrName>
                                        </p:attrNameLst>
                                      </p:cBhvr>
                                      <p:to>
                                        <p:strVal val="visible"/>
                                      </p:to>
                                    </p:set>
                                    <p:animEffect transition="in" filter="wipe(left)">
                                      <p:cBhvr>
                                        <p:cTn id="34" dur="500"/>
                                        <p:tgtEl>
                                          <p:spTgt spid="17"/>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8" fill="hold" grpId="0" nodeType="clickEffect">
                                  <p:stCondLst>
                                    <p:cond delay="0"/>
                                  </p:stCondLst>
                                  <p:childTnLst>
                                    <p:set>
                                      <p:cBhvr>
                                        <p:cTn id="38" dur="1" fill="hold">
                                          <p:stCondLst>
                                            <p:cond delay="0"/>
                                          </p:stCondLst>
                                        </p:cTn>
                                        <p:tgtEl>
                                          <p:spTgt spid="18"/>
                                        </p:tgtEl>
                                        <p:attrNameLst>
                                          <p:attrName>style.visibility</p:attrName>
                                        </p:attrNameLst>
                                      </p:cBhvr>
                                      <p:to>
                                        <p:strVal val="visible"/>
                                      </p:to>
                                    </p:set>
                                    <p:animEffect transition="in" filter="wipe(left)">
                                      <p:cBhvr>
                                        <p:cTn id="39"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3" grpId="0" animBg="1"/>
      <p:bldP spid="15" grpId="0"/>
      <p:bldP spid="16" grpId="0"/>
      <p:bldP spid="17" grpId="0"/>
      <p:bldP spid="18"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A68F29AF-4BD0-4151-863C-740F09A5919E}"/>
              </a:ext>
            </a:extLst>
          </p:cNvPr>
          <p:cNvSpPr/>
          <p:nvPr/>
        </p:nvSpPr>
        <p:spPr>
          <a:xfrm>
            <a:off x="0" y="0"/>
            <a:ext cx="12192000" cy="6858000"/>
          </a:xfrm>
          <a:prstGeom prst="rect">
            <a:avLst/>
          </a:prstGeom>
          <a:solidFill>
            <a:srgbClr val="FF9C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pic>
        <p:nvPicPr>
          <p:cNvPr id="5" name="图片 4">
            <a:extLst>
              <a:ext uri="{FF2B5EF4-FFF2-40B4-BE49-F238E27FC236}">
                <a16:creationId xmlns:a16="http://schemas.microsoft.com/office/drawing/2014/main" id="{DE71E657-1DCC-4C29-B295-5150A19CA09A}"/>
              </a:ext>
            </a:extLst>
          </p:cNvPr>
          <p:cNvPicPr>
            <a:picLocks noChangeAspect="1"/>
          </p:cNvPicPr>
          <p:nvPr/>
        </p:nvPicPr>
        <p:blipFill rotWithShape="1">
          <a:blip r:embed="rId2">
            <a:extLst>
              <a:ext uri="{28A0092B-C50C-407E-A947-70E740481C1C}">
                <a14:useLocalDpi xmlns:a14="http://schemas.microsoft.com/office/drawing/2010/main" val="0"/>
              </a:ext>
            </a:extLst>
          </a:blip>
          <a:srcRect t="-5186" r="-2455"/>
          <a:stretch/>
        </p:blipFill>
        <p:spPr>
          <a:xfrm>
            <a:off x="0" y="-355600"/>
            <a:ext cx="12484100" cy="7213600"/>
          </a:xfrm>
          <a:prstGeom prst="rect">
            <a:avLst/>
          </a:prstGeom>
        </p:spPr>
      </p:pic>
      <p:pic>
        <p:nvPicPr>
          <p:cNvPr id="18" name="图片 17">
            <a:extLst>
              <a:ext uri="{FF2B5EF4-FFF2-40B4-BE49-F238E27FC236}">
                <a16:creationId xmlns:a16="http://schemas.microsoft.com/office/drawing/2014/main" id="{899B9657-6833-4E5B-8345-49EDA3C2BD2C}"/>
              </a:ext>
            </a:extLst>
          </p:cNvPr>
          <p:cNvPicPr>
            <a:picLocks noChangeAspect="1"/>
          </p:cNvPicPr>
          <p:nvPr/>
        </p:nvPicPr>
        <p:blipFill>
          <a:blip r:embed="rId3" cstate="print">
            <a:extLst>
              <a:ext uri="{BEBA8EAE-BF5A-486C-A8C5-ECC9F3942E4B}">
                <a14:imgProps xmlns:a14="http://schemas.microsoft.com/office/drawing/2010/main">
                  <a14:imgLayer r:embed="rId4">
                    <a14:imgEffect>
                      <a14:backgroundRemoval t="10000" b="94200" l="10000" r="97900"/>
                    </a14:imgEffect>
                  </a14:imgLayer>
                </a14:imgProps>
              </a:ext>
              <a:ext uri="{28A0092B-C50C-407E-A947-70E740481C1C}">
                <a14:useLocalDpi xmlns:a14="http://schemas.microsoft.com/office/drawing/2010/main" val="0"/>
              </a:ext>
            </a:extLst>
          </a:blip>
          <a:srcRect/>
          <a:stretch/>
        </p:blipFill>
        <p:spPr>
          <a:xfrm>
            <a:off x="293941" y="2035293"/>
            <a:ext cx="3782830" cy="3782830"/>
          </a:xfrm>
          <a:prstGeom prst="rect">
            <a:avLst/>
          </a:prstGeom>
        </p:spPr>
      </p:pic>
      <p:pic>
        <p:nvPicPr>
          <p:cNvPr id="24" name="图片 4">
            <a:extLst>
              <a:ext uri="{FF2B5EF4-FFF2-40B4-BE49-F238E27FC236}">
                <a16:creationId xmlns:a16="http://schemas.microsoft.com/office/drawing/2014/main" id="{78092E03-EBE1-4057-A034-8CBBFFFF0591}"/>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989953" y="4049348"/>
            <a:ext cx="3202047" cy="2935210"/>
          </a:xfrm>
          <a:prstGeom prst="rect">
            <a:avLst/>
          </a:prstGeom>
        </p:spPr>
      </p:pic>
      <p:pic>
        <p:nvPicPr>
          <p:cNvPr id="3" name="Picture 2">
            <a:extLst>
              <a:ext uri="{FF2B5EF4-FFF2-40B4-BE49-F238E27FC236}">
                <a16:creationId xmlns:a16="http://schemas.microsoft.com/office/drawing/2014/main" id="{2ED73E50-0462-F66D-85AA-29903ADD6EDB}"/>
              </a:ext>
            </a:extLst>
          </p:cNvPr>
          <p:cNvPicPr>
            <a:picLocks noChangeAspect="1"/>
          </p:cNvPicPr>
          <p:nvPr/>
        </p:nvPicPr>
        <p:blipFill>
          <a:blip r:embed="rId6"/>
          <a:stretch>
            <a:fillRect/>
          </a:stretch>
        </p:blipFill>
        <p:spPr>
          <a:xfrm>
            <a:off x="2618141" y="1602547"/>
            <a:ext cx="8614395" cy="3078747"/>
          </a:xfrm>
          <a:prstGeom prst="rect">
            <a:avLst/>
          </a:prstGeom>
        </p:spPr>
      </p:pic>
    </p:spTree>
    <p:extLst>
      <p:ext uri="{BB962C8B-B14F-4D97-AF65-F5344CB8AC3E}">
        <p14:creationId xmlns:p14="http://schemas.microsoft.com/office/powerpoint/2010/main" val="30391511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down)">
                                      <p:cBhvr>
                                        <p:cTn id="7" dur="500"/>
                                        <p:tgtEl>
                                          <p:spTgt spid="18"/>
                                        </p:tgtEl>
                                      </p:cBhvr>
                                    </p:animEffect>
                                  </p:childTnLst>
                                </p:cTn>
                              </p:par>
                              <p:par>
                                <p:cTn id="8" presetID="22" presetClass="entr" presetSubtype="4" fill="hold" nodeType="withEffect">
                                  <p:stCondLst>
                                    <p:cond delay="0"/>
                                  </p:stCondLst>
                                  <p:childTnLst>
                                    <p:set>
                                      <p:cBhvr>
                                        <p:cTn id="9" dur="1" fill="hold">
                                          <p:stCondLst>
                                            <p:cond delay="0"/>
                                          </p:stCondLst>
                                        </p:cTn>
                                        <p:tgtEl>
                                          <p:spTgt spid="24"/>
                                        </p:tgtEl>
                                        <p:attrNameLst>
                                          <p:attrName>style.visibility</p:attrName>
                                        </p:attrNameLst>
                                      </p:cBhvr>
                                      <p:to>
                                        <p:strVal val="visible"/>
                                      </p:to>
                                    </p:set>
                                    <p:animEffect transition="in" filter="wipe(down)">
                                      <p:cBhvr>
                                        <p:cTn id="10" dur="500"/>
                                        <p:tgtEl>
                                          <p:spTgt spid="24"/>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21" fill="hold" nodeType="click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barn(inVertical)">
                                      <p:cBhvr>
                                        <p:cTn id="15"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32" name="Picture 231"/>
          <p:cNvPicPr>
            <a:picLocks noChangeAspect="1"/>
          </p:cNvPicPr>
          <p:nvPr/>
        </p:nvPicPr>
        <p:blipFill rotWithShape="1">
          <a:blip r:embed="rId3"/>
          <a:srcRect b="69698"/>
          <a:stretch/>
        </p:blipFill>
        <p:spPr>
          <a:xfrm>
            <a:off x="-764274" y="5152011"/>
            <a:ext cx="13784238" cy="1777107"/>
          </a:xfrm>
          <a:prstGeom prst="rect">
            <a:avLst/>
          </a:prstGeom>
        </p:spPr>
      </p:pic>
      <p:pic>
        <p:nvPicPr>
          <p:cNvPr id="3" name="Picture 2"/>
          <p:cNvPicPr>
            <a:picLocks noChangeAspect="1"/>
          </p:cNvPicPr>
          <p:nvPr/>
        </p:nvPicPr>
        <p:blipFill rotWithShape="1">
          <a:blip r:embed="rId4">
            <a:extLst>
              <a:ext uri="{BEBA8EAE-BF5A-486C-A8C5-ECC9F3942E4B}">
                <a14:imgProps xmlns:a14="http://schemas.microsoft.com/office/drawing/2010/main">
                  <a14:imgLayer r:embed="rId5">
                    <a14:imgEffect>
                      <a14:backgroundRemoval t="1167" b="98167" l="17000" r="82889"/>
                    </a14:imgEffect>
                  </a14:imgLayer>
                </a14:imgProps>
              </a:ext>
              <a:ext uri="{28A0092B-C50C-407E-A947-70E740481C1C}">
                <a14:useLocalDpi xmlns:a14="http://schemas.microsoft.com/office/drawing/2010/main" val="0"/>
              </a:ext>
            </a:extLst>
          </a:blip>
          <a:srcRect l="17803" r="17277"/>
          <a:stretch/>
        </p:blipFill>
        <p:spPr>
          <a:xfrm>
            <a:off x="9103614" y="330900"/>
            <a:ext cx="4869942" cy="7083815"/>
          </a:xfrm>
          <a:prstGeom prst="rect">
            <a:avLst/>
          </a:prstGeom>
        </p:spPr>
      </p:pic>
      <p:pic>
        <p:nvPicPr>
          <p:cNvPr id="15" name="Picture 14"/>
          <p:cNvPicPr>
            <a:picLocks noChangeAspect="1"/>
          </p:cNvPicPr>
          <p:nvPr/>
        </p:nvPicPr>
        <p:blipFill rotWithShape="1">
          <a:blip r:embed="rId6" cstate="print">
            <a:extLst>
              <a:ext uri="{BEBA8EAE-BF5A-486C-A8C5-ECC9F3942E4B}">
                <a14:imgProps xmlns:a14="http://schemas.microsoft.com/office/drawing/2010/main">
                  <a14:imgLayer r:embed="rId7">
                    <a14:imgEffect>
                      <a14:backgroundRemoval t="2917" b="90000" l="5761" r="93696"/>
                    </a14:imgEffect>
                  </a14:imgLayer>
                </a14:imgProps>
              </a:ext>
              <a:ext uri="{28A0092B-C50C-407E-A947-70E740481C1C}">
                <a14:useLocalDpi xmlns:a14="http://schemas.microsoft.com/office/drawing/2010/main" val="0"/>
              </a:ext>
            </a:extLst>
          </a:blip>
          <a:srcRect t="17327"/>
          <a:stretch/>
        </p:blipFill>
        <p:spPr>
          <a:xfrm>
            <a:off x="10331127" y="3393324"/>
            <a:ext cx="1966403" cy="2179101"/>
          </a:xfrm>
          <a:prstGeom prst="rect">
            <a:avLst/>
          </a:prstGeom>
        </p:spPr>
      </p:pic>
      <p:grpSp>
        <p:nvGrpSpPr>
          <p:cNvPr id="8" name="Group 7"/>
          <p:cNvGrpSpPr/>
          <p:nvPr/>
        </p:nvGrpSpPr>
        <p:grpSpPr>
          <a:xfrm>
            <a:off x="117489" y="1970683"/>
            <a:ext cx="1495373" cy="1673693"/>
            <a:chOff x="217697" y="2125774"/>
            <a:chExt cx="1364805" cy="1531500"/>
          </a:xfrm>
        </p:grpSpPr>
        <p:pic>
          <p:nvPicPr>
            <p:cNvPr id="668" name="Picture 667">
              <a:extLst>
                <a:ext uri="{FF2B5EF4-FFF2-40B4-BE49-F238E27FC236}">
                  <a16:creationId xmlns:a16="http://schemas.microsoft.com/office/drawing/2014/main" id="{4B5AB01C-ECF4-4CC5-B79D-24017FBE3B63}"/>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217697" y="2125774"/>
              <a:ext cx="1240238" cy="1245750"/>
            </a:xfrm>
            <a:prstGeom prst="rect">
              <a:avLst/>
            </a:prstGeom>
          </p:spPr>
        </p:pic>
        <p:sp>
          <p:nvSpPr>
            <p:cNvPr id="14" name="Hexagon 13"/>
            <p:cNvSpPr/>
            <p:nvPr/>
          </p:nvSpPr>
          <p:spPr>
            <a:xfrm>
              <a:off x="966181" y="3085774"/>
              <a:ext cx="616321" cy="571500"/>
            </a:xfrm>
            <a:prstGeom prst="hexagon">
              <a:avLst/>
            </a:prstGeom>
            <a:solidFill>
              <a:srgbClr val="D89F00"/>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grpSp>
        <p:nvGrpSpPr>
          <p:cNvPr id="9" name="Group 8"/>
          <p:cNvGrpSpPr/>
          <p:nvPr/>
        </p:nvGrpSpPr>
        <p:grpSpPr>
          <a:xfrm>
            <a:off x="2272178" y="1975927"/>
            <a:ext cx="1325216" cy="1668052"/>
            <a:chOff x="2330376" y="2175067"/>
            <a:chExt cx="1325216" cy="1668052"/>
          </a:xfrm>
        </p:grpSpPr>
        <p:sp>
          <p:nvSpPr>
            <p:cNvPr id="1092" name="Hexagon 1091"/>
            <p:cNvSpPr/>
            <p:nvPr/>
          </p:nvSpPr>
          <p:spPr>
            <a:xfrm>
              <a:off x="3027590" y="3271619"/>
              <a:ext cx="616321" cy="571500"/>
            </a:xfrm>
            <a:prstGeom prst="hexagon">
              <a:avLst/>
            </a:prstGeom>
            <a:solidFill>
              <a:srgbClr val="D89F00"/>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1095" name="Picture 1094">
              <a:extLst>
                <a:ext uri="{FF2B5EF4-FFF2-40B4-BE49-F238E27FC236}">
                  <a16:creationId xmlns:a16="http://schemas.microsoft.com/office/drawing/2014/main" id="{4B5AB01C-ECF4-4CC5-B79D-24017FBE3B63}"/>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2330376" y="2175067"/>
              <a:ext cx="1325216" cy="1331106"/>
            </a:xfrm>
            <a:prstGeom prst="rect">
              <a:avLst/>
            </a:prstGeom>
          </p:spPr>
        </p:pic>
      </p:grpSp>
      <p:grpSp>
        <p:nvGrpSpPr>
          <p:cNvPr id="10" name="Group 9"/>
          <p:cNvGrpSpPr/>
          <p:nvPr/>
        </p:nvGrpSpPr>
        <p:grpSpPr>
          <a:xfrm>
            <a:off x="4392393" y="1874860"/>
            <a:ext cx="1409378" cy="1766134"/>
            <a:chOff x="4390606" y="2076985"/>
            <a:chExt cx="1409378" cy="1766134"/>
          </a:xfrm>
        </p:grpSpPr>
        <p:sp>
          <p:nvSpPr>
            <p:cNvPr id="1093" name="Hexagon 1092"/>
            <p:cNvSpPr/>
            <p:nvPr/>
          </p:nvSpPr>
          <p:spPr>
            <a:xfrm>
              <a:off x="4924747" y="3271619"/>
              <a:ext cx="616321" cy="571500"/>
            </a:xfrm>
            <a:prstGeom prst="hexagon">
              <a:avLst/>
            </a:prstGeom>
            <a:solidFill>
              <a:srgbClr val="D89F00"/>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1096" name="Picture 1095">
              <a:extLst>
                <a:ext uri="{FF2B5EF4-FFF2-40B4-BE49-F238E27FC236}">
                  <a16:creationId xmlns:a16="http://schemas.microsoft.com/office/drawing/2014/main" id="{4B5AB01C-ECF4-4CC5-B79D-24017FBE3B63}"/>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4390606" y="2076985"/>
              <a:ext cx="1409378" cy="1415642"/>
            </a:xfrm>
            <a:prstGeom prst="rect">
              <a:avLst/>
            </a:prstGeom>
          </p:spPr>
        </p:pic>
      </p:grpSp>
      <p:grpSp>
        <p:nvGrpSpPr>
          <p:cNvPr id="12" name="Group 11"/>
          <p:cNvGrpSpPr/>
          <p:nvPr/>
        </p:nvGrpSpPr>
        <p:grpSpPr>
          <a:xfrm>
            <a:off x="5915891" y="2031364"/>
            <a:ext cx="1569568" cy="1710926"/>
            <a:chOff x="5915891" y="2031364"/>
            <a:chExt cx="1569568" cy="1710926"/>
          </a:xfrm>
        </p:grpSpPr>
        <p:sp>
          <p:nvSpPr>
            <p:cNvPr id="1094" name="Hexagon 1093"/>
            <p:cNvSpPr/>
            <p:nvPr/>
          </p:nvSpPr>
          <p:spPr>
            <a:xfrm>
              <a:off x="6869138" y="3170790"/>
              <a:ext cx="616321" cy="571500"/>
            </a:xfrm>
            <a:prstGeom prst="hexagon">
              <a:avLst/>
            </a:prstGeom>
            <a:solidFill>
              <a:srgbClr val="D89F00"/>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1097" name="Picture 1096">
              <a:extLst>
                <a:ext uri="{FF2B5EF4-FFF2-40B4-BE49-F238E27FC236}">
                  <a16:creationId xmlns:a16="http://schemas.microsoft.com/office/drawing/2014/main" id="{4B5AB01C-ECF4-4CC5-B79D-24017FBE3B63}"/>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5915891" y="2031364"/>
              <a:ext cx="1403357" cy="1409594"/>
            </a:xfrm>
            <a:prstGeom prst="rect">
              <a:avLst/>
            </a:prstGeom>
          </p:spPr>
        </p:pic>
      </p:grpSp>
      <p:grpSp>
        <p:nvGrpSpPr>
          <p:cNvPr id="16" name="Google Shape;796;p3"/>
          <p:cNvGrpSpPr/>
          <p:nvPr/>
        </p:nvGrpSpPr>
        <p:grpSpPr>
          <a:xfrm>
            <a:off x="5904450" y="818532"/>
            <a:ext cx="210400" cy="182707"/>
            <a:chOff x="9117820" y="2027686"/>
            <a:chExt cx="210400" cy="182707"/>
          </a:xfrm>
        </p:grpSpPr>
        <p:sp>
          <p:nvSpPr>
            <p:cNvPr id="17" name="Google Shape;797;p3"/>
            <p:cNvSpPr/>
            <p:nvPr/>
          </p:nvSpPr>
          <p:spPr>
            <a:xfrm>
              <a:off x="9277433" y="2113468"/>
              <a:ext cx="50788" cy="35339"/>
            </a:xfrm>
            <a:custGeom>
              <a:avLst/>
              <a:gdLst/>
              <a:ahLst/>
              <a:cxnLst/>
              <a:rect l="l" t="t" r="r" b="b"/>
              <a:pathLst>
                <a:path w="50788" h="35339" extrusionOk="0">
                  <a:moveTo>
                    <a:pt x="48729" y="18622"/>
                  </a:moveTo>
                  <a:cubicBezTo>
                    <a:pt x="51301" y="20527"/>
                    <a:pt x="50920" y="23194"/>
                    <a:pt x="50444" y="25861"/>
                  </a:cubicBezTo>
                  <a:cubicBezTo>
                    <a:pt x="44729" y="32814"/>
                    <a:pt x="37014" y="35767"/>
                    <a:pt x="28346" y="35290"/>
                  </a:cubicBezTo>
                  <a:cubicBezTo>
                    <a:pt x="21202" y="34909"/>
                    <a:pt x="14058" y="34528"/>
                    <a:pt x="7105" y="32719"/>
                  </a:cubicBezTo>
                  <a:cubicBezTo>
                    <a:pt x="4629" y="32623"/>
                    <a:pt x="1962" y="32623"/>
                    <a:pt x="438" y="30147"/>
                  </a:cubicBezTo>
                  <a:cubicBezTo>
                    <a:pt x="-229" y="29194"/>
                    <a:pt x="-134" y="28242"/>
                    <a:pt x="723" y="27385"/>
                  </a:cubicBezTo>
                  <a:cubicBezTo>
                    <a:pt x="5200" y="26146"/>
                    <a:pt x="8058" y="23860"/>
                    <a:pt x="7391" y="18526"/>
                  </a:cubicBezTo>
                  <a:cubicBezTo>
                    <a:pt x="6819" y="13764"/>
                    <a:pt x="9582" y="9859"/>
                    <a:pt x="11772" y="5858"/>
                  </a:cubicBezTo>
                  <a:cubicBezTo>
                    <a:pt x="16059" y="-1952"/>
                    <a:pt x="20250" y="-1857"/>
                    <a:pt x="24726" y="5572"/>
                  </a:cubicBezTo>
                  <a:cubicBezTo>
                    <a:pt x="26441" y="5477"/>
                    <a:pt x="26631" y="10335"/>
                    <a:pt x="29298" y="6906"/>
                  </a:cubicBezTo>
                  <a:cubicBezTo>
                    <a:pt x="29298" y="4810"/>
                    <a:pt x="30346" y="3477"/>
                    <a:pt x="31965" y="2334"/>
                  </a:cubicBezTo>
                  <a:cubicBezTo>
                    <a:pt x="34918" y="1667"/>
                    <a:pt x="36633" y="3858"/>
                    <a:pt x="38633" y="5191"/>
                  </a:cubicBezTo>
                  <a:cubicBezTo>
                    <a:pt x="42062" y="9668"/>
                    <a:pt x="47872" y="12240"/>
                    <a:pt x="48729" y="18622"/>
                  </a:cubicBezTo>
                  <a:cubicBezTo>
                    <a:pt x="43395" y="20908"/>
                    <a:pt x="37395" y="21479"/>
                    <a:pt x="33108" y="25956"/>
                  </a:cubicBezTo>
                  <a:cubicBezTo>
                    <a:pt x="38252" y="23384"/>
                    <a:pt x="43205" y="20431"/>
                    <a:pt x="48729" y="18622"/>
                  </a:cubicBezTo>
                  <a:close/>
                </a:path>
              </a:pathLst>
            </a:custGeom>
            <a:solidFill>
              <a:srgbClr val="FCCD09"/>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19" name="Google Shape;798;p3"/>
            <p:cNvSpPr/>
            <p:nvPr/>
          </p:nvSpPr>
          <p:spPr>
            <a:xfrm>
              <a:off x="9218760" y="2142838"/>
              <a:ext cx="32187" cy="43580"/>
            </a:xfrm>
            <a:custGeom>
              <a:avLst/>
              <a:gdLst/>
              <a:ahLst/>
              <a:cxnLst/>
              <a:rect l="l" t="t" r="r" b="b"/>
              <a:pathLst>
                <a:path w="32187" h="43580" extrusionOk="0">
                  <a:moveTo>
                    <a:pt x="29202" y="28018"/>
                  </a:moveTo>
                  <a:cubicBezTo>
                    <a:pt x="28345" y="28875"/>
                    <a:pt x="27393" y="29733"/>
                    <a:pt x="26535" y="30685"/>
                  </a:cubicBezTo>
                  <a:cubicBezTo>
                    <a:pt x="22344" y="33924"/>
                    <a:pt x="21868" y="39734"/>
                    <a:pt x="17963" y="43163"/>
                  </a:cubicBezTo>
                  <a:cubicBezTo>
                    <a:pt x="16439" y="43734"/>
                    <a:pt x="15010" y="43734"/>
                    <a:pt x="13581" y="43068"/>
                  </a:cubicBezTo>
                  <a:cubicBezTo>
                    <a:pt x="11200" y="39067"/>
                    <a:pt x="6819" y="40591"/>
                    <a:pt x="3485" y="39258"/>
                  </a:cubicBezTo>
                  <a:cubicBezTo>
                    <a:pt x="-1373" y="36495"/>
                    <a:pt x="56" y="32114"/>
                    <a:pt x="722" y="28018"/>
                  </a:cubicBezTo>
                  <a:cubicBezTo>
                    <a:pt x="1865" y="22970"/>
                    <a:pt x="9676" y="22875"/>
                    <a:pt x="9105" y="16588"/>
                  </a:cubicBezTo>
                  <a:cubicBezTo>
                    <a:pt x="9105" y="15064"/>
                    <a:pt x="9295" y="13540"/>
                    <a:pt x="9771" y="12016"/>
                  </a:cubicBezTo>
                  <a:cubicBezTo>
                    <a:pt x="11962" y="4777"/>
                    <a:pt x="17106" y="1062"/>
                    <a:pt x="24440" y="110"/>
                  </a:cubicBezTo>
                  <a:cubicBezTo>
                    <a:pt x="25964" y="-81"/>
                    <a:pt x="27583" y="-176"/>
                    <a:pt x="28631" y="1158"/>
                  </a:cubicBezTo>
                  <a:cubicBezTo>
                    <a:pt x="30060" y="2967"/>
                    <a:pt x="29012" y="4682"/>
                    <a:pt x="27774" y="6111"/>
                  </a:cubicBezTo>
                  <a:cubicBezTo>
                    <a:pt x="24440" y="10016"/>
                    <a:pt x="19582" y="13540"/>
                    <a:pt x="24535" y="19350"/>
                  </a:cubicBezTo>
                  <a:cubicBezTo>
                    <a:pt x="26631" y="21446"/>
                    <a:pt x="30060" y="19541"/>
                    <a:pt x="32060" y="21827"/>
                  </a:cubicBezTo>
                  <a:cubicBezTo>
                    <a:pt x="32726" y="24399"/>
                    <a:pt x="30631" y="26018"/>
                    <a:pt x="29202" y="28018"/>
                  </a:cubicBezTo>
                  <a:close/>
                </a:path>
              </a:pathLst>
            </a:custGeom>
            <a:solidFill>
              <a:srgbClr val="FBC101"/>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20" name="Google Shape;799;p3"/>
            <p:cNvSpPr/>
            <p:nvPr/>
          </p:nvSpPr>
          <p:spPr>
            <a:xfrm>
              <a:off x="9190336" y="2027686"/>
              <a:ext cx="30861" cy="57253"/>
            </a:xfrm>
            <a:custGeom>
              <a:avLst/>
              <a:gdLst/>
              <a:ahLst/>
              <a:cxnLst/>
              <a:rect l="l" t="t" r="r" b="b"/>
              <a:pathLst>
                <a:path w="30861" h="57253" extrusionOk="0">
                  <a:moveTo>
                    <a:pt x="0" y="56207"/>
                  </a:moveTo>
                  <a:cubicBezTo>
                    <a:pt x="381" y="44491"/>
                    <a:pt x="476" y="32680"/>
                    <a:pt x="1048" y="20964"/>
                  </a:cubicBezTo>
                  <a:cubicBezTo>
                    <a:pt x="1524" y="11820"/>
                    <a:pt x="2000" y="1343"/>
                    <a:pt x="13811" y="105"/>
                  </a:cubicBezTo>
                  <a:cubicBezTo>
                    <a:pt x="25051" y="-1038"/>
                    <a:pt x="29337" y="7344"/>
                    <a:pt x="30861" y="17250"/>
                  </a:cubicBezTo>
                  <a:cubicBezTo>
                    <a:pt x="30670" y="17631"/>
                    <a:pt x="30480" y="18107"/>
                    <a:pt x="30194" y="18488"/>
                  </a:cubicBezTo>
                  <a:cubicBezTo>
                    <a:pt x="27432" y="18774"/>
                    <a:pt x="26003" y="16678"/>
                    <a:pt x="24193" y="15345"/>
                  </a:cubicBezTo>
                  <a:cubicBezTo>
                    <a:pt x="23431" y="14773"/>
                    <a:pt x="22765" y="14106"/>
                    <a:pt x="22193" y="13344"/>
                  </a:cubicBezTo>
                  <a:cubicBezTo>
                    <a:pt x="21622" y="12582"/>
                    <a:pt x="21050" y="11725"/>
                    <a:pt x="20479" y="10963"/>
                  </a:cubicBezTo>
                  <a:cubicBezTo>
                    <a:pt x="14192" y="6772"/>
                    <a:pt x="10573" y="9249"/>
                    <a:pt x="8477" y="15726"/>
                  </a:cubicBezTo>
                  <a:cubicBezTo>
                    <a:pt x="7334" y="19059"/>
                    <a:pt x="8763" y="22869"/>
                    <a:pt x="6953" y="26108"/>
                  </a:cubicBezTo>
                  <a:cubicBezTo>
                    <a:pt x="4191" y="31823"/>
                    <a:pt x="8477" y="37443"/>
                    <a:pt x="7049" y="43158"/>
                  </a:cubicBezTo>
                  <a:cubicBezTo>
                    <a:pt x="6191" y="44777"/>
                    <a:pt x="5524" y="46396"/>
                    <a:pt x="6191" y="48301"/>
                  </a:cubicBezTo>
                  <a:cubicBezTo>
                    <a:pt x="5905" y="51730"/>
                    <a:pt x="5429" y="55064"/>
                    <a:pt x="2381" y="57159"/>
                  </a:cubicBezTo>
                  <a:cubicBezTo>
                    <a:pt x="1333" y="57445"/>
                    <a:pt x="571" y="57064"/>
                    <a:pt x="0" y="56207"/>
                  </a:cubicBezTo>
                  <a:close/>
                </a:path>
              </a:pathLst>
            </a:custGeom>
            <a:solidFill>
              <a:srgbClr val="FBD124"/>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21" name="Google Shape;800;p3"/>
            <p:cNvSpPr/>
            <p:nvPr/>
          </p:nvSpPr>
          <p:spPr>
            <a:xfrm>
              <a:off x="9197038" y="2138912"/>
              <a:ext cx="24295" cy="67746"/>
            </a:xfrm>
            <a:custGeom>
              <a:avLst/>
              <a:gdLst/>
              <a:ahLst/>
              <a:cxnLst/>
              <a:rect l="l" t="t" r="r" b="b"/>
              <a:pathLst>
                <a:path w="24295" h="67746" extrusionOk="0">
                  <a:moveTo>
                    <a:pt x="16538" y="66711"/>
                  </a:moveTo>
                  <a:cubicBezTo>
                    <a:pt x="11109" y="60139"/>
                    <a:pt x="9585" y="51852"/>
                    <a:pt x="8156" y="43946"/>
                  </a:cubicBezTo>
                  <a:cubicBezTo>
                    <a:pt x="5775" y="30325"/>
                    <a:pt x="4061" y="16514"/>
                    <a:pt x="536" y="3084"/>
                  </a:cubicBezTo>
                  <a:cubicBezTo>
                    <a:pt x="-130" y="2131"/>
                    <a:pt x="-226" y="1084"/>
                    <a:pt x="536" y="131"/>
                  </a:cubicBezTo>
                  <a:cubicBezTo>
                    <a:pt x="3299" y="-536"/>
                    <a:pt x="4537" y="1465"/>
                    <a:pt x="5870" y="3275"/>
                  </a:cubicBezTo>
                  <a:cubicBezTo>
                    <a:pt x="11776" y="10704"/>
                    <a:pt x="11300" y="19753"/>
                    <a:pt x="12443" y="28420"/>
                  </a:cubicBezTo>
                  <a:cubicBezTo>
                    <a:pt x="13681" y="37946"/>
                    <a:pt x="13300" y="48042"/>
                    <a:pt x="21587" y="55186"/>
                  </a:cubicBezTo>
                  <a:cubicBezTo>
                    <a:pt x="22063" y="57281"/>
                    <a:pt x="22444" y="59377"/>
                    <a:pt x="23396" y="61377"/>
                  </a:cubicBezTo>
                  <a:cubicBezTo>
                    <a:pt x="24063" y="63473"/>
                    <a:pt x="25206" y="65568"/>
                    <a:pt x="23015" y="67378"/>
                  </a:cubicBezTo>
                  <a:cubicBezTo>
                    <a:pt x="20729" y="67949"/>
                    <a:pt x="18539" y="67949"/>
                    <a:pt x="16538" y="66711"/>
                  </a:cubicBezTo>
                  <a:close/>
                </a:path>
              </a:pathLst>
            </a:custGeom>
            <a:solidFill>
              <a:srgbClr val="F9C612"/>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22" name="Google Shape;801;p3"/>
            <p:cNvSpPr/>
            <p:nvPr/>
          </p:nvSpPr>
          <p:spPr>
            <a:xfrm>
              <a:off x="9261487" y="2048291"/>
              <a:ext cx="37591" cy="50142"/>
            </a:xfrm>
            <a:custGeom>
              <a:avLst/>
              <a:gdLst/>
              <a:ahLst/>
              <a:cxnLst/>
              <a:rect l="l" t="t" r="r" b="b"/>
              <a:pathLst>
                <a:path w="37591" h="50142" extrusionOk="0">
                  <a:moveTo>
                    <a:pt x="0" y="10932"/>
                  </a:moveTo>
                  <a:cubicBezTo>
                    <a:pt x="8001" y="5979"/>
                    <a:pt x="16859" y="3026"/>
                    <a:pt x="25908" y="645"/>
                  </a:cubicBezTo>
                  <a:cubicBezTo>
                    <a:pt x="33338" y="-1355"/>
                    <a:pt x="37052" y="1216"/>
                    <a:pt x="37433" y="9503"/>
                  </a:cubicBezTo>
                  <a:cubicBezTo>
                    <a:pt x="38005" y="20933"/>
                    <a:pt x="37243" y="31982"/>
                    <a:pt x="31528" y="42174"/>
                  </a:cubicBezTo>
                  <a:cubicBezTo>
                    <a:pt x="30194" y="44650"/>
                    <a:pt x="29813" y="47127"/>
                    <a:pt x="30194" y="49794"/>
                  </a:cubicBezTo>
                  <a:cubicBezTo>
                    <a:pt x="28194" y="50746"/>
                    <a:pt x="27051" y="49603"/>
                    <a:pt x="26194" y="48079"/>
                  </a:cubicBezTo>
                  <a:cubicBezTo>
                    <a:pt x="25336" y="45984"/>
                    <a:pt x="25336" y="43698"/>
                    <a:pt x="25813" y="41507"/>
                  </a:cubicBezTo>
                  <a:cubicBezTo>
                    <a:pt x="26480" y="38935"/>
                    <a:pt x="27242" y="36364"/>
                    <a:pt x="27813" y="33792"/>
                  </a:cubicBezTo>
                  <a:cubicBezTo>
                    <a:pt x="28384" y="31792"/>
                    <a:pt x="29337" y="29982"/>
                    <a:pt x="30194" y="28172"/>
                  </a:cubicBezTo>
                  <a:cubicBezTo>
                    <a:pt x="31909" y="24553"/>
                    <a:pt x="31909" y="20647"/>
                    <a:pt x="31337" y="16837"/>
                  </a:cubicBezTo>
                  <a:cubicBezTo>
                    <a:pt x="31052" y="15409"/>
                    <a:pt x="30575" y="13980"/>
                    <a:pt x="30194" y="12456"/>
                  </a:cubicBezTo>
                  <a:cubicBezTo>
                    <a:pt x="29718" y="7884"/>
                    <a:pt x="27622" y="8074"/>
                    <a:pt x="23336" y="8551"/>
                  </a:cubicBezTo>
                  <a:cubicBezTo>
                    <a:pt x="15716" y="9598"/>
                    <a:pt x="8287" y="15694"/>
                    <a:pt x="0" y="10932"/>
                  </a:cubicBezTo>
                  <a:close/>
                </a:path>
              </a:pathLst>
            </a:custGeom>
            <a:solidFill>
              <a:srgbClr val="FACB22"/>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23" name="Google Shape;802;p3"/>
            <p:cNvSpPr/>
            <p:nvPr/>
          </p:nvSpPr>
          <p:spPr>
            <a:xfrm>
              <a:off x="9243047" y="2051413"/>
              <a:ext cx="50790" cy="20783"/>
            </a:xfrm>
            <a:custGeom>
              <a:avLst/>
              <a:gdLst/>
              <a:ahLst/>
              <a:cxnLst/>
              <a:rect l="l" t="t" r="r" b="b"/>
              <a:pathLst>
                <a:path w="50790" h="20783" extrusionOk="0">
                  <a:moveTo>
                    <a:pt x="18440" y="7810"/>
                  </a:moveTo>
                  <a:cubicBezTo>
                    <a:pt x="28823" y="5715"/>
                    <a:pt x="39491" y="4667"/>
                    <a:pt x="49206" y="0"/>
                  </a:cubicBezTo>
                  <a:cubicBezTo>
                    <a:pt x="51778" y="3524"/>
                    <a:pt x="50349" y="6953"/>
                    <a:pt x="50730" y="10192"/>
                  </a:cubicBezTo>
                  <a:cubicBezTo>
                    <a:pt x="49206" y="12002"/>
                    <a:pt x="47111" y="12192"/>
                    <a:pt x="44920" y="12002"/>
                  </a:cubicBezTo>
                  <a:cubicBezTo>
                    <a:pt x="42062" y="11430"/>
                    <a:pt x="39205" y="10573"/>
                    <a:pt x="36157" y="11049"/>
                  </a:cubicBezTo>
                  <a:cubicBezTo>
                    <a:pt x="32633" y="11335"/>
                    <a:pt x="30442" y="14097"/>
                    <a:pt x="27584" y="15621"/>
                  </a:cubicBezTo>
                  <a:cubicBezTo>
                    <a:pt x="23393" y="15812"/>
                    <a:pt x="19107" y="15907"/>
                    <a:pt x="15392" y="18193"/>
                  </a:cubicBezTo>
                  <a:cubicBezTo>
                    <a:pt x="12535" y="18383"/>
                    <a:pt x="9963" y="19050"/>
                    <a:pt x="7487" y="20479"/>
                  </a:cubicBezTo>
                  <a:cubicBezTo>
                    <a:pt x="6058" y="20955"/>
                    <a:pt x="4724" y="20860"/>
                    <a:pt x="3391" y="20288"/>
                  </a:cubicBezTo>
                  <a:cubicBezTo>
                    <a:pt x="1486" y="18764"/>
                    <a:pt x="1200" y="16383"/>
                    <a:pt x="57" y="14383"/>
                  </a:cubicBezTo>
                  <a:cubicBezTo>
                    <a:pt x="-133" y="13430"/>
                    <a:pt x="152" y="12668"/>
                    <a:pt x="914" y="12097"/>
                  </a:cubicBezTo>
                  <a:cubicBezTo>
                    <a:pt x="7391" y="13335"/>
                    <a:pt x="12440" y="8668"/>
                    <a:pt x="18440" y="7810"/>
                  </a:cubicBezTo>
                  <a:close/>
                </a:path>
              </a:pathLst>
            </a:custGeom>
            <a:solidFill>
              <a:srgbClr val="F9C70D"/>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24" name="Google Shape;803;p3"/>
            <p:cNvSpPr/>
            <p:nvPr/>
          </p:nvSpPr>
          <p:spPr>
            <a:xfrm>
              <a:off x="9117820" y="2113611"/>
              <a:ext cx="55370" cy="24376"/>
            </a:xfrm>
            <a:custGeom>
              <a:avLst/>
              <a:gdLst/>
              <a:ahLst/>
              <a:cxnLst/>
              <a:rect l="l" t="t" r="r" b="b"/>
              <a:pathLst>
                <a:path w="55370" h="24376" extrusionOk="0">
                  <a:moveTo>
                    <a:pt x="52037" y="23622"/>
                  </a:moveTo>
                  <a:cubicBezTo>
                    <a:pt x="39178" y="25051"/>
                    <a:pt x="26414" y="24384"/>
                    <a:pt x="13746" y="22193"/>
                  </a:cubicBezTo>
                  <a:cubicBezTo>
                    <a:pt x="7936" y="21145"/>
                    <a:pt x="697" y="20764"/>
                    <a:pt x="30" y="12763"/>
                  </a:cubicBezTo>
                  <a:cubicBezTo>
                    <a:pt x="-446" y="5810"/>
                    <a:pt x="4793" y="2095"/>
                    <a:pt x="10889" y="0"/>
                  </a:cubicBezTo>
                  <a:cubicBezTo>
                    <a:pt x="11270" y="286"/>
                    <a:pt x="11651" y="571"/>
                    <a:pt x="12032" y="857"/>
                  </a:cubicBezTo>
                  <a:cubicBezTo>
                    <a:pt x="12508" y="4667"/>
                    <a:pt x="9460" y="6572"/>
                    <a:pt x="7745" y="9334"/>
                  </a:cubicBezTo>
                  <a:cubicBezTo>
                    <a:pt x="7364" y="10096"/>
                    <a:pt x="7079" y="10954"/>
                    <a:pt x="6983" y="11811"/>
                  </a:cubicBezTo>
                  <a:cubicBezTo>
                    <a:pt x="9460" y="18097"/>
                    <a:pt x="15365" y="15240"/>
                    <a:pt x="19747" y="16573"/>
                  </a:cubicBezTo>
                  <a:cubicBezTo>
                    <a:pt x="27462" y="18574"/>
                    <a:pt x="35368" y="17335"/>
                    <a:pt x="43083" y="17907"/>
                  </a:cubicBezTo>
                  <a:cubicBezTo>
                    <a:pt x="47655" y="18288"/>
                    <a:pt x="53084" y="16954"/>
                    <a:pt x="55370" y="23050"/>
                  </a:cubicBezTo>
                  <a:cubicBezTo>
                    <a:pt x="54418" y="24384"/>
                    <a:pt x="53275" y="24575"/>
                    <a:pt x="52037" y="23622"/>
                  </a:cubicBezTo>
                  <a:close/>
                </a:path>
              </a:pathLst>
            </a:custGeom>
            <a:solidFill>
              <a:srgbClr val="F7CD23"/>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25" name="Google Shape;804;p3"/>
            <p:cNvSpPr/>
            <p:nvPr/>
          </p:nvSpPr>
          <p:spPr>
            <a:xfrm>
              <a:off x="9128709" y="2092676"/>
              <a:ext cx="46864" cy="23328"/>
            </a:xfrm>
            <a:custGeom>
              <a:avLst/>
              <a:gdLst/>
              <a:ahLst/>
              <a:cxnLst/>
              <a:rect l="l" t="t" r="r" b="b"/>
              <a:pathLst>
                <a:path w="46864" h="23328" extrusionOk="0">
                  <a:moveTo>
                    <a:pt x="0" y="20935"/>
                  </a:moveTo>
                  <a:cubicBezTo>
                    <a:pt x="13049" y="12934"/>
                    <a:pt x="25146" y="3123"/>
                    <a:pt x="40958" y="742"/>
                  </a:cubicBezTo>
                  <a:cubicBezTo>
                    <a:pt x="42577" y="75"/>
                    <a:pt x="44196" y="-210"/>
                    <a:pt x="45911" y="171"/>
                  </a:cubicBezTo>
                  <a:cubicBezTo>
                    <a:pt x="47816" y="2457"/>
                    <a:pt x="46482" y="4362"/>
                    <a:pt x="45244" y="6267"/>
                  </a:cubicBezTo>
                  <a:cubicBezTo>
                    <a:pt x="43720" y="7981"/>
                    <a:pt x="41910" y="9029"/>
                    <a:pt x="39719" y="9505"/>
                  </a:cubicBezTo>
                  <a:cubicBezTo>
                    <a:pt x="34576" y="9410"/>
                    <a:pt x="29623" y="9791"/>
                    <a:pt x="25622" y="13696"/>
                  </a:cubicBezTo>
                  <a:cubicBezTo>
                    <a:pt x="18479" y="15982"/>
                    <a:pt x="12859" y="21697"/>
                    <a:pt x="5334" y="23316"/>
                  </a:cubicBezTo>
                  <a:cubicBezTo>
                    <a:pt x="3620" y="23412"/>
                    <a:pt x="2000" y="22935"/>
                    <a:pt x="762" y="21697"/>
                  </a:cubicBezTo>
                  <a:lnTo>
                    <a:pt x="0" y="20935"/>
                  </a:lnTo>
                  <a:close/>
                </a:path>
              </a:pathLst>
            </a:custGeom>
            <a:solidFill>
              <a:srgbClr val="FDD41F"/>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26" name="Google Shape;805;p3"/>
            <p:cNvSpPr/>
            <p:nvPr/>
          </p:nvSpPr>
          <p:spPr>
            <a:xfrm>
              <a:off x="9284538" y="2139329"/>
              <a:ext cx="43338" cy="11318"/>
            </a:xfrm>
            <a:custGeom>
              <a:avLst/>
              <a:gdLst/>
              <a:ahLst/>
              <a:cxnLst/>
              <a:rect l="l" t="t" r="r" b="b"/>
              <a:pathLst>
                <a:path w="43338" h="11318" extrusionOk="0">
                  <a:moveTo>
                    <a:pt x="0" y="6858"/>
                  </a:moveTo>
                  <a:cubicBezTo>
                    <a:pt x="14573" y="5620"/>
                    <a:pt x="30290" y="11239"/>
                    <a:pt x="43339" y="0"/>
                  </a:cubicBezTo>
                  <a:cubicBezTo>
                    <a:pt x="39910" y="11144"/>
                    <a:pt x="29908" y="10573"/>
                    <a:pt x="21622" y="11239"/>
                  </a:cubicBezTo>
                  <a:cubicBezTo>
                    <a:pt x="14383" y="11716"/>
                    <a:pt x="6858" y="10001"/>
                    <a:pt x="0" y="6858"/>
                  </a:cubicBezTo>
                  <a:close/>
                </a:path>
              </a:pathLst>
            </a:custGeom>
            <a:solidFill>
              <a:srgbClr val="F7D03B"/>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27" name="Google Shape;806;p3"/>
            <p:cNvSpPr/>
            <p:nvPr/>
          </p:nvSpPr>
          <p:spPr>
            <a:xfrm>
              <a:off x="9249486" y="2137995"/>
              <a:ext cx="28384" cy="24955"/>
            </a:xfrm>
            <a:custGeom>
              <a:avLst/>
              <a:gdLst/>
              <a:ahLst/>
              <a:cxnLst/>
              <a:rect l="l" t="t" r="r" b="b"/>
              <a:pathLst>
                <a:path w="28384" h="24955" extrusionOk="0">
                  <a:moveTo>
                    <a:pt x="28289" y="3620"/>
                  </a:moveTo>
                  <a:cubicBezTo>
                    <a:pt x="28289" y="4286"/>
                    <a:pt x="28289" y="4953"/>
                    <a:pt x="28384" y="5620"/>
                  </a:cubicBezTo>
                  <a:cubicBezTo>
                    <a:pt x="19336" y="4858"/>
                    <a:pt x="16097" y="12668"/>
                    <a:pt x="11144" y="17812"/>
                  </a:cubicBezTo>
                  <a:cubicBezTo>
                    <a:pt x="9239" y="19812"/>
                    <a:pt x="8573" y="23146"/>
                    <a:pt x="5429" y="24194"/>
                  </a:cubicBezTo>
                  <a:cubicBezTo>
                    <a:pt x="4572" y="24955"/>
                    <a:pt x="3620" y="25146"/>
                    <a:pt x="2477" y="24765"/>
                  </a:cubicBezTo>
                  <a:cubicBezTo>
                    <a:pt x="1048" y="23813"/>
                    <a:pt x="95" y="22574"/>
                    <a:pt x="0" y="20765"/>
                  </a:cubicBezTo>
                  <a:cubicBezTo>
                    <a:pt x="2762" y="11716"/>
                    <a:pt x="11716" y="8763"/>
                    <a:pt x="17621" y="2667"/>
                  </a:cubicBezTo>
                  <a:cubicBezTo>
                    <a:pt x="19336" y="1238"/>
                    <a:pt x="21146" y="191"/>
                    <a:pt x="23432" y="0"/>
                  </a:cubicBezTo>
                  <a:cubicBezTo>
                    <a:pt x="25813" y="191"/>
                    <a:pt x="27527" y="1143"/>
                    <a:pt x="28289" y="3620"/>
                  </a:cubicBezTo>
                  <a:close/>
                </a:path>
              </a:pathLst>
            </a:custGeom>
            <a:solidFill>
              <a:srgbClr val="FCC40B"/>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28" name="Google Shape;807;p3"/>
            <p:cNvSpPr/>
            <p:nvPr/>
          </p:nvSpPr>
          <p:spPr>
            <a:xfrm>
              <a:off x="9226150" y="2173523"/>
              <a:ext cx="19240" cy="30098"/>
            </a:xfrm>
            <a:custGeom>
              <a:avLst/>
              <a:gdLst/>
              <a:ahLst/>
              <a:cxnLst/>
              <a:rect l="l" t="t" r="r" b="b"/>
              <a:pathLst>
                <a:path w="19240" h="30098" extrusionOk="0">
                  <a:moveTo>
                    <a:pt x="10478" y="11430"/>
                  </a:moveTo>
                  <a:cubicBezTo>
                    <a:pt x="13335" y="7620"/>
                    <a:pt x="11906" y="381"/>
                    <a:pt x="19241" y="0"/>
                  </a:cubicBezTo>
                  <a:cubicBezTo>
                    <a:pt x="17050" y="10954"/>
                    <a:pt x="8287" y="19145"/>
                    <a:pt x="6191" y="30099"/>
                  </a:cubicBezTo>
                  <a:cubicBezTo>
                    <a:pt x="4096" y="30099"/>
                    <a:pt x="2191" y="29337"/>
                    <a:pt x="762" y="27813"/>
                  </a:cubicBezTo>
                  <a:cubicBezTo>
                    <a:pt x="0" y="26384"/>
                    <a:pt x="-190" y="24955"/>
                    <a:pt x="191" y="23432"/>
                  </a:cubicBezTo>
                  <a:cubicBezTo>
                    <a:pt x="667" y="22003"/>
                    <a:pt x="1524" y="20764"/>
                    <a:pt x="2476" y="19622"/>
                  </a:cubicBezTo>
                  <a:cubicBezTo>
                    <a:pt x="4762" y="16573"/>
                    <a:pt x="7048" y="13430"/>
                    <a:pt x="10478" y="11430"/>
                  </a:cubicBezTo>
                  <a:close/>
                </a:path>
              </a:pathLst>
            </a:custGeom>
            <a:solidFill>
              <a:srgbClr val="FAC115"/>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29" name="Google Shape;808;p3"/>
            <p:cNvSpPr/>
            <p:nvPr/>
          </p:nvSpPr>
          <p:spPr>
            <a:xfrm>
              <a:off x="9281674" y="2095894"/>
              <a:ext cx="19545" cy="13592"/>
            </a:xfrm>
            <a:custGeom>
              <a:avLst/>
              <a:gdLst/>
              <a:ahLst/>
              <a:cxnLst/>
              <a:rect l="l" t="t" r="r" b="b"/>
              <a:pathLst>
                <a:path w="19545" h="13592" extrusionOk="0">
                  <a:moveTo>
                    <a:pt x="7151" y="0"/>
                  </a:moveTo>
                  <a:cubicBezTo>
                    <a:pt x="8103" y="762"/>
                    <a:pt x="9056" y="1429"/>
                    <a:pt x="10008" y="2191"/>
                  </a:cubicBezTo>
                  <a:cubicBezTo>
                    <a:pt x="13437" y="3810"/>
                    <a:pt x="16676" y="5715"/>
                    <a:pt x="18962" y="8954"/>
                  </a:cubicBezTo>
                  <a:cubicBezTo>
                    <a:pt x="19724" y="9906"/>
                    <a:pt x="19724" y="10954"/>
                    <a:pt x="19057" y="11906"/>
                  </a:cubicBezTo>
                  <a:cubicBezTo>
                    <a:pt x="16771" y="13716"/>
                    <a:pt x="14104" y="13907"/>
                    <a:pt x="11342" y="13240"/>
                  </a:cubicBezTo>
                  <a:cubicBezTo>
                    <a:pt x="8675" y="12097"/>
                    <a:pt x="6198" y="10382"/>
                    <a:pt x="3150" y="9811"/>
                  </a:cubicBezTo>
                  <a:cubicBezTo>
                    <a:pt x="-2946" y="3620"/>
                    <a:pt x="578" y="1238"/>
                    <a:pt x="7151" y="0"/>
                  </a:cubicBezTo>
                  <a:close/>
                </a:path>
              </a:pathLst>
            </a:custGeom>
            <a:solidFill>
              <a:srgbClr val="F9BF08"/>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30" name="Google Shape;809;p3"/>
            <p:cNvSpPr/>
            <p:nvPr/>
          </p:nvSpPr>
          <p:spPr>
            <a:xfrm>
              <a:off x="9169857" y="2131462"/>
              <a:ext cx="27908" cy="10628"/>
            </a:xfrm>
            <a:custGeom>
              <a:avLst/>
              <a:gdLst/>
              <a:ahLst/>
              <a:cxnLst/>
              <a:rect l="l" t="t" r="r" b="b"/>
              <a:pathLst>
                <a:path w="27908" h="10628" extrusionOk="0">
                  <a:moveTo>
                    <a:pt x="0" y="5771"/>
                  </a:moveTo>
                  <a:cubicBezTo>
                    <a:pt x="1048" y="5580"/>
                    <a:pt x="2000" y="5390"/>
                    <a:pt x="3048" y="5199"/>
                  </a:cubicBezTo>
                  <a:cubicBezTo>
                    <a:pt x="5620" y="2723"/>
                    <a:pt x="9239" y="2056"/>
                    <a:pt x="12192" y="151"/>
                  </a:cubicBezTo>
                  <a:cubicBezTo>
                    <a:pt x="15430" y="-325"/>
                    <a:pt x="18574" y="437"/>
                    <a:pt x="21717" y="913"/>
                  </a:cubicBezTo>
                  <a:cubicBezTo>
                    <a:pt x="25336" y="1865"/>
                    <a:pt x="27908" y="3770"/>
                    <a:pt x="27908" y="7866"/>
                  </a:cubicBezTo>
                  <a:cubicBezTo>
                    <a:pt x="27813" y="8819"/>
                    <a:pt x="27718" y="9676"/>
                    <a:pt x="27622" y="10628"/>
                  </a:cubicBezTo>
                  <a:cubicBezTo>
                    <a:pt x="19241" y="4628"/>
                    <a:pt x="8858" y="9676"/>
                    <a:pt x="0" y="5771"/>
                  </a:cubicBezTo>
                  <a:close/>
                </a:path>
              </a:pathLst>
            </a:custGeom>
            <a:solidFill>
              <a:srgbClr val="FACB27"/>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31" name="Google Shape;810;p3"/>
            <p:cNvSpPr/>
            <p:nvPr/>
          </p:nvSpPr>
          <p:spPr>
            <a:xfrm>
              <a:off x="9219817" y="2044936"/>
              <a:ext cx="21762" cy="18044"/>
            </a:xfrm>
            <a:custGeom>
              <a:avLst/>
              <a:gdLst/>
              <a:ahLst/>
              <a:cxnLst/>
              <a:rect l="l" t="t" r="r" b="b"/>
              <a:pathLst>
                <a:path w="21762" h="18044" extrusionOk="0">
                  <a:moveTo>
                    <a:pt x="1379" y="0"/>
                  </a:moveTo>
                  <a:cubicBezTo>
                    <a:pt x="8142" y="5525"/>
                    <a:pt x="15000" y="11049"/>
                    <a:pt x="21763" y="16478"/>
                  </a:cubicBezTo>
                  <a:cubicBezTo>
                    <a:pt x="17477" y="20098"/>
                    <a:pt x="13952" y="16478"/>
                    <a:pt x="10238" y="15240"/>
                  </a:cubicBezTo>
                  <a:cubicBezTo>
                    <a:pt x="9285" y="14859"/>
                    <a:pt x="8428" y="14383"/>
                    <a:pt x="7571" y="13811"/>
                  </a:cubicBezTo>
                  <a:cubicBezTo>
                    <a:pt x="5856" y="12859"/>
                    <a:pt x="4046" y="11811"/>
                    <a:pt x="2618" y="10478"/>
                  </a:cubicBezTo>
                  <a:cubicBezTo>
                    <a:pt x="1951" y="9716"/>
                    <a:pt x="1475" y="8858"/>
                    <a:pt x="1094" y="7906"/>
                  </a:cubicBezTo>
                  <a:cubicBezTo>
                    <a:pt x="427" y="5525"/>
                    <a:pt x="-716" y="3239"/>
                    <a:pt x="617" y="762"/>
                  </a:cubicBezTo>
                  <a:lnTo>
                    <a:pt x="1379" y="0"/>
                  </a:lnTo>
                  <a:close/>
                </a:path>
              </a:pathLst>
            </a:custGeom>
            <a:solidFill>
              <a:srgbClr val="F7C925"/>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32" name="Google Shape;811;p3"/>
            <p:cNvSpPr/>
            <p:nvPr/>
          </p:nvSpPr>
          <p:spPr>
            <a:xfrm>
              <a:off x="9297679" y="2104753"/>
              <a:ext cx="18482" cy="13906"/>
            </a:xfrm>
            <a:custGeom>
              <a:avLst/>
              <a:gdLst/>
              <a:ahLst/>
              <a:cxnLst/>
              <a:rect l="l" t="t" r="r" b="b"/>
              <a:pathLst>
                <a:path w="18482" h="13906" extrusionOk="0">
                  <a:moveTo>
                    <a:pt x="2861" y="2572"/>
                  </a:moveTo>
                  <a:cubicBezTo>
                    <a:pt x="2956" y="1715"/>
                    <a:pt x="2956" y="857"/>
                    <a:pt x="3052" y="0"/>
                  </a:cubicBezTo>
                  <a:cubicBezTo>
                    <a:pt x="9338" y="3429"/>
                    <a:pt x="14958" y="7525"/>
                    <a:pt x="18482" y="13907"/>
                  </a:cubicBezTo>
                  <a:cubicBezTo>
                    <a:pt x="16387" y="13145"/>
                    <a:pt x="14196" y="12383"/>
                    <a:pt x="12100" y="11621"/>
                  </a:cubicBezTo>
                  <a:cubicBezTo>
                    <a:pt x="7433" y="11144"/>
                    <a:pt x="2194" y="11716"/>
                    <a:pt x="4" y="5905"/>
                  </a:cubicBezTo>
                  <a:cubicBezTo>
                    <a:pt x="-92" y="4096"/>
                    <a:pt x="1718" y="3620"/>
                    <a:pt x="2861" y="2572"/>
                  </a:cubicBezTo>
                  <a:close/>
                </a:path>
              </a:pathLst>
            </a:custGeom>
            <a:solidFill>
              <a:srgbClr val="FBC70B"/>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33" name="Google Shape;812;p3"/>
            <p:cNvSpPr/>
            <p:nvPr/>
          </p:nvSpPr>
          <p:spPr>
            <a:xfrm>
              <a:off x="9218339" y="2195855"/>
              <a:ext cx="13929" cy="13283"/>
            </a:xfrm>
            <a:custGeom>
              <a:avLst/>
              <a:gdLst/>
              <a:ahLst/>
              <a:cxnLst/>
              <a:rect l="l" t="t" r="r" b="b"/>
              <a:pathLst>
                <a:path w="13929" h="13283" extrusionOk="0">
                  <a:moveTo>
                    <a:pt x="9144" y="5100"/>
                  </a:moveTo>
                  <a:cubicBezTo>
                    <a:pt x="11239" y="5195"/>
                    <a:pt x="12954" y="5671"/>
                    <a:pt x="13907" y="7767"/>
                  </a:cubicBezTo>
                  <a:cubicBezTo>
                    <a:pt x="14002" y="8529"/>
                    <a:pt x="13811" y="9100"/>
                    <a:pt x="13145" y="9577"/>
                  </a:cubicBezTo>
                  <a:cubicBezTo>
                    <a:pt x="9525" y="11863"/>
                    <a:pt x="6001" y="16530"/>
                    <a:pt x="2286" y="9767"/>
                  </a:cubicBezTo>
                  <a:cubicBezTo>
                    <a:pt x="1524" y="8243"/>
                    <a:pt x="762" y="6719"/>
                    <a:pt x="0" y="5195"/>
                  </a:cubicBezTo>
                  <a:cubicBezTo>
                    <a:pt x="3048" y="-1377"/>
                    <a:pt x="6096" y="-2044"/>
                    <a:pt x="9144" y="5100"/>
                  </a:cubicBezTo>
                  <a:close/>
                </a:path>
              </a:pathLst>
            </a:custGeom>
            <a:solidFill>
              <a:srgbClr val="FBCC0D"/>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34" name="Google Shape;813;p3"/>
            <p:cNvSpPr/>
            <p:nvPr/>
          </p:nvSpPr>
          <p:spPr>
            <a:xfrm>
              <a:off x="9169667" y="2083798"/>
              <a:ext cx="21883" cy="10340"/>
            </a:xfrm>
            <a:custGeom>
              <a:avLst/>
              <a:gdLst/>
              <a:ahLst/>
              <a:cxnLst/>
              <a:rect l="l" t="t" r="r" b="b"/>
              <a:pathLst>
                <a:path w="21883" h="10340" extrusionOk="0">
                  <a:moveTo>
                    <a:pt x="5334" y="9811"/>
                  </a:moveTo>
                  <a:cubicBezTo>
                    <a:pt x="3524" y="9716"/>
                    <a:pt x="1810" y="9620"/>
                    <a:pt x="0" y="9525"/>
                  </a:cubicBezTo>
                  <a:cubicBezTo>
                    <a:pt x="6858" y="6382"/>
                    <a:pt x="13811" y="3239"/>
                    <a:pt x="20669" y="0"/>
                  </a:cubicBezTo>
                  <a:cubicBezTo>
                    <a:pt x="20955" y="286"/>
                    <a:pt x="21241" y="571"/>
                    <a:pt x="21526" y="762"/>
                  </a:cubicBezTo>
                  <a:cubicBezTo>
                    <a:pt x="22003" y="1905"/>
                    <a:pt x="22003" y="2953"/>
                    <a:pt x="21526" y="4001"/>
                  </a:cubicBezTo>
                  <a:cubicBezTo>
                    <a:pt x="17050" y="8573"/>
                    <a:pt x="12001" y="11621"/>
                    <a:pt x="5334" y="9811"/>
                  </a:cubicBezTo>
                  <a:close/>
                </a:path>
              </a:pathLst>
            </a:custGeom>
            <a:solidFill>
              <a:srgbClr val="F9CD25"/>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35" name="Google Shape;814;p3"/>
            <p:cNvSpPr/>
            <p:nvPr/>
          </p:nvSpPr>
          <p:spPr>
            <a:xfrm>
              <a:off x="9213577" y="2205335"/>
              <a:ext cx="17907" cy="5058"/>
            </a:xfrm>
            <a:custGeom>
              <a:avLst/>
              <a:gdLst/>
              <a:ahLst/>
              <a:cxnLst/>
              <a:rect l="l" t="t" r="r" b="b"/>
              <a:pathLst>
                <a:path w="17907" h="5058" extrusionOk="0">
                  <a:moveTo>
                    <a:pt x="7048" y="192"/>
                  </a:moveTo>
                  <a:cubicBezTo>
                    <a:pt x="10763" y="4954"/>
                    <a:pt x="14288" y="-94"/>
                    <a:pt x="17907" y="1"/>
                  </a:cubicBezTo>
                  <a:cubicBezTo>
                    <a:pt x="12002" y="8288"/>
                    <a:pt x="6001" y="4954"/>
                    <a:pt x="0" y="192"/>
                  </a:cubicBezTo>
                  <a:cubicBezTo>
                    <a:pt x="2381" y="287"/>
                    <a:pt x="4667" y="192"/>
                    <a:pt x="7048" y="192"/>
                  </a:cubicBezTo>
                  <a:close/>
                </a:path>
              </a:pathLst>
            </a:custGeom>
            <a:solidFill>
              <a:srgbClr val="F9D033"/>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36" name="Google Shape;815;p3"/>
            <p:cNvSpPr/>
            <p:nvPr/>
          </p:nvSpPr>
          <p:spPr>
            <a:xfrm>
              <a:off x="9228546" y="2057128"/>
              <a:ext cx="15320" cy="10454"/>
            </a:xfrm>
            <a:custGeom>
              <a:avLst/>
              <a:gdLst/>
              <a:ahLst/>
              <a:cxnLst/>
              <a:rect l="l" t="t" r="r" b="b"/>
              <a:pathLst>
                <a:path w="15320" h="10454" extrusionOk="0">
                  <a:moveTo>
                    <a:pt x="1224" y="0"/>
                  </a:moveTo>
                  <a:cubicBezTo>
                    <a:pt x="5129" y="1524"/>
                    <a:pt x="8463" y="4667"/>
                    <a:pt x="13035" y="4382"/>
                  </a:cubicBezTo>
                  <a:cubicBezTo>
                    <a:pt x="13797" y="5048"/>
                    <a:pt x="14559" y="5810"/>
                    <a:pt x="15321" y="6477"/>
                  </a:cubicBezTo>
                  <a:lnTo>
                    <a:pt x="14749" y="7049"/>
                  </a:lnTo>
                  <a:cubicBezTo>
                    <a:pt x="14082" y="7811"/>
                    <a:pt x="13416" y="8477"/>
                    <a:pt x="12654" y="9144"/>
                  </a:cubicBezTo>
                  <a:cubicBezTo>
                    <a:pt x="10368" y="10478"/>
                    <a:pt x="7986" y="11049"/>
                    <a:pt x="5510" y="9620"/>
                  </a:cubicBezTo>
                  <a:cubicBezTo>
                    <a:pt x="3414" y="8096"/>
                    <a:pt x="1414" y="6572"/>
                    <a:pt x="176" y="4286"/>
                  </a:cubicBezTo>
                  <a:cubicBezTo>
                    <a:pt x="-205" y="2572"/>
                    <a:pt x="-15" y="1143"/>
                    <a:pt x="1224" y="0"/>
                  </a:cubicBezTo>
                  <a:close/>
                </a:path>
              </a:pathLst>
            </a:custGeom>
            <a:solidFill>
              <a:srgbClr val="F9C607"/>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37" name="Google Shape;816;p3"/>
            <p:cNvSpPr/>
            <p:nvPr/>
          </p:nvSpPr>
          <p:spPr>
            <a:xfrm>
              <a:off x="9247962" y="2161834"/>
              <a:ext cx="6858" cy="9022"/>
            </a:xfrm>
            <a:custGeom>
              <a:avLst/>
              <a:gdLst/>
              <a:ahLst/>
              <a:cxnLst/>
              <a:rect l="l" t="t" r="r" b="b"/>
              <a:pathLst>
                <a:path w="6858" h="9022" extrusionOk="0">
                  <a:moveTo>
                    <a:pt x="4477" y="164"/>
                  </a:moveTo>
                  <a:cubicBezTo>
                    <a:pt x="5239" y="164"/>
                    <a:pt x="6096" y="259"/>
                    <a:pt x="6858" y="259"/>
                  </a:cubicBezTo>
                  <a:cubicBezTo>
                    <a:pt x="6001" y="4260"/>
                    <a:pt x="4191" y="7594"/>
                    <a:pt x="0" y="9022"/>
                  </a:cubicBezTo>
                  <a:cubicBezTo>
                    <a:pt x="762" y="6832"/>
                    <a:pt x="1524" y="4736"/>
                    <a:pt x="2286" y="2545"/>
                  </a:cubicBezTo>
                  <a:cubicBezTo>
                    <a:pt x="1715" y="545"/>
                    <a:pt x="2286" y="-407"/>
                    <a:pt x="4477" y="164"/>
                  </a:cubicBezTo>
                  <a:close/>
                </a:path>
              </a:pathLst>
            </a:custGeom>
            <a:solidFill>
              <a:srgbClr val="FAC115"/>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38" name="Google Shape;817;p3"/>
            <p:cNvSpPr/>
            <p:nvPr/>
          </p:nvSpPr>
          <p:spPr>
            <a:xfrm>
              <a:off x="9272876" y="2109262"/>
              <a:ext cx="36807" cy="33462"/>
            </a:xfrm>
            <a:custGeom>
              <a:avLst/>
              <a:gdLst/>
              <a:ahLst/>
              <a:cxnLst/>
              <a:rect l="l" t="t" r="r" b="b"/>
              <a:pathLst>
                <a:path w="36807" h="33462" extrusionOk="0">
                  <a:moveTo>
                    <a:pt x="25378" y="348"/>
                  </a:moveTo>
                  <a:cubicBezTo>
                    <a:pt x="27092" y="6063"/>
                    <a:pt x="34712" y="2063"/>
                    <a:pt x="36808" y="7206"/>
                  </a:cubicBezTo>
                  <a:cubicBezTo>
                    <a:pt x="36046" y="8730"/>
                    <a:pt x="35284" y="10254"/>
                    <a:pt x="34522" y="11778"/>
                  </a:cubicBezTo>
                  <a:cubicBezTo>
                    <a:pt x="32236" y="15017"/>
                    <a:pt x="29950" y="10159"/>
                    <a:pt x="27664" y="11778"/>
                  </a:cubicBezTo>
                  <a:cubicBezTo>
                    <a:pt x="24521" y="11111"/>
                    <a:pt x="24330" y="8159"/>
                    <a:pt x="22901" y="4635"/>
                  </a:cubicBezTo>
                  <a:cubicBezTo>
                    <a:pt x="19091" y="12064"/>
                    <a:pt x="12614" y="16731"/>
                    <a:pt x="14710" y="26256"/>
                  </a:cubicBezTo>
                  <a:cubicBezTo>
                    <a:pt x="16329" y="33591"/>
                    <a:pt x="10900" y="34638"/>
                    <a:pt x="4804" y="32448"/>
                  </a:cubicBezTo>
                  <a:cubicBezTo>
                    <a:pt x="3280" y="31686"/>
                    <a:pt x="1756" y="30924"/>
                    <a:pt x="232" y="30161"/>
                  </a:cubicBezTo>
                  <a:cubicBezTo>
                    <a:pt x="-721" y="27494"/>
                    <a:pt x="1470" y="26732"/>
                    <a:pt x="2994" y="25494"/>
                  </a:cubicBezTo>
                  <a:cubicBezTo>
                    <a:pt x="6709" y="23304"/>
                    <a:pt x="5185" y="19398"/>
                    <a:pt x="6137" y="16255"/>
                  </a:cubicBezTo>
                  <a:cubicBezTo>
                    <a:pt x="7566" y="13017"/>
                    <a:pt x="8995" y="9873"/>
                    <a:pt x="10805" y="6825"/>
                  </a:cubicBezTo>
                  <a:cubicBezTo>
                    <a:pt x="12424" y="4825"/>
                    <a:pt x="14234" y="3015"/>
                    <a:pt x="16329" y="1491"/>
                  </a:cubicBezTo>
                  <a:cubicBezTo>
                    <a:pt x="19282" y="348"/>
                    <a:pt x="22235" y="-509"/>
                    <a:pt x="25378" y="348"/>
                  </a:cubicBezTo>
                  <a:close/>
                </a:path>
              </a:pathLst>
            </a:custGeom>
            <a:solidFill>
              <a:srgbClr val="F9BE02"/>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39" name="Google Shape;818;p3"/>
            <p:cNvSpPr/>
            <p:nvPr/>
          </p:nvSpPr>
          <p:spPr>
            <a:xfrm>
              <a:off x="9303397" y="2131985"/>
              <a:ext cx="22764" cy="11318"/>
            </a:xfrm>
            <a:custGeom>
              <a:avLst/>
              <a:gdLst/>
              <a:ahLst/>
              <a:cxnLst/>
              <a:rect l="l" t="t" r="r" b="b"/>
              <a:pathLst>
                <a:path w="22764" h="11318" extrusionOk="0">
                  <a:moveTo>
                    <a:pt x="22765" y="104"/>
                  </a:moveTo>
                  <a:cubicBezTo>
                    <a:pt x="16002" y="4676"/>
                    <a:pt x="11144" y="13154"/>
                    <a:pt x="0" y="10963"/>
                  </a:cubicBezTo>
                  <a:cubicBezTo>
                    <a:pt x="5334" y="1057"/>
                    <a:pt x="13526" y="-467"/>
                    <a:pt x="22765" y="104"/>
                  </a:cubicBezTo>
                  <a:cubicBezTo>
                    <a:pt x="22670" y="104"/>
                    <a:pt x="22765" y="104"/>
                    <a:pt x="22765" y="104"/>
                  </a:cubicBezTo>
                  <a:close/>
                </a:path>
              </a:pathLst>
            </a:custGeom>
            <a:solidFill>
              <a:srgbClr val="FBC505"/>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40" name="Google Shape;819;p3"/>
            <p:cNvSpPr/>
            <p:nvPr/>
          </p:nvSpPr>
          <p:spPr>
            <a:xfrm>
              <a:off x="9300540" y="2117062"/>
              <a:ext cx="12304" cy="8472"/>
            </a:xfrm>
            <a:custGeom>
              <a:avLst/>
              <a:gdLst/>
              <a:ahLst/>
              <a:cxnLst/>
              <a:rect l="l" t="t" r="r" b="b"/>
              <a:pathLst>
                <a:path w="12304" h="8472" extrusionOk="0">
                  <a:moveTo>
                    <a:pt x="0" y="3978"/>
                  </a:moveTo>
                  <a:cubicBezTo>
                    <a:pt x="2286" y="-6785"/>
                    <a:pt x="4572" y="8169"/>
                    <a:pt x="6858" y="3978"/>
                  </a:cubicBezTo>
                  <a:cubicBezTo>
                    <a:pt x="8858" y="4264"/>
                    <a:pt x="12097" y="3311"/>
                    <a:pt x="12287" y="5978"/>
                  </a:cubicBezTo>
                  <a:cubicBezTo>
                    <a:pt x="12573" y="9122"/>
                    <a:pt x="9334" y="8550"/>
                    <a:pt x="7334" y="8169"/>
                  </a:cubicBezTo>
                  <a:cubicBezTo>
                    <a:pt x="4572" y="7693"/>
                    <a:pt x="1810" y="6550"/>
                    <a:pt x="0" y="3978"/>
                  </a:cubicBezTo>
                  <a:close/>
                </a:path>
              </a:pathLst>
            </a:custGeom>
            <a:solidFill>
              <a:srgbClr val="FBC70B"/>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41" name="Google Shape;820;p3"/>
            <p:cNvSpPr/>
            <p:nvPr/>
          </p:nvSpPr>
          <p:spPr>
            <a:xfrm>
              <a:off x="9290777" y="2125833"/>
              <a:ext cx="8334" cy="6024"/>
            </a:xfrm>
            <a:custGeom>
              <a:avLst/>
              <a:gdLst/>
              <a:ahLst/>
              <a:cxnLst/>
              <a:rect l="l" t="t" r="r" b="b"/>
              <a:pathLst>
                <a:path w="8334" h="6024" extrusionOk="0">
                  <a:moveTo>
                    <a:pt x="8334" y="2732"/>
                  </a:moveTo>
                  <a:cubicBezTo>
                    <a:pt x="8334" y="4542"/>
                    <a:pt x="7382" y="5780"/>
                    <a:pt x="5858" y="5971"/>
                  </a:cubicBezTo>
                  <a:cubicBezTo>
                    <a:pt x="3476" y="6257"/>
                    <a:pt x="1095" y="5399"/>
                    <a:pt x="143" y="3209"/>
                  </a:cubicBezTo>
                  <a:cubicBezTo>
                    <a:pt x="-524" y="1685"/>
                    <a:pt x="1286" y="542"/>
                    <a:pt x="2714" y="256"/>
                  </a:cubicBezTo>
                  <a:cubicBezTo>
                    <a:pt x="5096" y="-411"/>
                    <a:pt x="7286" y="161"/>
                    <a:pt x="8334" y="2732"/>
                  </a:cubicBezTo>
                  <a:close/>
                </a:path>
              </a:pathLst>
            </a:custGeom>
            <a:solidFill>
              <a:srgbClr val="FDDB27"/>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42" name="Google Shape;821;p3"/>
            <p:cNvSpPr/>
            <p:nvPr/>
          </p:nvSpPr>
          <p:spPr>
            <a:xfrm>
              <a:off x="9207597" y="2110237"/>
              <a:ext cx="74261" cy="54142"/>
            </a:xfrm>
            <a:custGeom>
              <a:avLst/>
              <a:gdLst/>
              <a:ahLst/>
              <a:cxnLst/>
              <a:rect l="l" t="t" r="r" b="b"/>
              <a:pathLst>
                <a:path w="74261" h="54142" extrusionOk="0">
                  <a:moveTo>
                    <a:pt x="72369" y="15376"/>
                  </a:moveTo>
                  <a:cubicBezTo>
                    <a:pt x="72750" y="19376"/>
                    <a:pt x="77608" y="24329"/>
                    <a:pt x="70083" y="26806"/>
                  </a:cubicBezTo>
                  <a:cubicBezTo>
                    <a:pt x="62844" y="26329"/>
                    <a:pt x="56177" y="16804"/>
                    <a:pt x="48366" y="25282"/>
                  </a:cubicBezTo>
                  <a:cubicBezTo>
                    <a:pt x="47604" y="25853"/>
                    <a:pt x="47890" y="26139"/>
                    <a:pt x="48747" y="25472"/>
                  </a:cubicBezTo>
                  <a:cubicBezTo>
                    <a:pt x="49890" y="24520"/>
                    <a:pt x="47509" y="24615"/>
                    <a:pt x="49128" y="24520"/>
                  </a:cubicBezTo>
                  <a:cubicBezTo>
                    <a:pt x="55891" y="22043"/>
                    <a:pt x="60939" y="22329"/>
                    <a:pt x="60939" y="31282"/>
                  </a:cubicBezTo>
                  <a:cubicBezTo>
                    <a:pt x="56462" y="38998"/>
                    <a:pt x="46461" y="41188"/>
                    <a:pt x="42651" y="49570"/>
                  </a:cubicBezTo>
                  <a:cubicBezTo>
                    <a:pt x="40937" y="51952"/>
                    <a:pt x="37793" y="52142"/>
                    <a:pt x="35793" y="54142"/>
                  </a:cubicBezTo>
                  <a:cubicBezTo>
                    <a:pt x="27030" y="49094"/>
                    <a:pt x="27792" y="43951"/>
                    <a:pt x="38555" y="35759"/>
                  </a:cubicBezTo>
                  <a:cubicBezTo>
                    <a:pt x="29221" y="35950"/>
                    <a:pt x="29221" y="35950"/>
                    <a:pt x="22077" y="44998"/>
                  </a:cubicBezTo>
                  <a:cubicBezTo>
                    <a:pt x="20172" y="47094"/>
                    <a:pt x="17696" y="47761"/>
                    <a:pt x="15029" y="48046"/>
                  </a:cubicBezTo>
                  <a:cubicBezTo>
                    <a:pt x="11885" y="48427"/>
                    <a:pt x="8742" y="48332"/>
                    <a:pt x="6932" y="45570"/>
                  </a:cubicBezTo>
                  <a:cubicBezTo>
                    <a:pt x="4361" y="41855"/>
                    <a:pt x="8552" y="40617"/>
                    <a:pt x="10076" y="38331"/>
                  </a:cubicBezTo>
                  <a:cubicBezTo>
                    <a:pt x="11695" y="35950"/>
                    <a:pt x="13790" y="34235"/>
                    <a:pt x="16267" y="32330"/>
                  </a:cubicBezTo>
                  <a:cubicBezTo>
                    <a:pt x="10647" y="33949"/>
                    <a:pt x="8552" y="42522"/>
                    <a:pt x="2075" y="40045"/>
                  </a:cubicBezTo>
                  <a:cubicBezTo>
                    <a:pt x="-1831" y="38617"/>
                    <a:pt x="1122" y="33187"/>
                    <a:pt x="360" y="29663"/>
                  </a:cubicBezTo>
                  <a:cubicBezTo>
                    <a:pt x="455" y="28615"/>
                    <a:pt x="646" y="27568"/>
                    <a:pt x="1122" y="26615"/>
                  </a:cubicBezTo>
                  <a:cubicBezTo>
                    <a:pt x="2741" y="23758"/>
                    <a:pt x="6837" y="22424"/>
                    <a:pt x="6170" y="18233"/>
                  </a:cubicBezTo>
                  <a:cubicBezTo>
                    <a:pt x="5694" y="16328"/>
                    <a:pt x="4932" y="14518"/>
                    <a:pt x="5599" y="12518"/>
                  </a:cubicBezTo>
                  <a:cubicBezTo>
                    <a:pt x="6837" y="10613"/>
                    <a:pt x="8456" y="9661"/>
                    <a:pt x="10742" y="9756"/>
                  </a:cubicBezTo>
                  <a:cubicBezTo>
                    <a:pt x="12838" y="10232"/>
                    <a:pt x="14648" y="11185"/>
                    <a:pt x="15886" y="12994"/>
                  </a:cubicBezTo>
                  <a:cubicBezTo>
                    <a:pt x="14362" y="20614"/>
                    <a:pt x="20934" y="17281"/>
                    <a:pt x="23792" y="18805"/>
                  </a:cubicBezTo>
                  <a:cubicBezTo>
                    <a:pt x="25887" y="20519"/>
                    <a:pt x="24268" y="23281"/>
                    <a:pt x="25697" y="25091"/>
                  </a:cubicBezTo>
                  <a:cubicBezTo>
                    <a:pt x="26649" y="25948"/>
                    <a:pt x="27697" y="27853"/>
                    <a:pt x="29030" y="26234"/>
                  </a:cubicBezTo>
                  <a:cubicBezTo>
                    <a:pt x="29888" y="25186"/>
                    <a:pt x="28459" y="23662"/>
                    <a:pt x="28078" y="22329"/>
                  </a:cubicBezTo>
                  <a:cubicBezTo>
                    <a:pt x="27887" y="21376"/>
                    <a:pt x="27887" y="20329"/>
                    <a:pt x="28173" y="19376"/>
                  </a:cubicBezTo>
                  <a:cubicBezTo>
                    <a:pt x="29792" y="14804"/>
                    <a:pt x="36460" y="14995"/>
                    <a:pt x="37222" y="9565"/>
                  </a:cubicBezTo>
                  <a:cubicBezTo>
                    <a:pt x="37508" y="8613"/>
                    <a:pt x="37984" y="7851"/>
                    <a:pt x="38746" y="7184"/>
                  </a:cubicBezTo>
                  <a:cubicBezTo>
                    <a:pt x="41318" y="5660"/>
                    <a:pt x="44270" y="5184"/>
                    <a:pt x="47033" y="4231"/>
                  </a:cubicBezTo>
                  <a:cubicBezTo>
                    <a:pt x="51700" y="5184"/>
                    <a:pt x="53986" y="-531"/>
                    <a:pt x="58653" y="40"/>
                  </a:cubicBezTo>
                  <a:cubicBezTo>
                    <a:pt x="61701" y="802"/>
                    <a:pt x="64654" y="1660"/>
                    <a:pt x="66273" y="4612"/>
                  </a:cubicBezTo>
                  <a:cubicBezTo>
                    <a:pt x="66083" y="9756"/>
                    <a:pt x="73036" y="10423"/>
                    <a:pt x="72369" y="15376"/>
                  </a:cubicBezTo>
                  <a:close/>
                </a:path>
              </a:pathLst>
            </a:custGeom>
            <a:solidFill>
              <a:srgbClr val="F9BD01"/>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43" name="Google Shape;822;p3"/>
            <p:cNvSpPr/>
            <p:nvPr/>
          </p:nvSpPr>
          <p:spPr>
            <a:xfrm>
              <a:off x="9200147" y="2139329"/>
              <a:ext cx="30384" cy="44897"/>
            </a:xfrm>
            <a:custGeom>
              <a:avLst/>
              <a:gdLst/>
              <a:ahLst/>
              <a:cxnLst/>
              <a:rect l="l" t="t" r="r" b="b"/>
              <a:pathLst>
                <a:path w="30384" h="44897" extrusionOk="0">
                  <a:moveTo>
                    <a:pt x="9049" y="0"/>
                  </a:moveTo>
                  <a:cubicBezTo>
                    <a:pt x="13811" y="2572"/>
                    <a:pt x="8572" y="6763"/>
                    <a:pt x="10382" y="9906"/>
                  </a:cubicBezTo>
                  <a:cubicBezTo>
                    <a:pt x="22193" y="1714"/>
                    <a:pt x="22193" y="1714"/>
                    <a:pt x="30385" y="5143"/>
                  </a:cubicBezTo>
                  <a:cubicBezTo>
                    <a:pt x="21717" y="3524"/>
                    <a:pt x="20669" y="11906"/>
                    <a:pt x="15526" y="15240"/>
                  </a:cubicBezTo>
                  <a:cubicBezTo>
                    <a:pt x="20098" y="19050"/>
                    <a:pt x="24955" y="14573"/>
                    <a:pt x="29527" y="15907"/>
                  </a:cubicBezTo>
                  <a:cubicBezTo>
                    <a:pt x="29527" y="17431"/>
                    <a:pt x="29527" y="18955"/>
                    <a:pt x="29527" y="20479"/>
                  </a:cubicBezTo>
                  <a:cubicBezTo>
                    <a:pt x="28575" y="26003"/>
                    <a:pt x="18574" y="24194"/>
                    <a:pt x="20383" y="31909"/>
                  </a:cubicBezTo>
                  <a:cubicBezTo>
                    <a:pt x="23051" y="34481"/>
                    <a:pt x="18002" y="38957"/>
                    <a:pt x="22670" y="41053"/>
                  </a:cubicBezTo>
                  <a:cubicBezTo>
                    <a:pt x="22955" y="45529"/>
                    <a:pt x="19812" y="44863"/>
                    <a:pt x="17050" y="44863"/>
                  </a:cubicBezTo>
                  <a:cubicBezTo>
                    <a:pt x="8572" y="42005"/>
                    <a:pt x="10096" y="33242"/>
                    <a:pt x="6667" y="27337"/>
                  </a:cubicBezTo>
                  <a:cubicBezTo>
                    <a:pt x="4286" y="19812"/>
                    <a:pt x="6858" y="10763"/>
                    <a:pt x="0" y="4477"/>
                  </a:cubicBezTo>
                  <a:cubicBezTo>
                    <a:pt x="667" y="3810"/>
                    <a:pt x="1429" y="3143"/>
                    <a:pt x="2191" y="2572"/>
                  </a:cubicBezTo>
                  <a:cubicBezTo>
                    <a:pt x="4477" y="1429"/>
                    <a:pt x="6572" y="95"/>
                    <a:pt x="9049" y="0"/>
                  </a:cubicBezTo>
                  <a:close/>
                </a:path>
              </a:pathLst>
            </a:custGeom>
            <a:solidFill>
              <a:srgbClr val="FBC901"/>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44" name="Google Shape;823;p3"/>
            <p:cNvSpPr/>
            <p:nvPr/>
          </p:nvSpPr>
          <p:spPr>
            <a:xfrm>
              <a:off x="9215780" y="2179955"/>
              <a:ext cx="17254" cy="16428"/>
            </a:xfrm>
            <a:custGeom>
              <a:avLst/>
              <a:gdLst/>
              <a:ahLst/>
              <a:cxnLst/>
              <a:rect l="l" t="t" r="r" b="b"/>
              <a:pathLst>
                <a:path w="17254" h="16428" extrusionOk="0">
                  <a:moveTo>
                    <a:pt x="273" y="2713"/>
                  </a:moveTo>
                  <a:cubicBezTo>
                    <a:pt x="2749" y="2617"/>
                    <a:pt x="5512" y="3094"/>
                    <a:pt x="7131" y="427"/>
                  </a:cubicBezTo>
                  <a:cubicBezTo>
                    <a:pt x="9798" y="2713"/>
                    <a:pt x="17132" y="-4336"/>
                    <a:pt x="16275" y="4999"/>
                  </a:cubicBezTo>
                  <a:cubicBezTo>
                    <a:pt x="19418" y="8999"/>
                    <a:pt x="13989" y="10904"/>
                    <a:pt x="13989" y="14143"/>
                  </a:cubicBezTo>
                  <a:cubicBezTo>
                    <a:pt x="13227" y="14905"/>
                    <a:pt x="12465" y="15667"/>
                    <a:pt x="11703" y="16429"/>
                  </a:cubicBezTo>
                  <a:cubicBezTo>
                    <a:pt x="8655" y="14905"/>
                    <a:pt x="5035" y="13952"/>
                    <a:pt x="3130" y="10618"/>
                  </a:cubicBezTo>
                  <a:cubicBezTo>
                    <a:pt x="2368" y="7951"/>
                    <a:pt x="-965" y="6142"/>
                    <a:pt x="273" y="2713"/>
                  </a:cubicBezTo>
                  <a:close/>
                </a:path>
              </a:pathLst>
            </a:custGeom>
            <a:solidFill>
              <a:srgbClr val="FDCE01"/>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45" name="Google Shape;824;p3"/>
            <p:cNvSpPr/>
            <p:nvPr/>
          </p:nvSpPr>
          <p:spPr>
            <a:xfrm>
              <a:off x="9218106" y="2159807"/>
              <a:ext cx="11725" cy="11429"/>
            </a:xfrm>
            <a:custGeom>
              <a:avLst/>
              <a:gdLst/>
              <a:ahLst/>
              <a:cxnLst/>
              <a:rect l="l" t="t" r="r" b="b"/>
              <a:pathLst>
                <a:path w="11725" h="11429" extrusionOk="0">
                  <a:moveTo>
                    <a:pt x="2519" y="11430"/>
                  </a:moveTo>
                  <a:cubicBezTo>
                    <a:pt x="-3006" y="7334"/>
                    <a:pt x="1947" y="4667"/>
                    <a:pt x="4233" y="2477"/>
                  </a:cubicBezTo>
                  <a:cubicBezTo>
                    <a:pt x="5948" y="857"/>
                    <a:pt x="9091" y="762"/>
                    <a:pt x="11568" y="0"/>
                  </a:cubicBezTo>
                  <a:cubicBezTo>
                    <a:pt x="12044" y="4477"/>
                    <a:pt x="12044" y="4477"/>
                    <a:pt x="2519" y="11430"/>
                  </a:cubicBezTo>
                  <a:close/>
                </a:path>
              </a:pathLst>
            </a:custGeom>
            <a:solidFill>
              <a:srgbClr val="F7BE00"/>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46" name="Google Shape;825;p3"/>
            <p:cNvSpPr/>
            <p:nvPr/>
          </p:nvSpPr>
          <p:spPr>
            <a:xfrm>
              <a:off x="9243485" y="2159807"/>
              <a:ext cx="8953" cy="5622"/>
            </a:xfrm>
            <a:custGeom>
              <a:avLst/>
              <a:gdLst/>
              <a:ahLst/>
              <a:cxnLst/>
              <a:rect l="l" t="t" r="r" b="b"/>
              <a:pathLst>
                <a:path w="8953" h="5622" extrusionOk="0">
                  <a:moveTo>
                    <a:pt x="0" y="4572"/>
                  </a:moveTo>
                  <a:cubicBezTo>
                    <a:pt x="191" y="-95"/>
                    <a:pt x="3524" y="0"/>
                    <a:pt x="6858" y="0"/>
                  </a:cubicBezTo>
                  <a:cubicBezTo>
                    <a:pt x="7525" y="762"/>
                    <a:pt x="8287" y="1429"/>
                    <a:pt x="8954" y="2191"/>
                  </a:cubicBezTo>
                  <a:cubicBezTo>
                    <a:pt x="8192" y="2953"/>
                    <a:pt x="7525" y="3810"/>
                    <a:pt x="6763" y="4572"/>
                  </a:cubicBezTo>
                  <a:cubicBezTo>
                    <a:pt x="4477" y="3905"/>
                    <a:pt x="2286" y="7239"/>
                    <a:pt x="0" y="4572"/>
                  </a:cubicBezTo>
                  <a:close/>
                </a:path>
              </a:pathLst>
            </a:custGeom>
            <a:solidFill>
              <a:srgbClr val="F6B301"/>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47" name="Google Shape;826;p3"/>
            <p:cNvSpPr/>
            <p:nvPr/>
          </p:nvSpPr>
          <p:spPr>
            <a:xfrm>
              <a:off x="9228208" y="2184953"/>
              <a:ext cx="8419" cy="9143"/>
            </a:xfrm>
            <a:custGeom>
              <a:avLst/>
              <a:gdLst/>
              <a:ahLst/>
              <a:cxnLst/>
              <a:rect l="l" t="t" r="r" b="b"/>
              <a:pathLst>
                <a:path w="8419" h="9143" extrusionOk="0">
                  <a:moveTo>
                    <a:pt x="1561" y="9144"/>
                  </a:moveTo>
                  <a:cubicBezTo>
                    <a:pt x="-3201" y="4667"/>
                    <a:pt x="4514" y="3429"/>
                    <a:pt x="3847" y="0"/>
                  </a:cubicBezTo>
                  <a:cubicBezTo>
                    <a:pt x="5371" y="0"/>
                    <a:pt x="6895" y="0"/>
                    <a:pt x="8419" y="0"/>
                  </a:cubicBezTo>
                  <a:cubicBezTo>
                    <a:pt x="6514" y="3334"/>
                    <a:pt x="5657" y="7430"/>
                    <a:pt x="1561" y="9144"/>
                  </a:cubicBezTo>
                  <a:close/>
                </a:path>
              </a:pathLst>
            </a:custGeom>
            <a:solidFill>
              <a:srgbClr val="FAC70B"/>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48" name="Google Shape;827;p3"/>
            <p:cNvSpPr/>
            <p:nvPr/>
          </p:nvSpPr>
          <p:spPr>
            <a:xfrm>
              <a:off x="9194396" y="2058124"/>
              <a:ext cx="47627" cy="49866"/>
            </a:xfrm>
            <a:custGeom>
              <a:avLst/>
              <a:gdLst/>
              <a:ahLst/>
              <a:cxnLst/>
              <a:rect l="l" t="t" r="r" b="b"/>
              <a:pathLst>
                <a:path w="47627" h="49866" extrusionOk="0">
                  <a:moveTo>
                    <a:pt x="1179" y="17196"/>
                  </a:moveTo>
                  <a:cubicBezTo>
                    <a:pt x="-345" y="16434"/>
                    <a:pt x="-440" y="15672"/>
                    <a:pt x="1179" y="14910"/>
                  </a:cubicBezTo>
                  <a:cubicBezTo>
                    <a:pt x="3751" y="12529"/>
                    <a:pt x="4513" y="8814"/>
                    <a:pt x="7370" y="6528"/>
                  </a:cubicBezTo>
                  <a:cubicBezTo>
                    <a:pt x="9370" y="4814"/>
                    <a:pt x="11752" y="3766"/>
                    <a:pt x="14514" y="4242"/>
                  </a:cubicBezTo>
                  <a:cubicBezTo>
                    <a:pt x="17943" y="9576"/>
                    <a:pt x="20038" y="8433"/>
                    <a:pt x="21181" y="2813"/>
                  </a:cubicBezTo>
                  <a:cubicBezTo>
                    <a:pt x="22896" y="527"/>
                    <a:pt x="24991" y="-616"/>
                    <a:pt x="27849" y="337"/>
                  </a:cubicBezTo>
                  <a:cubicBezTo>
                    <a:pt x="30135" y="2242"/>
                    <a:pt x="28516" y="5004"/>
                    <a:pt x="29468" y="7100"/>
                  </a:cubicBezTo>
                  <a:cubicBezTo>
                    <a:pt x="28992" y="11005"/>
                    <a:pt x="26230" y="13481"/>
                    <a:pt x="22324" y="16910"/>
                  </a:cubicBezTo>
                  <a:cubicBezTo>
                    <a:pt x="28135" y="15958"/>
                    <a:pt x="27754" y="8719"/>
                    <a:pt x="32992" y="9767"/>
                  </a:cubicBezTo>
                  <a:cubicBezTo>
                    <a:pt x="35183" y="11195"/>
                    <a:pt x="36040" y="13767"/>
                    <a:pt x="38041" y="15291"/>
                  </a:cubicBezTo>
                  <a:cubicBezTo>
                    <a:pt x="43470" y="17958"/>
                    <a:pt x="43375" y="24435"/>
                    <a:pt x="47089" y="28626"/>
                  </a:cubicBezTo>
                  <a:cubicBezTo>
                    <a:pt x="49756" y="31674"/>
                    <a:pt x="41755" y="33103"/>
                    <a:pt x="39469" y="36151"/>
                  </a:cubicBezTo>
                  <a:cubicBezTo>
                    <a:pt x="38326" y="37199"/>
                    <a:pt x="37088" y="38151"/>
                    <a:pt x="35755" y="38818"/>
                  </a:cubicBezTo>
                  <a:cubicBezTo>
                    <a:pt x="34326" y="39389"/>
                    <a:pt x="32802" y="39485"/>
                    <a:pt x="31278" y="39199"/>
                  </a:cubicBezTo>
                  <a:cubicBezTo>
                    <a:pt x="29373" y="38723"/>
                    <a:pt x="27658" y="37770"/>
                    <a:pt x="26230" y="36437"/>
                  </a:cubicBezTo>
                  <a:cubicBezTo>
                    <a:pt x="22896" y="32722"/>
                    <a:pt x="22134" y="37389"/>
                    <a:pt x="20324" y="38246"/>
                  </a:cubicBezTo>
                  <a:cubicBezTo>
                    <a:pt x="14704" y="40342"/>
                    <a:pt x="22705" y="43199"/>
                    <a:pt x="19943" y="45485"/>
                  </a:cubicBezTo>
                  <a:cubicBezTo>
                    <a:pt x="13180" y="54058"/>
                    <a:pt x="9085" y="48343"/>
                    <a:pt x="4894" y="42818"/>
                  </a:cubicBezTo>
                  <a:cubicBezTo>
                    <a:pt x="6132" y="37294"/>
                    <a:pt x="3655" y="33008"/>
                    <a:pt x="322" y="28912"/>
                  </a:cubicBezTo>
                  <a:cubicBezTo>
                    <a:pt x="131" y="25007"/>
                    <a:pt x="3274" y="21292"/>
                    <a:pt x="1179" y="17196"/>
                  </a:cubicBezTo>
                  <a:close/>
                </a:path>
              </a:pathLst>
            </a:custGeom>
            <a:solidFill>
              <a:srgbClr val="FCC700"/>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49" name="Google Shape;828;p3"/>
            <p:cNvSpPr/>
            <p:nvPr/>
          </p:nvSpPr>
          <p:spPr>
            <a:xfrm>
              <a:off x="9194395" y="2038464"/>
              <a:ext cx="19842" cy="17521"/>
            </a:xfrm>
            <a:custGeom>
              <a:avLst/>
              <a:gdLst/>
              <a:ahLst/>
              <a:cxnLst/>
              <a:rect l="l" t="t" r="r" b="b"/>
              <a:pathLst>
                <a:path w="19842" h="17521" extrusionOk="0">
                  <a:moveTo>
                    <a:pt x="19372" y="376"/>
                  </a:moveTo>
                  <a:cubicBezTo>
                    <a:pt x="19372" y="1138"/>
                    <a:pt x="19372" y="1900"/>
                    <a:pt x="19467" y="2662"/>
                  </a:cubicBezTo>
                  <a:cubicBezTo>
                    <a:pt x="22039" y="15616"/>
                    <a:pt x="10799" y="14187"/>
                    <a:pt x="4037" y="17521"/>
                  </a:cubicBezTo>
                  <a:cubicBezTo>
                    <a:pt x="2227" y="17140"/>
                    <a:pt x="608" y="16569"/>
                    <a:pt x="1274" y="14092"/>
                  </a:cubicBezTo>
                  <a:cubicBezTo>
                    <a:pt x="5942" y="11997"/>
                    <a:pt x="-5393" y="5996"/>
                    <a:pt x="3560" y="4853"/>
                  </a:cubicBezTo>
                  <a:cubicBezTo>
                    <a:pt x="8132" y="1424"/>
                    <a:pt x="13276" y="-957"/>
                    <a:pt x="19372" y="376"/>
                  </a:cubicBezTo>
                  <a:close/>
                </a:path>
              </a:pathLst>
            </a:custGeom>
            <a:solidFill>
              <a:srgbClr val="F8C306"/>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50" name="Google Shape;829;p3"/>
            <p:cNvSpPr/>
            <p:nvPr/>
          </p:nvSpPr>
          <p:spPr>
            <a:xfrm>
              <a:off x="9197860" y="2041126"/>
              <a:ext cx="25241" cy="19392"/>
            </a:xfrm>
            <a:custGeom>
              <a:avLst/>
              <a:gdLst/>
              <a:ahLst/>
              <a:cxnLst/>
              <a:rect l="l" t="t" r="r" b="b"/>
              <a:pathLst>
                <a:path w="25241" h="19392" extrusionOk="0">
                  <a:moveTo>
                    <a:pt x="0" y="13716"/>
                  </a:moveTo>
                  <a:cubicBezTo>
                    <a:pt x="5239" y="9049"/>
                    <a:pt x="15049" y="9716"/>
                    <a:pt x="16002" y="0"/>
                  </a:cubicBezTo>
                  <a:cubicBezTo>
                    <a:pt x="16764" y="0"/>
                    <a:pt x="17526" y="95"/>
                    <a:pt x="18288" y="95"/>
                  </a:cubicBezTo>
                  <a:cubicBezTo>
                    <a:pt x="18860" y="4953"/>
                    <a:pt x="22003" y="8096"/>
                    <a:pt x="25146" y="11430"/>
                  </a:cubicBezTo>
                  <a:cubicBezTo>
                    <a:pt x="25146" y="12192"/>
                    <a:pt x="25146" y="12954"/>
                    <a:pt x="25241" y="13716"/>
                  </a:cubicBezTo>
                  <a:cubicBezTo>
                    <a:pt x="22384" y="16574"/>
                    <a:pt x="18383" y="17336"/>
                    <a:pt x="14954" y="19145"/>
                  </a:cubicBezTo>
                  <a:cubicBezTo>
                    <a:pt x="14002" y="19431"/>
                    <a:pt x="13049" y="19431"/>
                    <a:pt x="12002" y="19336"/>
                  </a:cubicBezTo>
                  <a:cubicBezTo>
                    <a:pt x="11049" y="19050"/>
                    <a:pt x="10097" y="18764"/>
                    <a:pt x="9239" y="18383"/>
                  </a:cubicBezTo>
                  <a:cubicBezTo>
                    <a:pt x="6096" y="16669"/>
                    <a:pt x="667" y="19907"/>
                    <a:pt x="0" y="13716"/>
                  </a:cubicBezTo>
                  <a:close/>
                </a:path>
              </a:pathLst>
            </a:custGeom>
            <a:solidFill>
              <a:srgbClr val="F8BC02"/>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51" name="Google Shape;830;p3"/>
            <p:cNvSpPr/>
            <p:nvPr/>
          </p:nvSpPr>
          <p:spPr>
            <a:xfrm>
              <a:off x="9193267" y="2052556"/>
              <a:ext cx="16023" cy="20478"/>
            </a:xfrm>
            <a:custGeom>
              <a:avLst/>
              <a:gdLst/>
              <a:ahLst/>
              <a:cxnLst/>
              <a:rect l="l" t="t" r="r" b="b"/>
              <a:pathLst>
                <a:path w="16023" h="20478" extrusionOk="0">
                  <a:moveTo>
                    <a:pt x="4594" y="2286"/>
                  </a:moveTo>
                  <a:cubicBezTo>
                    <a:pt x="7451" y="7811"/>
                    <a:pt x="12976" y="-95"/>
                    <a:pt x="16024" y="4572"/>
                  </a:cubicBezTo>
                  <a:cubicBezTo>
                    <a:pt x="14785" y="8382"/>
                    <a:pt x="10309" y="9811"/>
                    <a:pt x="9166" y="13716"/>
                  </a:cubicBezTo>
                  <a:cubicBezTo>
                    <a:pt x="7451" y="16574"/>
                    <a:pt x="6784" y="20479"/>
                    <a:pt x="2308" y="20479"/>
                  </a:cubicBezTo>
                  <a:cubicBezTo>
                    <a:pt x="4117" y="13621"/>
                    <a:pt x="-3693" y="6858"/>
                    <a:pt x="2308" y="0"/>
                  </a:cubicBezTo>
                  <a:cubicBezTo>
                    <a:pt x="3070" y="762"/>
                    <a:pt x="3832" y="1524"/>
                    <a:pt x="4594" y="2286"/>
                  </a:cubicBezTo>
                  <a:close/>
                </a:path>
              </a:pathLst>
            </a:custGeom>
            <a:solidFill>
              <a:srgbClr val="F9C306"/>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52" name="Google Shape;831;p3"/>
            <p:cNvSpPr/>
            <p:nvPr/>
          </p:nvSpPr>
          <p:spPr>
            <a:xfrm>
              <a:off x="9196632" y="2032718"/>
              <a:ext cx="17135" cy="10853"/>
            </a:xfrm>
            <a:custGeom>
              <a:avLst/>
              <a:gdLst/>
              <a:ahLst/>
              <a:cxnLst/>
              <a:rect l="l" t="t" r="r" b="b"/>
              <a:pathLst>
                <a:path w="17135" h="10853" extrusionOk="0">
                  <a:moveTo>
                    <a:pt x="17135" y="6122"/>
                  </a:moveTo>
                  <a:cubicBezTo>
                    <a:pt x="12087" y="8789"/>
                    <a:pt x="7134" y="11551"/>
                    <a:pt x="1133" y="10694"/>
                  </a:cubicBezTo>
                  <a:cubicBezTo>
                    <a:pt x="-2582" y="3550"/>
                    <a:pt x="3705" y="2979"/>
                    <a:pt x="7515" y="1074"/>
                  </a:cubicBezTo>
                  <a:cubicBezTo>
                    <a:pt x="12849" y="-1498"/>
                    <a:pt x="15897" y="693"/>
                    <a:pt x="17135" y="6122"/>
                  </a:cubicBezTo>
                  <a:close/>
                </a:path>
              </a:pathLst>
            </a:custGeom>
            <a:solidFill>
              <a:srgbClr val="FCCC02"/>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53" name="Google Shape;832;p3"/>
            <p:cNvSpPr/>
            <p:nvPr/>
          </p:nvSpPr>
          <p:spPr>
            <a:xfrm>
              <a:off x="9214564" y="2041221"/>
              <a:ext cx="8347" cy="11334"/>
            </a:xfrm>
            <a:custGeom>
              <a:avLst/>
              <a:gdLst/>
              <a:ahLst/>
              <a:cxnLst/>
              <a:rect l="l" t="t" r="r" b="b"/>
              <a:pathLst>
                <a:path w="8347" h="11334" extrusionOk="0">
                  <a:moveTo>
                    <a:pt x="8348" y="11335"/>
                  </a:moveTo>
                  <a:cubicBezTo>
                    <a:pt x="3299" y="9239"/>
                    <a:pt x="-2892" y="7811"/>
                    <a:pt x="1490" y="0"/>
                  </a:cubicBezTo>
                  <a:cubicBezTo>
                    <a:pt x="2918" y="1524"/>
                    <a:pt x="4442" y="3048"/>
                    <a:pt x="5871" y="4572"/>
                  </a:cubicBezTo>
                  <a:cubicBezTo>
                    <a:pt x="6728" y="6858"/>
                    <a:pt x="7586" y="9049"/>
                    <a:pt x="8348" y="11335"/>
                  </a:cubicBezTo>
                  <a:close/>
                </a:path>
              </a:pathLst>
            </a:custGeom>
            <a:solidFill>
              <a:srgbClr val="F8C306"/>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54" name="Google Shape;833;p3"/>
            <p:cNvSpPr/>
            <p:nvPr/>
          </p:nvSpPr>
          <p:spPr>
            <a:xfrm>
              <a:off x="9191002" y="2075321"/>
              <a:ext cx="7743" cy="12358"/>
            </a:xfrm>
            <a:custGeom>
              <a:avLst/>
              <a:gdLst/>
              <a:ahLst/>
              <a:cxnLst/>
              <a:rect l="l" t="t" r="r" b="b"/>
              <a:pathLst>
                <a:path w="7743" h="12358" extrusionOk="0">
                  <a:moveTo>
                    <a:pt x="4572" y="0"/>
                  </a:moveTo>
                  <a:cubicBezTo>
                    <a:pt x="10192" y="3810"/>
                    <a:pt x="7144" y="7620"/>
                    <a:pt x="4572" y="11430"/>
                  </a:cubicBezTo>
                  <a:cubicBezTo>
                    <a:pt x="3048" y="12668"/>
                    <a:pt x="1524" y="12668"/>
                    <a:pt x="0" y="11430"/>
                  </a:cubicBezTo>
                  <a:cubicBezTo>
                    <a:pt x="0" y="10763"/>
                    <a:pt x="95" y="10001"/>
                    <a:pt x="286" y="9335"/>
                  </a:cubicBezTo>
                  <a:cubicBezTo>
                    <a:pt x="1715" y="6286"/>
                    <a:pt x="3143" y="3143"/>
                    <a:pt x="4572" y="0"/>
                  </a:cubicBezTo>
                  <a:close/>
                </a:path>
              </a:pathLst>
            </a:custGeom>
            <a:solidFill>
              <a:srgbClr val="F9C306"/>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55" name="Google Shape;834;p3"/>
            <p:cNvSpPr/>
            <p:nvPr/>
          </p:nvSpPr>
          <p:spPr>
            <a:xfrm>
              <a:off x="9172048" y="2100466"/>
              <a:ext cx="45261" cy="43433"/>
            </a:xfrm>
            <a:custGeom>
              <a:avLst/>
              <a:gdLst/>
              <a:ahLst/>
              <a:cxnLst/>
              <a:rect l="l" t="t" r="r" b="b"/>
              <a:pathLst>
                <a:path w="45261" h="43433" extrusionOk="0">
                  <a:moveTo>
                    <a:pt x="28004" y="0"/>
                  </a:moveTo>
                  <a:cubicBezTo>
                    <a:pt x="32385" y="2000"/>
                    <a:pt x="35814" y="9430"/>
                    <a:pt x="41719" y="2286"/>
                  </a:cubicBezTo>
                  <a:cubicBezTo>
                    <a:pt x="42672" y="1619"/>
                    <a:pt x="43625" y="1619"/>
                    <a:pt x="44577" y="2381"/>
                  </a:cubicBezTo>
                  <a:cubicBezTo>
                    <a:pt x="45053" y="3334"/>
                    <a:pt x="45339" y="4382"/>
                    <a:pt x="45244" y="5525"/>
                  </a:cubicBezTo>
                  <a:cubicBezTo>
                    <a:pt x="44291" y="9049"/>
                    <a:pt x="41529" y="10668"/>
                    <a:pt x="38481" y="11811"/>
                  </a:cubicBezTo>
                  <a:cubicBezTo>
                    <a:pt x="30194" y="13430"/>
                    <a:pt x="38100" y="16383"/>
                    <a:pt x="38005" y="18669"/>
                  </a:cubicBezTo>
                  <a:cubicBezTo>
                    <a:pt x="38481" y="20764"/>
                    <a:pt x="40195" y="21717"/>
                    <a:pt x="41815" y="22955"/>
                  </a:cubicBezTo>
                  <a:cubicBezTo>
                    <a:pt x="42577" y="24479"/>
                    <a:pt x="43339" y="26003"/>
                    <a:pt x="44101" y="27432"/>
                  </a:cubicBezTo>
                  <a:cubicBezTo>
                    <a:pt x="45053" y="31718"/>
                    <a:pt x="41148" y="31909"/>
                    <a:pt x="39053" y="33623"/>
                  </a:cubicBezTo>
                  <a:cubicBezTo>
                    <a:pt x="36386" y="34481"/>
                    <a:pt x="33909" y="35528"/>
                    <a:pt x="33147" y="38672"/>
                  </a:cubicBezTo>
                  <a:cubicBezTo>
                    <a:pt x="32671" y="40481"/>
                    <a:pt x="31813" y="42101"/>
                    <a:pt x="30385" y="43434"/>
                  </a:cubicBezTo>
                  <a:lnTo>
                    <a:pt x="29337" y="43434"/>
                  </a:lnTo>
                  <a:cubicBezTo>
                    <a:pt x="29337" y="43434"/>
                    <a:pt x="28289" y="43434"/>
                    <a:pt x="28289" y="43434"/>
                  </a:cubicBezTo>
                  <a:cubicBezTo>
                    <a:pt x="27432" y="41910"/>
                    <a:pt x="26670" y="40386"/>
                    <a:pt x="25813" y="38862"/>
                  </a:cubicBezTo>
                  <a:cubicBezTo>
                    <a:pt x="23431" y="37433"/>
                    <a:pt x="22288" y="34004"/>
                    <a:pt x="18860" y="34100"/>
                  </a:cubicBezTo>
                  <a:cubicBezTo>
                    <a:pt x="17050" y="33052"/>
                    <a:pt x="15430" y="31909"/>
                    <a:pt x="16192" y="29432"/>
                  </a:cubicBezTo>
                  <a:cubicBezTo>
                    <a:pt x="16192" y="28480"/>
                    <a:pt x="19431" y="26956"/>
                    <a:pt x="15621" y="26765"/>
                  </a:cubicBezTo>
                  <a:cubicBezTo>
                    <a:pt x="12382" y="26670"/>
                    <a:pt x="10287" y="28956"/>
                    <a:pt x="7906" y="30575"/>
                  </a:cubicBezTo>
                  <a:cubicBezTo>
                    <a:pt x="6858" y="30861"/>
                    <a:pt x="5905" y="30861"/>
                    <a:pt x="4858" y="30480"/>
                  </a:cubicBezTo>
                  <a:cubicBezTo>
                    <a:pt x="1143" y="27242"/>
                    <a:pt x="667" y="22670"/>
                    <a:pt x="0" y="18193"/>
                  </a:cubicBezTo>
                  <a:cubicBezTo>
                    <a:pt x="2381" y="14192"/>
                    <a:pt x="6191" y="15431"/>
                    <a:pt x="9620" y="15431"/>
                  </a:cubicBezTo>
                  <a:cubicBezTo>
                    <a:pt x="14859" y="15240"/>
                    <a:pt x="18860" y="13335"/>
                    <a:pt x="20193" y="7715"/>
                  </a:cubicBezTo>
                  <a:cubicBezTo>
                    <a:pt x="20098" y="6763"/>
                    <a:pt x="20288" y="5810"/>
                    <a:pt x="20669" y="4858"/>
                  </a:cubicBezTo>
                  <a:cubicBezTo>
                    <a:pt x="22574" y="2191"/>
                    <a:pt x="24860" y="476"/>
                    <a:pt x="28004" y="0"/>
                  </a:cubicBezTo>
                  <a:close/>
                </a:path>
              </a:pathLst>
            </a:custGeom>
            <a:solidFill>
              <a:srgbClr val="FBC101"/>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56" name="Google Shape;835;p3"/>
            <p:cNvSpPr/>
            <p:nvPr/>
          </p:nvSpPr>
          <p:spPr>
            <a:xfrm>
              <a:off x="9206679" y="2166665"/>
              <a:ext cx="13974" cy="29760"/>
            </a:xfrm>
            <a:custGeom>
              <a:avLst/>
              <a:gdLst/>
              <a:ahLst/>
              <a:cxnLst/>
              <a:rect l="l" t="t" r="r" b="b"/>
              <a:pathLst>
                <a:path w="13974" h="29760" extrusionOk="0">
                  <a:moveTo>
                    <a:pt x="9374" y="16002"/>
                  </a:moveTo>
                  <a:cubicBezTo>
                    <a:pt x="10803" y="18383"/>
                    <a:pt x="14327" y="19336"/>
                    <a:pt x="13946" y="22860"/>
                  </a:cubicBezTo>
                  <a:cubicBezTo>
                    <a:pt x="12136" y="24955"/>
                    <a:pt x="15184" y="30290"/>
                    <a:pt x="9374" y="29718"/>
                  </a:cubicBezTo>
                  <a:cubicBezTo>
                    <a:pt x="5088" y="20193"/>
                    <a:pt x="-1294" y="11335"/>
                    <a:pt x="230" y="0"/>
                  </a:cubicBezTo>
                  <a:cubicBezTo>
                    <a:pt x="7945" y="2762"/>
                    <a:pt x="3754" y="12192"/>
                    <a:pt x="9374" y="16002"/>
                  </a:cubicBezTo>
                  <a:close/>
                </a:path>
              </a:pathLst>
            </a:custGeom>
            <a:solidFill>
              <a:srgbClr val="FCCA08"/>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57" name="Google Shape;836;p3"/>
            <p:cNvSpPr/>
            <p:nvPr/>
          </p:nvSpPr>
          <p:spPr>
            <a:xfrm>
              <a:off x="9216053" y="2189525"/>
              <a:ext cx="11429" cy="11430"/>
            </a:xfrm>
            <a:custGeom>
              <a:avLst/>
              <a:gdLst/>
              <a:ahLst/>
              <a:cxnLst/>
              <a:rect l="l" t="t" r="r" b="b"/>
              <a:pathLst>
                <a:path w="11429" h="11430" extrusionOk="0">
                  <a:moveTo>
                    <a:pt x="0" y="6858"/>
                  </a:moveTo>
                  <a:cubicBezTo>
                    <a:pt x="1524" y="4572"/>
                    <a:pt x="3048" y="2286"/>
                    <a:pt x="4572" y="0"/>
                  </a:cubicBezTo>
                  <a:cubicBezTo>
                    <a:pt x="6858" y="2286"/>
                    <a:pt x="9144" y="4572"/>
                    <a:pt x="11430" y="6858"/>
                  </a:cubicBezTo>
                  <a:cubicBezTo>
                    <a:pt x="11430" y="8382"/>
                    <a:pt x="11430" y="9906"/>
                    <a:pt x="11430" y="11430"/>
                  </a:cubicBezTo>
                  <a:cubicBezTo>
                    <a:pt x="8382" y="6858"/>
                    <a:pt x="5334" y="9144"/>
                    <a:pt x="2286" y="11430"/>
                  </a:cubicBezTo>
                  <a:cubicBezTo>
                    <a:pt x="476" y="10382"/>
                    <a:pt x="95" y="8763"/>
                    <a:pt x="0" y="6858"/>
                  </a:cubicBezTo>
                  <a:close/>
                </a:path>
              </a:pathLst>
            </a:custGeom>
            <a:solidFill>
              <a:srgbClr val="FCCD04"/>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58" name="Google Shape;837;p3"/>
            <p:cNvSpPr/>
            <p:nvPr/>
          </p:nvSpPr>
          <p:spPr>
            <a:xfrm>
              <a:off x="9271965" y="2063986"/>
              <a:ext cx="24136" cy="18127"/>
            </a:xfrm>
            <a:custGeom>
              <a:avLst/>
              <a:gdLst/>
              <a:ahLst/>
              <a:cxnLst/>
              <a:rect l="l" t="t" r="r" b="b"/>
              <a:pathLst>
                <a:path w="24136" h="18127" extrusionOk="0">
                  <a:moveTo>
                    <a:pt x="23908" y="0"/>
                  </a:moveTo>
                  <a:cubicBezTo>
                    <a:pt x="23336" y="4572"/>
                    <a:pt x="25813" y="9620"/>
                    <a:pt x="21717" y="13621"/>
                  </a:cubicBezTo>
                  <a:cubicBezTo>
                    <a:pt x="14573" y="19812"/>
                    <a:pt x="7620" y="19717"/>
                    <a:pt x="953" y="12764"/>
                  </a:cubicBezTo>
                  <a:cubicBezTo>
                    <a:pt x="286" y="11716"/>
                    <a:pt x="0" y="10573"/>
                    <a:pt x="0" y="9430"/>
                  </a:cubicBezTo>
                  <a:cubicBezTo>
                    <a:pt x="1048" y="4477"/>
                    <a:pt x="3810" y="1238"/>
                    <a:pt x="8954" y="190"/>
                  </a:cubicBezTo>
                  <a:cubicBezTo>
                    <a:pt x="14002" y="762"/>
                    <a:pt x="18955" y="95"/>
                    <a:pt x="23908" y="0"/>
                  </a:cubicBezTo>
                  <a:close/>
                </a:path>
              </a:pathLst>
            </a:custGeom>
            <a:solidFill>
              <a:srgbClr val="FBC204"/>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59" name="Google Shape;838;p3"/>
            <p:cNvSpPr/>
            <p:nvPr/>
          </p:nvSpPr>
          <p:spPr>
            <a:xfrm>
              <a:off x="9265243" y="2084951"/>
              <a:ext cx="24315" cy="25115"/>
            </a:xfrm>
            <a:custGeom>
              <a:avLst/>
              <a:gdLst/>
              <a:ahLst/>
              <a:cxnLst/>
              <a:rect l="l" t="t" r="r" b="b"/>
              <a:pathLst>
                <a:path w="24315" h="25115" extrusionOk="0">
                  <a:moveTo>
                    <a:pt x="23581" y="10943"/>
                  </a:moveTo>
                  <a:cubicBezTo>
                    <a:pt x="21295" y="13610"/>
                    <a:pt x="13675" y="15134"/>
                    <a:pt x="21581" y="20087"/>
                  </a:cubicBezTo>
                  <a:cubicBezTo>
                    <a:pt x="20057" y="27040"/>
                    <a:pt x="14532" y="24659"/>
                    <a:pt x="10055" y="24945"/>
                  </a:cubicBezTo>
                  <a:cubicBezTo>
                    <a:pt x="7007" y="24088"/>
                    <a:pt x="3674" y="23802"/>
                    <a:pt x="721" y="22564"/>
                  </a:cubicBezTo>
                  <a:cubicBezTo>
                    <a:pt x="-803" y="19611"/>
                    <a:pt x="149" y="17039"/>
                    <a:pt x="3007" y="16372"/>
                  </a:cubicBezTo>
                  <a:cubicBezTo>
                    <a:pt x="10722" y="14658"/>
                    <a:pt x="10341" y="9324"/>
                    <a:pt x="9484" y="3514"/>
                  </a:cubicBezTo>
                  <a:cubicBezTo>
                    <a:pt x="9389" y="2466"/>
                    <a:pt x="9865" y="1609"/>
                    <a:pt x="10627" y="847"/>
                  </a:cubicBezTo>
                  <a:cubicBezTo>
                    <a:pt x="14532" y="-1058"/>
                    <a:pt x="18437" y="847"/>
                    <a:pt x="22343" y="847"/>
                  </a:cubicBezTo>
                  <a:cubicBezTo>
                    <a:pt x="23771" y="1513"/>
                    <a:pt x="25010" y="2180"/>
                    <a:pt x="23867" y="4085"/>
                  </a:cubicBezTo>
                  <a:cubicBezTo>
                    <a:pt x="23867" y="6371"/>
                    <a:pt x="23771" y="8657"/>
                    <a:pt x="23581" y="10943"/>
                  </a:cubicBezTo>
                  <a:close/>
                </a:path>
              </a:pathLst>
            </a:custGeom>
            <a:solidFill>
              <a:srgbClr val="F5B201"/>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60" name="Google Shape;839;p3"/>
            <p:cNvSpPr/>
            <p:nvPr/>
          </p:nvSpPr>
          <p:spPr>
            <a:xfrm>
              <a:off x="9263011" y="2074062"/>
              <a:ext cx="30765" cy="15623"/>
            </a:xfrm>
            <a:custGeom>
              <a:avLst/>
              <a:gdLst/>
              <a:ahLst/>
              <a:cxnLst/>
              <a:rect l="l" t="t" r="r" b="b"/>
              <a:pathLst>
                <a:path w="30765" h="15623" extrusionOk="0">
                  <a:moveTo>
                    <a:pt x="10192" y="1259"/>
                  </a:moveTo>
                  <a:cubicBezTo>
                    <a:pt x="16669" y="5640"/>
                    <a:pt x="23432" y="6879"/>
                    <a:pt x="30766" y="3545"/>
                  </a:cubicBezTo>
                  <a:cubicBezTo>
                    <a:pt x="30004" y="5069"/>
                    <a:pt x="29242" y="6593"/>
                    <a:pt x="28384" y="8117"/>
                  </a:cubicBezTo>
                  <a:cubicBezTo>
                    <a:pt x="27337" y="9260"/>
                    <a:pt x="26098" y="10022"/>
                    <a:pt x="24479" y="10308"/>
                  </a:cubicBezTo>
                  <a:cubicBezTo>
                    <a:pt x="20574" y="11736"/>
                    <a:pt x="15811" y="8974"/>
                    <a:pt x="12383" y="12689"/>
                  </a:cubicBezTo>
                  <a:lnTo>
                    <a:pt x="12383" y="12689"/>
                  </a:lnTo>
                  <a:cubicBezTo>
                    <a:pt x="3429" y="19737"/>
                    <a:pt x="1905" y="12689"/>
                    <a:pt x="0" y="6212"/>
                  </a:cubicBezTo>
                  <a:cubicBezTo>
                    <a:pt x="0" y="4307"/>
                    <a:pt x="857" y="2878"/>
                    <a:pt x="2286" y="1735"/>
                  </a:cubicBezTo>
                  <a:cubicBezTo>
                    <a:pt x="4858" y="211"/>
                    <a:pt x="7334" y="-1027"/>
                    <a:pt x="10192" y="1259"/>
                  </a:cubicBezTo>
                  <a:close/>
                </a:path>
              </a:pathLst>
            </a:custGeom>
            <a:solidFill>
              <a:srgbClr val="FCBE01"/>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61" name="Google Shape;840;p3"/>
            <p:cNvSpPr/>
            <p:nvPr/>
          </p:nvSpPr>
          <p:spPr>
            <a:xfrm>
              <a:off x="9281727" y="2060869"/>
              <a:ext cx="14145" cy="6621"/>
            </a:xfrm>
            <a:custGeom>
              <a:avLst/>
              <a:gdLst/>
              <a:ahLst/>
              <a:cxnLst/>
              <a:rect l="l" t="t" r="r" b="b"/>
              <a:pathLst>
                <a:path w="14145" h="6621" extrusionOk="0">
                  <a:moveTo>
                    <a:pt x="14146" y="3117"/>
                  </a:moveTo>
                  <a:cubicBezTo>
                    <a:pt x="10145" y="7213"/>
                    <a:pt x="5573" y="7403"/>
                    <a:pt x="525" y="5308"/>
                  </a:cubicBezTo>
                  <a:cubicBezTo>
                    <a:pt x="-809" y="2927"/>
                    <a:pt x="620" y="1593"/>
                    <a:pt x="2335" y="260"/>
                  </a:cubicBezTo>
                  <a:cubicBezTo>
                    <a:pt x="3382" y="-217"/>
                    <a:pt x="4240" y="-26"/>
                    <a:pt x="5097" y="736"/>
                  </a:cubicBezTo>
                  <a:cubicBezTo>
                    <a:pt x="7383" y="736"/>
                    <a:pt x="9669" y="736"/>
                    <a:pt x="11955" y="736"/>
                  </a:cubicBezTo>
                  <a:cubicBezTo>
                    <a:pt x="12717" y="1593"/>
                    <a:pt x="13479" y="2355"/>
                    <a:pt x="14146" y="3117"/>
                  </a:cubicBezTo>
                  <a:close/>
                </a:path>
              </a:pathLst>
            </a:custGeom>
            <a:solidFill>
              <a:srgbClr val="F6B801"/>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62" name="Google Shape;841;p3"/>
            <p:cNvSpPr/>
            <p:nvPr/>
          </p:nvSpPr>
          <p:spPr>
            <a:xfrm>
              <a:off x="9284262" y="2082178"/>
              <a:ext cx="7166" cy="6858"/>
            </a:xfrm>
            <a:custGeom>
              <a:avLst/>
              <a:gdLst/>
              <a:ahLst/>
              <a:cxnLst/>
              <a:rect l="l" t="t" r="r" b="b"/>
              <a:pathLst>
                <a:path w="7166" h="6858" extrusionOk="0">
                  <a:moveTo>
                    <a:pt x="2562" y="0"/>
                  </a:moveTo>
                  <a:cubicBezTo>
                    <a:pt x="4086" y="0"/>
                    <a:pt x="5610" y="0"/>
                    <a:pt x="7134" y="0"/>
                  </a:cubicBezTo>
                  <a:cubicBezTo>
                    <a:pt x="7134" y="2572"/>
                    <a:pt x="7610" y="5144"/>
                    <a:pt x="4943" y="6858"/>
                  </a:cubicBezTo>
                  <a:cubicBezTo>
                    <a:pt x="4181" y="6096"/>
                    <a:pt x="3419" y="5334"/>
                    <a:pt x="2562" y="4572"/>
                  </a:cubicBezTo>
                  <a:cubicBezTo>
                    <a:pt x="1609" y="5048"/>
                    <a:pt x="466" y="5144"/>
                    <a:pt x="85" y="4001"/>
                  </a:cubicBezTo>
                  <a:cubicBezTo>
                    <a:pt x="-391" y="2000"/>
                    <a:pt x="1228" y="1048"/>
                    <a:pt x="2562" y="0"/>
                  </a:cubicBezTo>
                  <a:close/>
                </a:path>
              </a:pathLst>
            </a:custGeom>
            <a:solidFill>
              <a:srgbClr val="F9BF08"/>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63" name="Google Shape;842;p3"/>
            <p:cNvSpPr/>
            <p:nvPr/>
          </p:nvSpPr>
          <p:spPr>
            <a:xfrm>
              <a:off x="9256072" y="2064007"/>
              <a:ext cx="18147" cy="13599"/>
            </a:xfrm>
            <a:custGeom>
              <a:avLst/>
              <a:gdLst/>
              <a:ahLst/>
              <a:cxnLst/>
              <a:rect l="l" t="t" r="r" b="b"/>
              <a:pathLst>
                <a:path w="18147" h="13599" extrusionOk="0">
                  <a:moveTo>
                    <a:pt x="17131" y="11313"/>
                  </a:moveTo>
                  <a:cubicBezTo>
                    <a:pt x="14845" y="12075"/>
                    <a:pt x="12559" y="12837"/>
                    <a:pt x="10273" y="13599"/>
                  </a:cubicBezTo>
                  <a:cubicBezTo>
                    <a:pt x="7511" y="12266"/>
                    <a:pt x="4177" y="12075"/>
                    <a:pt x="1701" y="9980"/>
                  </a:cubicBezTo>
                  <a:cubicBezTo>
                    <a:pt x="82" y="8265"/>
                    <a:pt x="-871" y="6551"/>
                    <a:pt x="1129" y="4455"/>
                  </a:cubicBezTo>
                  <a:cubicBezTo>
                    <a:pt x="4939" y="-974"/>
                    <a:pt x="9607" y="-1069"/>
                    <a:pt x="14845" y="2169"/>
                  </a:cubicBezTo>
                  <a:cubicBezTo>
                    <a:pt x="17893" y="3693"/>
                    <a:pt x="19227" y="5789"/>
                    <a:pt x="17131" y="9027"/>
                  </a:cubicBezTo>
                  <a:cubicBezTo>
                    <a:pt x="17131" y="9789"/>
                    <a:pt x="17131" y="10551"/>
                    <a:pt x="17131" y="11313"/>
                  </a:cubicBezTo>
                  <a:close/>
                </a:path>
              </a:pathLst>
            </a:custGeom>
            <a:solidFill>
              <a:srgbClr val="FDCA01"/>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64" name="Google Shape;843;p3"/>
            <p:cNvSpPr/>
            <p:nvPr/>
          </p:nvSpPr>
          <p:spPr>
            <a:xfrm>
              <a:off x="9245161" y="2067459"/>
              <a:ext cx="15918" cy="14689"/>
            </a:xfrm>
            <a:custGeom>
              <a:avLst/>
              <a:gdLst/>
              <a:ahLst/>
              <a:cxnLst/>
              <a:rect l="l" t="t" r="r" b="b"/>
              <a:pathLst>
                <a:path w="15918" h="14689" extrusionOk="0">
                  <a:moveTo>
                    <a:pt x="12040" y="1098"/>
                  </a:moveTo>
                  <a:cubicBezTo>
                    <a:pt x="12136" y="3003"/>
                    <a:pt x="12517" y="4718"/>
                    <a:pt x="14326" y="5670"/>
                  </a:cubicBezTo>
                  <a:cubicBezTo>
                    <a:pt x="16136" y="7766"/>
                    <a:pt x="16422" y="10052"/>
                    <a:pt x="15088" y="12528"/>
                  </a:cubicBezTo>
                  <a:cubicBezTo>
                    <a:pt x="12612" y="15005"/>
                    <a:pt x="9659" y="15005"/>
                    <a:pt x="6516" y="14243"/>
                  </a:cubicBezTo>
                  <a:cubicBezTo>
                    <a:pt x="3658" y="13195"/>
                    <a:pt x="1468" y="11385"/>
                    <a:pt x="134" y="8528"/>
                  </a:cubicBezTo>
                  <a:cubicBezTo>
                    <a:pt x="-818" y="4242"/>
                    <a:pt x="3563" y="5099"/>
                    <a:pt x="5182" y="3289"/>
                  </a:cubicBezTo>
                  <a:cubicBezTo>
                    <a:pt x="6516" y="-330"/>
                    <a:pt x="8897" y="-807"/>
                    <a:pt x="12040" y="1098"/>
                  </a:cubicBezTo>
                  <a:close/>
                </a:path>
              </a:pathLst>
            </a:custGeom>
            <a:solidFill>
              <a:srgbClr val="F8BD01"/>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65" name="Google Shape;844;p3"/>
            <p:cNvSpPr/>
            <p:nvPr/>
          </p:nvSpPr>
          <p:spPr>
            <a:xfrm>
              <a:off x="9270917" y="2059318"/>
              <a:ext cx="13716" cy="13716"/>
            </a:xfrm>
            <a:custGeom>
              <a:avLst/>
              <a:gdLst/>
              <a:ahLst/>
              <a:cxnLst/>
              <a:rect l="l" t="t" r="r" b="b"/>
              <a:pathLst>
                <a:path w="13716" h="13716" extrusionOk="0">
                  <a:moveTo>
                    <a:pt x="2286" y="13716"/>
                  </a:moveTo>
                  <a:cubicBezTo>
                    <a:pt x="1524" y="11430"/>
                    <a:pt x="762" y="9144"/>
                    <a:pt x="0" y="6858"/>
                  </a:cubicBezTo>
                  <a:cubicBezTo>
                    <a:pt x="95" y="2381"/>
                    <a:pt x="3905" y="1715"/>
                    <a:pt x="6858" y="0"/>
                  </a:cubicBezTo>
                  <a:cubicBezTo>
                    <a:pt x="8477" y="2667"/>
                    <a:pt x="11906" y="95"/>
                    <a:pt x="13716" y="2286"/>
                  </a:cubicBezTo>
                  <a:cubicBezTo>
                    <a:pt x="12954" y="3810"/>
                    <a:pt x="12192" y="5334"/>
                    <a:pt x="11430" y="6858"/>
                  </a:cubicBezTo>
                  <a:cubicBezTo>
                    <a:pt x="6286" y="6477"/>
                    <a:pt x="5334" y="11525"/>
                    <a:pt x="2286" y="13716"/>
                  </a:cubicBezTo>
                  <a:close/>
                </a:path>
              </a:pathLst>
            </a:custGeom>
            <a:solidFill>
              <a:srgbClr val="F8BF02"/>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66" name="Google Shape;845;p3"/>
            <p:cNvSpPr/>
            <p:nvPr/>
          </p:nvSpPr>
          <p:spPr>
            <a:xfrm>
              <a:off x="9237676" y="2063986"/>
              <a:ext cx="9037" cy="10288"/>
            </a:xfrm>
            <a:custGeom>
              <a:avLst/>
              <a:gdLst/>
              <a:ahLst/>
              <a:cxnLst/>
              <a:rect l="l" t="t" r="r" b="b"/>
              <a:pathLst>
                <a:path w="9037" h="10288" extrusionOk="0">
                  <a:moveTo>
                    <a:pt x="3523" y="0"/>
                  </a:moveTo>
                  <a:cubicBezTo>
                    <a:pt x="4285" y="0"/>
                    <a:pt x="4952" y="0"/>
                    <a:pt x="5714" y="95"/>
                  </a:cubicBezTo>
                  <a:cubicBezTo>
                    <a:pt x="7333" y="2000"/>
                    <a:pt x="10667" y="3334"/>
                    <a:pt x="8095" y="6763"/>
                  </a:cubicBezTo>
                  <a:cubicBezTo>
                    <a:pt x="6476" y="9906"/>
                    <a:pt x="4285" y="11335"/>
                    <a:pt x="951" y="9430"/>
                  </a:cubicBezTo>
                  <a:cubicBezTo>
                    <a:pt x="-1716" y="5334"/>
                    <a:pt x="1904" y="2953"/>
                    <a:pt x="3523" y="0"/>
                  </a:cubicBezTo>
                  <a:close/>
                </a:path>
              </a:pathLst>
            </a:custGeom>
            <a:solidFill>
              <a:srgbClr val="FCCC07"/>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67" name="Google Shape;846;p3"/>
            <p:cNvSpPr/>
            <p:nvPr/>
          </p:nvSpPr>
          <p:spPr>
            <a:xfrm>
              <a:off x="9238007" y="2070748"/>
              <a:ext cx="12335" cy="7825"/>
            </a:xfrm>
            <a:custGeom>
              <a:avLst/>
              <a:gdLst/>
              <a:ahLst/>
              <a:cxnLst/>
              <a:rect l="l" t="t" r="r" b="b"/>
              <a:pathLst>
                <a:path w="12335" h="7825" extrusionOk="0">
                  <a:moveTo>
                    <a:pt x="906" y="2286"/>
                  </a:moveTo>
                  <a:cubicBezTo>
                    <a:pt x="3192" y="1524"/>
                    <a:pt x="5478" y="762"/>
                    <a:pt x="7764" y="0"/>
                  </a:cubicBezTo>
                  <a:cubicBezTo>
                    <a:pt x="9288" y="0"/>
                    <a:pt x="10812" y="0"/>
                    <a:pt x="12336" y="0"/>
                  </a:cubicBezTo>
                  <a:cubicBezTo>
                    <a:pt x="10812" y="1524"/>
                    <a:pt x="9288" y="3048"/>
                    <a:pt x="7764" y="4572"/>
                  </a:cubicBezTo>
                  <a:cubicBezTo>
                    <a:pt x="6430" y="7334"/>
                    <a:pt x="4335" y="8763"/>
                    <a:pt x="1382" y="7144"/>
                  </a:cubicBezTo>
                  <a:cubicBezTo>
                    <a:pt x="-523" y="6096"/>
                    <a:pt x="-237" y="4096"/>
                    <a:pt x="906" y="2286"/>
                  </a:cubicBezTo>
                  <a:close/>
                </a:path>
              </a:pathLst>
            </a:custGeom>
            <a:solidFill>
              <a:srgbClr val="F2B701"/>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68" name="Google Shape;847;p3"/>
            <p:cNvSpPr/>
            <p:nvPr/>
          </p:nvSpPr>
          <p:spPr>
            <a:xfrm>
              <a:off x="9277680" y="2059382"/>
              <a:ext cx="9143" cy="3224"/>
            </a:xfrm>
            <a:custGeom>
              <a:avLst/>
              <a:gdLst/>
              <a:ahLst/>
              <a:cxnLst/>
              <a:rect l="l" t="t" r="r" b="b"/>
              <a:pathLst>
                <a:path w="9143" h="3224" extrusionOk="0">
                  <a:moveTo>
                    <a:pt x="6858" y="2318"/>
                  </a:moveTo>
                  <a:cubicBezTo>
                    <a:pt x="4572" y="1461"/>
                    <a:pt x="571" y="6128"/>
                    <a:pt x="0" y="32"/>
                  </a:cubicBezTo>
                  <a:cubicBezTo>
                    <a:pt x="3143" y="318"/>
                    <a:pt x="6763" y="-1016"/>
                    <a:pt x="9144" y="2318"/>
                  </a:cubicBezTo>
                  <a:cubicBezTo>
                    <a:pt x="8382" y="2223"/>
                    <a:pt x="7620" y="2318"/>
                    <a:pt x="6858" y="2318"/>
                  </a:cubicBezTo>
                  <a:close/>
                </a:path>
              </a:pathLst>
            </a:custGeom>
            <a:solidFill>
              <a:srgbClr val="FBC204"/>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69" name="Google Shape;848;p3"/>
            <p:cNvSpPr/>
            <p:nvPr/>
          </p:nvSpPr>
          <p:spPr>
            <a:xfrm>
              <a:off x="9122422" y="2105079"/>
              <a:ext cx="59531" cy="31733"/>
            </a:xfrm>
            <a:custGeom>
              <a:avLst/>
              <a:gdLst/>
              <a:ahLst/>
              <a:cxnLst/>
              <a:rect l="l" t="t" r="r" b="b"/>
              <a:pathLst>
                <a:path w="59531" h="31733" extrusionOk="0">
                  <a:moveTo>
                    <a:pt x="54864" y="25106"/>
                  </a:moveTo>
                  <a:cubicBezTo>
                    <a:pt x="55626" y="25106"/>
                    <a:pt x="56388" y="25106"/>
                    <a:pt x="57150" y="25106"/>
                  </a:cubicBezTo>
                  <a:cubicBezTo>
                    <a:pt x="58484" y="25392"/>
                    <a:pt x="59246" y="26154"/>
                    <a:pt x="59531" y="27392"/>
                  </a:cubicBezTo>
                  <a:cubicBezTo>
                    <a:pt x="58674" y="33393"/>
                    <a:pt x="54102" y="31392"/>
                    <a:pt x="50578" y="31488"/>
                  </a:cubicBezTo>
                  <a:cubicBezTo>
                    <a:pt x="44196" y="27582"/>
                    <a:pt x="37243" y="29964"/>
                    <a:pt x="30575" y="29678"/>
                  </a:cubicBezTo>
                  <a:cubicBezTo>
                    <a:pt x="24003" y="29583"/>
                    <a:pt x="17621" y="29297"/>
                    <a:pt x="11430" y="27392"/>
                  </a:cubicBezTo>
                  <a:cubicBezTo>
                    <a:pt x="6477" y="25773"/>
                    <a:pt x="2096" y="23487"/>
                    <a:pt x="0" y="18248"/>
                  </a:cubicBezTo>
                  <a:lnTo>
                    <a:pt x="0" y="18248"/>
                  </a:lnTo>
                  <a:cubicBezTo>
                    <a:pt x="4382" y="15867"/>
                    <a:pt x="7525" y="12057"/>
                    <a:pt x="11430" y="9199"/>
                  </a:cubicBezTo>
                  <a:cubicBezTo>
                    <a:pt x="18479" y="6627"/>
                    <a:pt x="23432" y="-707"/>
                    <a:pt x="32004" y="55"/>
                  </a:cubicBezTo>
                  <a:cubicBezTo>
                    <a:pt x="32766" y="722"/>
                    <a:pt x="33147" y="1579"/>
                    <a:pt x="33242" y="2627"/>
                  </a:cubicBezTo>
                  <a:cubicBezTo>
                    <a:pt x="32957" y="4818"/>
                    <a:pt x="31814" y="6437"/>
                    <a:pt x="30004" y="7580"/>
                  </a:cubicBezTo>
                  <a:cubicBezTo>
                    <a:pt x="27718" y="8532"/>
                    <a:pt x="25813" y="9866"/>
                    <a:pt x="24575" y="12057"/>
                  </a:cubicBezTo>
                  <a:cubicBezTo>
                    <a:pt x="23336" y="13390"/>
                    <a:pt x="22193" y="14724"/>
                    <a:pt x="23622" y="16629"/>
                  </a:cubicBezTo>
                  <a:cubicBezTo>
                    <a:pt x="27718" y="20248"/>
                    <a:pt x="30194" y="14057"/>
                    <a:pt x="33814" y="14819"/>
                  </a:cubicBezTo>
                  <a:cubicBezTo>
                    <a:pt x="35243" y="14724"/>
                    <a:pt x="36957" y="15295"/>
                    <a:pt x="38195" y="14628"/>
                  </a:cubicBezTo>
                  <a:cubicBezTo>
                    <a:pt x="44101" y="11866"/>
                    <a:pt x="48578" y="11390"/>
                    <a:pt x="49530" y="19867"/>
                  </a:cubicBezTo>
                  <a:cubicBezTo>
                    <a:pt x="49816" y="22153"/>
                    <a:pt x="52197" y="24153"/>
                    <a:pt x="54864" y="25106"/>
                  </a:cubicBezTo>
                  <a:close/>
                </a:path>
              </a:pathLst>
            </a:custGeom>
            <a:solidFill>
              <a:srgbClr val="FBC304"/>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70" name="Google Shape;849;p3"/>
            <p:cNvSpPr/>
            <p:nvPr/>
          </p:nvSpPr>
          <p:spPr>
            <a:xfrm>
              <a:off x="9122300" y="2123326"/>
              <a:ext cx="11552" cy="9144"/>
            </a:xfrm>
            <a:custGeom>
              <a:avLst/>
              <a:gdLst/>
              <a:ahLst/>
              <a:cxnLst/>
              <a:rect l="l" t="t" r="r" b="b"/>
              <a:pathLst>
                <a:path w="11552" h="9144" extrusionOk="0">
                  <a:moveTo>
                    <a:pt x="123" y="0"/>
                  </a:moveTo>
                  <a:cubicBezTo>
                    <a:pt x="3933" y="3048"/>
                    <a:pt x="7743" y="6096"/>
                    <a:pt x="11553" y="9144"/>
                  </a:cubicBezTo>
                  <a:cubicBezTo>
                    <a:pt x="599" y="8572"/>
                    <a:pt x="-449" y="7620"/>
                    <a:pt x="123" y="0"/>
                  </a:cubicBezTo>
                  <a:close/>
                </a:path>
              </a:pathLst>
            </a:custGeom>
            <a:solidFill>
              <a:srgbClr val="FBCB12"/>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71" name="Google Shape;850;p3"/>
            <p:cNvSpPr/>
            <p:nvPr/>
          </p:nvSpPr>
          <p:spPr>
            <a:xfrm>
              <a:off x="9122422" y="2114182"/>
              <a:ext cx="11429" cy="9144"/>
            </a:xfrm>
            <a:custGeom>
              <a:avLst/>
              <a:gdLst/>
              <a:ahLst/>
              <a:cxnLst/>
              <a:rect l="l" t="t" r="r" b="b"/>
              <a:pathLst>
                <a:path w="11429" h="9144" extrusionOk="0">
                  <a:moveTo>
                    <a:pt x="11430" y="0"/>
                  </a:moveTo>
                  <a:cubicBezTo>
                    <a:pt x="9430" y="5239"/>
                    <a:pt x="5906" y="8763"/>
                    <a:pt x="0" y="9144"/>
                  </a:cubicBezTo>
                  <a:cubicBezTo>
                    <a:pt x="2381" y="6096"/>
                    <a:pt x="4763" y="3143"/>
                    <a:pt x="7049" y="191"/>
                  </a:cubicBezTo>
                  <a:cubicBezTo>
                    <a:pt x="8573" y="95"/>
                    <a:pt x="10001" y="95"/>
                    <a:pt x="11430" y="0"/>
                  </a:cubicBezTo>
                  <a:close/>
                </a:path>
              </a:pathLst>
            </a:custGeom>
            <a:solidFill>
              <a:srgbClr val="FBCB12"/>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72" name="Google Shape;851;p3"/>
            <p:cNvSpPr/>
            <p:nvPr/>
          </p:nvSpPr>
          <p:spPr>
            <a:xfrm>
              <a:off x="9171696" y="2086750"/>
              <a:ext cx="31722" cy="20573"/>
            </a:xfrm>
            <a:custGeom>
              <a:avLst/>
              <a:gdLst/>
              <a:ahLst/>
              <a:cxnLst/>
              <a:rect l="l" t="t" r="r" b="b"/>
              <a:pathLst>
                <a:path w="31722" h="20573" extrusionOk="0">
                  <a:moveTo>
                    <a:pt x="28355" y="13716"/>
                  </a:moveTo>
                  <a:cubicBezTo>
                    <a:pt x="26069" y="16002"/>
                    <a:pt x="23783" y="18288"/>
                    <a:pt x="21497" y="20574"/>
                  </a:cubicBezTo>
                  <a:cubicBezTo>
                    <a:pt x="16734" y="17526"/>
                    <a:pt x="11400" y="18098"/>
                    <a:pt x="6257" y="18574"/>
                  </a:cubicBezTo>
                  <a:cubicBezTo>
                    <a:pt x="-220" y="19241"/>
                    <a:pt x="-1077" y="16574"/>
                    <a:pt x="1018" y="11430"/>
                  </a:cubicBezTo>
                  <a:cubicBezTo>
                    <a:pt x="1780" y="9906"/>
                    <a:pt x="2542" y="8382"/>
                    <a:pt x="3304" y="6858"/>
                  </a:cubicBezTo>
                  <a:cubicBezTo>
                    <a:pt x="8638" y="4572"/>
                    <a:pt x="13972" y="2286"/>
                    <a:pt x="19306" y="0"/>
                  </a:cubicBezTo>
                  <a:cubicBezTo>
                    <a:pt x="20830" y="0"/>
                    <a:pt x="22354" y="0"/>
                    <a:pt x="23783" y="0"/>
                  </a:cubicBezTo>
                  <a:cubicBezTo>
                    <a:pt x="30355" y="2953"/>
                    <a:pt x="35308" y="6382"/>
                    <a:pt x="28355" y="13716"/>
                  </a:cubicBezTo>
                  <a:close/>
                </a:path>
              </a:pathLst>
            </a:custGeom>
            <a:solidFill>
              <a:srgbClr val="FCCB03"/>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73" name="Google Shape;852;p3"/>
            <p:cNvSpPr/>
            <p:nvPr/>
          </p:nvSpPr>
          <p:spPr>
            <a:xfrm>
              <a:off x="9165190" y="2098181"/>
              <a:ext cx="28004" cy="20574"/>
            </a:xfrm>
            <a:custGeom>
              <a:avLst/>
              <a:gdLst/>
              <a:ahLst/>
              <a:cxnLst/>
              <a:rect l="l" t="t" r="r" b="b"/>
              <a:pathLst>
                <a:path w="28004" h="20574" extrusionOk="0">
                  <a:moveTo>
                    <a:pt x="7525" y="0"/>
                  </a:moveTo>
                  <a:cubicBezTo>
                    <a:pt x="6572" y="9811"/>
                    <a:pt x="15526" y="-95"/>
                    <a:pt x="17050" y="4858"/>
                  </a:cubicBezTo>
                  <a:cubicBezTo>
                    <a:pt x="22574" y="1524"/>
                    <a:pt x="25051" y="5906"/>
                    <a:pt x="28004" y="9144"/>
                  </a:cubicBezTo>
                  <a:lnTo>
                    <a:pt x="28004" y="9144"/>
                  </a:lnTo>
                  <a:cubicBezTo>
                    <a:pt x="28099" y="16859"/>
                    <a:pt x="20860" y="17240"/>
                    <a:pt x="16574" y="20574"/>
                  </a:cubicBezTo>
                  <a:cubicBezTo>
                    <a:pt x="13526" y="20479"/>
                    <a:pt x="10478" y="18383"/>
                    <a:pt x="7430" y="20574"/>
                  </a:cubicBezTo>
                  <a:cubicBezTo>
                    <a:pt x="5715" y="18955"/>
                    <a:pt x="3239" y="18002"/>
                    <a:pt x="2096" y="15621"/>
                  </a:cubicBezTo>
                  <a:cubicBezTo>
                    <a:pt x="1810" y="12192"/>
                    <a:pt x="857" y="8858"/>
                    <a:pt x="0" y="5524"/>
                  </a:cubicBezTo>
                  <a:cubicBezTo>
                    <a:pt x="190" y="3715"/>
                    <a:pt x="1905" y="3334"/>
                    <a:pt x="2953" y="2286"/>
                  </a:cubicBezTo>
                  <a:cubicBezTo>
                    <a:pt x="4477" y="1524"/>
                    <a:pt x="6001" y="762"/>
                    <a:pt x="7525" y="0"/>
                  </a:cubicBezTo>
                  <a:close/>
                </a:path>
              </a:pathLst>
            </a:custGeom>
            <a:solidFill>
              <a:srgbClr val="FCC501"/>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74" name="Google Shape;853;p3"/>
            <p:cNvSpPr/>
            <p:nvPr/>
          </p:nvSpPr>
          <p:spPr>
            <a:xfrm>
              <a:off x="9154426" y="2099550"/>
              <a:ext cx="13716" cy="10568"/>
            </a:xfrm>
            <a:custGeom>
              <a:avLst/>
              <a:gdLst/>
              <a:ahLst/>
              <a:cxnLst/>
              <a:rect l="l" t="t" r="r" b="b"/>
              <a:pathLst>
                <a:path w="13716" h="10568" extrusionOk="0">
                  <a:moveTo>
                    <a:pt x="13716" y="917"/>
                  </a:moveTo>
                  <a:cubicBezTo>
                    <a:pt x="12954" y="1679"/>
                    <a:pt x="12192" y="2441"/>
                    <a:pt x="11430" y="3203"/>
                  </a:cubicBezTo>
                  <a:cubicBezTo>
                    <a:pt x="8572" y="7203"/>
                    <a:pt x="7144" y="14633"/>
                    <a:pt x="0" y="7775"/>
                  </a:cubicBezTo>
                  <a:cubicBezTo>
                    <a:pt x="0" y="7013"/>
                    <a:pt x="0" y="6251"/>
                    <a:pt x="0" y="5489"/>
                  </a:cubicBezTo>
                  <a:cubicBezTo>
                    <a:pt x="2381" y="-2608"/>
                    <a:pt x="8477" y="536"/>
                    <a:pt x="13716" y="917"/>
                  </a:cubicBezTo>
                  <a:close/>
                </a:path>
              </a:pathLst>
            </a:custGeom>
            <a:solidFill>
              <a:srgbClr val="FDD106"/>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75" name="Google Shape;854;p3"/>
            <p:cNvSpPr/>
            <p:nvPr/>
          </p:nvSpPr>
          <p:spPr>
            <a:xfrm>
              <a:off x="9254915" y="2129388"/>
              <a:ext cx="22764" cy="12131"/>
            </a:xfrm>
            <a:custGeom>
              <a:avLst/>
              <a:gdLst/>
              <a:ahLst/>
              <a:cxnLst/>
              <a:rect l="l" t="t" r="r" b="b"/>
              <a:pathLst>
                <a:path w="22764" h="12131" extrusionOk="0">
                  <a:moveTo>
                    <a:pt x="0" y="7655"/>
                  </a:moveTo>
                  <a:cubicBezTo>
                    <a:pt x="3429" y="-346"/>
                    <a:pt x="8763" y="-2156"/>
                    <a:pt x="14002" y="2607"/>
                  </a:cubicBezTo>
                  <a:cubicBezTo>
                    <a:pt x="16478" y="4893"/>
                    <a:pt x="21717" y="2607"/>
                    <a:pt x="22765" y="7560"/>
                  </a:cubicBezTo>
                  <a:cubicBezTo>
                    <a:pt x="20860" y="7560"/>
                    <a:pt x="19145" y="8036"/>
                    <a:pt x="18193" y="9846"/>
                  </a:cubicBezTo>
                  <a:cubicBezTo>
                    <a:pt x="16669" y="10608"/>
                    <a:pt x="15145" y="11370"/>
                    <a:pt x="13621" y="12132"/>
                  </a:cubicBezTo>
                  <a:cubicBezTo>
                    <a:pt x="10763" y="8131"/>
                    <a:pt x="8477" y="2892"/>
                    <a:pt x="2191" y="7560"/>
                  </a:cubicBezTo>
                  <a:cubicBezTo>
                    <a:pt x="1524" y="8703"/>
                    <a:pt x="762" y="8703"/>
                    <a:pt x="0" y="7655"/>
                  </a:cubicBezTo>
                  <a:close/>
                </a:path>
              </a:pathLst>
            </a:custGeom>
            <a:solidFill>
              <a:srgbClr val="FDC401"/>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76" name="Google Shape;855;p3"/>
            <p:cNvSpPr/>
            <p:nvPr/>
          </p:nvSpPr>
          <p:spPr>
            <a:xfrm>
              <a:off x="9266303" y="2103471"/>
              <a:ext cx="25619" cy="15283"/>
            </a:xfrm>
            <a:custGeom>
              <a:avLst/>
              <a:gdLst/>
              <a:ahLst/>
              <a:cxnLst/>
              <a:rect l="l" t="t" r="r" b="b"/>
              <a:pathLst>
                <a:path w="25619" h="15283" extrusionOk="0">
                  <a:moveTo>
                    <a:pt x="6900" y="3853"/>
                  </a:moveTo>
                  <a:cubicBezTo>
                    <a:pt x="11472" y="3091"/>
                    <a:pt x="16615" y="5758"/>
                    <a:pt x="20616" y="1567"/>
                  </a:cubicBezTo>
                  <a:cubicBezTo>
                    <a:pt x="24235" y="-1862"/>
                    <a:pt x="24712" y="996"/>
                    <a:pt x="25188" y="3853"/>
                  </a:cubicBezTo>
                  <a:cubicBezTo>
                    <a:pt x="26617" y="6520"/>
                    <a:pt x="24140" y="7187"/>
                    <a:pt x="22902" y="8425"/>
                  </a:cubicBezTo>
                  <a:cubicBezTo>
                    <a:pt x="22807" y="11378"/>
                    <a:pt x="21283" y="12902"/>
                    <a:pt x="18330" y="12997"/>
                  </a:cubicBezTo>
                  <a:cubicBezTo>
                    <a:pt x="14520" y="16045"/>
                    <a:pt x="10710" y="16045"/>
                    <a:pt x="6900" y="12997"/>
                  </a:cubicBezTo>
                  <a:cubicBezTo>
                    <a:pt x="4614" y="11473"/>
                    <a:pt x="2328" y="9949"/>
                    <a:pt x="42" y="8425"/>
                  </a:cubicBezTo>
                  <a:cubicBezTo>
                    <a:pt x="-530" y="2615"/>
                    <a:pt x="4900" y="5853"/>
                    <a:pt x="6900" y="3853"/>
                  </a:cubicBezTo>
                  <a:close/>
                </a:path>
              </a:pathLst>
            </a:custGeom>
            <a:solidFill>
              <a:srgbClr val="F9B901"/>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77" name="Google Shape;856;p3"/>
            <p:cNvSpPr/>
            <p:nvPr/>
          </p:nvSpPr>
          <p:spPr>
            <a:xfrm>
              <a:off x="9289110" y="2107324"/>
              <a:ext cx="11334" cy="4645"/>
            </a:xfrm>
            <a:custGeom>
              <a:avLst/>
              <a:gdLst/>
              <a:ahLst/>
              <a:cxnLst/>
              <a:rect l="l" t="t" r="r" b="b"/>
              <a:pathLst>
                <a:path w="11334" h="4645" extrusionOk="0">
                  <a:moveTo>
                    <a:pt x="0" y="4572"/>
                  </a:moveTo>
                  <a:cubicBezTo>
                    <a:pt x="762" y="3048"/>
                    <a:pt x="1524" y="1524"/>
                    <a:pt x="2286" y="0"/>
                  </a:cubicBezTo>
                  <a:cubicBezTo>
                    <a:pt x="5334" y="0"/>
                    <a:pt x="8382" y="0"/>
                    <a:pt x="11335" y="0"/>
                  </a:cubicBezTo>
                  <a:cubicBezTo>
                    <a:pt x="10573" y="762"/>
                    <a:pt x="9811" y="1524"/>
                    <a:pt x="9049" y="2286"/>
                  </a:cubicBezTo>
                  <a:cubicBezTo>
                    <a:pt x="6286" y="3810"/>
                    <a:pt x="3334" y="4953"/>
                    <a:pt x="0" y="4572"/>
                  </a:cubicBezTo>
                  <a:close/>
                </a:path>
              </a:pathLst>
            </a:custGeom>
            <a:solidFill>
              <a:srgbClr val="F9B604"/>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78" name="Google Shape;857;p3"/>
            <p:cNvSpPr/>
            <p:nvPr/>
          </p:nvSpPr>
          <p:spPr>
            <a:xfrm>
              <a:off x="9179477" y="2124917"/>
              <a:ext cx="11334" cy="9765"/>
            </a:xfrm>
            <a:custGeom>
              <a:avLst/>
              <a:gdLst/>
              <a:ahLst/>
              <a:cxnLst/>
              <a:rect l="l" t="t" r="r" b="b"/>
              <a:pathLst>
                <a:path w="11334" h="9765" extrusionOk="0">
                  <a:moveTo>
                    <a:pt x="2381" y="7554"/>
                  </a:moveTo>
                  <a:cubicBezTo>
                    <a:pt x="1619" y="6792"/>
                    <a:pt x="857" y="6030"/>
                    <a:pt x="0" y="5268"/>
                  </a:cubicBezTo>
                  <a:cubicBezTo>
                    <a:pt x="1334" y="410"/>
                    <a:pt x="4477" y="-1019"/>
                    <a:pt x="9144" y="696"/>
                  </a:cubicBezTo>
                  <a:cubicBezTo>
                    <a:pt x="10287" y="2220"/>
                    <a:pt x="8096" y="3744"/>
                    <a:pt x="9144" y="5268"/>
                  </a:cubicBezTo>
                  <a:cubicBezTo>
                    <a:pt x="9906" y="6696"/>
                    <a:pt x="10668" y="8125"/>
                    <a:pt x="11335" y="9649"/>
                  </a:cubicBezTo>
                  <a:cubicBezTo>
                    <a:pt x="8096" y="10125"/>
                    <a:pt x="5239" y="9078"/>
                    <a:pt x="2381" y="7554"/>
                  </a:cubicBezTo>
                  <a:close/>
                </a:path>
              </a:pathLst>
            </a:custGeom>
            <a:solidFill>
              <a:srgbClr val="F8BE02"/>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79" name="Google Shape;858;p3"/>
            <p:cNvSpPr/>
            <p:nvPr/>
          </p:nvSpPr>
          <p:spPr>
            <a:xfrm>
              <a:off x="9211470" y="2054836"/>
              <a:ext cx="16108" cy="7856"/>
            </a:xfrm>
            <a:custGeom>
              <a:avLst/>
              <a:gdLst/>
              <a:ahLst/>
              <a:cxnLst/>
              <a:rect l="l" t="t" r="r" b="b"/>
              <a:pathLst>
                <a:path w="16108" h="7856" extrusionOk="0">
                  <a:moveTo>
                    <a:pt x="12" y="4578"/>
                  </a:moveTo>
                  <a:cubicBezTo>
                    <a:pt x="2964" y="958"/>
                    <a:pt x="7060" y="-89"/>
                    <a:pt x="11537" y="6"/>
                  </a:cubicBezTo>
                  <a:cubicBezTo>
                    <a:pt x="13442" y="101"/>
                    <a:pt x="15061" y="482"/>
                    <a:pt x="16109" y="2292"/>
                  </a:cubicBezTo>
                  <a:cubicBezTo>
                    <a:pt x="15252" y="4387"/>
                    <a:pt x="14013" y="5816"/>
                    <a:pt x="11537" y="4578"/>
                  </a:cubicBezTo>
                  <a:cubicBezTo>
                    <a:pt x="9251" y="5340"/>
                    <a:pt x="6965" y="6102"/>
                    <a:pt x="4679" y="6864"/>
                  </a:cubicBezTo>
                  <a:cubicBezTo>
                    <a:pt x="2012" y="8293"/>
                    <a:pt x="-179" y="8674"/>
                    <a:pt x="12" y="4578"/>
                  </a:cubicBezTo>
                  <a:close/>
                </a:path>
              </a:pathLst>
            </a:custGeom>
            <a:solidFill>
              <a:srgbClr val="FCC902"/>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80" name="Google Shape;859;p3"/>
            <p:cNvSpPr/>
            <p:nvPr/>
          </p:nvSpPr>
          <p:spPr>
            <a:xfrm>
              <a:off x="9221767" y="2057128"/>
              <a:ext cx="8002" cy="7446"/>
            </a:xfrm>
            <a:custGeom>
              <a:avLst/>
              <a:gdLst/>
              <a:ahLst/>
              <a:cxnLst/>
              <a:rect l="l" t="t" r="r" b="b"/>
              <a:pathLst>
                <a:path w="8002" h="7446" extrusionOk="0">
                  <a:moveTo>
                    <a:pt x="1144" y="2286"/>
                  </a:moveTo>
                  <a:cubicBezTo>
                    <a:pt x="2668" y="1524"/>
                    <a:pt x="4192" y="762"/>
                    <a:pt x="5716" y="0"/>
                  </a:cubicBezTo>
                  <a:cubicBezTo>
                    <a:pt x="6478" y="0"/>
                    <a:pt x="7240" y="0"/>
                    <a:pt x="8002" y="0"/>
                  </a:cubicBezTo>
                  <a:cubicBezTo>
                    <a:pt x="8002" y="1524"/>
                    <a:pt x="8002" y="3048"/>
                    <a:pt x="8002" y="4572"/>
                  </a:cubicBezTo>
                  <a:cubicBezTo>
                    <a:pt x="6288" y="6953"/>
                    <a:pt x="4192" y="8287"/>
                    <a:pt x="1144" y="6858"/>
                  </a:cubicBezTo>
                  <a:cubicBezTo>
                    <a:pt x="-1332" y="5334"/>
                    <a:pt x="954" y="3810"/>
                    <a:pt x="1144" y="2286"/>
                  </a:cubicBezTo>
                  <a:close/>
                </a:path>
              </a:pathLst>
            </a:custGeom>
            <a:solidFill>
              <a:srgbClr val="F9C306"/>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81" name="Google Shape;860;p3"/>
            <p:cNvSpPr/>
            <p:nvPr/>
          </p:nvSpPr>
          <p:spPr>
            <a:xfrm>
              <a:off x="9229360" y="2063890"/>
              <a:ext cx="22283" cy="31945"/>
            </a:xfrm>
            <a:custGeom>
              <a:avLst/>
              <a:gdLst/>
              <a:ahLst/>
              <a:cxnLst/>
              <a:rect l="l" t="t" r="r" b="b"/>
              <a:pathLst>
                <a:path w="22283" h="31945" extrusionOk="0">
                  <a:moveTo>
                    <a:pt x="9553" y="9144"/>
                  </a:moveTo>
                  <a:cubicBezTo>
                    <a:pt x="10125" y="15145"/>
                    <a:pt x="13458" y="12668"/>
                    <a:pt x="16411" y="11430"/>
                  </a:cubicBezTo>
                  <a:cubicBezTo>
                    <a:pt x="18602" y="12287"/>
                    <a:pt x="20126" y="13811"/>
                    <a:pt x="20983" y="16002"/>
                  </a:cubicBezTo>
                  <a:cubicBezTo>
                    <a:pt x="20888" y="16478"/>
                    <a:pt x="20888" y="16955"/>
                    <a:pt x="20793" y="17336"/>
                  </a:cubicBezTo>
                  <a:cubicBezTo>
                    <a:pt x="19173" y="21050"/>
                    <a:pt x="23936" y="24289"/>
                    <a:pt x="21650" y="28099"/>
                  </a:cubicBezTo>
                  <a:cubicBezTo>
                    <a:pt x="20031" y="30385"/>
                    <a:pt x="17745" y="31528"/>
                    <a:pt x="14982" y="31909"/>
                  </a:cubicBezTo>
                  <a:cubicBezTo>
                    <a:pt x="10791" y="32004"/>
                    <a:pt x="6505" y="32099"/>
                    <a:pt x="2695" y="29623"/>
                  </a:cubicBezTo>
                  <a:cubicBezTo>
                    <a:pt x="2409" y="24003"/>
                    <a:pt x="8601" y="26289"/>
                    <a:pt x="10696" y="23146"/>
                  </a:cubicBezTo>
                  <a:cubicBezTo>
                    <a:pt x="7934" y="20669"/>
                    <a:pt x="3933" y="24670"/>
                    <a:pt x="1266" y="20479"/>
                  </a:cubicBezTo>
                  <a:cubicBezTo>
                    <a:pt x="3933" y="17526"/>
                    <a:pt x="8791" y="13525"/>
                    <a:pt x="314" y="11335"/>
                  </a:cubicBezTo>
                  <a:cubicBezTo>
                    <a:pt x="-829" y="7715"/>
                    <a:pt x="1362" y="5334"/>
                    <a:pt x="3457" y="2953"/>
                  </a:cubicBezTo>
                  <a:cubicBezTo>
                    <a:pt x="3933" y="2667"/>
                    <a:pt x="4410" y="2477"/>
                    <a:pt x="4886" y="2191"/>
                  </a:cubicBezTo>
                  <a:cubicBezTo>
                    <a:pt x="7172" y="1429"/>
                    <a:pt x="9458" y="762"/>
                    <a:pt x="11744" y="0"/>
                  </a:cubicBezTo>
                  <a:cubicBezTo>
                    <a:pt x="11077" y="3143"/>
                    <a:pt x="10315" y="6191"/>
                    <a:pt x="9553" y="9144"/>
                  </a:cubicBezTo>
                  <a:close/>
                </a:path>
              </a:pathLst>
            </a:custGeom>
            <a:solidFill>
              <a:srgbClr val="FBC201"/>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82" name="Google Shape;861;p3"/>
            <p:cNvSpPr/>
            <p:nvPr/>
          </p:nvSpPr>
          <p:spPr>
            <a:xfrm>
              <a:off x="9212240" y="2061700"/>
              <a:ext cx="22101" cy="17990"/>
            </a:xfrm>
            <a:custGeom>
              <a:avLst/>
              <a:gdLst/>
              <a:ahLst/>
              <a:cxnLst/>
              <a:rect l="l" t="t" r="r" b="b"/>
              <a:pathLst>
                <a:path w="22101" h="17990" extrusionOk="0">
                  <a:moveTo>
                    <a:pt x="10671" y="2286"/>
                  </a:moveTo>
                  <a:cubicBezTo>
                    <a:pt x="12957" y="1524"/>
                    <a:pt x="15243" y="762"/>
                    <a:pt x="17529" y="0"/>
                  </a:cubicBezTo>
                  <a:cubicBezTo>
                    <a:pt x="20482" y="95"/>
                    <a:pt x="22006" y="1619"/>
                    <a:pt x="22101" y="4572"/>
                  </a:cubicBezTo>
                  <a:cubicBezTo>
                    <a:pt x="22101" y="4572"/>
                    <a:pt x="22101" y="4572"/>
                    <a:pt x="22101" y="4572"/>
                  </a:cubicBezTo>
                  <a:cubicBezTo>
                    <a:pt x="20292" y="6858"/>
                    <a:pt x="18672" y="9525"/>
                    <a:pt x="15243" y="6858"/>
                  </a:cubicBezTo>
                  <a:cubicBezTo>
                    <a:pt x="10576" y="7715"/>
                    <a:pt x="12767" y="12668"/>
                    <a:pt x="10481" y="14859"/>
                  </a:cubicBezTo>
                  <a:cubicBezTo>
                    <a:pt x="8576" y="16764"/>
                    <a:pt x="6671" y="18574"/>
                    <a:pt x="3623" y="17812"/>
                  </a:cubicBezTo>
                  <a:cubicBezTo>
                    <a:pt x="1718" y="17240"/>
                    <a:pt x="194" y="16097"/>
                    <a:pt x="3" y="14002"/>
                  </a:cubicBezTo>
                  <a:cubicBezTo>
                    <a:pt x="-92" y="11240"/>
                    <a:pt x="1813" y="9811"/>
                    <a:pt x="4099" y="9335"/>
                  </a:cubicBezTo>
                  <a:cubicBezTo>
                    <a:pt x="8195" y="8572"/>
                    <a:pt x="9147" y="5144"/>
                    <a:pt x="10671" y="2286"/>
                  </a:cubicBezTo>
                  <a:close/>
                </a:path>
              </a:pathLst>
            </a:custGeom>
            <a:solidFill>
              <a:srgbClr val="FDCD03"/>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83" name="Google Shape;862;p3"/>
            <p:cNvSpPr/>
            <p:nvPr/>
          </p:nvSpPr>
          <p:spPr>
            <a:xfrm>
              <a:off x="9272057" y="2116468"/>
              <a:ext cx="12607" cy="9144"/>
            </a:xfrm>
            <a:custGeom>
              <a:avLst/>
              <a:gdLst/>
              <a:ahLst/>
              <a:cxnLst/>
              <a:rect l="l" t="t" r="r" b="b"/>
              <a:pathLst>
                <a:path w="12607" h="9144" extrusionOk="0">
                  <a:moveTo>
                    <a:pt x="1146" y="0"/>
                  </a:moveTo>
                  <a:cubicBezTo>
                    <a:pt x="4956" y="0"/>
                    <a:pt x="8766" y="0"/>
                    <a:pt x="12576" y="0"/>
                  </a:cubicBezTo>
                  <a:cubicBezTo>
                    <a:pt x="12767" y="3905"/>
                    <a:pt x="12195" y="7430"/>
                    <a:pt x="8004" y="9144"/>
                  </a:cubicBezTo>
                  <a:cubicBezTo>
                    <a:pt x="8004" y="4286"/>
                    <a:pt x="-3616" y="8287"/>
                    <a:pt x="1146" y="0"/>
                  </a:cubicBezTo>
                  <a:close/>
                </a:path>
              </a:pathLst>
            </a:custGeom>
            <a:solidFill>
              <a:srgbClr val="F4B700"/>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84" name="Google Shape;863;p3"/>
            <p:cNvSpPr/>
            <p:nvPr/>
          </p:nvSpPr>
          <p:spPr>
            <a:xfrm>
              <a:off x="9243485" y="2086221"/>
              <a:ext cx="29622" cy="30590"/>
            </a:xfrm>
            <a:custGeom>
              <a:avLst/>
              <a:gdLst/>
              <a:ahLst/>
              <a:cxnLst/>
              <a:rect l="l" t="t" r="r" b="b"/>
              <a:pathLst>
                <a:path w="29622" h="30590" extrusionOk="0">
                  <a:moveTo>
                    <a:pt x="0" y="7387"/>
                  </a:moveTo>
                  <a:cubicBezTo>
                    <a:pt x="2286" y="6625"/>
                    <a:pt x="4572" y="5863"/>
                    <a:pt x="6858" y="5101"/>
                  </a:cubicBezTo>
                  <a:cubicBezTo>
                    <a:pt x="8668" y="3673"/>
                    <a:pt x="7525" y="-518"/>
                    <a:pt x="11525" y="53"/>
                  </a:cubicBezTo>
                  <a:cubicBezTo>
                    <a:pt x="14573" y="2339"/>
                    <a:pt x="15812" y="5768"/>
                    <a:pt x="16955" y="9102"/>
                  </a:cubicBezTo>
                  <a:cubicBezTo>
                    <a:pt x="17050" y="10054"/>
                    <a:pt x="16955" y="11102"/>
                    <a:pt x="16574" y="11959"/>
                  </a:cubicBezTo>
                  <a:cubicBezTo>
                    <a:pt x="16193" y="12531"/>
                    <a:pt x="14954" y="12436"/>
                    <a:pt x="14764" y="13007"/>
                  </a:cubicBezTo>
                  <a:cubicBezTo>
                    <a:pt x="14573" y="13483"/>
                    <a:pt x="15431" y="13769"/>
                    <a:pt x="16193" y="13483"/>
                  </a:cubicBezTo>
                  <a:cubicBezTo>
                    <a:pt x="17431" y="13960"/>
                    <a:pt x="18288" y="14722"/>
                    <a:pt x="19145" y="15674"/>
                  </a:cubicBezTo>
                  <a:cubicBezTo>
                    <a:pt x="20479" y="17389"/>
                    <a:pt x="21050" y="19579"/>
                    <a:pt x="22765" y="21008"/>
                  </a:cubicBezTo>
                  <a:cubicBezTo>
                    <a:pt x="25051" y="19579"/>
                    <a:pt x="27337" y="19579"/>
                    <a:pt x="29623" y="21008"/>
                  </a:cubicBezTo>
                  <a:cubicBezTo>
                    <a:pt x="27337" y="22532"/>
                    <a:pt x="25051" y="24056"/>
                    <a:pt x="22765" y="25580"/>
                  </a:cubicBezTo>
                  <a:cubicBezTo>
                    <a:pt x="18860" y="26723"/>
                    <a:pt x="16574" y="32152"/>
                    <a:pt x="11335" y="30152"/>
                  </a:cubicBezTo>
                  <a:cubicBezTo>
                    <a:pt x="9239" y="26723"/>
                    <a:pt x="6191" y="28438"/>
                    <a:pt x="3429" y="28819"/>
                  </a:cubicBezTo>
                  <a:cubicBezTo>
                    <a:pt x="2477" y="28628"/>
                    <a:pt x="1619" y="28057"/>
                    <a:pt x="1048" y="27199"/>
                  </a:cubicBezTo>
                  <a:cubicBezTo>
                    <a:pt x="191" y="20627"/>
                    <a:pt x="2000" y="13960"/>
                    <a:pt x="0" y="7387"/>
                  </a:cubicBezTo>
                  <a:close/>
                </a:path>
              </a:pathLst>
            </a:custGeom>
            <a:solidFill>
              <a:srgbClr val="F6B401"/>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85" name="Google Shape;864;p3"/>
            <p:cNvSpPr/>
            <p:nvPr/>
          </p:nvSpPr>
          <p:spPr>
            <a:xfrm>
              <a:off x="9221223" y="2115992"/>
              <a:ext cx="24547" cy="18192"/>
            </a:xfrm>
            <a:custGeom>
              <a:avLst/>
              <a:gdLst/>
              <a:ahLst/>
              <a:cxnLst/>
              <a:rect l="l" t="t" r="r" b="b"/>
              <a:pathLst>
                <a:path w="24547" h="18192" extrusionOk="0">
                  <a:moveTo>
                    <a:pt x="24548" y="2762"/>
                  </a:moveTo>
                  <a:cubicBezTo>
                    <a:pt x="24548" y="3524"/>
                    <a:pt x="24548" y="4286"/>
                    <a:pt x="24548" y="5048"/>
                  </a:cubicBezTo>
                  <a:cubicBezTo>
                    <a:pt x="21976" y="9525"/>
                    <a:pt x="16166" y="10192"/>
                    <a:pt x="13594" y="14573"/>
                  </a:cubicBezTo>
                  <a:cubicBezTo>
                    <a:pt x="12642" y="15049"/>
                    <a:pt x="11689" y="14859"/>
                    <a:pt x="10927" y="14192"/>
                  </a:cubicBezTo>
                  <a:cubicBezTo>
                    <a:pt x="7308" y="13525"/>
                    <a:pt x="4736" y="15430"/>
                    <a:pt x="2259" y="18193"/>
                  </a:cubicBezTo>
                  <a:cubicBezTo>
                    <a:pt x="-312" y="14478"/>
                    <a:pt x="-408" y="10954"/>
                    <a:pt x="1783" y="7334"/>
                  </a:cubicBezTo>
                  <a:cubicBezTo>
                    <a:pt x="-1551" y="1238"/>
                    <a:pt x="-598" y="0"/>
                    <a:pt x="7974" y="0"/>
                  </a:cubicBezTo>
                  <a:cubicBezTo>
                    <a:pt x="10165" y="3238"/>
                    <a:pt x="8832" y="5239"/>
                    <a:pt x="7974" y="5810"/>
                  </a:cubicBezTo>
                  <a:cubicBezTo>
                    <a:pt x="11118" y="2953"/>
                    <a:pt x="15975" y="-2096"/>
                    <a:pt x="23500" y="1619"/>
                  </a:cubicBezTo>
                  <a:cubicBezTo>
                    <a:pt x="23786" y="2000"/>
                    <a:pt x="24167" y="2381"/>
                    <a:pt x="24548" y="2762"/>
                  </a:cubicBezTo>
                  <a:close/>
                </a:path>
              </a:pathLst>
            </a:custGeom>
            <a:solidFill>
              <a:srgbClr val="FCC101"/>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86" name="Google Shape;865;p3"/>
            <p:cNvSpPr/>
            <p:nvPr/>
          </p:nvSpPr>
          <p:spPr>
            <a:xfrm>
              <a:off x="9229767" y="2132452"/>
              <a:ext cx="11587" cy="9493"/>
            </a:xfrm>
            <a:custGeom>
              <a:avLst/>
              <a:gdLst/>
              <a:ahLst/>
              <a:cxnLst/>
              <a:rect l="l" t="t" r="r" b="b"/>
              <a:pathLst>
                <a:path w="11587" h="9493" extrusionOk="0">
                  <a:moveTo>
                    <a:pt x="6860" y="19"/>
                  </a:moveTo>
                  <a:cubicBezTo>
                    <a:pt x="11622" y="686"/>
                    <a:pt x="12765" y="4115"/>
                    <a:pt x="10384" y="7258"/>
                  </a:cubicBezTo>
                  <a:cubicBezTo>
                    <a:pt x="5526" y="13735"/>
                    <a:pt x="3907" y="4019"/>
                    <a:pt x="2" y="4591"/>
                  </a:cubicBezTo>
                  <a:cubicBezTo>
                    <a:pt x="-93" y="-553"/>
                    <a:pt x="3621" y="19"/>
                    <a:pt x="6860" y="19"/>
                  </a:cubicBezTo>
                  <a:close/>
                </a:path>
              </a:pathLst>
            </a:custGeom>
            <a:solidFill>
              <a:srgbClr val="F5B701"/>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87" name="Google Shape;866;p3"/>
            <p:cNvSpPr/>
            <p:nvPr/>
          </p:nvSpPr>
          <p:spPr>
            <a:xfrm>
              <a:off x="9245291" y="2109819"/>
              <a:ext cx="11294" cy="8967"/>
            </a:xfrm>
            <a:custGeom>
              <a:avLst/>
              <a:gdLst/>
              <a:ahLst/>
              <a:cxnLst/>
              <a:rect l="l" t="t" r="r" b="b"/>
              <a:pathLst>
                <a:path w="11294" h="8967" extrusionOk="0">
                  <a:moveTo>
                    <a:pt x="2766" y="4363"/>
                  </a:moveTo>
                  <a:cubicBezTo>
                    <a:pt x="4195" y="1601"/>
                    <a:pt x="6195" y="-971"/>
                    <a:pt x="9433" y="363"/>
                  </a:cubicBezTo>
                  <a:cubicBezTo>
                    <a:pt x="13243" y="1887"/>
                    <a:pt x="10100" y="4458"/>
                    <a:pt x="9624" y="6649"/>
                  </a:cubicBezTo>
                  <a:cubicBezTo>
                    <a:pt x="7243" y="9983"/>
                    <a:pt x="3623" y="8649"/>
                    <a:pt x="480" y="8935"/>
                  </a:cubicBezTo>
                  <a:lnTo>
                    <a:pt x="480" y="8935"/>
                  </a:lnTo>
                  <a:cubicBezTo>
                    <a:pt x="-1044" y="6268"/>
                    <a:pt x="1432" y="5601"/>
                    <a:pt x="2766" y="4363"/>
                  </a:cubicBezTo>
                  <a:close/>
                </a:path>
              </a:pathLst>
            </a:custGeom>
            <a:solidFill>
              <a:srgbClr val="FCC101"/>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88" name="Google Shape;867;p3"/>
            <p:cNvSpPr/>
            <p:nvPr/>
          </p:nvSpPr>
          <p:spPr>
            <a:xfrm>
              <a:off x="9234341" y="2121041"/>
              <a:ext cx="14455" cy="9858"/>
            </a:xfrm>
            <a:custGeom>
              <a:avLst/>
              <a:gdLst/>
              <a:ahLst/>
              <a:cxnLst/>
              <a:rect l="l" t="t" r="r" b="b"/>
              <a:pathLst>
                <a:path w="14455" h="9858" extrusionOk="0">
                  <a:moveTo>
                    <a:pt x="0" y="9144"/>
                  </a:moveTo>
                  <a:cubicBezTo>
                    <a:pt x="1048" y="2572"/>
                    <a:pt x="7525" y="2953"/>
                    <a:pt x="11430" y="0"/>
                  </a:cubicBezTo>
                  <a:cubicBezTo>
                    <a:pt x="14288" y="381"/>
                    <a:pt x="15907" y="1619"/>
                    <a:pt x="12668" y="3715"/>
                  </a:cubicBezTo>
                  <a:cubicBezTo>
                    <a:pt x="9430" y="5905"/>
                    <a:pt x="5715" y="7334"/>
                    <a:pt x="2286" y="9144"/>
                  </a:cubicBezTo>
                  <a:cubicBezTo>
                    <a:pt x="1524" y="10096"/>
                    <a:pt x="762" y="10096"/>
                    <a:pt x="0" y="9144"/>
                  </a:cubicBezTo>
                  <a:close/>
                </a:path>
              </a:pathLst>
            </a:custGeom>
            <a:solidFill>
              <a:srgbClr val="F5B701"/>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89" name="Google Shape;868;p3"/>
            <p:cNvSpPr/>
            <p:nvPr/>
          </p:nvSpPr>
          <p:spPr>
            <a:xfrm>
              <a:off x="9215291" y="2111221"/>
              <a:ext cx="14859" cy="12105"/>
            </a:xfrm>
            <a:custGeom>
              <a:avLst/>
              <a:gdLst/>
              <a:ahLst/>
              <a:cxnLst/>
              <a:rect l="l" t="t" r="r" b="b"/>
              <a:pathLst>
                <a:path w="14859" h="12105" extrusionOk="0">
                  <a:moveTo>
                    <a:pt x="14478" y="5248"/>
                  </a:moveTo>
                  <a:cubicBezTo>
                    <a:pt x="11240" y="6581"/>
                    <a:pt x="5144" y="4962"/>
                    <a:pt x="7620" y="12106"/>
                  </a:cubicBezTo>
                  <a:cubicBezTo>
                    <a:pt x="5715" y="12106"/>
                    <a:pt x="4001" y="11630"/>
                    <a:pt x="3048" y="9820"/>
                  </a:cubicBezTo>
                  <a:cubicBezTo>
                    <a:pt x="1619" y="9058"/>
                    <a:pt x="191" y="8391"/>
                    <a:pt x="0" y="6486"/>
                  </a:cubicBezTo>
                  <a:cubicBezTo>
                    <a:pt x="2477" y="295"/>
                    <a:pt x="6763" y="-1420"/>
                    <a:pt x="12859" y="1152"/>
                  </a:cubicBezTo>
                  <a:cubicBezTo>
                    <a:pt x="13716" y="1819"/>
                    <a:pt x="14383" y="2676"/>
                    <a:pt x="14859" y="3629"/>
                  </a:cubicBezTo>
                  <a:cubicBezTo>
                    <a:pt x="14764" y="4200"/>
                    <a:pt x="14573" y="4676"/>
                    <a:pt x="14478" y="5248"/>
                  </a:cubicBezTo>
                  <a:close/>
                </a:path>
              </a:pathLst>
            </a:custGeom>
            <a:solidFill>
              <a:srgbClr val="F8B901"/>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90" name="Google Shape;869;p3"/>
            <p:cNvSpPr/>
            <p:nvPr/>
          </p:nvSpPr>
          <p:spPr>
            <a:xfrm>
              <a:off x="9208064" y="2127899"/>
              <a:ext cx="8839" cy="9143"/>
            </a:xfrm>
            <a:custGeom>
              <a:avLst/>
              <a:gdLst/>
              <a:ahLst/>
              <a:cxnLst/>
              <a:rect l="l" t="t" r="r" b="b"/>
              <a:pathLst>
                <a:path w="8839" h="9143" extrusionOk="0">
                  <a:moveTo>
                    <a:pt x="1131" y="4572"/>
                  </a:moveTo>
                  <a:cubicBezTo>
                    <a:pt x="3417" y="3048"/>
                    <a:pt x="5703" y="1524"/>
                    <a:pt x="7989" y="0"/>
                  </a:cubicBezTo>
                  <a:cubicBezTo>
                    <a:pt x="10846" y="6953"/>
                    <a:pt x="5989" y="8001"/>
                    <a:pt x="1131" y="9144"/>
                  </a:cubicBezTo>
                  <a:cubicBezTo>
                    <a:pt x="845" y="8858"/>
                    <a:pt x="559" y="8477"/>
                    <a:pt x="178" y="8191"/>
                  </a:cubicBezTo>
                  <a:cubicBezTo>
                    <a:pt x="-203" y="6763"/>
                    <a:pt x="-12" y="5524"/>
                    <a:pt x="1131" y="4572"/>
                  </a:cubicBezTo>
                  <a:close/>
                </a:path>
              </a:pathLst>
            </a:custGeom>
            <a:solidFill>
              <a:srgbClr val="F8B901"/>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91" name="Google Shape;870;p3"/>
            <p:cNvSpPr/>
            <p:nvPr/>
          </p:nvSpPr>
          <p:spPr>
            <a:xfrm>
              <a:off x="9207592" y="2117590"/>
              <a:ext cx="10746" cy="7418"/>
            </a:xfrm>
            <a:custGeom>
              <a:avLst/>
              <a:gdLst/>
              <a:ahLst/>
              <a:cxnLst/>
              <a:rect l="l" t="t" r="r" b="b"/>
              <a:pathLst>
                <a:path w="10746" h="7418" extrusionOk="0">
                  <a:moveTo>
                    <a:pt x="8461" y="1164"/>
                  </a:moveTo>
                  <a:cubicBezTo>
                    <a:pt x="9223" y="1926"/>
                    <a:pt x="9985" y="2688"/>
                    <a:pt x="10747" y="3450"/>
                  </a:cubicBezTo>
                  <a:cubicBezTo>
                    <a:pt x="9223" y="4212"/>
                    <a:pt x="7699" y="4974"/>
                    <a:pt x="6175" y="5832"/>
                  </a:cubicBezTo>
                  <a:cubicBezTo>
                    <a:pt x="4270" y="6213"/>
                    <a:pt x="2555" y="8594"/>
                    <a:pt x="555" y="6689"/>
                  </a:cubicBezTo>
                  <a:cubicBezTo>
                    <a:pt x="-683" y="5546"/>
                    <a:pt x="365" y="4212"/>
                    <a:pt x="1603" y="3450"/>
                  </a:cubicBezTo>
                  <a:cubicBezTo>
                    <a:pt x="3222" y="498"/>
                    <a:pt x="5127" y="-1312"/>
                    <a:pt x="8461" y="1164"/>
                  </a:cubicBezTo>
                  <a:close/>
                </a:path>
              </a:pathLst>
            </a:custGeom>
            <a:solidFill>
              <a:srgbClr val="EDAD01"/>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92" name="Google Shape;871;p3"/>
            <p:cNvSpPr/>
            <p:nvPr/>
          </p:nvSpPr>
          <p:spPr>
            <a:xfrm>
              <a:off x="9202337" y="2135623"/>
              <a:ext cx="6858" cy="8181"/>
            </a:xfrm>
            <a:custGeom>
              <a:avLst/>
              <a:gdLst/>
              <a:ahLst/>
              <a:cxnLst/>
              <a:rect l="l" t="t" r="r" b="b"/>
              <a:pathLst>
                <a:path w="6858" h="8181" extrusionOk="0">
                  <a:moveTo>
                    <a:pt x="0" y="8182"/>
                  </a:moveTo>
                  <a:cubicBezTo>
                    <a:pt x="0" y="5896"/>
                    <a:pt x="0" y="3610"/>
                    <a:pt x="0" y="1324"/>
                  </a:cubicBezTo>
                  <a:cubicBezTo>
                    <a:pt x="2286" y="-295"/>
                    <a:pt x="4572" y="-581"/>
                    <a:pt x="6858" y="1324"/>
                  </a:cubicBezTo>
                  <a:lnTo>
                    <a:pt x="6858" y="1324"/>
                  </a:lnTo>
                  <a:cubicBezTo>
                    <a:pt x="6858" y="2086"/>
                    <a:pt x="6858" y="2848"/>
                    <a:pt x="6858" y="3610"/>
                  </a:cubicBezTo>
                  <a:cubicBezTo>
                    <a:pt x="5620" y="6658"/>
                    <a:pt x="3334" y="8182"/>
                    <a:pt x="0" y="8182"/>
                  </a:cubicBezTo>
                  <a:close/>
                </a:path>
              </a:pathLst>
            </a:custGeom>
            <a:solidFill>
              <a:srgbClr val="F8B901"/>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93" name="Google Shape;872;p3"/>
            <p:cNvSpPr/>
            <p:nvPr/>
          </p:nvSpPr>
          <p:spPr>
            <a:xfrm>
              <a:off x="9228116" y="2130185"/>
              <a:ext cx="8511" cy="6857"/>
            </a:xfrm>
            <a:custGeom>
              <a:avLst/>
              <a:gdLst/>
              <a:ahLst/>
              <a:cxnLst/>
              <a:rect l="l" t="t" r="r" b="b"/>
              <a:pathLst>
                <a:path w="8511" h="6857" extrusionOk="0">
                  <a:moveTo>
                    <a:pt x="6225" y="0"/>
                  </a:moveTo>
                  <a:cubicBezTo>
                    <a:pt x="6987" y="0"/>
                    <a:pt x="7749" y="0"/>
                    <a:pt x="8511" y="0"/>
                  </a:cubicBezTo>
                  <a:cubicBezTo>
                    <a:pt x="8511" y="762"/>
                    <a:pt x="8511" y="1524"/>
                    <a:pt x="8511" y="2286"/>
                  </a:cubicBezTo>
                  <a:cubicBezTo>
                    <a:pt x="6225" y="3810"/>
                    <a:pt x="3939" y="5334"/>
                    <a:pt x="1653" y="6858"/>
                  </a:cubicBezTo>
                  <a:cubicBezTo>
                    <a:pt x="-3014" y="2762"/>
                    <a:pt x="3653" y="2477"/>
                    <a:pt x="3939" y="0"/>
                  </a:cubicBezTo>
                  <a:cubicBezTo>
                    <a:pt x="4701" y="0"/>
                    <a:pt x="5463" y="0"/>
                    <a:pt x="6225" y="0"/>
                  </a:cubicBezTo>
                  <a:close/>
                </a:path>
              </a:pathLst>
            </a:custGeom>
            <a:solidFill>
              <a:srgbClr val="F0B101"/>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94" name="Google Shape;873;p3"/>
            <p:cNvSpPr/>
            <p:nvPr/>
          </p:nvSpPr>
          <p:spPr>
            <a:xfrm>
              <a:off x="9253268" y="2137042"/>
              <a:ext cx="3933" cy="5543"/>
            </a:xfrm>
            <a:custGeom>
              <a:avLst/>
              <a:gdLst/>
              <a:ahLst/>
              <a:cxnLst/>
              <a:rect l="l" t="t" r="r" b="b"/>
              <a:pathLst>
                <a:path w="3933" h="5543" extrusionOk="0">
                  <a:moveTo>
                    <a:pt x="1647" y="0"/>
                  </a:moveTo>
                  <a:cubicBezTo>
                    <a:pt x="2409" y="0"/>
                    <a:pt x="3171" y="0"/>
                    <a:pt x="3933" y="0"/>
                  </a:cubicBezTo>
                  <a:cubicBezTo>
                    <a:pt x="3267" y="2096"/>
                    <a:pt x="5172" y="6287"/>
                    <a:pt x="1171" y="5429"/>
                  </a:cubicBezTo>
                  <a:cubicBezTo>
                    <a:pt x="-1591" y="4763"/>
                    <a:pt x="1362" y="1810"/>
                    <a:pt x="1647" y="0"/>
                  </a:cubicBezTo>
                  <a:close/>
                </a:path>
              </a:pathLst>
            </a:custGeom>
            <a:solidFill>
              <a:srgbClr val="F4B301"/>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95" name="Google Shape;874;p3"/>
            <p:cNvSpPr/>
            <p:nvPr/>
          </p:nvSpPr>
          <p:spPr>
            <a:xfrm>
              <a:off x="9229769" y="2092693"/>
              <a:ext cx="17487" cy="22335"/>
            </a:xfrm>
            <a:custGeom>
              <a:avLst/>
              <a:gdLst/>
              <a:ahLst/>
              <a:cxnLst/>
              <a:rect l="l" t="t" r="r" b="b"/>
              <a:pathLst>
                <a:path w="17487" h="22335" extrusionOk="0">
                  <a:moveTo>
                    <a:pt x="13716" y="916"/>
                  </a:moveTo>
                  <a:cubicBezTo>
                    <a:pt x="20765" y="7107"/>
                    <a:pt x="15716" y="14536"/>
                    <a:pt x="16002" y="21490"/>
                  </a:cubicBezTo>
                  <a:cubicBezTo>
                    <a:pt x="14097" y="22823"/>
                    <a:pt x="12002" y="22252"/>
                    <a:pt x="9906" y="21966"/>
                  </a:cubicBezTo>
                  <a:cubicBezTo>
                    <a:pt x="5429" y="20537"/>
                    <a:pt x="572" y="19204"/>
                    <a:pt x="6001" y="13489"/>
                  </a:cubicBezTo>
                  <a:cubicBezTo>
                    <a:pt x="9144" y="10155"/>
                    <a:pt x="5715" y="9298"/>
                    <a:pt x="4286" y="7583"/>
                  </a:cubicBezTo>
                  <a:cubicBezTo>
                    <a:pt x="2667" y="6345"/>
                    <a:pt x="953" y="5202"/>
                    <a:pt x="0" y="3297"/>
                  </a:cubicBezTo>
                  <a:cubicBezTo>
                    <a:pt x="762" y="2535"/>
                    <a:pt x="1524" y="1773"/>
                    <a:pt x="2286" y="1011"/>
                  </a:cubicBezTo>
                  <a:cubicBezTo>
                    <a:pt x="6096" y="-1561"/>
                    <a:pt x="9906" y="1678"/>
                    <a:pt x="13716" y="916"/>
                  </a:cubicBezTo>
                  <a:close/>
                </a:path>
              </a:pathLst>
            </a:custGeom>
            <a:solidFill>
              <a:srgbClr val="FABD01"/>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96" name="Google Shape;875;p3"/>
            <p:cNvSpPr/>
            <p:nvPr/>
          </p:nvSpPr>
          <p:spPr>
            <a:xfrm>
              <a:off x="9210797" y="2093001"/>
              <a:ext cx="14730" cy="9751"/>
            </a:xfrm>
            <a:custGeom>
              <a:avLst/>
              <a:gdLst/>
              <a:ahLst/>
              <a:cxnLst/>
              <a:rect l="l" t="t" r="r" b="b"/>
              <a:pathLst>
                <a:path w="14730" h="9751" extrusionOk="0">
                  <a:moveTo>
                    <a:pt x="5256" y="9751"/>
                  </a:moveTo>
                  <a:cubicBezTo>
                    <a:pt x="4494" y="9751"/>
                    <a:pt x="3732" y="9751"/>
                    <a:pt x="2970" y="9751"/>
                  </a:cubicBezTo>
                  <a:cubicBezTo>
                    <a:pt x="3732" y="7465"/>
                    <a:pt x="-4078" y="5179"/>
                    <a:pt x="2970" y="2893"/>
                  </a:cubicBezTo>
                  <a:cubicBezTo>
                    <a:pt x="4970" y="1179"/>
                    <a:pt x="6685" y="-1107"/>
                    <a:pt x="9828" y="607"/>
                  </a:cubicBezTo>
                  <a:cubicBezTo>
                    <a:pt x="11733" y="607"/>
                    <a:pt x="13448" y="1083"/>
                    <a:pt x="14400" y="2893"/>
                  </a:cubicBezTo>
                  <a:cubicBezTo>
                    <a:pt x="15257" y="4608"/>
                    <a:pt x="14305" y="5655"/>
                    <a:pt x="13162" y="6703"/>
                  </a:cubicBezTo>
                  <a:cubicBezTo>
                    <a:pt x="10781" y="8418"/>
                    <a:pt x="7637" y="7941"/>
                    <a:pt x="5256" y="9751"/>
                  </a:cubicBezTo>
                  <a:close/>
                </a:path>
              </a:pathLst>
            </a:custGeom>
            <a:solidFill>
              <a:srgbClr val="FDCC01"/>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97" name="Google Shape;876;p3"/>
            <p:cNvSpPr/>
            <p:nvPr/>
          </p:nvSpPr>
          <p:spPr>
            <a:xfrm>
              <a:off x="9208195" y="2059318"/>
              <a:ext cx="8522" cy="9907"/>
            </a:xfrm>
            <a:custGeom>
              <a:avLst/>
              <a:gdLst/>
              <a:ahLst/>
              <a:cxnLst/>
              <a:rect l="l" t="t" r="r" b="b"/>
              <a:pathLst>
                <a:path w="8522" h="9907" extrusionOk="0">
                  <a:moveTo>
                    <a:pt x="3286" y="95"/>
                  </a:moveTo>
                  <a:cubicBezTo>
                    <a:pt x="4239" y="1905"/>
                    <a:pt x="5953" y="2381"/>
                    <a:pt x="7858" y="2381"/>
                  </a:cubicBezTo>
                  <a:cubicBezTo>
                    <a:pt x="10430" y="8382"/>
                    <a:pt x="4905" y="9811"/>
                    <a:pt x="1953" y="9906"/>
                  </a:cubicBezTo>
                  <a:cubicBezTo>
                    <a:pt x="-2905" y="10001"/>
                    <a:pt x="3858" y="6096"/>
                    <a:pt x="1000" y="4572"/>
                  </a:cubicBezTo>
                  <a:cubicBezTo>
                    <a:pt x="-333" y="3048"/>
                    <a:pt x="-333" y="1524"/>
                    <a:pt x="1000" y="0"/>
                  </a:cubicBezTo>
                  <a:cubicBezTo>
                    <a:pt x="1762" y="95"/>
                    <a:pt x="2524" y="95"/>
                    <a:pt x="3286" y="95"/>
                  </a:cubicBezTo>
                  <a:close/>
                </a:path>
              </a:pathLst>
            </a:custGeom>
            <a:solidFill>
              <a:srgbClr val="F9C306"/>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98" name="Google Shape;877;p3"/>
            <p:cNvSpPr/>
            <p:nvPr/>
          </p:nvSpPr>
          <p:spPr>
            <a:xfrm>
              <a:off x="9203062" y="2071645"/>
              <a:ext cx="5457" cy="8819"/>
            </a:xfrm>
            <a:custGeom>
              <a:avLst/>
              <a:gdLst/>
              <a:ahLst/>
              <a:cxnLst/>
              <a:rect l="l" t="t" r="r" b="b"/>
              <a:pathLst>
                <a:path w="5457" h="8819" extrusionOk="0">
                  <a:moveTo>
                    <a:pt x="609" y="8819"/>
                  </a:moveTo>
                  <a:cubicBezTo>
                    <a:pt x="1943" y="5867"/>
                    <a:pt x="-2248" y="2152"/>
                    <a:pt x="1847" y="56"/>
                  </a:cubicBezTo>
                  <a:cubicBezTo>
                    <a:pt x="2419" y="-229"/>
                    <a:pt x="4038" y="628"/>
                    <a:pt x="4514" y="1390"/>
                  </a:cubicBezTo>
                  <a:cubicBezTo>
                    <a:pt x="7181" y="5581"/>
                    <a:pt x="3657" y="7200"/>
                    <a:pt x="609" y="8819"/>
                  </a:cubicBezTo>
                  <a:close/>
                </a:path>
              </a:pathLst>
            </a:custGeom>
            <a:solidFill>
              <a:srgbClr val="F9C306"/>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99" name="Google Shape;878;p3"/>
            <p:cNvSpPr/>
            <p:nvPr/>
          </p:nvSpPr>
          <p:spPr>
            <a:xfrm>
              <a:off x="9201678" y="2057128"/>
              <a:ext cx="7517" cy="9144"/>
            </a:xfrm>
            <a:custGeom>
              <a:avLst/>
              <a:gdLst/>
              <a:ahLst/>
              <a:cxnLst/>
              <a:rect l="l" t="t" r="r" b="b"/>
              <a:pathLst>
                <a:path w="7517" h="9144" extrusionOk="0">
                  <a:moveTo>
                    <a:pt x="7517" y="2286"/>
                  </a:moveTo>
                  <a:cubicBezTo>
                    <a:pt x="7517" y="3810"/>
                    <a:pt x="7517" y="5334"/>
                    <a:pt x="7517" y="6858"/>
                  </a:cubicBezTo>
                  <a:cubicBezTo>
                    <a:pt x="5231" y="7620"/>
                    <a:pt x="2945" y="8382"/>
                    <a:pt x="659" y="9144"/>
                  </a:cubicBezTo>
                  <a:cubicBezTo>
                    <a:pt x="-2294" y="2096"/>
                    <a:pt x="5517" y="3239"/>
                    <a:pt x="7517" y="0"/>
                  </a:cubicBezTo>
                  <a:cubicBezTo>
                    <a:pt x="7517" y="762"/>
                    <a:pt x="7517" y="1524"/>
                    <a:pt x="7517" y="2286"/>
                  </a:cubicBezTo>
                  <a:close/>
                </a:path>
              </a:pathLst>
            </a:custGeom>
            <a:solidFill>
              <a:srgbClr val="F2B603"/>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100" name="Google Shape;879;p3"/>
            <p:cNvSpPr/>
            <p:nvPr/>
          </p:nvSpPr>
          <p:spPr>
            <a:xfrm>
              <a:off x="9221952" y="2095894"/>
              <a:ext cx="12388" cy="7352"/>
            </a:xfrm>
            <a:custGeom>
              <a:avLst/>
              <a:gdLst/>
              <a:ahLst/>
              <a:cxnLst/>
              <a:rect l="l" t="t" r="r" b="b"/>
              <a:pathLst>
                <a:path w="12388" h="7352" extrusionOk="0">
                  <a:moveTo>
                    <a:pt x="959" y="2286"/>
                  </a:moveTo>
                  <a:cubicBezTo>
                    <a:pt x="1721" y="1524"/>
                    <a:pt x="2483" y="762"/>
                    <a:pt x="3245" y="0"/>
                  </a:cubicBezTo>
                  <a:cubicBezTo>
                    <a:pt x="4769" y="0"/>
                    <a:pt x="6293" y="0"/>
                    <a:pt x="7817" y="0"/>
                  </a:cubicBezTo>
                  <a:cubicBezTo>
                    <a:pt x="9722" y="95"/>
                    <a:pt x="11436" y="476"/>
                    <a:pt x="12389" y="2286"/>
                  </a:cubicBezTo>
                  <a:cubicBezTo>
                    <a:pt x="10960" y="4858"/>
                    <a:pt x="8388" y="6001"/>
                    <a:pt x="5817" y="6953"/>
                  </a:cubicBezTo>
                  <a:cubicBezTo>
                    <a:pt x="2197" y="7430"/>
                    <a:pt x="-1899" y="8573"/>
                    <a:pt x="959" y="2286"/>
                  </a:cubicBezTo>
                  <a:close/>
                </a:path>
              </a:pathLst>
            </a:custGeom>
            <a:solidFill>
              <a:srgbClr val="F4B701"/>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101" name="Google Shape;880;p3"/>
            <p:cNvSpPr/>
            <p:nvPr/>
          </p:nvSpPr>
          <p:spPr>
            <a:xfrm>
              <a:off x="9213767" y="2089385"/>
              <a:ext cx="7707" cy="6509"/>
            </a:xfrm>
            <a:custGeom>
              <a:avLst/>
              <a:gdLst/>
              <a:ahLst/>
              <a:cxnLst/>
              <a:rect l="l" t="t" r="r" b="b"/>
              <a:pathLst>
                <a:path w="7707" h="6509" extrusionOk="0">
                  <a:moveTo>
                    <a:pt x="6858" y="4223"/>
                  </a:moveTo>
                  <a:cubicBezTo>
                    <a:pt x="4572" y="4985"/>
                    <a:pt x="2286" y="5747"/>
                    <a:pt x="0" y="6509"/>
                  </a:cubicBezTo>
                  <a:cubicBezTo>
                    <a:pt x="286" y="2699"/>
                    <a:pt x="1810" y="-349"/>
                    <a:pt x="6001" y="32"/>
                  </a:cubicBezTo>
                  <a:cubicBezTo>
                    <a:pt x="9049" y="223"/>
                    <a:pt x="7144" y="2699"/>
                    <a:pt x="6858" y="4223"/>
                  </a:cubicBezTo>
                  <a:close/>
                </a:path>
              </a:pathLst>
            </a:custGeom>
            <a:solidFill>
              <a:srgbClr val="F9BF0A"/>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102" name="Google Shape;881;p3"/>
            <p:cNvSpPr/>
            <p:nvPr/>
          </p:nvSpPr>
          <p:spPr>
            <a:xfrm>
              <a:off x="9227483" y="2066272"/>
              <a:ext cx="6885" cy="9144"/>
            </a:xfrm>
            <a:custGeom>
              <a:avLst/>
              <a:gdLst/>
              <a:ahLst/>
              <a:cxnLst/>
              <a:rect l="l" t="t" r="r" b="b"/>
              <a:pathLst>
                <a:path w="6885" h="9144" extrusionOk="0">
                  <a:moveTo>
                    <a:pt x="0" y="2286"/>
                  </a:moveTo>
                  <a:cubicBezTo>
                    <a:pt x="2286" y="1524"/>
                    <a:pt x="4572" y="762"/>
                    <a:pt x="6858" y="0"/>
                  </a:cubicBezTo>
                  <a:cubicBezTo>
                    <a:pt x="7239" y="4000"/>
                    <a:pt x="3620" y="6001"/>
                    <a:pt x="2286" y="9144"/>
                  </a:cubicBezTo>
                  <a:cubicBezTo>
                    <a:pt x="-381" y="7429"/>
                    <a:pt x="95" y="4763"/>
                    <a:pt x="0" y="2286"/>
                  </a:cubicBezTo>
                  <a:close/>
                </a:path>
              </a:pathLst>
            </a:custGeom>
            <a:solidFill>
              <a:srgbClr val="F1BC02"/>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103" name="Google Shape;882;p3"/>
            <p:cNvSpPr/>
            <p:nvPr/>
          </p:nvSpPr>
          <p:spPr>
            <a:xfrm>
              <a:off x="9201004" y="2098181"/>
              <a:ext cx="31194" cy="22860"/>
            </a:xfrm>
            <a:custGeom>
              <a:avLst/>
              <a:gdLst/>
              <a:ahLst/>
              <a:cxnLst/>
              <a:rect l="l" t="t" r="r" b="b"/>
              <a:pathLst>
                <a:path w="31194" h="22860" extrusionOk="0">
                  <a:moveTo>
                    <a:pt x="21908" y="0"/>
                  </a:moveTo>
                  <a:cubicBezTo>
                    <a:pt x="21812" y="4096"/>
                    <a:pt x="24003" y="3429"/>
                    <a:pt x="26480" y="2286"/>
                  </a:cubicBezTo>
                  <a:cubicBezTo>
                    <a:pt x="32766" y="6858"/>
                    <a:pt x="32766" y="11430"/>
                    <a:pt x="26480" y="16002"/>
                  </a:cubicBezTo>
                  <a:cubicBezTo>
                    <a:pt x="21146" y="13621"/>
                    <a:pt x="17717" y="16193"/>
                    <a:pt x="15050" y="20574"/>
                  </a:cubicBezTo>
                  <a:cubicBezTo>
                    <a:pt x="12764" y="21336"/>
                    <a:pt x="10478" y="22098"/>
                    <a:pt x="8192" y="22860"/>
                  </a:cubicBezTo>
                  <a:cubicBezTo>
                    <a:pt x="7049" y="19050"/>
                    <a:pt x="2477" y="18574"/>
                    <a:pt x="0" y="15240"/>
                  </a:cubicBezTo>
                  <a:cubicBezTo>
                    <a:pt x="3143" y="13811"/>
                    <a:pt x="5715" y="12668"/>
                    <a:pt x="8192" y="11525"/>
                  </a:cubicBezTo>
                  <a:cubicBezTo>
                    <a:pt x="14002" y="12763"/>
                    <a:pt x="15812" y="11525"/>
                    <a:pt x="15050" y="6953"/>
                  </a:cubicBezTo>
                  <a:cubicBezTo>
                    <a:pt x="15050" y="6191"/>
                    <a:pt x="15050" y="5429"/>
                    <a:pt x="15050" y="4667"/>
                  </a:cubicBezTo>
                  <a:cubicBezTo>
                    <a:pt x="14859" y="-762"/>
                    <a:pt x="20098" y="2191"/>
                    <a:pt x="21908" y="0"/>
                  </a:cubicBezTo>
                  <a:close/>
                </a:path>
              </a:pathLst>
            </a:custGeom>
            <a:solidFill>
              <a:srgbClr val="FCBD00"/>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104" name="Google Shape;883;p3"/>
            <p:cNvSpPr/>
            <p:nvPr/>
          </p:nvSpPr>
          <p:spPr>
            <a:xfrm>
              <a:off x="9156712" y="2114038"/>
              <a:ext cx="20573" cy="16146"/>
            </a:xfrm>
            <a:custGeom>
              <a:avLst/>
              <a:gdLst/>
              <a:ahLst/>
              <a:cxnLst/>
              <a:rect l="l" t="t" r="r" b="b"/>
              <a:pathLst>
                <a:path w="20573" h="16146" extrusionOk="0">
                  <a:moveTo>
                    <a:pt x="11430" y="144"/>
                  </a:moveTo>
                  <a:cubicBezTo>
                    <a:pt x="14383" y="240"/>
                    <a:pt x="15907" y="1764"/>
                    <a:pt x="16002" y="4716"/>
                  </a:cubicBezTo>
                  <a:cubicBezTo>
                    <a:pt x="21050" y="7098"/>
                    <a:pt x="18764" y="12432"/>
                    <a:pt x="20574" y="16146"/>
                  </a:cubicBezTo>
                  <a:cubicBezTo>
                    <a:pt x="9620" y="13194"/>
                    <a:pt x="9620" y="13194"/>
                    <a:pt x="11430" y="5478"/>
                  </a:cubicBezTo>
                  <a:cubicBezTo>
                    <a:pt x="7525" y="5478"/>
                    <a:pt x="4572" y="12622"/>
                    <a:pt x="0" y="7002"/>
                  </a:cubicBezTo>
                  <a:cubicBezTo>
                    <a:pt x="2381" y="2335"/>
                    <a:pt x="5715" y="-713"/>
                    <a:pt x="11430" y="144"/>
                  </a:cubicBezTo>
                  <a:close/>
                </a:path>
              </a:pathLst>
            </a:custGeom>
            <a:solidFill>
              <a:srgbClr val="F8BE02"/>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105" name="Google Shape;884;p3"/>
            <p:cNvSpPr/>
            <p:nvPr/>
          </p:nvSpPr>
          <p:spPr>
            <a:xfrm>
              <a:off x="9181858" y="2107324"/>
              <a:ext cx="15134" cy="11566"/>
            </a:xfrm>
            <a:custGeom>
              <a:avLst/>
              <a:gdLst/>
              <a:ahLst/>
              <a:cxnLst/>
              <a:rect l="l" t="t" r="r" b="b"/>
              <a:pathLst>
                <a:path w="15134" h="11566" extrusionOk="0">
                  <a:moveTo>
                    <a:pt x="0" y="11430"/>
                  </a:moveTo>
                  <a:cubicBezTo>
                    <a:pt x="2381" y="6191"/>
                    <a:pt x="9525" y="5715"/>
                    <a:pt x="11430" y="0"/>
                  </a:cubicBezTo>
                  <a:cubicBezTo>
                    <a:pt x="13430" y="572"/>
                    <a:pt x="16955" y="1238"/>
                    <a:pt x="14002" y="3810"/>
                  </a:cubicBezTo>
                  <a:cubicBezTo>
                    <a:pt x="10001" y="7239"/>
                    <a:pt x="6572" y="12478"/>
                    <a:pt x="0" y="11430"/>
                  </a:cubicBezTo>
                  <a:close/>
                </a:path>
              </a:pathLst>
            </a:custGeom>
            <a:solidFill>
              <a:srgbClr val="F3B701"/>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106" name="Google Shape;885;p3"/>
            <p:cNvSpPr/>
            <p:nvPr/>
          </p:nvSpPr>
          <p:spPr>
            <a:xfrm>
              <a:off x="9185584" y="2123377"/>
              <a:ext cx="8322" cy="6807"/>
            </a:xfrm>
            <a:custGeom>
              <a:avLst/>
              <a:gdLst/>
              <a:ahLst/>
              <a:cxnLst/>
              <a:rect l="l" t="t" r="r" b="b"/>
              <a:pathLst>
                <a:path w="8322" h="6807" extrusionOk="0">
                  <a:moveTo>
                    <a:pt x="3133" y="6807"/>
                  </a:moveTo>
                  <a:cubicBezTo>
                    <a:pt x="-4582" y="5283"/>
                    <a:pt x="4562" y="3759"/>
                    <a:pt x="3133" y="2235"/>
                  </a:cubicBezTo>
                  <a:cubicBezTo>
                    <a:pt x="4657" y="426"/>
                    <a:pt x="7229" y="-1289"/>
                    <a:pt x="8086" y="1378"/>
                  </a:cubicBezTo>
                  <a:cubicBezTo>
                    <a:pt x="9134" y="4331"/>
                    <a:pt x="6562" y="6522"/>
                    <a:pt x="3133" y="6807"/>
                  </a:cubicBezTo>
                  <a:close/>
                </a:path>
              </a:pathLst>
            </a:custGeom>
            <a:solidFill>
              <a:srgbClr val="F4BA00"/>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107" name="Google Shape;886;p3"/>
            <p:cNvSpPr/>
            <p:nvPr/>
          </p:nvSpPr>
          <p:spPr>
            <a:xfrm>
              <a:off x="9209195" y="2105038"/>
              <a:ext cx="12102" cy="6700"/>
            </a:xfrm>
            <a:custGeom>
              <a:avLst/>
              <a:gdLst/>
              <a:ahLst/>
              <a:cxnLst/>
              <a:rect l="l" t="t" r="r" b="b"/>
              <a:pathLst>
                <a:path w="12102" h="6700" extrusionOk="0">
                  <a:moveTo>
                    <a:pt x="6858" y="0"/>
                  </a:moveTo>
                  <a:cubicBezTo>
                    <a:pt x="8287" y="95"/>
                    <a:pt x="10001" y="-190"/>
                    <a:pt x="11144" y="476"/>
                  </a:cubicBezTo>
                  <a:cubicBezTo>
                    <a:pt x="13049" y="1619"/>
                    <a:pt x="11716" y="3143"/>
                    <a:pt x="10573" y="3715"/>
                  </a:cubicBezTo>
                  <a:cubicBezTo>
                    <a:pt x="7239" y="5143"/>
                    <a:pt x="3905" y="9144"/>
                    <a:pt x="0" y="4572"/>
                  </a:cubicBezTo>
                  <a:cubicBezTo>
                    <a:pt x="3334" y="4572"/>
                    <a:pt x="5620" y="3048"/>
                    <a:pt x="6858" y="0"/>
                  </a:cubicBezTo>
                  <a:close/>
                </a:path>
              </a:pathLst>
            </a:custGeom>
            <a:solidFill>
              <a:srgbClr val="F7B200"/>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108" name="Google Shape;887;p3"/>
            <p:cNvSpPr/>
            <p:nvPr/>
          </p:nvSpPr>
          <p:spPr>
            <a:xfrm>
              <a:off x="9202337" y="2132471"/>
              <a:ext cx="6858" cy="4571"/>
            </a:xfrm>
            <a:custGeom>
              <a:avLst/>
              <a:gdLst/>
              <a:ahLst/>
              <a:cxnLst/>
              <a:rect l="l" t="t" r="r" b="b"/>
              <a:pathLst>
                <a:path w="6858" h="4571" extrusionOk="0">
                  <a:moveTo>
                    <a:pt x="6858" y="4572"/>
                  </a:moveTo>
                  <a:cubicBezTo>
                    <a:pt x="4572" y="4572"/>
                    <a:pt x="2286" y="4572"/>
                    <a:pt x="0" y="4572"/>
                  </a:cubicBezTo>
                  <a:cubicBezTo>
                    <a:pt x="1334" y="1524"/>
                    <a:pt x="3620" y="0"/>
                    <a:pt x="6858" y="0"/>
                  </a:cubicBezTo>
                  <a:cubicBezTo>
                    <a:pt x="6858" y="1524"/>
                    <a:pt x="6858" y="3048"/>
                    <a:pt x="6858" y="4572"/>
                  </a:cubicBezTo>
                  <a:close/>
                </a:path>
              </a:pathLst>
            </a:custGeom>
            <a:solidFill>
              <a:srgbClr val="F0B201"/>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109" name="Google Shape;888;p3"/>
            <p:cNvSpPr/>
            <p:nvPr/>
          </p:nvSpPr>
          <p:spPr>
            <a:xfrm>
              <a:off x="9254915" y="2079473"/>
              <a:ext cx="23224" cy="27851"/>
            </a:xfrm>
            <a:custGeom>
              <a:avLst/>
              <a:gdLst/>
              <a:ahLst/>
              <a:cxnLst/>
              <a:rect l="l" t="t" r="r" b="b"/>
              <a:pathLst>
                <a:path w="23224" h="27851" extrusionOk="0">
                  <a:moveTo>
                    <a:pt x="11430" y="27851"/>
                  </a:moveTo>
                  <a:cubicBezTo>
                    <a:pt x="8477" y="27756"/>
                    <a:pt x="6953" y="26232"/>
                    <a:pt x="6858" y="23279"/>
                  </a:cubicBezTo>
                  <a:cubicBezTo>
                    <a:pt x="4001" y="21660"/>
                    <a:pt x="9049" y="17564"/>
                    <a:pt x="4572" y="16421"/>
                  </a:cubicBezTo>
                  <a:cubicBezTo>
                    <a:pt x="1619" y="14135"/>
                    <a:pt x="381" y="10897"/>
                    <a:pt x="0" y="7277"/>
                  </a:cubicBezTo>
                  <a:cubicBezTo>
                    <a:pt x="190" y="5277"/>
                    <a:pt x="5143" y="10039"/>
                    <a:pt x="3143" y="4991"/>
                  </a:cubicBezTo>
                  <a:cubicBezTo>
                    <a:pt x="3238" y="3943"/>
                    <a:pt x="3429" y="3086"/>
                    <a:pt x="4001" y="2229"/>
                  </a:cubicBezTo>
                  <a:cubicBezTo>
                    <a:pt x="5620" y="1276"/>
                    <a:pt x="6763" y="-914"/>
                    <a:pt x="9144" y="419"/>
                  </a:cubicBezTo>
                  <a:cubicBezTo>
                    <a:pt x="11906" y="4515"/>
                    <a:pt x="13049" y="11087"/>
                    <a:pt x="20574" y="7277"/>
                  </a:cubicBezTo>
                  <a:cubicBezTo>
                    <a:pt x="25336" y="15850"/>
                    <a:pt x="23717" y="21184"/>
                    <a:pt x="15430" y="23279"/>
                  </a:cubicBezTo>
                  <a:cubicBezTo>
                    <a:pt x="12763" y="23946"/>
                    <a:pt x="11716" y="25375"/>
                    <a:pt x="11430" y="27851"/>
                  </a:cubicBezTo>
                  <a:close/>
                </a:path>
              </a:pathLst>
            </a:custGeom>
            <a:solidFill>
              <a:srgbClr val="F9B901"/>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110" name="Google Shape;889;p3"/>
            <p:cNvSpPr/>
            <p:nvPr/>
          </p:nvSpPr>
          <p:spPr>
            <a:xfrm>
              <a:off x="9274461" y="2082178"/>
              <a:ext cx="12362" cy="6081"/>
            </a:xfrm>
            <a:custGeom>
              <a:avLst/>
              <a:gdLst/>
              <a:ahLst/>
              <a:cxnLst/>
              <a:rect l="l" t="t" r="r" b="b"/>
              <a:pathLst>
                <a:path w="12362" h="6081" extrusionOk="0">
                  <a:moveTo>
                    <a:pt x="12363" y="0"/>
                  </a:moveTo>
                  <a:cubicBezTo>
                    <a:pt x="12172" y="1524"/>
                    <a:pt x="9791" y="3048"/>
                    <a:pt x="12363" y="4572"/>
                  </a:cubicBezTo>
                  <a:cubicBezTo>
                    <a:pt x="8553" y="8668"/>
                    <a:pt x="4743" y="2953"/>
                    <a:pt x="933" y="4572"/>
                  </a:cubicBezTo>
                  <a:cubicBezTo>
                    <a:pt x="837" y="3143"/>
                    <a:pt x="-1544" y="1048"/>
                    <a:pt x="1695" y="667"/>
                  </a:cubicBezTo>
                  <a:cubicBezTo>
                    <a:pt x="5314" y="190"/>
                    <a:pt x="8838" y="190"/>
                    <a:pt x="12363" y="0"/>
                  </a:cubicBezTo>
                  <a:close/>
                </a:path>
              </a:pathLst>
            </a:custGeom>
            <a:solidFill>
              <a:srgbClr val="F9B901"/>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111" name="Google Shape;890;p3"/>
            <p:cNvSpPr/>
            <p:nvPr/>
          </p:nvSpPr>
          <p:spPr>
            <a:xfrm>
              <a:off x="9258844" y="2073035"/>
              <a:ext cx="7500" cy="9143"/>
            </a:xfrm>
            <a:custGeom>
              <a:avLst/>
              <a:gdLst/>
              <a:ahLst/>
              <a:cxnLst/>
              <a:rect l="l" t="t" r="r" b="b"/>
              <a:pathLst>
                <a:path w="7500" h="9143" extrusionOk="0">
                  <a:moveTo>
                    <a:pt x="5215" y="6858"/>
                  </a:moveTo>
                  <a:cubicBezTo>
                    <a:pt x="3691" y="7620"/>
                    <a:pt x="2167" y="8382"/>
                    <a:pt x="643" y="9144"/>
                  </a:cubicBezTo>
                  <a:cubicBezTo>
                    <a:pt x="71" y="8668"/>
                    <a:pt x="-119" y="8096"/>
                    <a:pt x="71" y="7620"/>
                  </a:cubicBezTo>
                  <a:cubicBezTo>
                    <a:pt x="262" y="7144"/>
                    <a:pt x="452" y="6858"/>
                    <a:pt x="643" y="6858"/>
                  </a:cubicBezTo>
                  <a:cubicBezTo>
                    <a:pt x="643" y="4572"/>
                    <a:pt x="643" y="2286"/>
                    <a:pt x="643" y="0"/>
                  </a:cubicBezTo>
                  <a:cubicBezTo>
                    <a:pt x="3977" y="0"/>
                    <a:pt x="6167" y="1524"/>
                    <a:pt x="7501" y="4572"/>
                  </a:cubicBezTo>
                  <a:cubicBezTo>
                    <a:pt x="6739" y="5334"/>
                    <a:pt x="5977" y="6096"/>
                    <a:pt x="5215" y="6858"/>
                  </a:cubicBezTo>
                  <a:close/>
                </a:path>
              </a:pathLst>
            </a:custGeom>
            <a:solidFill>
              <a:srgbClr val="FBC204"/>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112" name="Google Shape;891;p3"/>
            <p:cNvSpPr/>
            <p:nvPr/>
          </p:nvSpPr>
          <p:spPr>
            <a:xfrm>
              <a:off x="9250343" y="2079893"/>
              <a:ext cx="9144" cy="5808"/>
            </a:xfrm>
            <a:custGeom>
              <a:avLst/>
              <a:gdLst/>
              <a:ahLst/>
              <a:cxnLst/>
              <a:rect l="l" t="t" r="r" b="b"/>
              <a:pathLst>
                <a:path w="9144" h="5808" extrusionOk="0">
                  <a:moveTo>
                    <a:pt x="9144" y="0"/>
                  </a:moveTo>
                  <a:cubicBezTo>
                    <a:pt x="9144" y="762"/>
                    <a:pt x="9144" y="1524"/>
                    <a:pt x="9144" y="2286"/>
                  </a:cubicBezTo>
                  <a:lnTo>
                    <a:pt x="9144" y="2286"/>
                  </a:lnTo>
                  <a:cubicBezTo>
                    <a:pt x="5429" y="4286"/>
                    <a:pt x="667" y="10192"/>
                    <a:pt x="0" y="0"/>
                  </a:cubicBezTo>
                  <a:lnTo>
                    <a:pt x="0" y="0"/>
                  </a:lnTo>
                  <a:cubicBezTo>
                    <a:pt x="3048" y="0"/>
                    <a:pt x="6096" y="0"/>
                    <a:pt x="9144" y="0"/>
                  </a:cubicBezTo>
                  <a:close/>
                </a:path>
              </a:pathLst>
            </a:custGeom>
            <a:solidFill>
              <a:srgbClr val="F0B000"/>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113" name="Google Shape;892;p3"/>
            <p:cNvSpPr/>
            <p:nvPr/>
          </p:nvSpPr>
          <p:spPr>
            <a:xfrm>
              <a:off x="9142639" y="2102753"/>
              <a:ext cx="27391" cy="25050"/>
            </a:xfrm>
            <a:custGeom>
              <a:avLst/>
              <a:gdLst/>
              <a:ahLst/>
              <a:cxnLst/>
              <a:rect l="l" t="t" r="r" b="b"/>
              <a:pathLst>
                <a:path w="27391" h="25050" extrusionOk="0">
                  <a:moveTo>
                    <a:pt x="25503" y="11430"/>
                  </a:moveTo>
                  <a:cubicBezTo>
                    <a:pt x="21693" y="13716"/>
                    <a:pt x="17883" y="16002"/>
                    <a:pt x="14073" y="18288"/>
                  </a:cubicBezTo>
                  <a:cubicBezTo>
                    <a:pt x="10930" y="20193"/>
                    <a:pt x="7882" y="22193"/>
                    <a:pt x="4739" y="24003"/>
                  </a:cubicBezTo>
                  <a:cubicBezTo>
                    <a:pt x="3500" y="24670"/>
                    <a:pt x="2072" y="24765"/>
                    <a:pt x="643" y="25051"/>
                  </a:cubicBezTo>
                  <a:cubicBezTo>
                    <a:pt x="-1548" y="21527"/>
                    <a:pt x="2548" y="20574"/>
                    <a:pt x="2738" y="18193"/>
                  </a:cubicBezTo>
                  <a:cubicBezTo>
                    <a:pt x="3310" y="17431"/>
                    <a:pt x="3977" y="16669"/>
                    <a:pt x="4643" y="16002"/>
                  </a:cubicBezTo>
                  <a:cubicBezTo>
                    <a:pt x="6263" y="13811"/>
                    <a:pt x="8549" y="12002"/>
                    <a:pt x="9501" y="9144"/>
                  </a:cubicBezTo>
                  <a:cubicBezTo>
                    <a:pt x="10263" y="7620"/>
                    <a:pt x="11025" y="6096"/>
                    <a:pt x="11787" y="4572"/>
                  </a:cubicBezTo>
                  <a:cubicBezTo>
                    <a:pt x="17597" y="8191"/>
                    <a:pt x="19121" y="952"/>
                    <a:pt x="23217" y="0"/>
                  </a:cubicBezTo>
                  <a:cubicBezTo>
                    <a:pt x="27408" y="3143"/>
                    <a:pt x="28932" y="6763"/>
                    <a:pt x="25503" y="11430"/>
                  </a:cubicBezTo>
                  <a:close/>
                </a:path>
              </a:pathLst>
            </a:custGeom>
            <a:solidFill>
              <a:srgbClr val="FDCB01"/>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114" name="Google Shape;893;p3"/>
            <p:cNvSpPr/>
            <p:nvPr/>
          </p:nvSpPr>
          <p:spPr>
            <a:xfrm>
              <a:off x="9145283" y="2110933"/>
              <a:ext cx="8356" cy="10107"/>
            </a:xfrm>
            <a:custGeom>
              <a:avLst/>
              <a:gdLst/>
              <a:ahLst/>
              <a:cxnLst/>
              <a:rect l="l" t="t" r="r" b="b"/>
              <a:pathLst>
                <a:path w="8356" h="10107" extrusionOk="0">
                  <a:moveTo>
                    <a:pt x="6858" y="964"/>
                  </a:moveTo>
                  <a:cubicBezTo>
                    <a:pt x="11335" y="7060"/>
                    <a:pt x="4572" y="7441"/>
                    <a:pt x="2286" y="10108"/>
                  </a:cubicBezTo>
                  <a:cubicBezTo>
                    <a:pt x="571" y="9060"/>
                    <a:pt x="1333" y="6774"/>
                    <a:pt x="0" y="5536"/>
                  </a:cubicBezTo>
                  <a:cubicBezTo>
                    <a:pt x="286" y="1059"/>
                    <a:pt x="1905" y="-1513"/>
                    <a:pt x="6858" y="964"/>
                  </a:cubicBezTo>
                  <a:close/>
                </a:path>
              </a:pathLst>
            </a:custGeom>
            <a:solidFill>
              <a:srgbClr val="FBC301"/>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115" name="Google Shape;894;p3"/>
            <p:cNvSpPr/>
            <p:nvPr/>
          </p:nvSpPr>
          <p:spPr>
            <a:xfrm>
              <a:off x="9141621" y="2116468"/>
              <a:ext cx="5947" cy="4572"/>
            </a:xfrm>
            <a:custGeom>
              <a:avLst/>
              <a:gdLst/>
              <a:ahLst/>
              <a:cxnLst/>
              <a:rect l="l" t="t" r="r" b="b"/>
              <a:pathLst>
                <a:path w="5947" h="4572" extrusionOk="0">
                  <a:moveTo>
                    <a:pt x="3662" y="0"/>
                  </a:moveTo>
                  <a:cubicBezTo>
                    <a:pt x="5471" y="953"/>
                    <a:pt x="5948" y="2667"/>
                    <a:pt x="5948" y="4572"/>
                  </a:cubicBezTo>
                  <a:cubicBezTo>
                    <a:pt x="5186" y="4572"/>
                    <a:pt x="4424" y="4572"/>
                    <a:pt x="3662" y="4572"/>
                  </a:cubicBezTo>
                  <a:cubicBezTo>
                    <a:pt x="2423" y="4001"/>
                    <a:pt x="233" y="3620"/>
                    <a:pt x="42" y="2762"/>
                  </a:cubicBezTo>
                  <a:cubicBezTo>
                    <a:pt x="-434" y="191"/>
                    <a:pt x="3281" y="2096"/>
                    <a:pt x="3662" y="0"/>
                  </a:cubicBezTo>
                  <a:close/>
                </a:path>
              </a:pathLst>
            </a:custGeom>
            <a:solidFill>
              <a:srgbClr val="F5BA00"/>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116" name="Google Shape;895;p3"/>
            <p:cNvSpPr/>
            <p:nvPr/>
          </p:nvSpPr>
          <p:spPr>
            <a:xfrm>
              <a:off x="9245328" y="2079893"/>
              <a:ext cx="17588" cy="13716"/>
            </a:xfrm>
            <a:custGeom>
              <a:avLst/>
              <a:gdLst/>
              <a:ahLst/>
              <a:cxnLst/>
              <a:rect l="l" t="t" r="r" b="b"/>
              <a:pathLst>
                <a:path w="17588" h="13716" extrusionOk="0">
                  <a:moveTo>
                    <a:pt x="5015" y="0"/>
                  </a:moveTo>
                  <a:cubicBezTo>
                    <a:pt x="6253" y="7906"/>
                    <a:pt x="11206" y="1143"/>
                    <a:pt x="14159" y="2286"/>
                  </a:cubicBezTo>
                  <a:cubicBezTo>
                    <a:pt x="15207" y="5620"/>
                    <a:pt x="16159" y="8954"/>
                    <a:pt x="17588" y="13716"/>
                  </a:cubicBezTo>
                  <a:cubicBezTo>
                    <a:pt x="14159" y="10858"/>
                    <a:pt x="11873" y="8858"/>
                    <a:pt x="9587" y="6858"/>
                  </a:cubicBezTo>
                  <a:cubicBezTo>
                    <a:pt x="8063" y="8382"/>
                    <a:pt x="6539" y="9906"/>
                    <a:pt x="5015" y="11430"/>
                  </a:cubicBezTo>
                  <a:cubicBezTo>
                    <a:pt x="6730" y="7620"/>
                    <a:pt x="-7082" y="3810"/>
                    <a:pt x="5015" y="0"/>
                  </a:cubicBezTo>
                  <a:close/>
                </a:path>
              </a:pathLst>
            </a:custGeom>
            <a:solidFill>
              <a:srgbClr val="FCBE01"/>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117" name="Google Shape;896;p3"/>
            <p:cNvSpPr/>
            <p:nvPr/>
          </p:nvSpPr>
          <p:spPr>
            <a:xfrm>
              <a:off x="9227157" y="2111897"/>
              <a:ext cx="20900" cy="13620"/>
            </a:xfrm>
            <a:custGeom>
              <a:avLst/>
              <a:gdLst/>
              <a:ahLst/>
              <a:cxnLst/>
              <a:rect l="l" t="t" r="r" b="b"/>
              <a:pathLst>
                <a:path w="20900" h="13620" extrusionOk="0">
                  <a:moveTo>
                    <a:pt x="14042" y="0"/>
                  </a:moveTo>
                  <a:cubicBezTo>
                    <a:pt x="15566" y="762"/>
                    <a:pt x="17090" y="1524"/>
                    <a:pt x="18614" y="2286"/>
                  </a:cubicBezTo>
                  <a:cubicBezTo>
                    <a:pt x="19376" y="2286"/>
                    <a:pt x="20138" y="2286"/>
                    <a:pt x="20900" y="2286"/>
                  </a:cubicBezTo>
                  <a:cubicBezTo>
                    <a:pt x="20138" y="3810"/>
                    <a:pt x="19376" y="5334"/>
                    <a:pt x="18614" y="6858"/>
                  </a:cubicBezTo>
                  <a:cubicBezTo>
                    <a:pt x="11375" y="5334"/>
                    <a:pt x="5756" y="8953"/>
                    <a:pt x="422" y="13621"/>
                  </a:cubicBezTo>
                  <a:cubicBezTo>
                    <a:pt x="-1102" y="9334"/>
                    <a:pt x="1946" y="7334"/>
                    <a:pt x="2612" y="4572"/>
                  </a:cubicBezTo>
                  <a:lnTo>
                    <a:pt x="2612" y="4572"/>
                  </a:lnTo>
                  <a:cubicBezTo>
                    <a:pt x="4803" y="-1143"/>
                    <a:pt x="11471" y="4572"/>
                    <a:pt x="14042" y="0"/>
                  </a:cubicBezTo>
                  <a:close/>
                </a:path>
              </a:pathLst>
            </a:custGeom>
            <a:solidFill>
              <a:srgbClr val="F5B801"/>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118" name="Google Shape;897;p3"/>
            <p:cNvSpPr/>
            <p:nvPr/>
          </p:nvSpPr>
          <p:spPr>
            <a:xfrm>
              <a:off x="9258617" y="2095824"/>
              <a:ext cx="5520" cy="6928"/>
            </a:xfrm>
            <a:custGeom>
              <a:avLst/>
              <a:gdLst/>
              <a:ahLst/>
              <a:cxnLst/>
              <a:rect l="l" t="t" r="r" b="b"/>
              <a:pathLst>
                <a:path w="5520" h="6928" extrusionOk="0">
                  <a:moveTo>
                    <a:pt x="871" y="71"/>
                  </a:moveTo>
                  <a:cubicBezTo>
                    <a:pt x="10872" y="-691"/>
                    <a:pt x="1347" y="4928"/>
                    <a:pt x="3157" y="6929"/>
                  </a:cubicBezTo>
                  <a:cubicBezTo>
                    <a:pt x="2395" y="6167"/>
                    <a:pt x="1633" y="5405"/>
                    <a:pt x="871" y="4643"/>
                  </a:cubicBezTo>
                  <a:cubicBezTo>
                    <a:pt x="109" y="4166"/>
                    <a:pt x="-177" y="3595"/>
                    <a:pt x="109" y="3119"/>
                  </a:cubicBezTo>
                  <a:cubicBezTo>
                    <a:pt x="394" y="2642"/>
                    <a:pt x="680" y="2357"/>
                    <a:pt x="871" y="2357"/>
                  </a:cubicBezTo>
                  <a:cubicBezTo>
                    <a:pt x="871" y="1595"/>
                    <a:pt x="871" y="833"/>
                    <a:pt x="871" y="71"/>
                  </a:cubicBezTo>
                  <a:close/>
                </a:path>
              </a:pathLst>
            </a:custGeom>
            <a:solidFill>
              <a:srgbClr val="EFAC00"/>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119" name="Google Shape;898;p3"/>
            <p:cNvSpPr/>
            <p:nvPr/>
          </p:nvSpPr>
          <p:spPr>
            <a:xfrm>
              <a:off x="9254035" y="2098181"/>
              <a:ext cx="5452" cy="5333"/>
            </a:xfrm>
            <a:custGeom>
              <a:avLst/>
              <a:gdLst/>
              <a:ahLst/>
              <a:cxnLst/>
              <a:rect l="l" t="t" r="r" b="b"/>
              <a:pathLst>
                <a:path w="5452" h="5333" extrusionOk="0">
                  <a:moveTo>
                    <a:pt x="5452" y="0"/>
                  </a:moveTo>
                  <a:cubicBezTo>
                    <a:pt x="5452" y="762"/>
                    <a:pt x="5452" y="1524"/>
                    <a:pt x="5452" y="2286"/>
                  </a:cubicBezTo>
                  <a:cubicBezTo>
                    <a:pt x="4119" y="3334"/>
                    <a:pt x="2690" y="4286"/>
                    <a:pt x="1356" y="5334"/>
                  </a:cubicBezTo>
                  <a:cubicBezTo>
                    <a:pt x="880" y="4477"/>
                    <a:pt x="-168" y="3429"/>
                    <a:pt x="23" y="2857"/>
                  </a:cubicBezTo>
                  <a:cubicBezTo>
                    <a:pt x="975" y="476"/>
                    <a:pt x="3166" y="95"/>
                    <a:pt x="5452" y="0"/>
                  </a:cubicBezTo>
                  <a:close/>
                </a:path>
              </a:pathLst>
            </a:custGeom>
            <a:solidFill>
              <a:srgbClr val="FBBA01"/>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120" name="Google Shape;899;p3"/>
            <p:cNvSpPr/>
            <p:nvPr/>
          </p:nvSpPr>
          <p:spPr>
            <a:xfrm>
              <a:off x="9227483" y="2098181"/>
              <a:ext cx="13715" cy="18287"/>
            </a:xfrm>
            <a:custGeom>
              <a:avLst/>
              <a:gdLst/>
              <a:ahLst/>
              <a:cxnLst/>
              <a:rect l="l" t="t" r="r" b="b"/>
              <a:pathLst>
                <a:path w="13715" h="18287" extrusionOk="0">
                  <a:moveTo>
                    <a:pt x="13716" y="13716"/>
                  </a:moveTo>
                  <a:cubicBezTo>
                    <a:pt x="12764" y="22479"/>
                    <a:pt x="5239" y="14573"/>
                    <a:pt x="2286" y="18288"/>
                  </a:cubicBezTo>
                  <a:cubicBezTo>
                    <a:pt x="1524" y="17526"/>
                    <a:pt x="762" y="16764"/>
                    <a:pt x="0" y="16002"/>
                  </a:cubicBezTo>
                  <a:cubicBezTo>
                    <a:pt x="2858" y="11430"/>
                    <a:pt x="2858" y="6858"/>
                    <a:pt x="0" y="2286"/>
                  </a:cubicBezTo>
                  <a:cubicBezTo>
                    <a:pt x="2286" y="1524"/>
                    <a:pt x="4572" y="762"/>
                    <a:pt x="6858" y="0"/>
                  </a:cubicBezTo>
                  <a:cubicBezTo>
                    <a:pt x="15240" y="5048"/>
                    <a:pt x="15240" y="5143"/>
                    <a:pt x="9144" y="10001"/>
                  </a:cubicBezTo>
                  <a:cubicBezTo>
                    <a:pt x="8096" y="10858"/>
                    <a:pt x="7525" y="12097"/>
                    <a:pt x="8382" y="12573"/>
                  </a:cubicBezTo>
                  <a:cubicBezTo>
                    <a:pt x="9906" y="13335"/>
                    <a:pt x="11906" y="13335"/>
                    <a:pt x="13716" y="13716"/>
                  </a:cubicBezTo>
                  <a:close/>
                </a:path>
              </a:pathLst>
            </a:custGeom>
            <a:solidFill>
              <a:srgbClr val="FCC401"/>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grpSp>
      <p:sp>
        <p:nvSpPr>
          <p:cNvPr id="121" name="Google Shape;902;p3"/>
          <p:cNvSpPr/>
          <p:nvPr/>
        </p:nvSpPr>
        <p:spPr>
          <a:xfrm>
            <a:off x="6803422" y="632245"/>
            <a:ext cx="426511" cy="380424"/>
          </a:xfrm>
          <a:custGeom>
            <a:avLst/>
            <a:gdLst/>
            <a:ahLst/>
            <a:cxnLst/>
            <a:rect l="l" t="t" r="r" b="b"/>
            <a:pathLst>
              <a:path w="205159" h="208179" extrusionOk="0">
                <a:moveTo>
                  <a:pt x="146880" y="9822"/>
                </a:moveTo>
                <a:lnTo>
                  <a:pt x="148976" y="64971"/>
                </a:lnTo>
                <a:cubicBezTo>
                  <a:pt x="149071" y="68305"/>
                  <a:pt x="150881" y="71353"/>
                  <a:pt x="153738" y="73163"/>
                </a:cubicBezTo>
                <a:lnTo>
                  <a:pt x="200411" y="102690"/>
                </a:lnTo>
                <a:cubicBezTo>
                  <a:pt x="207555" y="107167"/>
                  <a:pt x="206412" y="117930"/>
                  <a:pt x="198506" y="120883"/>
                </a:cubicBezTo>
                <a:lnTo>
                  <a:pt x="146690" y="139933"/>
                </a:lnTo>
                <a:cubicBezTo>
                  <a:pt x="143547" y="141076"/>
                  <a:pt x="141165" y="143743"/>
                  <a:pt x="140308" y="146982"/>
                </a:cubicBezTo>
                <a:lnTo>
                  <a:pt x="126687" y="200512"/>
                </a:lnTo>
                <a:cubicBezTo>
                  <a:pt x="124592" y="208704"/>
                  <a:pt x="114019" y="210894"/>
                  <a:pt x="108780" y="204322"/>
                </a:cubicBezTo>
                <a:lnTo>
                  <a:pt x="74586" y="160888"/>
                </a:lnTo>
                <a:cubicBezTo>
                  <a:pt x="72490" y="158221"/>
                  <a:pt x="69252" y="156792"/>
                  <a:pt x="65918" y="156983"/>
                </a:cubicBezTo>
                <a:lnTo>
                  <a:pt x="10863" y="160507"/>
                </a:lnTo>
                <a:cubicBezTo>
                  <a:pt x="2481" y="161079"/>
                  <a:pt x="-2948" y="151649"/>
                  <a:pt x="1719" y="144696"/>
                </a:cubicBezTo>
                <a:lnTo>
                  <a:pt x="32390" y="98785"/>
                </a:lnTo>
                <a:cubicBezTo>
                  <a:pt x="34295" y="96023"/>
                  <a:pt x="34676" y="92499"/>
                  <a:pt x="33438" y="89355"/>
                </a:cubicBezTo>
                <a:lnTo>
                  <a:pt x="13054" y="38111"/>
                </a:lnTo>
                <a:cubicBezTo>
                  <a:pt x="9911" y="30300"/>
                  <a:pt x="17150" y="22299"/>
                  <a:pt x="25341" y="24585"/>
                </a:cubicBezTo>
                <a:lnTo>
                  <a:pt x="78491" y="39635"/>
                </a:lnTo>
                <a:cubicBezTo>
                  <a:pt x="81729" y="40587"/>
                  <a:pt x="85158" y="39825"/>
                  <a:pt x="87730" y="37635"/>
                </a:cubicBezTo>
                <a:lnTo>
                  <a:pt x="130212" y="2392"/>
                </a:lnTo>
                <a:cubicBezTo>
                  <a:pt x="136689" y="-3037"/>
                  <a:pt x="146595" y="1344"/>
                  <a:pt x="146880" y="9822"/>
                </a:cubicBezTo>
                <a:close/>
              </a:path>
            </a:pathLst>
          </a:custGeom>
          <a:solidFill>
            <a:srgbClr val="EDB863"/>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122" name="Google Shape;902;p3"/>
          <p:cNvSpPr/>
          <p:nvPr/>
        </p:nvSpPr>
        <p:spPr>
          <a:xfrm>
            <a:off x="9523647" y="330900"/>
            <a:ext cx="426511" cy="380424"/>
          </a:xfrm>
          <a:custGeom>
            <a:avLst/>
            <a:gdLst/>
            <a:ahLst/>
            <a:cxnLst/>
            <a:rect l="l" t="t" r="r" b="b"/>
            <a:pathLst>
              <a:path w="205159" h="208179" extrusionOk="0">
                <a:moveTo>
                  <a:pt x="146880" y="9822"/>
                </a:moveTo>
                <a:lnTo>
                  <a:pt x="148976" y="64971"/>
                </a:lnTo>
                <a:cubicBezTo>
                  <a:pt x="149071" y="68305"/>
                  <a:pt x="150881" y="71353"/>
                  <a:pt x="153738" y="73163"/>
                </a:cubicBezTo>
                <a:lnTo>
                  <a:pt x="200411" y="102690"/>
                </a:lnTo>
                <a:cubicBezTo>
                  <a:pt x="207555" y="107167"/>
                  <a:pt x="206412" y="117930"/>
                  <a:pt x="198506" y="120883"/>
                </a:cubicBezTo>
                <a:lnTo>
                  <a:pt x="146690" y="139933"/>
                </a:lnTo>
                <a:cubicBezTo>
                  <a:pt x="143547" y="141076"/>
                  <a:pt x="141165" y="143743"/>
                  <a:pt x="140308" y="146982"/>
                </a:cubicBezTo>
                <a:lnTo>
                  <a:pt x="126687" y="200512"/>
                </a:lnTo>
                <a:cubicBezTo>
                  <a:pt x="124592" y="208704"/>
                  <a:pt x="114019" y="210894"/>
                  <a:pt x="108780" y="204322"/>
                </a:cubicBezTo>
                <a:lnTo>
                  <a:pt x="74586" y="160888"/>
                </a:lnTo>
                <a:cubicBezTo>
                  <a:pt x="72490" y="158221"/>
                  <a:pt x="69252" y="156792"/>
                  <a:pt x="65918" y="156983"/>
                </a:cubicBezTo>
                <a:lnTo>
                  <a:pt x="10863" y="160507"/>
                </a:lnTo>
                <a:cubicBezTo>
                  <a:pt x="2481" y="161079"/>
                  <a:pt x="-2948" y="151649"/>
                  <a:pt x="1719" y="144696"/>
                </a:cubicBezTo>
                <a:lnTo>
                  <a:pt x="32390" y="98785"/>
                </a:lnTo>
                <a:cubicBezTo>
                  <a:pt x="34295" y="96023"/>
                  <a:pt x="34676" y="92499"/>
                  <a:pt x="33438" y="89355"/>
                </a:cubicBezTo>
                <a:lnTo>
                  <a:pt x="13054" y="38111"/>
                </a:lnTo>
                <a:cubicBezTo>
                  <a:pt x="9911" y="30300"/>
                  <a:pt x="17150" y="22299"/>
                  <a:pt x="25341" y="24585"/>
                </a:cubicBezTo>
                <a:lnTo>
                  <a:pt x="78491" y="39635"/>
                </a:lnTo>
                <a:cubicBezTo>
                  <a:pt x="81729" y="40587"/>
                  <a:pt x="85158" y="39825"/>
                  <a:pt x="87730" y="37635"/>
                </a:cubicBezTo>
                <a:lnTo>
                  <a:pt x="130212" y="2392"/>
                </a:lnTo>
                <a:cubicBezTo>
                  <a:pt x="136689" y="-3037"/>
                  <a:pt x="146595" y="1344"/>
                  <a:pt x="146880" y="9822"/>
                </a:cubicBezTo>
                <a:close/>
              </a:path>
            </a:pathLst>
          </a:custGeom>
          <a:solidFill>
            <a:srgbClr val="EDB863"/>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124" name="Google Shape;902;p3"/>
          <p:cNvSpPr/>
          <p:nvPr/>
        </p:nvSpPr>
        <p:spPr>
          <a:xfrm>
            <a:off x="8310230" y="6004947"/>
            <a:ext cx="426511" cy="380424"/>
          </a:xfrm>
          <a:custGeom>
            <a:avLst/>
            <a:gdLst/>
            <a:ahLst/>
            <a:cxnLst/>
            <a:rect l="l" t="t" r="r" b="b"/>
            <a:pathLst>
              <a:path w="205159" h="208179" extrusionOk="0">
                <a:moveTo>
                  <a:pt x="146880" y="9822"/>
                </a:moveTo>
                <a:lnTo>
                  <a:pt x="148976" y="64971"/>
                </a:lnTo>
                <a:cubicBezTo>
                  <a:pt x="149071" y="68305"/>
                  <a:pt x="150881" y="71353"/>
                  <a:pt x="153738" y="73163"/>
                </a:cubicBezTo>
                <a:lnTo>
                  <a:pt x="200411" y="102690"/>
                </a:lnTo>
                <a:cubicBezTo>
                  <a:pt x="207555" y="107167"/>
                  <a:pt x="206412" y="117930"/>
                  <a:pt x="198506" y="120883"/>
                </a:cubicBezTo>
                <a:lnTo>
                  <a:pt x="146690" y="139933"/>
                </a:lnTo>
                <a:cubicBezTo>
                  <a:pt x="143547" y="141076"/>
                  <a:pt x="141165" y="143743"/>
                  <a:pt x="140308" y="146982"/>
                </a:cubicBezTo>
                <a:lnTo>
                  <a:pt x="126687" y="200512"/>
                </a:lnTo>
                <a:cubicBezTo>
                  <a:pt x="124592" y="208704"/>
                  <a:pt x="114019" y="210894"/>
                  <a:pt x="108780" y="204322"/>
                </a:cubicBezTo>
                <a:lnTo>
                  <a:pt x="74586" y="160888"/>
                </a:lnTo>
                <a:cubicBezTo>
                  <a:pt x="72490" y="158221"/>
                  <a:pt x="69252" y="156792"/>
                  <a:pt x="65918" y="156983"/>
                </a:cubicBezTo>
                <a:lnTo>
                  <a:pt x="10863" y="160507"/>
                </a:lnTo>
                <a:cubicBezTo>
                  <a:pt x="2481" y="161079"/>
                  <a:pt x="-2948" y="151649"/>
                  <a:pt x="1719" y="144696"/>
                </a:cubicBezTo>
                <a:lnTo>
                  <a:pt x="32390" y="98785"/>
                </a:lnTo>
                <a:cubicBezTo>
                  <a:pt x="34295" y="96023"/>
                  <a:pt x="34676" y="92499"/>
                  <a:pt x="33438" y="89355"/>
                </a:cubicBezTo>
                <a:lnTo>
                  <a:pt x="13054" y="38111"/>
                </a:lnTo>
                <a:cubicBezTo>
                  <a:pt x="9911" y="30300"/>
                  <a:pt x="17150" y="22299"/>
                  <a:pt x="25341" y="24585"/>
                </a:cubicBezTo>
                <a:lnTo>
                  <a:pt x="78491" y="39635"/>
                </a:lnTo>
                <a:cubicBezTo>
                  <a:pt x="81729" y="40587"/>
                  <a:pt x="85158" y="39825"/>
                  <a:pt x="87730" y="37635"/>
                </a:cubicBezTo>
                <a:lnTo>
                  <a:pt x="130212" y="2392"/>
                </a:lnTo>
                <a:cubicBezTo>
                  <a:pt x="136689" y="-3037"/>
                  <a:pt x="146595" y="1344"/>
                  <a:pt x="146880" y="9822"/>
                </a:cubicBezTo>
                <a:close/>
              </a:path>
            </a:pathLst>
          </a:custGeom>
          <a:solidFill>
            <a:srgbClr val="EDB863"/>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125" name="Google Shape;902;p3"/>
          <p:cNvSpPr/>
          <p:nvPr/>
        </p:nvSpPr>
        <p:spPr>
          <a:xfrm>
            <a:off x="6370236" y="4862731"/>
            <a:ext cx="426511" cy="380424"/>
          </a:xfrm>
          <a:custGeom>
            <a:avLst/>
            <a:gdLst/>
            <a:ahLst/>
            <a:cxnLst/>
            <a:rect l="l" t="t" r="r" b="b"/>
            <a:pathLst>
              <a:path w="205159" h="208179" extrusionOk="0">
                <a:moveTo>
                  <a:pt x="146880" y="9822"/>
                </a:moveTo>
                <a:lnTo>
                  <a:pt x="148976" y="64971"/>
                </a:lnTo>
                <a:cubicBezTo>
                  <a:pt x="149071" y="68305"/>
                  <a:pt x="150881" y="71353"/>
                  <a:pt x="153738" y="73163"/>
                </a:cubicBezTo>
                <a:lnTo>
                  <a:pt x="200411" y="102690"/>
                </a:lnTo>
                <a:cubicBezTo>
                  <a:pt x="207555" y="107167"/>
                  <a:pt x="206412" y="117930"/>
                  <a:pt x="198506" y="120883"/>
                </a:cubicBezTo>
                <a:lnTo>
                  <a:pt x="146690" y="139933"/>
                </a:lnTo>
                <a:cubicBezTo>
                  <a:pt x="143547" y="141076"/>
                  <a:pt x="141165" y="143743"/>
                  <a:pt x="140308" y="146982"/>
                </a:cubicBezTo>
                <a:lnTo>
                  <a:pt x="126687" y="200512"/>
                </a:lnTo>
                <a:cubicBezTo>
                  <a:pt x="124592" y="208704"/>
                  <a:pt x="114019" y="210894"/>
                  <a:pt x="108780" y="204322"/>
                </a:cubicBezTo>
                <a:lnTo>
                  <a:pt x="74586" y="160888"/>
                </a:lnTo>
                <a:cubicBezTo>
                  <a:pt x="72490" y="158221"/>
                  <a:pt x="69252" y="156792"/>
                  <a:pt x="65918" y="156983"/>
                </a:cubicBezTo>
                <a:lnTo>
                  <a:pt x="10863" y="160507"/>
                </a:lnTo>
                <a:cubicBezTo>
                  <a:pt x="2481" y="161079"/>
                  <a:pt x="-2948" y="151649"/>
                  <a:pt x="1719" y="144696"/>
                </a:cubicBezTo>
                <a:lnTo>
                  <a:pt x="32390" y="98785"/>
                </a:lnTo>
                <a:cubicBezTo>
                  <a:pt x="34295" y="96023"/>
                  <a:pt x="34676" y="92499"/>
                  <a:pt x="33438" y="89355"/>
                </a:cubicBezTo>
                <a:lnTo>
                  <a:pt x="13054" y="38111"/>
                </a:lnTo>
                <a:cubicBezTo>
                  <a:pt x="9911" y="30300"/>
                  <a:pt x="17150" y="22299"/>
                  <a:pt x="25341" y="24585"/>
                </a:cubicBezTo>
                <a:lnTo>
                  <a:pt x="78491" y="39635"/>
                </a:lnTo>
                <a:cubicBezTo>
                  <a:pt x="81729" y="40587"/>
                  <a:pt x="85158" y="39825"/>
                  <a:pt x="87730" y="37635"/>
                </a:cubicBezTo>
                <a:lnTo>
                  <a:pt x="130212" y="2392"/>
                </a:lnTo>
                <a:cubicBezTo>
                  <a:pt x="136689" y="-3037"/>
                  <a:pt x="146595" y="1344"/>
                  <a:pt x="146880" y="9822"/>
                </a:cubicBezTo>
                <a:close/>
              </a:path>
            </a:pathLst>
          </a:custGeom>
          <a:solidFill>
            <a:srgbClr val="EDB863"/>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grpSp>
        <p:nvGrpSpPr>
          <p:cNvPr id="126" name="Google Shape;796;p3"/>
          <p:cNvGrpSpPr/>
          <p:nvPr/>
        </p:nvGrpSpPr>
        <p:grpSpPr>
          <a:xfrm>
            <a:off x="7151361" y="5945789"/>
            <a:ext cx="210400" cy="182707"/>
            <a:chOff x="9117820" y="2027686"/>
            <a:chExt cx="210400" cy="182707"/>
          </a:xfrm>
        </p:grpSpPr>
        <p:sp>
          <p:nvSpPr>
            <p:cNvPr id="127" name="Google Shape;797;p3"/>
            <p:cNvSpPr/>
            <p:nvPr/>
          </p:nvSpPr>
          <p:spPr>
            <a:xfrm>
              <a:off x="9277433" y="2113468"/>
              <a:ext cx="50788" cy="35339"/>
            </a:xfrm>
            <a:custGeom>
              <a:avLst/>
              <a:gdLst/>
              <a:ahLst/>
              <a:cxnLst/>
              <a:rect l="l" t="t" r="r" b="b"/>
              <a:pathLst>
                <a:path w="50788" h="35339" extrusionOk="0">
                  <a:moveTo>
                    <a:pt x="48729" y="18622"/>
                  </a:moveTo>
                  <a:cubicBezTo>
                    <a:pt x="51301" y="20527"/>
                    <a:pt x="50920" y="23194"/>
                    <a:pt x="50444" y="25861"/>
                  </a:cubicBezTo>
                  <a:cubicBezTo>
                    <a:pt x="44729" y="32814"/>
                    <a:pt x="37014" y="35767"/>
                    <a:pt x="28346" y="35290"/>
                  </a:cubicBezTo>
                  <a:cubicBezTo>
                    <a:pt x="21202" y="34909"/>
                    <a:pt x="14058" y="34528"/>
                    <a:pt x="7105" y="32719"/>
                  </a:cubicBezTo>
                  <a:cubicBezTo>
                    <a:pt x="4629" y="32623"/>
                    <a:pt x="1962" y="32623"/>
                    <a:pt x="438" y="30147"/>
                  </a:cubicBezTo>
                  <a:cubicBezTo>
                    <a:pt x="-229" y="29194"/>
                    <a:pt x="-134" y="28242"/>
                    <a:pt x="723" y="27385"/>
                  </a:cubicBezTo>
                  <a:cubicBezTo>
                    <a:pt x="5200" y="26146"/>
                    <a:pt x="8058" y="23860"/>
                    <a:pt x="7391" y="18526"/>
                  </a:cubicBezTo>
                  <a:cubicBezTo>
                    <a:pt x="6819" y="13764"/>
                    <a:pt x="9582" y="9859"/>
                    <a:pt x="11772" y="5858"/>
                  </a:cubicBezTo>
                  <a:cubicBezTo>
                    <a:pt x="16059" y="-1952"/>
                    <a:pt x="20250" y="-1857"/>
                    <a:pt x="24726" y="5572"/>
                  </a:cubicBezTo>
                  <a:cubicBezTo>
                    <a:pt x="26441" y="5477"/>
                    <a:pt x="26631" y="10335"/>
                    <a:pt x="29298" y="6906"/>
                  </a:cubicBezTo>
                  <a:cubicBezTo>
                    <a:pt x="29298" y="4810"/>
                    <a:pt x="30346" y="3477"/>
                    <a:pt x="31965" y="2334"/>
                  </a:cubicBezTo>
                  <a:cubicBezTo>
                    <a:pt x="34918" y="1667"/>
                    <a:pt x="36633" y="3858"/>
                    <a:pt x="38633" y="5191"/>
                  </a:cubicBezTo>
                  <a:cubicBezTo>
                    <a:pt x="42062" y="9668"/>
                    <a:pt x="47872" y="12240"/>
                    <a:pt x="48729" y="18622"/>
                  </a:cubicBezTo>
                  <a:cubicBezTo>
                    <a:pt x="43395" y="20908"/>
                    <a:pt x="37395" y="21479"/>
                    <a:pt x="33108" y="25956"/>
                  </a:cubicBezTo>
                  <a:cubicBezTo>
                    <a:pt x="38252" y="23384"/>
                    <a:pt x="43205" y="20431"/>
                    <a:pt x="48729" y="18622"/>
                  </a:cubicBezTo>
                  <a:close/>
                </a:path>
              </a:pathLst>
            </a:custGeom>
            <a:solidFill>
              <a:srgbClr val="FCCD09"/>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128" name="Google Shape;798;p3"/>
            <p:cNvSpPr/>
            <p:nvPr/>
          </p:nvSpPr>
          <p:spPr>
            <a:xfrm>
              <a:off x="9218760" y="2142838"/>
              <a:ext cx="32187" cy="43580"/>
            </a:xfrm>
            <a:custGeom>
              <a:avLst/>
              <a:gdLst/>
              <a:ahLst/>
              <a:cxnLst/>
              <a:rect l="l" t="t" r="r" b="b"/>
              <a:pathLst>
                <a:path w="32187" h="43580" extrusionOk="0">
                  <a:moveTo>
                    <a:pt x="29202" y="28018"/>
                  </a:moveTo>
                  <a:cubicBezTo>
                    <a:pt x="28345" y="28875"/>
                    <a:pt x="27393" y="29733"/>
                    <a:pt x="26535" y="30685"/>
                  </a:cubicBezTo>
                  <a:cubicBezTo>
                    <a:pt x="22344" y="33924"/>
                    <a:pt x="21868" y="39734"/>
                    <a:pt x="17963" y="43163"/>
                  </a:cubicBezTo>
                  <a:cubicBezTo>
                    <a:pt x="16439" y="43734"/>
                    <a:pt x="15010" y="43734"/>
                    <a:pt x="13581" y="43068"/>
                  </a:cubicBezTo>
                  <a:cubicBezTo>
                    <a:pt x="11200" y="39067"/>
                    <a:pt x="6819" y="40591"/>
                    <a:pt x="3485" y="39258"/>
                  </a:cubicBezTo>
                  <a:cubicBezTo>
                    <a:pt x="-1373" y="36495"/>
                    <a:pt x="56" y="32114"/>
                    <a:pt x="722" y="28018"/>
                  </a:cubicBezTo>
                  <a:cubicBezTo>
                    <a:pt x="1865" y="22970"/>
                    <a:pt x="9676" y="22875"/>
                    <a:pt x="9105" y="16588"/>
                  </a:cubicBezTo>
                  <a:cubicBezTo>
                    <a:pt x="9105" y="15064"/>
                    <a:pt x="9295" y="13540"/>
                    <a:pt x="9771" y="12016"/>
                  </a:cubicBezTo>
                  <a:cubicBezTo>
                    <a:pt x="11962" y="4777"/>
                    <a:pt x="17106" y="1062"/>
                    <a:pt x="24440" y="110"/>
                  </a:cubicBezTo>
                  <a:cubicBezTo>
                    <a:pt x="25964" y="-81"/>
                    <a:pt x="27583" y="-176"/>
                    <a:pt x="28631" y="1158"/>
                  </a:cubicBezTo>
                  <a:cubicBezTo>
                    <a:pt x="30060" y="2967"/>
                    <a:pt x="29012" y="4682"/>
                    <a:pt x="27774" y="6111"/>
                  </a:cubicBezTo>
                  <a:cubicBezTo>
                    <a:pt x="24440" y="10016"/>
                    <a:pt x="19582" y="13540"/>
                    <a:pt x="24535" y="19350"/>
                  </a:cubicBezTo>
                  <a:cubicBezTo>
                    <a:pt x="26631" y="21446"/>
                    <a:pt x="30060" y="19541"/>
                    <a:pt x="32060" y="21827"/>
                  </a:cubicBezTo>
                  <a:cubicBezTo>
                    <a:pt x="32726" y="24399"/>
                    <a:pt x="30631" y="26018"/>
                    <a:pt x="29202" y="28018"/>
                  </a:cubicBezTo>
                  <a:close/>
                </a:path>
              </a:pathLst>
            </a:custGeom>
            <a:solidFill>
              <a:srgbClr val="FBC101"/>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129" name="Google Shape;799;p3"/>
            <p:cNvSpPr/>
            <p:nvPr/>
          </p:nvSpPr>
          <p:spPr>
            <a:xfrm>
              <a:off x="9190336" y="2027686"/>
              <a:ext cx="30861" cy="57253"/>
            </a:xfrm>
            <a:custGeom>
              <a:avLst/>
              <a:gdLst/>
              <a:ahLst/>
              <a:cxnLst/>
              <a:rect l="l" t="t" r="r" b="b"/>
              <a:pathLst>
                <a:path w="30861" h="57253" extrusionOk="0">
                  <a:moveTo>
                    <a:pt x="0" y="56207"/>
                  </a:moveTo>
                  <a:cubicBezTo>
                    <a:pt x="381" y="44491"/>
                    <a:pt x="476" y="32680"/>
                    <a:pt x="1048" y="20964"/>
                  </a:cubicBezTo>
                  <a:cubicBezTo>
                    <a:pt x="1524" y="11820"/>
                    <a:pt x="2000" y="1343"/>
                    <a:pt x="13811" y="105"/>
                  </a:cubicBezTo>
                  <a:cubicBezTo>
                    <a:pt x="25051" y="-1038"/>
                    <a:pt x="29337" y="7344"/>
                    <a:pt x="30861" y="17250"/>
                  </a:cubicBezTo>
                  <a:cubicBezTo>
                    <a:pt x="30670" y="17631"/>
                    <a:pt x="30480" y="18107"/>
                    <a:pt x="30194" y="18488"/>
                  </a:cubicBezTo>
                  <a:cubicBezTo>
                    <a:pt x="27432" y="18774"/>
                    <a:pt x="26003" y="16678"/>
                    <a:pt x="24193" y="15345"/>
                  </a:cubicBezTo>
                  <a:cubicBezTo>
                    <a:pt x="23431" y="14773"/>
                    <a:pt x="22765" y="14106"/>
                    <a:pt x="22193" y="13344"/>
                  </a:cubicBezTo>
                  <a:cubicBezTo>
                    <a:pt x="21622" y="12582"/>
                    <a:pt x="21050" y="11725"/>
                    <a:pt x="20479" y="10963"/>
                  </a:cubicBezTo>
                  <a:cubicBezTo>
                    <a:pt x="14192" y="6772"/>
                    <a:pt x="10573" y="9249"/>
                    <a:pt x="8477" y="15726"/>
                  </a:cubicBezTo>
                  <a:cubicBezTo>
                    <a:pt x="7334" y="19059"/>
                    <a:pt x="8763" y="22869"/>
                    <a:pt x="6953" y="26108"/>
                  </a:cubicBezTo>
                  <a:cubicBezTo>
                    <a:pt x="4191" y="31823"/>
                    <a:pt x="8477" y="37443"/>
                    <a:pt x="7049" y="43158"/>
                  </a:cubicBezTo>
                  <a:cubicBezTo>
                    <a:pt x="6191" y="44777"/>
                    <a:pt x="5524" y="46396"/>
                    <a:pt x="6191" y="48301"/>
                  </a:cubicBezTo>
                  <a:cubicBezTo>
                    <a:pt x="5905" y="51730"/>
                    <a:pt x="5429" y="55064"/>
                    <a:pt x="2381" y="57159"/>
                  </a:cubicBezTo>
                  <a:cubicBezTo>
                    <a:pt x="1333" y="57445"/>
                    <a:pt x="571" y="57064"/>
                    <a:pt x="0" y="56207"/>
                  </a:cubicBezTo>
                  <a:close/>
                </a:path>
              </a:pathLst>
            </a:custGeom>
            <a:solidFill>
              <a:srgbClr val="FBD124"/>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130" name="Google Shape;800;p3"/>
            <p:cNvSpPr/>
            <p:nvPr/>
          </p:nvSpPr>
          <p:spPr>
            <a:xfrm>
              <a:off x="9197038" y="2138912"/>
              <a:ext cx="24295" cy="67746"/>
            </a:xfrm>
            <a:custGeom>
              <a:avLst/>
              <a:gdLst/>
              <a:ahLst/>
              <a:cxnLst/>
              <a:rect l="l" t="t" r="r" b="b"/>
              <a:pathLst>
                <a:path w="24295" h="67746" extrusionOk="0">
                  <a:moveTo>
                    <a:pt x="16538" y="66711"/>
                  </a:moveTo>
                  <a:cubicBezTo>
                    <a:pt x="11109" y="60139"/>
                    <a:pt x="9585" y="51852"/>
                    <a:pt x="8156" y="43946"/>
                  </a:cubicBezTo>
                  <a:cubicBezTo>
                    <a:pt x="5775" y="30325"/>
                    <a:pt x="4061" y="16514"/>
                    <a:pt x="536" y="3084"/>
                  </a:cubicBezTo>
                  <a:cubicBezTo>
                    <a:pt x="-130" y="2131"/>
                    <a:pt x="-226" y="1084"/>
                    <a:pt x="536" y="131"/>
                  </a:cubicBezTo>
                  <a:cubicBezTo>
                    <a:pt x="3299" y="-536"/>
                    <a:pt x="4537" y="1465"/>
                    <a:pt x="5870" y="3275"/>
                  </a:cubicBezTo>
                  <a:cubicBezTo>
                    <a:pt x="11776" y="10704"/>
                    <a:pt x="11300" y="19753"/>
                    <a:pt x="12443" y="28420"/>
                  </a:cubicBezTo>
                  <a:cubicBezTo>
                    <a:pt x="13681" y="37946"/>
                    <a:pt x="13300" y="48042"/>
                    <a:pt x="21587" y="55186"/>
                  </a:cubicBezTo>
                  <a:cubicBezTo>
                    <a:pt x="22063" y="57281"/>
                    <a:pt x="22444" y="59377"/>
                    <a:pt x="23396" y="61377"/>
                  </a:cubicBezTo>
                  <a:cubicBezTo>
                    <a:pt x="24063" y="63473"/>
                    <a:pt x="25206" y="65568"/>
                    <a:pt x="23015" y="67378"/>
                  </a:cubicBezTo>
                  <a:cubicBezTo>
                    <a:pt x="20729" y="67949"/>
                    <a:pt x="18539" y="67949"/>
                    <a:pt x="16538" y="66711"/>
                  </a:cubicBezTo>
                  <a:close/>
                </a:path>
              </a:pathLst>
            </a:custGeom>
            <a:solidFill>
              <a:srgbClr val="F9C612"/>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131" name="Google Shape;801;p3"/>
            <p:cNvSpPr/>
            <p:nvPr/>
          </p:nvSpPr>
          <p:spPr>
            <a:xfrm>
              <a:off x="9261487" y="2048291"/>
              <a:ext cx="37591" cy="50142"/>
            </a:xfrm>
            <a:custGeom>
              <a:avLst/>
              <a:gdLst/>
              <a:ahLst/>
              <a:cxnLst/>
              <a:rect l="l" t="t" r="r" b="b"/>
              <a:pathLst>
                <a:path w="37591" h="50142" extrusionOk="0">
                  <a:moveTo>
                    <a:pt x="0" y="10932"/>
                  </a:moveTo>
                  <a:cubicBezTo>
                    <a:pt x="8001" y="5979"/>
                    <a:pt x="16859" y="3026"/>
                    <a:pt x="25908" y="645"/>
                  </a:cubicBezTo>
                  <a:cubicBezTo>
                    <a:pt x="33338" y="-1355"/>
                    <a:pt x="37052" y="1216"/>
                    <a:pt x="37433" y="9503"/>
                  </a:cubicBezTo>
                  <a:cubicBezTo>
                    <a:pt x="38005" y="20933"/>
                    <a:pt x="37243" y="31982"/>
                    <a:pt x="31528" y="42174"/>
                  </a:cubicBezTo>
                  <a:cubicBezTo>
                    <a:pt x="30194" y="44650"/>
                    <a:pt x="29813" y="47127"/>
                    <a:pt x="30194" y="49794"/>
                  </a:cubicBezTo>
                  <a:cubicBezTo>
                    <a:pt x="28194" y="50746"/>
                    <a:pt x="27051" y="49603"/>
                    <a:pt x="26194" y="48079"/>
                  </a:cubicBezTo>
                  <a:cubicBezTo>
                    <a:pt x="25336" y="45984"/>
                    <a:pt x="25336" y="43698"/>
                    <a:pt x="25813" y="41507"/>
                  </a:cubicBezTo>
                  <a:cubicBezTo>
                    <a:pt x="26480" y="38935"/>
                    <a:pt x="27242" y="36364"/>
                    <a:pt x="27813" y="33792"/>
                  </a:cubicBezTo>
                  <a:cubicBezTo>
                    <a:pt x="28384" y="31792"/>
                    <a:pt x="29337" y="29982"/>
                    <a:pt x="30194" y="28172"/>
                  </a:cubicBezTo>
                  <a:cubicBezTo>
                    <a:pt x="31909" y="24553"/>
                    <a:pt x="31909" y="20647"/>
                    <a:pt x="31337" y="16837"/>
                  </a:cubicBezTo>
                  <a:cubicBezTo>
                    <a:pt x="31052" y="15409"/>
                    <a:pt x="30575" y="13980"/>
                    <a:pt x="30194" y="12456"/>
                  </a:cubicBezTo>
                  <a:cubicBezTo>
                    <a:pt x="29718" y="7884"/>
                    <a:pt x="27622" y="8074"/>
                    <a:pt x="23336" y="8551"/>
                  </a:cubicBezTo>
                  <a:cubicBezTo>
                    <a:pt x="15716" y="9598"/>
                    <a:pt x="8287" y="15694"/>
                    <a:pt x="0" y="10932"/>
                  </a:cubicBezTo>
                  <a:close/>
                </a:path>
              </a:pathLst>
            </a:custGeom>
            <a:solidFill>
              <a:srgbClr val="FACB22"/>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132" name="Google Shape;802;p3"/>
            <p:cNvSpPr/>
            <p:nvPr/>
          </p:nvSpPr>
          <p:spPr>
            <a:xfrm>
              <a:off x="9243047" y="2051413"/>
              <a:ext cx="50790" cy="20783"/>
            </a:xfrm>
            <a:custGeom>
              <a:avLst/>
              <a:gdLst/>
              <a:ahLst/>
              <a:cxnLst/>
              <a:rect l="l" t="t" r="r" b="b"/>
              <a:pathLst>
                <a:path w="50790" h="20783" extrusionOk="0">
                  <a:moveTo>
                    <a:pt x="18440" y="7810"/>
                  </a:moveTo>
                  <a:cubicBezTo>
                    <a:pt x="28823" y="5715"/>
                    <a:pt x="39491" y="4667"/>
                    <a:pt x="49206" y="0"/>
                  </a:cubicBezTo>
                  <a:cubicBezTo>
                    <a:pt x="51778" y="3524"/>
                    <a:pt x="50349" y="6953"/>
                    <a:pt x="50730" y="10192"/>
                  </a:cubicBezTo>
                  <a:cubicBezTo>
                    <a:pt x="49206" y="12002"/>
                    <a:pt x="47111" y="12192"/>
                    <a:pt x="44920" y="12002"/>
                  </a:cubicBezTo>
                  <a:cubicBezTo>
                    <a:pt x="42062" y="11430"/>
                    <a:pt x="39205" y="10573"/>
                    <a:pt x="36157" y="11049"/>
                  </a:cubicBezTo>
                  <a:cubicBezTo>
                    <a:pt x="32633" y="11335"/>
                    <a:pt x="30442" y="14097"/>
                    <a:pt x="27584" y="15621"/>
                  </a:cubicBezTo>
                  <a:cubicBezTo>
                    <a:pt x="23393" y="15812"/>
                    <a:pt x="19107" y="15907"/>
                    <a:pt x="15392" y="18193"/>
                  </a:cubicBezTo>
                  <a:cubicBezTo>
                    <a:pt x="12535" y="18383"/>
                    <a:pt x="9963" y="19050"/>
                    <a:pt x="7487" y="20479"/>
                  </a:cubicBezTo>
                  <a:cubicBezTo>
                    <a:pt x="6058" y="20955"/>
                    <a:pt x="4724" y="20860"/>
                    <a:pt x="3391" y="20288"/>
                  </a:cubicBezTo>
                  <a:cubicBezTo>
                    <a:pt x="1486" y="18764"/>
                    <a:pt x="1200" y="16383"/>
                    <a:pt x="57" y="14383"/>
                  </a:cubicBezTo>
                  <a:cubicBezTo>
                    <a:pt x="-133" y="13430"/>
                    <a:pt x="152" y="12668"/>
                    <a:pt x="914" y="12097"/>
                  </a:cubicBezTo>
                  <a:cubicBezTo>
                    <a:pt x="7391" y="13335"/>
                    <a:pt x="12440" y="8668"/>
                    <a:pt x="18440" y="7810"/>
                  </a:cubicBezTo>
                  <a:close/>
                </a:path>
              </a:pathLst>
            </a:custGeom>
            <a:solidFill>
              <a:srgbClr val="F9C70D"/>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133" name="Google Shape;803;p3"/>
            <p:cNvSpPr/>
            <p:nvPr/>
          </p:nvSpPr>
          <p:spPr>
            <a:xfrm>
              <a:off x="9117820" y="2113611"/>
              <a:ext cx="55370" cy="24376"/>
            </a:xfrm>
            <a:custGeom>
              <a:avLst/>
              <a:gdLst/>
              <a:ahLst/>
              <a:cxnLst/>
              <a:rect l="l" t="t" r="r" b="b"/>
              <a:pathLst>
                <a:path w="55370" h="24376" extrusionOk="0">
                  <a:moveTo>
                    <a:pt x="52037" y="23622"/>
                  </a:moveTo>
                  <a:cubicBezTo>
                    <a:pt x="39178" y="25051"/>
                    <a:pt x="26414" y="24384"/>
                    <a:pt x="13746" y="22193"/>
                  </a:cubicBezTo>
                  <a:cubicBezTo>
                    <a:pt x="7936" y="21145"/>
                    <a:pt x="697" y="20764"/>
                    <a:pt x="30" y="12763"/>
                  </a:cubicBezTo>
                  <a:cubicBezTo>
                    <a:pt x="-446" y="5810"/>
                    <a:pt x="4793" y="2095"/>
                    <a:pt x="10889" y="0"/>
                  </a:cubicBezTo>
                  <a:cubicBezTo>
                    <a:pt x="11270" y="286"/>
                    <a:pt x="11651" y="571"/>
                    <a:pt x="12032" y="857"/>
                  </a:cubicBezTo>
                  <a:cubicBezTo>
                    <a:pt x="12508" y="4667"/>
                    <a:pt x="9460" y="6572"/>
                    <a:pt x="7745" y="9334"/>
                  </a:cubicBezTo>
                  <a:cubicBezTo>
                    <a:pt x="7364" y="10096"/>
                    <a:pt x="7079" y="10954"/>
                    <a:pt x="6983" y="11811"/>
                  </a:cubicBezTo>
                  <a:cubicBezTo>
                    <a:pt x="9460" y="18097"/>
                    <a:pt x="15365" y="15240"/>
                    <a:pt x="19747" y="16573"/>
                  </a:cubicBezTo>
                  <a:cubicBezTo>
                    <a:pt x="27462" y="18574"/>
                    <a:pt x="35368" y="17335"/>
                    <a:pt x="43083" y="17907"/>
                  </a:cubicBezTo>
                  <a:cubicBezTo>
                    <a:pt x="47655" y="18288"/>
                    <a:pt x="53084" y="16954"/>
                    <a:pt x="55370" y="23050"/>
                  </a:cubicBezTo>
                  <a:cubicBezTo>
                    <a:pt x="54418" y="24384"/>
                    <a:pt x="53275" y="24575"/>
                    <a:pt x="52037" y="23622"/>
                  </a:cubicBezTo>
                  <a:close/>
                </a:path>
              </a:pathLst>
            </a:custGeom>
            <a:solidFill>
              <a:srgbClr val="F7CD23"/>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134" name="Google Shape;804;p3"/>
            <p:cNvSpPr/>
            <p:nvPr/>
          </p:nvSpPr>
          <p:spPr>
            <a:xfrm>
              <a:off x="9128709" y="2092676"/>
              <a:ext cx="46864" cy="23328"/>
            </a:xfrm>
            <a:custGeom>
              <a:avLst/>
              <a:gdLst/>
              <a:ahLst/>
              <a:cxnLst/>
              <a:rect l="l" t="t" r="r" b="b"/>
              <a:pathLst>
                <a:path w="46864" h="23328" extrusionOk="0">
                  <a:moveTo>
                    <a:pt x="0" y="20935"/>
                  </a:moveTo>
                  <a:cubicBezTo>
                    <a:pt x="13049" y="12934"/>
                    <a:pt x="25146" y="3123"/>
                    <a:pt x="40958" y="742"/>
                  </a:cubicBezTo>
                  <a:cubicBezTo>
                    <a:pt x="42577" y="75"/>
                    <a:pt x="44196" y="-210"/>
                    <a:pt x="45911" y="171"/>
                  </a:cubicBezTo>
                  <a:cubicBezTo>
                    <a:pt x="47816" y="2457"/>
                    <a:pt x="46482" y="4362"/>
                    <a:pt x="45244" y="6267"/>
                  </a:cubicBezTo>
                  <a:cubicBezTo>
                    <a:pt x="43720" y="7981"/>
                    <a:pt x="41910" y="9029"/>
                    <a:pt x="39719" y="9505"/>
                  </a:cubicBezTo>
                  <a:cubicBezTo>
                    <a:pt x="34576" y="9410"/>
                    <a:pt x="29623" y="9791"/>
                    <a:pt x="25622" y="13696"/>
                  </a:cubicBezTo>
                  <a:cubicBezTo>
                    <a:pt x="18479" y="15982"/>
                    <a:pt x="12859" y="21697"/>
                    <a:pt x="5334" y="23316"/>
                  </a:cubicBezTo>
                  <a:cubicBezTo>
                    <a:pt x="3620" y="23412"/>
                    <a:pt x="2000" y="22935"/>
                    <a:pt x="762" y="21697"/>
                  </a:cubicBezTo>
                  <a:lnTo>
                    <a:pt x="0" y="20935"/>
                  </a:lnTo>
                  <a:close/>
                </a:path>
              </a:pathLst>
            </a:custGeom>
            <a:solidFill>
              <a:srgbClr val="FDD41F"/>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135" name="Google Shape;805;p3"/>
            <p:cNvSpPr/>
            <p:nvPr/>
          </p:nvSpPr>
          <p:spPr>
            <a:xfrm>
              <a:off x="9284538" y="2139329"/>
              <a:ext cx="43338" cy="11318"/>
            </a:xfrm>
            <a:custGeom>
              <a:avLst/>
              <a:gdLst/>
              <a:ahLst/>
              <a:cxnLst/>
              <a:rect l="l" t="t" r="r" b="b"/>
              <a:pathLst>
                <a:path w="43338" h="11318" extrusionOk="0">
                  <a:moveTo>
                    <a:pt x="0" y="6858"/>
                  </a:moveTo>
                  <a:cubicBezTo>
                    <a:pt x="14573" y="5620"/>
                    <a:pt x="30290" y="11239"/>
                    <a:pt x="43339" y="0"/>
                  </a:cubicBezTo>
                  <a:cubicBezTo>
                    <a:pt x="39910" y="11144"/>
                    <a:pt x="29908" y="10573"/>
                    <a:pt x="21622" y="11239"/>
                  </a:cubicBezTo>
                  <a:cubicBezTo>
                    <a:pt x="14383" y="11716"/>
                    <a:pt x="6858" y="10001"/>
                    <a:pt x="0" y="6858"/>
                  </a:cubicBezTo>
                  <a:close/>
                </a:path>
              </a:pathLst>
            </a:custGeom>
            <a:solidFill>
              <a:srgbClr val="F7D03B"/>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136" name="Google Shape;806;p3"/>
            <p:cNvSpPr/>
            <p:nvPr/>
          </p:nvSpPr>
          <p:spPr>
            <a:xfrm>
              <a:off x="9249486" y="2137995"/>
              <a:ext cx="28384" cy="24955"/>
            </a:xfrm>
            <a:custGeom>
              <a:avLst/>
              <a:gdLst/>
              <a:ahLst/>
              <a:cxnLst/>
              <a:rect l="l" t="t" r="r" b="b"/>
              <a:pathLst>
                <a:path w="28384" h="24955" extrusionOk="0">
                  <a:moveTo>
                    <a:pt x="28289" y="3620"/>
                  </a:moveTo>
                  <a:cubicBezTo>
                    <a:pt x="28289" y="4286"/>
                    <a:pt x="28289" y="4953"/>
                    <a:pt x="28384" y="5620"/>
                  </a:cubicBezTo>
                  <a:cubicBezTo>
                    <a:pt x="19336" y="4858"/>
                    <a:pt x="16097" y="12668"/>
                    <a:pt x="11144" y="17812"/>
                  </a:cubicBezTo>
                  <a:cubicBezTo>
                    <a:pt x="9239" y="19812"/>
                    <a:pt x="8573" y="23146"/>
                    <a:pt x="5429" y="24194"/>
                  </a:cubicBezTo>
                  <a:cubicBezTo>
                    <a:pt x="4572" y="24955"/>
                    <a:pt x="3620" y="25146"/>
                    <a:pt x="2477" y="24765"/>
                  </a:cubicBezTo>
                  <a:cubicBezTo>
                    <a:pt x="1048" y="23813"/>
                    <a:pt x="95" y="22574"/>
                    <a:pt x="0" y="20765"/>
                  </a:cubicBezTo>
                  <a:cubicBezTo>
                    <a:pt x="2762" y="11716"/>
                    <a:pt x="11716" y="8763"/>
                    <a:pt x="17621" y="2667"/>
                  </a:cubicBezTo>
                  <a:cubicBezTo>
                    <a:pt x="19336" y="1238"/>
                    <a:pt x="21146" y="191"/>
                    <a:pt x="23432" y="0"/>
                  </a:cubicBezTo>
                  <a:cubicBezTo>
                    <a:pt x="25813" y="191"/>
                    <a:pt x="27527" y="1143"/>
                    <a:pt x="28289" y="3620"/>
                  </a:cubicBezTo>
                  <a:close/>
                </a:path>
              </a:pathLst>
            </a:custGeom>
            <a:solidFill>
              <a:srgbClr val="FCC40B"/>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137" name="Google Shape;807;p3"/>
            <p:cNvSpPr/>
            <p:nvPr/>
          </p:nvSpPr>
          <p:spPr>
            <a:xfrm>
              <a:off x="9226150" y="2173523"/>
              <a:ext cx="19240" cy="30098"/>
            </a:xfrm>
            <a:custGeom>
              <a:avLst/>
              <a:gdLst/>
              <a:ahLst/>
              <a:cxnLst/>
              <a:rect l="l" t="t" r="r" b="b"/>
              <a:pathLst>
                <a:path w="19240" h="30098" extrusionOk="0">
                  <a:moveTo>
                    <a:pt x="10478" y="11430"/>
                  </a:moveTo>
                  <a:cubicBezTo>
                    <a:pt x="13335" y="7620"/>
                    <a:pt x="11906" y="381"/>
                    <a:pt x="19241" y="0"/>
                  </a:cubicBezTo>
                  <a:cubicBezTo>
                    <a:pt x="17050" y="10954"/>
                    <a:pt x="8287" y="19145"/>
                    <a:pt x="6191" y="30099"/>
                  </a:cubicBezTo>
                  <a:cubicBezTo>
                    <a:pt x="4096" y="30099"/>
                    <a:pt x="2191" y="29337"/>
                    <a:pt x="762" y="27813"/>
                  </a:cubicBezTo>
                  <a:cubicBezTo>
                    <a:pt x="0" y="26384"/>
                    <a:pt x="-190" y="24955"/>
                    <a:pt x="191" y="23432"/>
                  </a:cubicBezTo>
                  <a:cubicBezTo>
                    <a:pt x="667" y="22003"/>
                    <a:pt x="1524" y="20764"/>
                    <a:pt x="2476" y="19622"/>
                  </a:cubicBezTo>
                  <a:cubicBezTo>
                    <a:pt x="4762" y="16573"/>
                    <a:pt x="7048" y="13430"/>
                    <a:pt x="10478" y="11430"/>
                  </a:cubicBezTo>
                  <a:close/>
                </a:path>
              </a:pathLst>
            </a:custGeom>
            <a:solidFill>
              <a:srgbClr val="FAC115"/>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138" name="Google Shape;808;p3"/>
            <p:cNvSpPr/>
            <p:nvPr/>
          </p:nvSpPr>
          <p:spPr>
            <a:xfrm>
              <a:off x="9281674" y="2095894"/>
              <a:ext cx="19545" cy="13592"/>
            </a:xfrm>
            <a:custGeom>
              <a:avLst/>
              <a:gdLst/>
              <a:ahLst/>
              <a:cxnLst/>
              <a:rect l="l" t="t" r="r" b="b"/>
              <a:pathLst>
                <a:path w="19545" h="13592" extrusionOk="0">
                  <a:moveTo>
                    <a:pt x="7151" y="0"/>
                  </a:moveTo>
                  <a:cubicBezTo>
                    <a:pt x="8103" y="762"/>
                    <a:pt x="9056" y="1429"/>
                    <a:pt x="10008" y="2191"/>
                  </a:cubicBezTo>
                  <a:cubicBezTo>
                    <a:pt x="13437" y="3810"/>
                    <a:pt x="16676" y="5715"/>
                    <a:pt x="18962" y="8954"/>
                  </a:cubicBezTo>
                  <a:cubicBezTo>
                    <a:pt x="19724" y="9906"/>
                    <a:pt x="19724" y="10954"/>
                    <a:pt x="19057" y="11906"/>
                  </a:cubicBezTo>
                  <a:cubicBezTo>
                    <a:pt x="16771" y="13716"/>
                    <a:pt x="14104" y="13907"/>
                    <a:pt x="11342" y="13240"/>
                  </a:cubicBezTo>
                  <a:cubicBezTo>
                    <a:pt x="8675" y="12097"/>
                    <a:pt x="6198" y="10382"/>
                    <a:pt x="3150" y="9811"/>
                  </a:cubicBezTo>
                  <a:cubicBezTo>
                    <a:pt x="-2946" y="3620"/>
                    <a:pt x="578" y="1238"/>
                    <a:pt x="7151" y="0"/>
                  </a:cubicBezTo>
                  <a:close/>
                </a:path>
              </a:pathLst>
            </a:custGeom>
            <a:solidFill>
              <a:srgbClr val="F9BF08"/>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139" name="Google Shape;809;p3"/>
            <p:cNvSpPr/>
            <p:nvPr/>
          </p:nvSpPr>
          <p:spPr>
            <a:xfrm>
              <a:off x="9169857" y="2131462"/>
              <a:ext cx="27908" cy="10628"/>
            </a:xfrm>
            <a:custGeom>
              <a:avLst/>
              <a:gdLst/>
              <a:ahLst/>
              <a:cxnLst/>
              <a:rect l="l" t="t" r="r" b="b"/>
              <a:pathLst>
                <a:path w="27908" h="10628" extrusionOk="0">
                  <a:moveTo>
                    <a:pt x="0" y="5771"/>
                  </a:moveTo>
                  <a:cubicBezTo>
                    <a:pt x="1048" y="5580"/>
                    <a:pt x="2000" y="5390"/>
                    <a:pt x="3048" y="5199"/>
                  </a:cubicBezTo>
                  <a:cubicBezTo>
                    <a:pt x="5620" y="2723"/>
                    <a:pt x="9239" y="2056"/>
                    <a:pt x="12192" y="151"/>
                  </a:cubicBezTo>
                  <a:cubicBezTo>
                    <a:pt x="15430" y="-325"/>
                    <a:pt x="18574" y="437"/>
                    <a:pt x="21717" y="913"/>
                  </a:cubicBezTo>
                  <a:cubicBezTo>
                    <a:pt x="25336" y="1865"/>
                    <a:pt x="27908" y="3770"/>
                    <a:pt x="27908" y="7866"/>
                  </a:cubicBezTo>
                  <a:cubicBezTo>
                    <a:pt x="27813" y="8819"/>
                    <a:pt x="27718" y="9676"/>
                    <a:pt x="27622" y="10628"/>
                  </a:cubicBezTo>
                  <a:cubicBezTo>
                    <a:pt x="19241" y="4628"/>
                    <a:pt x="8858" y="9676"/>
                    <a:pt x="0" y="5771"/>
                  </a:cubicBezTo>
                  <a:close/>
                </a:path>
              </a:pathLst>
            </a:custGeom>
            <a:solidFill>
              <a:srgbClr val="FACB27"/>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140" name="Google Shape;810;p3"/>
            <p:cNvSpPr/>
            <p:nvPr/>
          </p:nvSpPr>
          <p:spPr>
            <a:xfrm>
              <a:off x="9219817" y="2044936"/>
              <a:ext cx="21762" cy="18044"/>
            </a:xfrm>
            <a:custGeom>
              <a:avLst/>
              <a:gdLst/>
              <a:ahLst/>
              <a:cxnLst/>
              <a:rect l="l" t="t" r="r" b="b"/>
              <a:pathLst>
                <a:path w="21762" h="18044" extrusionOk="0">
                  <a:moveTo>
                    <a:pt x="1379" y="0"/>
                  </a:moveTo>
                  <a:cubicBezTo>
                    <a:pt x="8142" y="5525"/>
                    <a:pt x="15000" y="11049"/>
                    <a:pt x="21763" y="16478"/>
                  </a:cubicBezTo>
                  <a:cubicBezTo>
                    <a:pt x="17477" y="20098"/>
                    <a:pt x="13952" y="16478"/>
                    <a:pt x="10238" y="15240"/>
                  </a:cubicBezTo>
                  <a:cubicBezTo>
                    <a:pt x="9285" y="14859"/>
                    <a:pt x="8428" y="14383"/>
                    <a:pt x="7571" y="13811"/>
                  </a:cubicBezTo>
                  <a:cubicBezTo>
                    <a:pt x="5856" y="12859"/>
                    <a:pt x="4046" y="11811"/>
                    <a:pt x="2618" y="10478"/>
                  </a:cubicBezTo>
                  <a:cubicBezTo>
                    <a:pt x="1951" y="9716"/>
                    <a:pt x="1475" y="8858"/>
                    <a:pt x="1094" y="7906"/>
                  </a:cubicBezTo>
                  <a:cubicBezTo>
                    <a:pt x="427" y="5525"/>
                    <a:pt x="-716" y="3239"/>
                    <a:pt x="617" y="762"/>
                  </a:cubicBezTo>
                  <a:lnTo>
                    <a:pt x="1379" y="0"/>
                  </a:lnTo>
                  <a:close/>
                </a:path>
              </a:pathLst>
            </a:custGeom>
            <a:solidFill>
              <a:srgbClr val="F7C925"/>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141" name="Google Shape;811;p3"/>
            <p:cNvSpPr/>
            <p:nvPr/>
          </p:nvSpPr>
          <p:spPr>
            <a:xfrm>
              <a:off x="9297679" y="2104753"/>
              <a:ext cx="18482" cy="13906"/>
            </a:xfrm>
            <a:custGeom>
              <a:avLst/>
              <a:gdLst/>
              <a:ahLst/>
              <a:cxnLst/>
              <a:rect l="l" t="t" r="r" b="b"/>
              <a:pathLst>
                <a:path w="18482" h="13906" extrusionOk="0">
                  <a:moveTo>
                    <a:pt x="2861" y="2572"/>
                  </a:moveTo>
                  <a:cubicBezTo>
                    <a:pt x="2956" y="1715"/>
                    <a:pt x="2956" y="857"/>
                    <a:pt x="3052" y="0"/>
                  </a:cubicBezTo>
                  <a:cubicBezTo>
                    <a:pt x="9338" y="3429"/>
                    <a:pt x="14958" y="7525"/>
                    <a:pt x="18482" y="13907"/>
                  </a:cubicBezTo>
                  <a:cubicBezTo>
                    <a:pt x="16387" y="13145"/>
                    <a:pt x="14196" y="12383"/>
                    <a:pt x="12100" y="11621"/>
                  </a:cubicBezTo>
                  <a:cubicBezTo>
                    <a:pt x="7433" y="11144"/>
                    <a:pt x="2194" y="11716"/>
                    <a:pt x="4" y="5905"/>
                  </a:cubicBezTo>
                  <a:cubicBezTo>
                    <a:pt x="-92" y="4096"/>
                    <a:pt x="1718" y="3620"/>
                    <a:pt x="2861" y="2572"/>
                  </a:cubicBezTo>
                  <a:close/>
                </a:path>
              </a:pathLst>
            </a:custGeom>
            <a:solidFill>
              <a:srgbClr val="FBC70B"/>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142" name="Google Shape;812;p3"/>
            <p:cNvSpPr/>
            <p:nvPr/>
          </p:nvSpPr>
          <p:spPr>
            <a:xfrm>
              <a:off x="9218339" y="2195855"/>
              <a:ext cx="13929" cy="13283"/>
            </a:xfrm>
            <a:custGeom>
              <a:avLst/>
              <a:gdLst/>
              <a:ahLst/>
              <a:cxnLst/>
              <a:rect l="l" t="t" r="r" b="b"/>
              <a:pathLst>
                <a:path w="13929" h="13283" extrusionOk="0">
                  <a:moveTo>
                    <a:pt x="9144" y="5100"/>
                  </a:moveTo>
                  <a:cubicBezTo>
                    <a:pt x="11239" y="5195"/>
                    <a:pt x="12954" y="5671"/>
                    <a:pt x="13907" y="7767"/>
                  </a:cubicBezTo>
                  <a:cubicBezTo>
                    <a:pt x="14002" y="8529"/>
                    <a:pt x="13811" y="9100"/>
                    <a:pt x="13145" y="9577"/>
                  </a:cubicBezTo>
                  <a:cubicBezTo>
                    <a:pt x="9525" y="11863"/>
                    <a:pt x="6001" y="16530"/>
                    <a:pt x="2286" y="9767"/>
                  </a:cubicBezTo>
                  <a:cubicBezTo>
                    <a:pt x="1524" y="8243"/>
                    <a:pt x="762" y="6719"/>
                    <a:pt x="0" y="5195"/>
                  </a:cubicBezTo>
                  <a:cubicBezTo>
                    <a:pt x="3048" y="-1377"/>
                    <a:pt x="6096" y="-2044"/>
                    <a:pt x="9144" y="5100"/>
                  </a:cubicBezTo>
                  <a:close/>
                </a:path>
              </a:pathLst>
            </a:custGeom>
            <a:solidFill>
              <a:srgbClr val="FBCC0D"/>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143" name="Google Shape;813;p3"/>
            <p:cNvSpPr/>
            <p:nvPr/>
          </p:nvSpPr>
          <p:spPr>
            <a:xfrm>
              <a:off x="9169667" y="2083798"/>
              <a:ext cx="21883" cy="10340"/>
            </a:xfrm>
            <a:custGeom>
              <a:avLst/>
              <a:gdLst/>
              <a:ahLst/>
              <a:cxnLst/>
              <a:rect l="l" t="t" r="r" b="b"/>
              <a:pathLst>
                <a:path w="21883" h="10340" extrusionOk="0">
                  <a:moveTo>
                    <a:pt x="5334" y="9811"/>
                  </a:moveTo>
                  <a:cubicBezTo>
                    <a:pt x="3524" y="9716"/>
                    <a:pt x="1810" y="9620"/>
                    <a:pt x="0" y="9525"/>
                  </a:cubicBezTo>
                  <a:cubicBezTo>
                    <a:pt x="6858" y="6382"/>
                    <a:pt x="13811" y="3239"/>
                    <a:pt x="20669" y="0"/>
                  </a:cubicBezTo>
                  <a:cubicBezTo>
                    <a:pt x="20955" y="286"/>
                    <a:pt x="21241" y="571"/>
                    <a:pt x="21526" y="762"/>
                  </a:cubicBezTo>
                  <a:cubicBezTo>
                    <a:pt x="22003" y="1905"/>
                    <a:pt x="22003" y="2953"/>
                    <a:pt x="21526" y="4001"/>
                  </a:cubicBezTo>
                  <a:cubicBezTo>
                    <a:pt x="17050" y="8573"/>
                    <a:pt x="12001" y="11621"/>
                    <a:pt x="5334" y="9811"/>
                  </a:cubicBezTo>
                  <a:close/>
                </a:path>
              </a:pathLst>
            </a:custGeom>
            <a:solidFill>
              <a:srgbClr val="F9CD25"/>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144" name="Google Shape;814;p3"/>
            <p:cNvSpPr/>
            <p:nvPr/>
          </p:nvSpPr>
          <p:spPr>
            <a:xfrm>
              <a:off x="9213577" y="2205335"/>
              <a:ext cx="17907" cy="5058"/>
            </a:xfrm>
            <a:custGeom>
              <a:avLst/>
              <a:gdLst/>
              <a:ahLst/>
              <a:cxnLst/>
              <a:rect l="l" t="t" r="r" b="b"/>
              <a:pathLst>
                <a:path w="17907" h="5058" extrusionOk="0">
                  <a:moveTo>
                    <a:pt x="7048" y="192"/>
                  </a:moveTo>
                  <a:cubicBezTo>
                    <a:pt x="10763" y="4954"/>
                    <a:pt x="14288" y="-94"/>
                    <a:pt x="17907" y="1"/>
                  </a:cubicBezTo>
                  <a:cubicBezTo>
                    <a:pt x="12002" y="8288"/>
                    <a:pt x="6001" y="4954"/>
                    <a:pt x="0" y="192"/>
                  </a:cubicBezTo>
                  <a:cubicBezTo>
                    <a:pt x="2381" y="287"/>
                    <a:pt x="4667" y="192"/>
                    <a:pt x="7048" y="192"/>
                  </a:cubicBezTo>
                  <a:close/>
                </a:path>
              </a:pathLst>
            </a:custGeom>
            <a:solidFill>
              <a:srgbClr val="F9D033"/>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145" name="Google Shape;815;p3"/>
            <p:cNvSpPr/>
            <p:nvPr/>
          </p:nvSpPr>
          <p:spPr>
            <a:xfrm>
              <a:off x="9228546" y="2057128"/>
              <a:ext cx="15320" cy="10454"/>
            </a:xfrm>
            <a:custGeom>
              <a:avLst/>
              <a:gdLst/>
              <a:ahLst/>
              <a:cxnLst/>
              <a:rect l="l" t="t" r="r" b="b"/>
              <a:pathLst>
                <a:path w="15320" h="10454" extrusionOk="0">
                  <a:moveTo>
                    <a:pt x="1224" y="0"/>
                  </a:moveTo>
                  <a:cubicBezTo>
                    <a:pt x="5129" y="1524"/>
                    <a:pt x="8463" y="4667"/>
                    <a:pt x="13035" y="4382"/>
                  </a:cubicBezTo>
                  <a:cubicBezTo>
                    <a:pt x="13797" y="5048"/>
                    <a:pt x="14559" y="5810"/>
                    <a:pt x="15321" y="6477"/>
                  </a:cubicBezTo>
                  <a:lnTo>
                    <a:pt x="14749" y="7049"/>
                  </a:lnTo>
                  <a:cubicBezTo>
                    <a:pt x="14082" y="7811"/>
                    <a:pt x="13416" y="8477"/>
                    <a:pt x="12654" y="9144"/>
                  </a:cubicBezTo>
                  <a:cubicBezTo>
                    <a:pt x="10368" y="10478"/>
                    <a:pt x="7986" y="11049"/>
                    <a:pt x="5510" y="9620"/>
                  </a:cubicBezTo>
                  <a:cubicBezTo>
                    <a:pt x="3414" y="8096"/>
                    <a:pt x="1414" y="6572"/>
                    <a:pt x="176" y="4286"/>
                  </a:cubicBezTo>
                  <a:cubicBezTo>
                    <a:pt x="-205" y="2572"/>
                    <a:pt x="-15" y="1143"/>
                    <a:pt x="1224" y="0"/>
                  </a:cubicBezTo>
                  <a:close/>
                </a:path>
              </a:pathLst>
            </a:custGeom>
            <a:solidFill>
              <a:srgbClr val="F9C607"/>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146" name="Google Shape;816;p3"/>
            <p:cNvSpPr/>
            <p:nvPr/>
          </p:nvSpPr>
          <p:spPr>
            <a:xfrm>
              <a:off x="9247962" y="2161834"/>
              <a:ext cx="6858" cy="9022"/>
            </a:xfrm>
            <a:custGeom>
              <a:avLst/>
              <a:gdLst/>
              <a:ahLst/>
              <a:cxnLst/>
              <a:rect l="l" t="t" r="r" b="b"/>
              <a:pathLst>
                <a:path w="6858" h="9022" extrusionOk="0">
                  <a:moveTo>
                    <a:pt x="4477" y="164"/>
                  </a:moveTo>
                  <a:cubicBezTo>
                    <a:pt x="5239" y="164"/>
                    <a:pt x="6096" y="259"/>
                    <a:pt x="6858" y="259"/>
                  </a:cubicBezTo>
                  <a:cubicBezTo>
                    <a:pt x="6001" y="4260"/>
                    <a:pt x="4191" y="7594"/>
                    <a:pt x="0" y="9022"/>
                  </a:cubicBezTo>
                  <a:cubicBezTo>
                    <a:pt x="762" y="6832"/>
                    <a:pt x="1524" y="4736"/>
                    <a:pt x="2286" y="2545"/>
                  </a:cubicBezTo>
                  <a:cubicBezTo>
                    <a:pt x="1715" y="545"/>
                    <a:pt x="2286" y="-407"/>
                    <a:pt x="4477" y="164"/>
                  </a:cubicBezTo>
                  <a:close/>
                </a:path>
              </a:pathLst>
            </a:custGeom>
            <a:solidFill>
              <a:srgbClr val="FAC115"/>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147" name="Google Shape;817;p3"/>
            <p:cNvSpPr/>
            <p:nvPr/>
          </p:nvSpPr>
          <p:spPr>
            <a:xfrm>
              <a:off x="9272876" y="2109262"/>
              <a:ext cx="36807" cy="33462"/>
            </a:xfrm>
            <a:custGeom>
              <a:avLst/>
              <a:gdLst/>
              <a:ahLst/>
              <a:cxnLst/>
              <a:rect l="l" t="t" r="r" b="b"/>
              <a:pathLst>
                <a:path w="36807" h="33462" extrusionOk="0">
                  <a:moveTo>
                    <a:pt x="25378" y="348"/>
                  </a:moveTo>
                  <a:cubicBezTo>
                    <a:pt x="27092" y="6063"/>
                    <a:pt x="34712" y="2063"/>
                    <a:pt x="36808" y="7206"/>
                  </a:cubicBezTo>
                  <a:cubicBezTo>
                    <a:pt x="36046" y="8730"/>
                    <a:pt x="35284" y="10254"/>
                    <a:pt x="34522" y="11778"/>
                  </a:cubicBezTo>
                  <a:cubicBezTo>
                    <a:pt x="32236" y="15017"/>
                    <a:pt x="29950" y="10159"/>
                    <a:pt x="27664" y="11778"/>
                  </a:cubicBezTo>
                  <a:cubicBezTo>
                    <a:pt x="24521" y="11111"/>
                    <a:pt x="24330" y="8159"/>
                    <a:pt x="22901" y="4635"/>
                  </a:cubicBezTo>
                  <a:cubicBezTo>
                    <a:pt x="19091" y="12064"/>
                    <a:pt x="12614" y="16731"/>
                    <a:pt x="14710" y="26256"/>
                  </a:cubicBezTo>
                  <a:cubicBezTo>
                    <a:pt x="16329" y="33591"/>
                    <a:pt x="10900" y="34638"/>
                    <a:pt x="4804" y="32448"/>
                  </a:cubicBezTo>
                  <a:cubicBezTo>
                    <a:pt x="3280" y="31686"/>
                    <a:pt x="1756" y="30924"/>
                    <a:pt x="232" y="30161"/>
                  </a:cubicBezTo>
                  <a:cubicBezTo>
                    <a:pt x="-721" y="27494"/>
                    <a:pt x="1470" y="26732"/>
                    <a:pt x="2994" y="25494"/>
                  </a:cubicBezTo>
                  <a:cubicBezTo>
                    <a:pt x="6709" y="23304"/>
                    <a:pt x="5185" y="19398"/>
                    <a:pt x="6137" y="16255"/>
                  </a:cubicBezTo>
                  <a:cubicBezTo>
                    <a:pt x="7566" y="13017"/>
                    <a:pt x="8995" y="9873"/>
                    <a:pt x="10805" y="6825"/>
                  </a:cubicBezTo>
                  <a:cubicBezTo>
                    <a:pt x="12424" y="4825"/>
                    <a:pt x="14234" y="3015"/>
                    <a:pt x="16329" y="1491"/>
                  </a:cubicBezTo>
                  <a:cubicBezTo>
                    <a:pt x="19282" y="348"/>
                    <a:pt x="22235" y="-509"/>
                    <a:pt x="25378" y="348"/>
                  </a:cubicBezTo>
                  <a:close/>
                </a:path>
              </a:pathLst>
            </a:custGeom>
            <a:solidFill>
              <a:srgbClr val="F9BE02"/>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148" name="Google Shape;818;p3"/>
            <p:cNvSpPr/>
            <p:nvPr/>
          </p:nvSpPr>
          <p:spPr>
            <a:xfrm>
              <a:off x="9303397" y="2131985"/>
              <a:ext cx="22764" cy="11318"/>
            </a:xfrm>
            <a:custGeom>
              <a:avLst/>
              <a:gdLst/>
              <a:ahLst/>
              <a:cxnLst/>
              <a:rect l="l" t="t" r="r" b="b"/>
              <a:pathLst>
                <a:path w="22764" h="11318" extrusionOk="0">
                  <a:moveTo>
                    <a:pt x="22765" y="104"/>
                  </a:moveTo>
                  <a:cubicBezTo>
                    <a:pt x="16002" y="4676"/>
                    <a:pt x="11144" y="13154"/>
                    <a:pt x="0" y="10963"/>
                  </a:cubicBezTo>
                  <a:cubicBezTo>
                    <a:pt x="5334" y="1057"/>
                    <a:pt x="13526" y="-467"/>
                    <a:pt x="22765" y="104"/>
                  </a:cubicBezTo>
                  <a:cubicBezTo>
                    <a:pt x="22670" y="104"/>
                    <a:pt x="22765" y="104"/>
                    <a:pt x="22765" y="104"/>
                  </a:cubicBezTo>
                  <a:close/>
                </a:path>
              </a:pathLst>
            </a:custGeom>
            <a:solidFill>
              <a:srgbClr val="FBC505"/>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149" name="Google Shape;819;p3"/>
            <p:cNvSpPr/>
            <p:nvPr/>
          </p:nvSpPr>
          <p:spPr>
            <a:xfrm>
              <a:off x="9300540" y="2117062"/>
              <a:ext cx="12304" cy="8472"/>
            </a:xfrm>
            <a:custGeom>
              <a:avLst/>
              <a:gdLst/>
              <a:ahLst/>
              <a:cxnLst/>
              <a:rect l="l" t="t" r="r" b="b"/>
              <a:pathLst>
                <a:path w="12304" h="8472" extrusionOk="0">
                  <a:moveTo>
                    <a:pt x="0" y="3978"/>
                  </a:moveTo>
                  <a:cubicBezTo>
                    <a:pt x="2286" y="-6785"/>
                    <a:pt x="4572" y="8169"/>
                    <a:pt x="6858" y="3978"/>
                  </a:cubicBezTo>
                  <a:cubicBezTo>
                    <a:pt x="8858" y="4264"/>
                    <a:pt x="12097" y="3311"/>
                    <a:pt x="12287" y="5978"/>
                  </a:cubicBezTo>
                  <a:cubicBezTo>
                    <a:pt x="12573" y="9122"/>
                    <a:pt x="9334" y="8550"/>
                    <a:pt x="7334" y="8169"/>
                  </a:cubicBezTo>
                  <a:cubicBezTo>
                    <a:pt x="4572" y="7693"/>
                    <a:pt x="1810" y="6550"/>
                    <a:pt x="0" y="3978"/>
                  </a:cubicBezTo>
                  <a:close/>
                </a:path>
              </a:pathLst>
            </a:custGeom>
            <a:solidFill>
              <a:srgbClr val="FBC70B"/>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150" name="Google Shape;820;p3"/>
            <p:cNvSpPr/>
            <p:nvPr/>
          </p:nvSpPr>
          <p:spPr>
            <a:xfrm>
              <a:off x="9290777" y="2125833"/>
              <a:ext cx="8334" cy="6024"/>
            </a:xfrm>
            <a:custGeom>
              <a:avLst/>
              <a:gdLst/>
              <a:ahLst/>
              <a:cxnLst/>
              <a:rect l="l" t="t" r="r" b="b"/>
              <a:pathLst>
                <a:path w="8334" h="6024" extrusionOk="0">
                  <a:moveTo>
                    <a:pt x="8334" y="2732"/>
                  </a:moveTo>
                  <a:cubicBezTo>
                    <a:pt x="8334" y="4542"/>
                    <a:pt x="7382" y="5780"/>
                    <a:pt x="5858" y="5971"/>
                  </a:cubicBezTo>
                  <a:cubicBezTo>
                    <a:pt x="3476" y="6257"/>
                    <a:pt x="1095" y="5399"/>
                    <a:pt x="143" y="3209"/>
                  </a:cubicBezTo>
                  <a:cubicBezTo>
                    <a:pt x="-524" y="1685"/>
                    <a:pt x="1286" y="542"/>
                    <a:pt x="2714" y="256"/>
                  </a:cubicBezTo>
                  <a:cubicBezTo>
                    <a:pt x="5096" y="-411"/>
                    <a:pt x="7286" y="161"/>
                    <a:pt x="8334" y="2732"/>
                  </a:cubicBezTo>
                  <a:close/>
                </a:path>
              </a:pathLst>
            </a:custGeom>
            <a:solidFill>
              <a:srgbClr val="FDDB27"/>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151" name="Google Shape;821;p3"/>
            <p:cNvSpPr/>
            <p:nvPr/>
          </p:nvSpPr>
          <p:spPr>
            <a:xfrm>
              <a:off x="9207597" y="2110237"/>
              <a:ext cx="74261" cy="54142"/>
            </a:xfrm>
            <a:custGeom>
              <a:avLst/>
              <a:gdLst/>
              <a:ahLst/>
              <a:cxnLst/>
              <a:rect l="l" t="t" r="r" b="b"/>
              <a:pathLst>
                <a:path w="74261" h="54142" extrusionOk="0">
                  <a:moveTo>
                    <a:pt x="72369" y="15376"/>
                  </a:moveTo>
                  <a:cubicBezTo>
                    <a:pt x="72750" y="19376"/>
                    <a:pt x="77608" y="24329"/>
                    <a:pt x="70083" y="26806"/>
                  </a:cubicBezTo>
                  <a:cubicBezTo>
                    <a:pt x="62844" y="26329"/>
                    <a:pt x="56177" y="16804"/>
                    <a:pt x="48366" y="25282"/>
                  </a:cubicBezTo>
                  <a:cubicBezTo>
                    <a:pt x="47604" y="25853"/>
                    <a:pt x="47890" y="26139"/>
                    <a:pt x="48747" y="25472"/>
                  </a:cubicBezTo>
                  <a:cubicBezTo>
                    <a:pt x="49890" y="24520"/>
                    <a:pt x="47509" y="24615"/>
                    <a:pt x="49128" y="24520"/>
                  </a:cubicBezTo>
                  <a:cubicBezTo>
                    <a:pt x="55891" y="22043"/>
                    <a:pt x="60939" y="22329"/>
                    <a:pt x="60939" y="31282"/>
                  </a:cubicBezTo>
                  <a:cubicBezTo>
                    <a:pt x="56462" y="38998"/>
                    <a:pt x="46461" y="41188"/>
                    <a:pt x="42651" y="49570"/>
                  </a:cubicBezTo>
                  <a:cubicBezTo>
                    <a:pt x="40937" y="51952"/>
                    <a:pt x="37793" y="52142"/>
                    <a:pt x="35793" y="54142"/>
                  </a:cubicBezTo>
                  <a:cubicBezTo>
                    <a:pt x="27030" y="49094"/>
                    <a:pt x="27792" y="43951"/>
                    <a:pt x="38555" y="35759"/>
                  </a:cubicBezTo>
                  <a:cubicBezTo>
                    <a:pt x="29221" y="35950"/>
                    <a:pt x="29221" y="35950"/>
                    <a:pt x="22077" y="44998"/>
                  </a:cubicBezTo>
                  <a:cubicBezTo>
                    <a:pt x="20172" y="47094"/>
                    <a:pt x="17696" y="47761"/>
                    <a:pt x="15029" y="48046"/>
                  </a:cubicBezTo>
                  <a:cubicBezTo>
                    <a:pt x="11885" y="48427"/>
                    <a:pt x="8742" y="48332"/>
                    <a:pt x="6932" y="45570"/>
                  </a:cubicBezTo>
                  <a:cubicBezTo>
                    <a:pt x="4361" y="41855"/>
                    <a:pt x="8552" y="40617"/>
                    <a:pt x="10076" y="38331"/>
                  </a:cubicBezTo>
                  <a:cubicBezTo>
                    <a:pt x="11695" y="35950"/>
                    <a:pt x="13790" y="34235"/>
                    <a:pt x="16267" y="32330"/>
                  </a:cubicBezTo>
                  <a:cubicBezTo>
                    <a:pt x="10647" y="33949"/>
                    <a:pt x="8552" y="42522"/>
                    <a:pt x="2075" y="40045"/>
                  </a:cubicBezTo>
                  <a:cubicBezTo>
                    <a:pt x="-1831" y="38617"/>
                    <a:pt x="1122" y="33187"/>
                    <a:pt x="360" y="29663"/>
                  </a:cubicBezTo>
                  <a:cubicBezTo>
                    <a:pt x="455" y="28615"/>
                    <a:pt x="646" y="27568"/>
                    <a:pt x="1122" y="26615"/>
                  </a:cubicBezTo>
                  <a:cubicBezTo>
                    <a:pt x="2741" y="23758"/>
                    <a:pt x="6837" y="22424"/>
                    <a:pt x="6170" y="18233"/>
                  </a:cubicBezTo>
                  <a:cubicBezTo>
                    <a:pt x="5694" y="16328"/>
                    <a:pt x="4932" y="14518"/>
                    <a:pt x="5599" y="12518"/>
                  </a:cubicBezTo>
                  <a:cubicBezTo>
                    <a:pt x="6837" y="10613"/>
                    <a:pt x="8456" y="9661"/>
                    <a:pt x="10742" y="9756"/>
                  </a:cubicBezTo>
                  <a:cubicBezTo>
                    <a:pt x="12838" y="10232"/>
                    <a:pt x="14648" y="11185"/>
                    <a:pt x="15886" y="12994"/>
                  </a:cubicBezTo>
                  <a:cubicBezTo>
                    <a:pt x="14362" y="20614"/>
                    <a:pt x="20934" y="17281"/>
                    <a:pt x="23792" y="18805"/>
                  </a:cubicBezTo>
                  <a:cubicBezTo>
                    <a:pt x="25887" y="20519"/>
                    <a:pt x="24268" y="23281"/>
                    <a:pt x="25697" y="25091"/>
                  </a:cubicBezTo>
                  <a:cubicBezTo>
                    <a:pt x="26649" y="25948"/>
                    <a:pt x="27697" y="27853"/>
                    <a:pt x="29030" y="26234"/>
                  </a:cubicBezTo>
                  <a:cubicBezTo>
                    <a:pt x="29888" y="25186"/>
                    <a:pt x="28459" y="23662"/>
                    <a:pt x="28078" y="22329"/>
                  </a:cubicBezTo>
                  <a:cubicBezTo>
                    <a:pt x="27887" y="21376"/>
                    <a:pt x="27887" y="20329"/>
                    <a:pt x="28173" y="19376"/>
                  </a:cubicBezTo>
                  <a:cubicBezTo>
                    <a:pt x="29792" y="14804"/>
                    <a:pt x="36460" y="14995"/>
                    <a:pt x="37222" y="9565"/>
                  </a:cubicBezTo>
                  <a:cubicBezTo>
                    <a:pt x="37508" y="8613"/>
                    <a:pt x="37984" y="7851"/>
                    <a:pt x="38746" y="7184"/>
                  </a:cubicBezTo>
                  <a:cubicBezTo>
                    <a:pt x="41318" y="5660"/>
                    <a:pt x="44270" y="5184"/>
                    <a:pt x="47033" y="4231"/>
                  </a:cubicBezTo>
                  <a:cubicBezTo>
                    <a:pt x="51700" y="5184"/>
                    <a:pt x="53986" y="-531"/>
                    <a:pt x="58653" y="40"/>
                  </a:cubicBezTo>
                  <a:cubicBezTo>
                    <a:pt x="61701" y="802"/>
                    <a:pt x="64654" y="1660"/>
                    <a:pt x="66273" y="4612"/>
                  </a:cubicBezTo>
                  <a:cubicBezTo>
                    <a:pt x="66083" y="9756"/>
                    <a:pt x="73036" y="10423"/>
                    <a:pt x="72369" y="15376"/>
                  </a:cubicBezTo>
                  <a:close/>
                </a:path>
              </a:pathLst>
            </a:custGeom>
            <a:solidFill>
              <a:srgbClr val="F9BD01"/>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152" name="Google Shape;822;p3"/>
            <p:cNvSpPr/>
            <p:nvPr/>
          </p:nvSpPr>
          <p:spPr>
            <a:xfrm>
              <a:off x="9200147" y="2139329"/>
              <a:ext cx="30384" cy="44897"/>
            </a:xfrm>
            <a:custGeom>
              <a:avLst/>
              <a:gdLst/>
              <a:ahLst/>
              <a:cxnLst/>
              <a:rect l="l" t="t" r="r" b="b"/>
              <a:pathLst>
                <a:path w="30384" h="44897" extrusionOk="0">
                  <a:moveTo>
                    <a:pt x="9049" y="0"/>
                  </a:moveTo>
                  <a:cubicBezTo>
                    <a:pt x="13811" y="2572"/>
                    <a:pt x="8572" y="6763"/>
                    <a:pt x="10382" y="9906"/>
                  </a:cubicBezTo>
                  <a:cubicBezTo>
                    <a:pt x="22193" y="1714"/>
                    <a:pt x="22193" y="1714"/>
                    <a:pt x="30385" y="5143"/>
                  </a:cubicBezTo>
                  <a:cubicBezTo>
                    <a:pt x="21717" y="3524"/>
                    <a:pt x="20669" y="11906"/>
                    <a:pt x="15526" y="15240"/>
                  </a:cubicBezTo>
                  <a:cubicBezTo>
                    <a:pt x="20098" y="19050"/>
                    <a:pt x="24955" y="14573"/>
                    <a:pt x="29527" y="15907"/>
                  </a:cubicBezTo>
                  <a:cubicBezTo>
                    <a:pt x="29527" y="17431"/>
                    <a:pt x="29527" y="18955"/>
                    <a:pt x="29527" y="20479"/>
                  </a:cubicBezTo>
                  <a:cubicBezTo>
                    <a:pt x="28575" y="26003"/>
                    <a:pt x="18574" y="24194"/>
                    <a:pt x="20383" y="31909"/>
                  </a:cubicBezTo>
                  <a:cubicBezTo>
                    <a:pt x="23051" y="34481"/>
                    <a:pt x="18002" y="38957"/>
                    <a:pt x="22670" y="41053"/>
                  </a:cubicBezTo>
                  <a:cubicBezTo>
                    <a:pt x="22955" y="45529"/>
                    <a:pt x="19812" y="44863"/>
                    <a:pt x="17050" y="44863"/>
                  </a:cubicBezTo>
                  <a:cubicBezTo>
                    <a:pt x="8572" y="42005"/>
                    <a:pt x="10096" y="33242"/>
                    <a:pt x="6667" y="27337"/>
                  </a:cubicBezTo>
                  <a:cubicBezTo>
                    <a:pt x="4286" y="19812"/>
                    <a:pt x="6858" y="10763"/>
                    <a:pt x="0" y="4477"/>
                  </a:cubicBezTo>
                  <a:cubicBezTo>
                    <a:pt x="667" y="3810"/>
                    <a:pt x="1429" y="3143"/>
                    <a:pt x="2191" y="2572"/>
                  </a:cubicBezTo>
                  <a:cubicBezTo>
                    <a:pt x="4477" y="1429"/>
                    <a:pt x="6572" y="95"/>
                    <a:pt x="9049" y="0"/>
                  </a:cubicBezTo>
                  <a:close/>
                </a:path>
              </a:pathLst>
            </a:custGeom>
            <a:solidFill>
              <a:srgbClr val="FBC901"/>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153" name="Google Shape;823;p3"/>
            <p:cNvSpPr/>
            <p:nvPr/>
          </p:nvSpPr>
          <p:spPr>
            <a:xfrm>
              <a:off x="9215780" y="2179955"/>
              <a:ext cx="17254" cy="16428"/>
            </a:xfrm>
            <a:custGeom>
              <a:avLst/>
              <a:gdLst/>
              <a:ahLst/>
              <a:cxnLst/>
              <a:rect l="l" t="t" r="r" b="b"/>
              <a:pathLst>
                <a:path w="17254" h="16428" extrusionOk="0">
                  <a:moveTo>
                    <a:pt x="273" y="2713"/>
                  </a:moveTo>
                  <a:cubicBezTo>
                    <a:pt x="2749" y="2617"/>
                    <a:pt x="5512" y="3094"/>
                    <a:pt x="7131" y="427"/>
                  </a:cubicBezTo>
                  <a:cubicBezTo>
                    <a:pt x="9798" y="2713"/>
                    <a:pt x="17132" y="-4336"/>
                    <a:pt x="16275" y="4999"/>
                  </a:cubicBezTo>
                  <a:cubicBezTo>
                    <a:pt x="19418" y="8999"/>
                    <a:pt x="13989" y="10904"/>
                    <a:pt x="13989" y="14143"/>
                  </a:cubicBezTo>
                  <a:cubicBezTo>
                    <a:pt x="13227" y="14905"/>
                    <a:pt x="12465" y="15667"/>
                    <a:pt x="11703" y="16429"/>
                  </a:cubicBezTo>
                  <a:cubicBezTo>
                    <a:pt x="8655" y="14905"/>
                    <a:pt x="5035" y="13952"/>
                    <a:pt x="3130" y="10618"/>
                  </a:cubicBezTo>
                  <a:cubicBezTo>
                    <a:pt x="2368" y="7951"/>
                    <a:pt x="-965" y="6142"/>
                    <a:pt x="273" y="2713"/>
                  </a:cubicBezTo>
                  <a:close/>
                </a:path>
              </a:pathLst>
            </a:custGeom>
            <a:solidFill>
              <a:srgbClr val="FDCE01"/>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154" name="Google Shape;824;p3"/>
            <p:cNvSpPr/>
            <p:nvPr/>
          </p:nvSpPr>
          <p:spPr>
            <a:xfrm>
              <a:off x="9218106" y="2159807"/>
              <a:ext cx="11725" cy="11429"/>
            </a:xfrm>
            <a:custGeom>
              <a:avLst/>
              <a:gdLst/>
              <a:ahLst/>
              <a:cxnLst/>
              <a:rect l="l" t="t" r="r" b="b"/>
              <a:pathLst>
                <a:path w="11725" h="11429" extrusionOk="0">
                  <a:moveTo>
                    <a:pt x="2519" y="11430"/>
                  </a:moveTo>
                  <a:cubicBezTo>
                    <a:pt x="-3006" y="7334"/>
                    <a:pt x="1947" y="4667"/>
                    <a:pt x="4233" y="2477"/>
                  </a:cubicBezTo>
                  <a:cubicBezTo>
                    <a:pt x="5948" y="857"/>
                    <a:pt x="9091" y="762"/>
                    <a:pt x="11568" y="0"/>
                  </a:cubicBezTo>
                  <a:cubicBezTo>
                    <a:pt x="12044" y="4477"/>
                    <a:pt x="12044" y="4477"/>
                    <a:pt x="2519" y="11430"/>
                  </a:cubicBezTo>
                  <a:close/>
                </a:path>
              </a:pathLst>
            </a:custGeom>
            <a:solidFill>
              <a:srgbClr val="F7BE00"/>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155" name="Google Shape;825;p3"/>
            <p:cNvSpPr/>
            <p:nvPr/>
          </p:nvSpPr>
          <p:spPr>
            <a:xfrm>
              <a:off x="9243485" y="2159807"/>
              <a:ext cx="8953" cy="5622"/>
            </a:xfrm>
            <a:custGeom>
              <a:avLst/>
              <a:gdLst/>
              <a:ahLst/>
              <a:cxnLst/>
              <a:rect l="l" t="t" r="r" b="b"/>
              <a:pathLst>
                <a:path w="8953" h="5622" extrusionOk="0">
                  <a:moveTo>
                    <a:pt x="0" y="4572"/>
                  </a:moveTo>
                  <a:cubicBezTo>
                    <a:pt x="191" y="-95"/>
                    <a:pt x="3524" y="0"/>
                    <a:pt x="6858" y="0"/>
                  </a:cubicBezTo>
                  <a:cubicBezTo>
                    <a:pt x="7525" y="762"/>
                    <a:pt x="8287" y="1429"/>
                    <a:pt x="8954" y="2191"/>
                  </a:cubicBezTo>
                  <a:cubicBezTo>
                    <a:pt x="8192" y="2953"/>
                    <a:pt x="7525" y="3810"/>
                    <a:pt x="6763" y="4572"/>
                  </a:cubicBezTo>
                  <a:cubicBezTo>
                    <a:pt x="4477" y="3905"/>
                    <a:pt x="2286" y="7239"/>
                    <a:pt x="0" y="4572"/>
                  </a:cubicBezTo>
                  <a:close/>
                </a:path>
              </a:pathLst>
            </a:custGeom>
            <a:solidFill>
              <a:srgbClr val="F6B301"/>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156" name="Google Shape;826;p3"/>
            <p:cNvSpPr/>
            <p:nvPr/>
          </p:nvSpPr>
          <p:spPr>
            <a:xfrm>
              <a:off x="9228208" y="2184953"/>
              <a:ext cx="8419" cy="9143"/>
            </a:xfrm>
            <a:custGeom>
              <a:avLst/>
              <a:gdLst/>
              <a:ahLst/>
              <a:cxnLst/>
              <a:rect l="l" t="t" r="r" b="b"/>
              <a:pathLst>
                <a:path w="8419" h="9143" extrusionOk="0">
                  <a:moveTo>
                    <a:pt x="1561" y="9144"/>
                  </a:moveTo>
                  <a:cubicBezTo>
                    <a:pt x="-3201" y="4667"/>
                    <a:pt x="4514" y="3429"/>
                    <a:pt x="3847" y="0"/>
                  </a:cubicBezTo>
                  <a:cubicBezTo>
                    <a:pt x="5371" y="0"/>
                    <a:pt x="6895" y="0"/>
                    <a:pt x="8419" y="0"/>
                  </a:cubicBezTo>
                  <a:cubicBezTo>
                    <a:pt x="6514" y="3334"/>
                    <a:pt x="5657" y="7430"/>
                    <a:pt x="1561" y="9144"/>
                  </a:cubicBezTo>
                  <a:close/>
                </a:path>
              </a:pathLst>
            </a:custGeom>
            <a:solidFill>
              <a:srgbClr val="FAC70B"/>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157" name="Google Shape;827;p3"/>
            <p:cNvSpPr/>
            <p:nvPr/>
          </p:nvSpPr>
          <p:spPr>
            <a:xfrm>
              <a:off x="9194396" y="2058124"/>
              <a:ext cx="47627" cy="49866"/>
            </a:xfrm>
            <a:custGeom>
              <a:avLst/>
              <a:gdLst/>
              <a:ahLst/>
              <a:cxnLst/>
              <a:rect l="l" t="t" r="r" b="b"/>
              <a:pathLst>
                <a:path w="47627" h="49866" extrusionOk="0">
                  <a:moveTo>
                    <a:pt x="1179" y="17196"/>
                  </a:moveTo>
                  <a:cubicBezTo>
                    <a:pt x="-345" y="16434"/>
                    <a:pt x="-440" y="15672"/>
                    <a:pt x="1179" y="14910"/>
                  </a:cubicBezTo>
                  <a:cubicBezTo>
                    <a:pt x="3751" y="12529"/>
                    <a:pt x="4513" y="8814"/>
                    <a:pt x="7370" y="6528"/>
                  </a:cubicBezTo>
                  <a:cubicBezTo>
                    <a:pt x="9370" y="4814"/>
                    <a:pt x="11752" y="3766"/>
                    <a:pt x="14514" y="4242"/>
                  </a:cubicBezTo>
                  <a:cubicBezTo>
                    <a:pt x="17943" y="9576"/>
                    <a:pt x="20038" y="8433"/>
                    <a:pt x="21181" y="2813"/>
                  </a:cubicBezTo>
                  <a:cubicBezTo>
                    <a:pt x="22896" y="527"/>
                    <a:pt x="24991" y="-616"/>
                    <a:pt x="27849" y="337"/>
                  </a:cubicBezTo>
                  <a:cubicBezTo>
                    <a:pt x="30135" y="2242"/>
                    <a:pt x="28516" y="5004"/>
                    <a:pt x="29468" y="7100"/>
                  </a:cubicBezTo>
                  <a:cubicBezTo>
                    <a:pt x="28992" y="11005"/>
                    <a:pt x="26230" y="13481"/>
                    <a:pt x="22324" y="16910"/>
                  </a:cubicBezTo>
                  <a:cubicBezTo>
                    <a:pt x="28135" y="15958"/>
                    <a:pt x="27754" y="8719"/>
                    <a:pt x="32992" y="9767"/>
                  </a:cubicBezTo>
                  <a:cubicBezTo>
                    <a:pt x="35183" y="11195"/>
                    <a:pt x="36040" y="13767"/>
                    <a:pt x="38041" y="15291"/>
                  </a:cubicBezTo>
                  <a:cubicBezTo>
                    <a:pt x="43470" y="17958"/>
                    <a:pt x="43375" y="24435"/>
                    <a:pt x="47089" y="28626"/>
                  </a:cubicBezTo>
                  <a:cubicBezTo>
                    <a:pt x="49756" y="31674"/>
                    <a:pt x="41755" y="33103"/>
                    <a:pt x="39469" y="36151"/>
                  </a:cubicBezTo>
                  <a:cubicBezTo>
                    <a:pt x="38326" y="37199"/>
                    <a:pt x="37088" y="38151"/>
                    <a:pt x="35755" y="38818"/>
                  </a:cubicBezTo>
                  <a:cubicBezTo>
                    <a:pt x="34326" y="39389"/>
                    <a:pt x="32802" y="39485"/>
                    <a:pt x="31278" y="39199"/>
                  </a:cubicBezTo>
                  <a:cubicBezTo>
                    <a:pt x="29373" y="38723"/>
                    <a:pt x="27658" y="37770"/>
                    <a:pt x="26230" y="36437"/>
                  </a:cubicBezTo>
                  <a:cubicBezTo>
                    <a:pt x="22896" y="32722"/>
                    <a:pt x="22134" y="37389"/>
                    <a:pt x="20324" y="38246"/>
                  </a:cubicBezTo>
                  <a:cubicBezTo>
                    <a:pt x="14704" y="40342"/>
                    <a:pt x="22705" y="43199"/>
                    <a:pt x="19943" y="45485"/>
                  </a:cubicBezTo>
                  <a:cubicBezTo>
                    <a:pt x="13180" y="54058"/>
                    <a:pt x="9085" y="48343"/>
                    <a:pt x="4894" y="42818"/>
                  </a:cubicBezTo>
                  <a:cubicBezTo>
                    <a:pt x="6132" y="37294"/>
                    <a:pt x="3655" y="33008"/>
                    <a:pt x="322" y="28912"/>
                  </a:cubicBezTo>
                  <a:cubicBezTo>
                    <a:pt x="131" y="25007"/>
                    <a:pt x="3274" y="21292"/>
                    <a:pt x="1179" y="17196"/>
                  </a:cubicBezTo>
                  <a:close/>
                </a:path>
              </a:pathLst>
            </a:custGeom>
            <a:solidFill>
              <a:srgbClr val="FCC700"/>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158" name="Google Shape;828;p3"/>
            <p:cNvSpPr/>
            <p:nvPr/>
          </p:nvSpPr>
          <p:spPr>
            <a:xfrm>
              <a:off x="9194395" y="2038464"/>
              <a:ext cx="19842" cy="17521"/>
            </a:xfrm>
            <a:custGeom>
              <a:avLst/>
              <a:gdLst/>
              <a:ahLst/>
              <a:cxnLst/>
              <a:rect l="l" t="t" r="r" b="b"/>
              <a:pathLst>
                <a:path w="19842" h="17521" extrusionOk="0">
                  <a:moveTo>
                    <a:pt x="19372" y="376"/>
                  </a:moveTo>
                  <a:cubicBezTo>
                    <a:pt x="19372" y="1138"/>
                    <a:pt x="19372" y="1900"/>
                    <a:pt x="19467" y="2662"/>
                  </a:cubicBezTo>
                  <a:cubicBezTo>
                    <a:pt x="22039" y="15616"/>
                    <a:pt x="10799" y="14187"/>
                    <a:pt x="4037" y="17521"/>
                  </a:cubicBezTo>
                  <a:cubicBezTo>
                    <a:pt x="2227" y="17140"/>
                    <a:pt x="608" y="16569"/>
                    <a:pt x="1274" y="14092"/>
                  </a:cubicBezTo>
                  <a:cubicBezTo>
                    <a:pt x="5942" y="11997"/>
                    <a:pt x="-5393" y="5996"/>
                    <a:pt x="3560" y="4853"/>
                  </a:cubicBezTo>
                  <a:cubicBezTo>
                    <a:pt x="8132" y="1424"/>
                    <a:pt x="13276" y="-957"/>
                    <a:pt x="19372" y="376"/>
                  </a:cubicBezTo>
                  <a:close/>
                </a:path>
              </a:pathLst>
            </a:custGeom>
            <a:solidFill>
              <a:srgbClr val="F8C306"/>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159" name="Google Shape;829;p3"/>
            <p:cNvSpPr/>
            <p:nvPr/>
          </p:nvSpPr>
          <p:spPr>
            <a:xfrm>
              <a:off x="9197860" y="2041126"/>
              <a:ext cx="25241" cy="19392"/>
            </a:xfrm>
            <a:custGeom>
              <a:avLst/>
              <a:gdLst/>
              <a:ahLst/>
              <a:cxnLst/>
              <a:rect l="l" t="t" r="r" b="b"/>
              <a:pathLst>
                <a:path w="25241" h="19392" extrusionOk="0">
                  <a:moveTo>
                    <a:pt x="0" y="13716"/>
                  </a:moveTo>
                  <a:cubicBezTo>
                    <a:pt x="5239" y="9049"/>
                    <a:pt x="15049" y="9716"/>
                    <a:pt x="16002" y="0"/>
                  </a:cubicBezTo>
                  <a:cubicBezTo>
                    <a:pt x="16764" y="0"/>
                    <a:pt x="17526" y="95"/>
                    <a:pt x="18288" y="95"/>
                  </a:cubicBezTo>
                  <a:cubicBezTo>
                    <a:pt x="18860" y="4953"/>
                    <a:pt x="22003" y="8096"/>
                    <a:pt x="25146" y="11430"/>
                  </a:cubicBezTo>
                  <a:cubicBezTo>
                    <a:pt x="25146" y="12192"/>
                    <a:pt x="25146" y="12954"/>
                    <a:pt x="25241" y="13716"/>
                  </a:cubicBezTo>
                  <a:cubicBezTo>
                    <a:pt x="22384" y="16574"/>
                    <a:pt x="18383" y="17336"/>
                    <a:pt x="14954" y="19145"/>
                  </a:cubicBezTo>
                  <a:cubicBezTo>
                    <a:pt x="14002" y="19431"/>
                    <a:pt x="13049" y="19431"/>
                    <a:pt x="12002" y="19336"/>
                  </a:cubicBezTo>
                  <a:cubicBezTo>
                    <a:pt x="11049" y="19050"/>
                    <a:pt x="10097" y="18764"/>
                    <a:pt x="9239" y="18383"/>
                  </a:cubicBezTo>
                  <a:cubicBezTo>
                    <a:pt x="6096" y="16669"/>
                    <a:pt x="667" y="19907"/>
                    <a:pt x="0" y="13716"/>
                  </a:cubicBezTo>
                  <a:close/>
                </a:path>
              </a:pathLst>
            </a:custGeom>
            <a:solidFill>
              <a:srgbClr val="F8BC02"/>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160" name="Google Shape;830;p3"/>
            <p:cNvSpPr/>
            <p:nvPr/>
          </p:nvSpPr>
          <p:spPr>
            <a:xfrm>
              <a:off x="9193267" y="2052556"/>
              <a:ext cx="16023" cy="20478"/>
            </a:xfrm>
            <a:custGeom>
              <a:avLst/>
              <a:gdLst/>
              <a:ahLst/>
              <a:cxnLst/>
              <a:rect l="l" t="t" r="r" b="b"/>
              <a:pathLst>
                <a:path w="16023" h="20478" extrusionOk="0">
                  <a:moveTo>
                    <a:pt x="4594" y="2286"/>
                  </a:moveTo>
                  <a:cubicBezTo>
                    <a:pt x="7451" y="7811"/>
                    <a:pt x="12976" y="-95"/>
                    <a:pt x="16024" y="4572"/>
                  </a:cubicBezTo>
                  <a:cubicBezTo>
                    <a:pt x="14785" y="8382"/>
                    <a:pt x="10309" y="9811"/>
                    <a:pt x="9166" y="13716"/>
                  </a:cubicBezTo>
                  <a:cubicBezTo>
                    <a:pt x="7451" y="16574"/>
                    <a:pt x="6784" y="20479"/>
                    <a:pt x="2308" y="20479"/>
                  </a:cubicBezTo>
                  <a:cubicBezTo>
                    <a:pt x="4117" y="13621"/>
                    <a:pt x="-3693" y="6858"/>
                    <a:pt x="2308" y="0"/>
                  </a:cubicBezTo>
                  <a:cubicBezTo>
                    <a:pt x="3070" y="762"/>
                    <a:pt x="3832" y="1524"/>
                    <a:pt x="4594" y="2286"/>
                  </a:cubicBezTo>
                  <a:close/>
                </a:path>
              </a:pathLst>
            </a:custGeom>
            <a:solidFill>
              <a:srgbClr val="F9C306"/>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161" name="Google Shape;831;p3"/>
            <p:cNvSpPr/>
            <p:nvPr/>
          </p:nvSpPr>
          <p:spPr>
            <a:xfrm>
              <a:off x="9196632" y="2032718"/>
              <a:ext cx="17135" cy="10853"/>
            </a:xfrm>
            <a:custGeom>
              <a:avLst/>
              <a:gdLst/>
              <a:ahLst/>
              <a:cxnLst/>
              <a:rect l="l" t="t" r="r" b="b"/>
              <a:pathLst>
                <a:path w="17135" h="10853" extrusionOk="0">
                  <a:moveTo>
                    <a:pt x="17135" y="6122"/>
                  </a:moveTo>
                  <a:cubicBezTo>
                    <a:pt x="12087" y="8789"/>
                    <a:pt x="7134" y="11551"/>
                    <a:pt x="1133" y="10694"/>
                  </a:cubicBezTo>
                  <a:cubicBezTo>
                    <a:pt x="-2582" y="3550"/>
                    <a:pt x="3705" y="2979"/>
                    <a:pt x="7515" y="1074"/>
                  </a:cubicBezTo>
                  <a:cubicBezTo>
                    <a:pt x="12849" y="-1498"/>
                    <a:pt x="15897" y="693"/>
                    <a:pt x="17135" y="6122"/>
                  </a:cubicBezTo>
                  <a:close/>
                </a:path>
              </a:pathLst>
            </a:custGeom>
            <a:solidFill>
              <a:srgbClr val="FCCC02"/>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162" name="Google Shape;832;p3"/>
            <p:cNvSpPr/>
            <p:nvPr/>
          </p:nvSpPr>
          <p:spPr>
            <a:xfrm>
              <a:off x="9214564" y="2041221"/>
              <a:ext cx="8347" cy="11334"/>
            </a:xfrm>
            <a:custGeom>
              <a:avLst/>
              <a:gdLst/>
              <a:ahLst/>
              <a:cxnLst/>
              <a:rect l="l" t="t" r="r" b="b"/>
              <a:pathLst>
                <a:path w="8347" h="11334" extrusionOk="0">
                  <a:moveTo>
                    <a:pt x="8348" y="11335"/>
                  </a:moveTo>
                  <a:cubicBezTo>
                    <a:pt x="3299" y="9239"/>
                    <a:pt x="-2892" y="7811"/>
                    <a:pt x="1490" y="0"/>
                  </a:cubicBezTo>
                  <a:cubicBezTo>
                    <a:pt x="2918" y="1524"/>
                    <a:pt x="4442" y="3048"/>
                    <a:pt x="5871" y="4572"/>
                  </a:cubicBezTo>
                  <a:cubicBezTo>
                    <a:pt x="6728" y="6858"/>
                    <a:pt x="7586" y="9049"/>
                    <a:pt x="8348" y="11335"/>
                  </a:cubicBezTo>
                  <a:close/>
                </a:path>
              </a:pathLst>
            </a:custGeom>
            <a:solidFill>
              <a:srgbClr val="F8C306"/>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163" name="Google Shape;833;p3"/>
            <p:cNvSpPr/>
            <p:nvPr/>
          </p:nvSpPr>
          <p:spPr>
            <a:xfrm>
              <a:off x="9191002" y="2075321"/>
              <a:ext cx="7743" cy="12358"/>
            </a:xfrm>
            <a:custGeom>
              <a:avLst/>
              <a:gdLst/>
              <a:ahLst/>
              <a:cxnLst/>
              <a:rect l="l" t="t" r="r" b="b"/>
              <a:pathLst>
                <a:path w="7743" h="12358" extrusionOk="0">
                  <a:moveTo>
                    <a:pt x="4572" y="0"/>
                  </a:moveTo>
                  <a:cubicBezTo>
                    <a:pt x="10192" y="3810"/>
                    <a:pt x="7144" y="7620"/>
                    <a:pt x="4572" y="11430"/>
                  </a:cubicBezTo>
                  <a:cubicBezTo>
                    <a:pt x="3048" y="12668"/>
                    <a:pt x="1524" y="12668"/>
                    <a:pt x="0" y="11430"/>
                  </a:cubicBezTo>
                  <a:cubicBezTo>
                    <a:pt x="0" y="10763"/>
                    <a:pt x="95" y="10001"/>
                    <a:pt x="286" y="9335"/>
                  </a:cubicBezTo>
                  <a:cubicBezTo>
                    <a:pt x="1715" y="6286"/>
                    <a:pt x="3143" y="3143"/>
                    <a:pt x="4572" y="0"/>
                  </a:cubicBezTo>
                  <a:close/>
                </a:path>
              </a:pathLst>
            </a:custGeom>
            <a:solidFill>
              <a:srgbClr val="F9C306"/>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164" name="Google Shape;834;p3"/>
            <p:cNvSpPr/>
            <p:nvPr/>
          </p:nvSpPr>
          <p:spPr>
            <a:xfrm>
              <a:off x="9172048" y="2100466"/>
              <a:ext cx="45261" cy="43433"/>
            </a:xfrm>
            <a:custGeom>
              <a:avLst/>
              <a:gdLst/>
              <a:ahLst/>
              <a:cxnLst/>
              <a:rect l="l" t="t" r="r" b="b"/>
              <a:pathLst>
                <a:path w="45261" h="43433" extrusionOk="0">
                  <a:moveTo>
                    <a:pt x="28004" y="0"/>
                  </a:moveTo>
                  <a:cubicBezTo>
                    <a:pt x="32385" y="2000"/>
                    <a:pt x="35814" y="9430"/>
                    <a:pt x="41719" y="2286"/>
                  </a:cubicBezTo>
                  <a:cubicBezTo>
                    <a:pt x="42672" y="1619"/>
                    <a:pt x="43625" y="1619"/>
                    <a:pt x="44577" y="2381"/>
                  </a:cubicBezTo>
                  <a:cubicBezTo>
                    <a:pt x="45053" y="3334"/>
                    <a:pt x="45339" y="4382"/>
                    <a:pt x="45244" y="5525"/>
                  </a:cubicBezTo>
                  <a:cubicBezTo>
                    <a:pt x="44291" y="9049"/>
                    <a:pt x="41529" y="10668"/>
                    <a:pt x="38481" y="11811"/>
                  </a:cubicBezTo>
                  <a:cubicBezTo>
                    <a:pt x="30194" y="13430"/>
                    <a:pt x="38100" y="16383"/>
                    <a:pt x="38005" y="18669"/>
                  </a:cubicBezTo>
                  <a:cubicBezTo>
                    <a:pt x="38481" y="20764"/>
                    <a:pt x="40195" y="21717"/>
                    <a:pt x="41815" y="22955"/>
                  </a:cubicBezTo>
                  <a:cubicBezTo>
                    <a:pt x="42577" y="24479"/>
                    <a:pt x="43339" y="26003"/>
                    <a:pt x="44101" y="27432"/>
                  </a:cubicBezTo>
                  <a:cubicBezTo>
                    <a:pt x="45053" y="31718"/>
                    <a:pt x="41148" y="31909"/>
                    <a:pt x="39053" y="33623"/>
                  </a:cubicBezTo>
                  <a:cubicBezTo>
                    <a:pt x="36386" y="34481"/>
                    <a:pt x="33909" y="35528"/>
                    <a:pt x="33147" y="38672"/>
                  </a:cubicBezTo>
                  <a:cubicBezTo>
                    <a:pt x="32671" y="40481"/>
                    <a:pt x="31813" y="42101"/>
                    <a:pt x="30385" y="43434"/>
                  </a:cubicBezTo>
                  <a:lnTo>
                    <a:pt x="29337" y="43434"/>
                  </a:lnTo>
                  <a:cubicBezTo>
                    <a:pt x="29337" y="43434"/>
                    <a:pt x="28289" y="43434"/>
                    <a:pt x="28289" y="43434"/>
                  </a:cubicBezTo>
                  <a:cubicBezTo>
                    <a:pt x="27432" y="41910"/>
                    <a:pt x="26670" y="40386"/>
                    <a:pt x="25813" y="38862"/>
                  </a:cubicBezTo>
                  <a:cubicBezTo>
                    <a:pt x="23431" y="37433"/>
                    <a:pt x="22288" y="34004"/>
                    <a:pt x="18860" y="34100"/>
                  </a:cubicBezTo>
                  <a:cubicBezTo>
                    <a:pt x="17050" y="33052"/>
                    <a:pt x="15430" y="31909"/>
                    <a:pt x="16192" y="29432"/>
                  </a:cubicBezTo>
                  <a:cubicBezTo>
                    <a:pt x="16192" y="28480"/>
                    <a:pt x="19431" y="26956"/>
                    <a:pt x="15621" y="26765"/>
                  </a:cubicBezTo>
                  <a:cubicBezTo>
                    <a:pt x="12382" y="26670"/>
                    <a:pt x="10287" y="28956"/>
                    <a:pt x="7906" y="30575"/>
                  </a:cubicBezTo>
                  <a:cubicBezTo>
                    <a:pt x="6858" y="30861"/>
                    <a:pt x="5905" y="30861"/>
                    <a:pt x="4858" y="30480"/>
                  </a:cubicBezTo>
                  <a:cubicBezTo>
                    <a:pt x="1143" y="27242"/>
                    <a:pt x="667" y="22670"/>
                    <a:pt x="0" y="18193"/>
                  </a:cubicBezTo>
                  <a:cubicBezTo>
                    <a:pt x="2381" y="14192"/>
                    <a:pt x="6191" y="15431"/>
                    <a:pt x="9620" y="15431"/>
                  </a:cubicBezTo>
                  <a:cubicBezTo>
                    <a:pt x="14859" y="15240"/>
                    <a:pt x="18860" y="13335"/>
                    <a:pt x="20193" y="7715"/>
                  </a:cubicBezTo>
                  <a:cubicBezTo>
                    <a:pt x="20098" y="6763"/>
                    <a:pt x="20288" y="5810"/>
                    <a:pt x="20669" y="4858"/>
                  </a:cubicBezTo>
                  <a:cubicBezTo>
                    <a:pt x="22574" y="2191"/>
                    <a:pt x="24860" y="476"/>
                    <a:pt x="28004" y="0"/>
                  </a:cubicBezTo>
                  <a:close/>
                </a:path>
              </a:pathLst>
            </a:custGeom>
            <a:solidFill>
              <a:srgbClr val="FBC101"/>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165" name="Google Shape;835;p3"/>
            <p:cNvSpPr/>
            <p:nvPr/>
          </p:nvSpPr>
          <p:spPr>
            <a:xfrm>
              <a:off x="9206679" y="2166665"/>
              <a:ext cx="13974" cy="29760"/>
            </a:xfrm>
            <a:custGeom>
              <a:avLst/>
              <a:gdLst/>
              <a:ahLst/>
              <a:cxnLst/>
              <a:rect l="l" t="t" r="r" b="b"/>
              <a:pathLst>
                <a:path w="13974" h="29760" extrusionOk="0">
                  <a:moveTo>
                    <a:pt x="9374" y="16002"/>
                  </a:moveTo>
                  <a:cubicBezTo>
                    <a:pt x="10803" y="18383"/>
                    <a:pt x="14327" y="19336"/>
                    <a:pt x="13946" y="22860"/>
                  </a:cubicBezTo>
                  <a:cubicBezTo>
                    <a:pt x="12136" y="24955"/>
                    <a:pt x="15184" y="30290"/>
                    <a:pt x="9374" y="29718"/>
                  </a:cubicBezTo>
                  <a:cubicBezTo>
                    <a:pt x="5088" y="20193"/>
                    <a:pt x="-1294" y="11335"/>
                    <a:pt x="230" y="0"/>
                  </a:cubicBezTo>
                  <a:cubicBezTo>
                    <a:pt x="7945" y="2762"/>
                    <a:pt x="3754" y="12192"/>
                    <a:pt x="9374" y="16002"/>
                  </a:cubicBezTo>
                  <a:close/>
                </a:path>
              </a:pathLst>
            </a:custGeom>
            <a:solidFill>
              <a:srgbClr val="FCCA08"/>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166" name="Google Shape;836;p3"/>
            <p:cNvSpPr/>
            <p:nvPr/>
          </p:nvSpPr>
          <p:spPr>
            <a:xfrm>
              <a:off x="9216053" y="2189525"/>
              <a:ext cx="11429" cy="11430"/>
            </a:xfrm>
            <a:custGeom>
              <a:avLst/>
              <a:gdLst/>
              <a:ahLst/>
              <a:cxnLst/>
              <a:rect l="l" t="t" r="r" b="b"/>
              <a:pathLst>
                <a:path w="11429" h="11430" extrusionOk="0">
                  <a:moveTo>
                    <a:pt x="0" y="6858"/>
                  </a:moveTo>
                  <a:cubicBezTo>
                    <a:pt x="1524" y="4572"/>
                    <a:pt x="3048" y="2286"/>
                    <a:pt x="4572" y="0"/>
                  </a:cubicBezTo>
                  <a:cubicBezTo>
                    <a:pt x="6858" y="2286"/>
                    <a:pt x="9144" y="4572"/>
                    <a:pt x="11430" y="6858"/>
                  </a:cubicBezTo>
                  <a:cubicBezTo>
                    <a:pt x="11430" y="8382"/>
                    <a:pt x="11430" y="9906"/>
                    <a:pt x="11430" y="11430"/>
                  </a:cubicBezTo>
                  <a:cubicBezTo>
                    <a:pt x="8382" y="6858"/>
                    <a:pt x="5334" y="9144"/>
                    <a:pt x="2286" y="11430"/>
                  </a:cubicBezTo>
                  <a:cubicBezTo>
                    <a:pt x="476" y="10382"/>
                    <a:pt x="95" y="8763"/>
                    <a:pt x="0" y="6858"/>
                  </a:cubicBezTo>
                  <a:close/>
                </a:path>
              </a:pathLst>
            </a:custGeom>
            <a:solidFill>
              <a:srgbClr val="FCCD04"/>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167" name="Google Shape;837;p3"/>
            <p:cNvSpPr/>
            <p:nvPr/>
          </p:nvSpPr>
          <p:spPr>
            <a:xfrm>
              <a:off x="9271965" y="2063986"/>
              <a:ext cx="24136" cy="18127"/>
            </a:xfrm>
            <a:custGeom>
              <a:avLst/>
              <a:gdLst/>
              <a:ahLst/>
              <a:cxnLst/>
              <a:rect l="l" t="t" r="r" b="b"/>
              <a:pathLst>
                <a:path w="24136" h="18127" extrusionOk="0">
                  <a:moveTo>
                    <a:pt x="23908" y="0"/>
                  </a:moveTo>
                  <a:cubicBezTo>
                    <a:pt x="23336" y="4572"/>
                    <a:pt x="25813" y="9620"/>
                    <a:pt x="21717" y="13621"/>
                  </a:cubicBezTo>
                  <a:cubicBezTo>
                    <a:pt x="14573" y="19812"/>
                    <a:pt x="7620" y="19717"/>
                    <a:pt x="953" y="12764"/>
                  </a:cubicBezTo>
                  <a:cubicBezTo>
                    <a:pt x="286" y="11716"/>
                    <a:pt x="0" y="10573"/>
                    <a:pt x="0" y="9430"/>
                  </a:cubicBezTo>
                  <a:cubicBezTo>
                    <a:pt x="1048" y="4477"/>
                    <a:pt x="3810" y="1238"/>
                    <a:pt x="8954" y="190"/>
                  </a:cubicBezTo>
                  <a:cubicBezTo>
                    <a:pt x="14002" y="762"/>
                    <a:pt x="18955" y="95"/>
                    <a:pt x="23908" y="0"/>
                  </a:cubicBezTo>
                  <a:close/>
                </a:path>
              </a:pathLst>
            </a:custGeom>
            <a:solidFill>
              <a:srgbClr val="FBC204"/>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168" name="Google Shape;838;p3"/>
            <p:cNvSpPr/>
            <p:nvPr/>
          </p:nvSpPr>
          <p:spPr>
            <a:xfrm>
              <a:off x="9265243" y="2084951"/>
              <a:ext cx="24315" cy="25115"/>
            </a:xfrm>
            <a:custGeom>
              <a:avLst/>
              <a:gdLst/>
              <a:ahLst/>
              <a:cxnLst/>
              <a:rect l="l" t="t" r="r" b="b"/>
              <a:pathLst>
                <a:path w="24315" h="25115" extrusionOk="0">
                  <a:moveTo>
                    <a:pt x="23581" y="10943"/>
                  </a:moveTo>
                  <a:cubicBezTo>
                    <a:pt x="21295" y="13610"/>
                    <a:pt x="13675" y="15134"/>
                    <a:pt x="21581" y="20087"/>
                  </a:cubicBezTo>
                  <a:cubicBezTo>
                    <a:pt x="20057" y="27040"/>
                    <a:pt x="14532" y="24659"/>
                    <a:pt x="10055" y="24945"/>
                  </a:cubicBezTo>
                  <a:cubicBezTo>
                    <a:pt x="7007" y="24088"/>
                    <a:pt x="3674" y="23802"/>
                    <a:pt x="721" y="22564"/>
                  </a:cubicBezTo>
                  <a:cubicBezTo>
                    <a:pt x="-803" y="19611"/>
                    <a:pt x="149" y="17039"/>
                    <a:pt x="3007" y="16372"/>
                  </a:cubicBezTo>
                  <a:cubicBezTo>
                    <a:pt x="10722" y="14658"/>
                    <a:pt x="10341" y="9324"/>
                    <a:pt x="9484" y="3514"/>
                  </a:cubicBezTo>
                  <a:cubicBezTo>
                    <a:pt x="9389" y="2466"/>
                    <a:pt x="9865" y="1609"/>
                    <a:pt x="10627" y="847"/>
                  </a:cubicBezTo>
                  <a:cubicBezTo>
                    <a:pt x="14532" y="-1058"/>
                    <a:pt x="18437" y="847"/>
                    <a:pt x="22343" y="847"/>
                  </a:cubicBezTo>
                  <a:cubicBezTo>
                    <a:pt x="23771" y="1513"/>
                    <a:pt x="25010" y="2180"/>
                    <a:pt x="23867" y="4085"/>
                  </a:cubicBezTo>
                  <a:cubicBezTo>
                    <a:pt x="23867" y="6371"/>
                    <a:pt x="23771" y="8657"/>
                    <a:pt x="23581" y="10943"/>
                  </a:cubicBezTo>
                  <a:close/>
                </a:path>
              </a:pathLst>
            </a:custGeom>
            <a:solidFill>
              <a:srgbClr val="F5B201"/>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169" name="Google Shape;839;p3"/>
            <p:cNvSpPr/>
            <p:nvPr/>
          </p:nvSpPr>
          <p:spPr>
            <a:xfrm>
              <a:off x="9263011" y="2074062"/>
              <a:ext cx="30765" cy="15623"/>
            </a:xfrm>
            <a:custGeom>
              <a:avLst/>
              <a:gdLst/>
              <a:ahLst/>
              <a:cxnLst/>
              <a:rect l="l" t="t" r="r" b="b"/>
              <a:pathLst>
                <a:path w="30765" h="15623" extrusionOk="0">
                  <a:moveTo>
                    <a:pt x="10192" y="1259"/>
                  </a:moveTo>
                  <a:cubicBezTo>
                    <a:pt x="16669" y="5640"/>
                    <a:pt x="23432" y="6879"/>
                    <a:pt x="30766" y="3545"/>
                  </a:cubicBezTo>
                  <a:cubicBezTo>
                    <a:pt x="30004" y="5069"/>
                    <a:pt x="29242" y="6593"/>
                    <a:pt x="28384" y="8117"/>
                  </a:cubicBezTo>
                  <a:cubicBezTo>
                    <a:pt x="27337" y="9260"/>
                    <a:pt x="26098" y="10022"/>
                    <a:pt x="24479" y="10308"/>
                  </a:cubicBezTo>
                  <a:cubicBezTo>
                    <a:pt x="20574" y="11736"/>
                    <a:pt x="15811" y="8974"/>
                    <a:pt x="12383" y="12689"/>
                  </a:cubicBezTo>
                  <a:lnTo>
                    <a:pt x="12383" y="12689"/>
                  </a:lnTo>
                  <a:cubicBezTo>
                    <a:pt x="3429" y="19737"/>
                    <a:pt x="1905" y="12689"/>
                    <a:pt x="0" y="6212"/>
                  </a:cubicBezTo>
                  <a:cubicBezTo>
                    <a:pt x="0" y="4307"/>
                    <a:pt x="857" y="2878"/>
                    <a:pt x="2286" y="1735"/>
                  </a:cubicBezTo>
                  <a:cubicBezTo>
                    <a:pt x="4858" y="211"/>
                    <a:pt x="7334" y="-1027"/>
                    <a:pt x="10192" y="1259"/>
                  </a:cubicBezTo>
                  <a:close/>
                </a:path>
              </a:pathLst>
            </a:custGeom>
            <a:solidFill>
              <a:srgbClr val="FCBE01"/>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170" name="Google Shape;840;p3"/>
            <p:cNvSpPr/>
            <p:nvPr/>
          </p:nvSpPr>
          <p:spPr>
            <a:xfrm>
              <a:off x="9281727" y="2060869"/>
              <a:ext cx="14145" cy="6621"/>
            </a:xfrm>
            <a:custGeom>
              <a:avLst/>
              <a:gdLst/>
              <a:ahLst/>
              <a:cxnLst/>
              <a:rect l="l" t="t" r="r" b="b"/>
              <a:pathLst>
                <a:path w="14145" h="6621" extrusionOk="0">
                  <a:moveTo>
                    <a:pt x="14146" y="3117"/>
                  </a:moveTo>
                  <a:cubicBezTo>
                    <a:pt x="10145" y="7213"/>
                    <a:pt x="5573" y="7403"/>
                    <a:pt x="525" y="5308"/>
                  </a:cubicBezTo>
                  <a:cubicBezTo>
                    <a:pt x="-809" y="2927"/>
                    <a:pt x="620" y="1593"/>
                    <a:pt x="2335" y="260"/>
                  </a:cubicBezTo>
                  <a:cubicBezTo>
                    <a:pt x="3382" y="-217"/>
                    <a:pt x="4240" y="-26"/>
                    <a:pt x="5097" y="736"/>
                  </a:cubicBezTo>
                  <a:cubicBezTo>
                    <a:pt x="7383" y="736"/>
                    <a:pt x="9669" y="736"/>
                    <a:pt x="11955" y="736"/>
                  </a:cubicBezTo>
                  <a:cubicBezTo>
                    <a:pt x="12717" y="1593"/>
                    <a:pt x="13479" y="2355"/>
                    <a:pt x="14146" y="3117"/>
                  </a:cubicBezTo>
                  <a:close/>
                </a:path>
              </a:pathLst>
            </a:custGeom>
            <a:solidFill>
              <a:srgbClr val="F6B801"/>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171" name="Google Shape;841;p3"/>
            <p:cNvSpPr/>
            <p:nvPr/>
          </p:nvSpPr>
          <p:spPr>
            <a:xfrm>
              <a:off x="9284262" y="2082178"/>
              <a:ext cx="7166" cy="6858"/>
            </a:xfrm>
            <a:custGeom>
              <a:avLst/>
              <a:gdLst/>
              <a:ahLst/>
              <a:cxnLst/>
              <a:rect l="l" t="t" r="r" b="b"/>
              <a:pathLst>
                <a:path w="7166" h="6858" extrusionOk="0">
                  <a:moveTo>
                    <a:pt x="2562" y="0"/>
                  </a:moveTo>
                  <a:cubicBezTo>
                    <a:pt x="4086" y="0"/>
                    <a:pt x="5610" y="0"/>
                    <a:pt x="7134" y="0"/>
                  </a:cubicBezTo>
                  <a:cubicBezTo>
                    <a:pt x="7134" y="2572"/>
                    <a:pt x="7610" y="5144"/>
                    <a:pt x="4943" y="6858"/>
                  </a:cubicBezTo>
                  <a:cubicBezTo>
                    <a:pt x="4181" y="6096"/>
                    <a:pt x="3419" y="5334"/>
                    <a:pt x="2562" y="4572"/>
                  </a:cubicBezTo>
                  <a:cubicBezTo>
                    <a:pt x="1609" y="5048"/>
                    <a:pt x="466" y="5144"/>
                    <a:pt x="85" y="4001"/>
                  </a:cubicBezTo>
                  <a:cubicBezTo>
                    <a:pt x="-391" y="2000"/>
                    <a:pt x="1228" y="1048"/>
                    <a:pt x="2562" y="0"/>
                  </a:cubicBezTo>
                  <a:close/>
                </a:path>
              </a:pathLst>
            </a:custGeom>
            <a:solidFill>
              <a:srgbClr val="F9BF08"/>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172" name="Google Shape;842;p3"/>
            <p:cNvSpPr/>
            <p:nvPr/>
          </p:nvSpPr>
          <p:spPr>
            <a:xfrm>
              <a:off x="9256072" y="2064007"/>
              <a:ext cx="18147" cy="13599"/>
            </a:xfrm>
            <a:custGeom>
              <a:avLst/>
              <a:gdLst/>
              <a:ahLst/>
              <a:cxnLst/>
              <a:rect l="l" t="t" r="r" b="b"/>
              <a:pathLst>
                <a:path w="18147" h="13599" extrusionOk="0">
                  <a:moveTo>
                    <a:pt x="17131" y="11313"/>
                  </a:moveTo>
                  <a:cubicBezTo>
                    <a:pt x="14845" y="12075"/>
                    <a:pt x="12559" y="12837"/>
                    <a:pt x="10273" y="13599"/>
                  </a:cubicBezTo>
                  <a:cubicBezTo>
                    <a:pt x="7511" y="12266"/>
                    <a:pt x="4177" y="12075"/>
                    <a:pt x="1701" y="9980"/>
                  </a:cubicBezTo>
                  <a:cubicBezTo>
                    <a:pt x="82" y="8265"/>
                    <a:pt x="-871" y="6551"/>
                    <a:pt x="1129" y="4455"/>
                  </a:cubicBezTo>
                  <a:cubicBezTo>
                    <a:pt x="4939" y="-974"/>
                    <a:pt x="9607" y="-1069"/>
                    <a:pt x="14845" y="2169"/>
                  </a:cubicBezTo>
                  <a:cubicBezTo>
                    <a:pt x="17893" y="3693"/>
                    <a:pt x="19227" y="5789"/>
                    <a:pt x="17131" y="9027"/>
                  </a:cubicBezTo>
                  <a:cubicBezTo>
                    <a:pt x="17131" y="9789"/>
                    <a:pt x="17131" y="10551"/>
                    <a:pt x="17131" y="11313"/>
                  </a:cubicBezTo>
                  <a:close/>
                </a:path>
              </a:pathLst>
            </a:custGeom>
            <a:solidFill>
              <a:srgbClr val="FDCA01"/>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173" name="Google Shape;843;p3"/>
            <p:cNvSpPr/>
            <p:nvPr/>
          </p:nvSpPr>
          <p:spPr>
            <a:xfrm>
              <a:off x="9245161" y="2067459"/>
              <a:ext cx="15918" cy="14689"/>
            </a:xfrm>
            <a:custGeom>
              <a:avLst/>
              <a:gdLst/>
              <a:ahLst/>
              <a:cxnLst/>
              <a:rect l="l" t="t" r="r" b="b"/>
              <a:pathLst>
                <a:path w="15918" h="14689" extrusionOk="0">
                  <a:moveTo>
                    <a:pt x="12040" y="1098"/>
                  </a:moveTo>
                  <a:cubicBezTo>
                    <a:pt x="12136" y="3003"/>
                    <a:pt x="12517" y="4718"/>
                    <a:pt x="14326" y="5670"/>
                  </a:cubicBezTo>
                  <a:cubicBezTo>
                    <a:pt x="16136" y="7766"/>
                    <a:pt x="16422" y="10052"/>
                    <a:pt x="15088" y="12528"/>
                  </a:cubicBezTo>
                  <a:cubicBezTo>
                    <a:pt x="12612" y="15005"/>
                    <a:pt x="9659" y="15005"/>
                    <a:pt x="6516" y="14243"/>
                  </a:cubicBezTo>
                  <a:cubicBezTo>
                    <a:pt x="3658" y="13195"/>
                    <a:pt x="1468" y="11385"/>
                    <a:pt x="134" y="8528"/>
                  </a:cubicBezTo>
                  <a:cubicBezTo>
                    <a:pt x="-818" y="4242"/>
                    <a:pt x="3563" y="5099"/>
                    <a:pt x="5182" y="3289"/>
                  </a:cubicBezTo>
                  <a:cubicBezTo>
                    <a:pt x="6516" y="-330"/>
                    <a:pt x="8897" y="-807"/>
                    <a:pt x="12040" y="1098"/>
                  </a:cubicBezTo>
                  <a:close/>
                </a:path>
              </a:pathLst>
            </a:custGeom>
            <a:solidFill>
              <a:srgbClr val="F8BD01"/>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174" name="Google Shape;844;p3"/>
            <p:cNvSpPr/>
            <p:nvPr/>
          </p:nvSpPr>
          <p:spPr>
            <a:xfrm>
              <a:off x="9270917" y="2059318"/>
              <a:ext cx="13716" cy="13716"/>
            </a:xfrm>
            <a:custGeom>
              <a:avLst/>
              <a:gdLst/>
              <a:ahLst/>
              <a:cxnLst/>
              <a:rect l="l" t="t" r="r" b="b"/>
              <a:pathLst>
                <a:path w="13716" h="13716" extrusionOk="0">
                  <a:moveTo>
                    <a:pt x="2286" y="13716"/>
                  </a:moveTo>
                  <a:cubicBezTo>
                    <a:pt x="1524" y="11430"/>
                    <a:pt x="762" y="9144"/>
                    <a:pt x="0" y="6858"/>
                  </a:cubicBezTo>
                  <a:cubicBezTo>
                    <a:pt x="95" y="2381"/>
                    <a:pt x="3905" y="1715"/>
                    <a:pt x="6858" y="0"/>
                  </a:cubicBezTo>
                  <a:cubicBezTo>
                    <a:pt x="8477" y="2667"/>
                    <a:pt x="11906" y="95"/>
                    <a:pt x="13716" y="2286"/>
                  </a:cubicBezTo>
                  <a:cubicBezTo>
                    <a:pt x="12954" y="3810"/>
                    <a:pt x="12192" y="5334"/>
                    <a:pt x="11430" y="6858"/>
                  </a:cubicBezTo>
                  <a:cubicBezTo>
                    <a:pt x="6286" y="6477"/>
                    <a:pt x="5334" y="11525"/>
                    <a:pt x="2286" y="13716"/>
                  </a:cubicBezTo>
                  <a:close/>
                </a:path>
              </a:pathLst>
            </a:custGeom>
            <a:solidFill>
              <a:srgbClr val="F8BF02"/>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175" name="Google Shape;845;p3"/>
            <p:cNvSpPr/>
            <p:nvPr/>
          </p:nvSpPr>
          <p:spPr>
            <a:xfrm>
              <a:off x="9237676" y="2063986"/>
              <a:ext cx="9037" cy="10288"/>
            </a:xfrm>
            <a:custGeom>
              <a:avLst/>
              <a:gdLst/>
              <a:ahLst/>
              <a:cxnLst/>
              <a:rect l="l" t="t" r="r" b="b"/>
              <a:pathLst>
                <a:path w="9037" h="10288" extrusionOk="0">
                  <a:moveTo>
                    <a:pt x="3523" y="0"/>
                  </a:moveTo>
                  <a:cubicBezTo>
                    <a:pt x="4285" y="0"/>
                    <a:pt x="4952" y="0"/>
                    <a:pt x="5714" y="95"/>
                  </a:cubicBezTo>
                  <a:cubicBezTo>
                    <a:pt x="7333" y="2000"/>
                    <a:pt x="10667" y="3334"/>
                    <a:pt x="8095" y="6763"/>
                  </a:cubicBezTo>
                  <a:cubicBezTo>
                    <a:pt x="6476" y="9906"/>
                    <a:pt x="4285" y="11335"/>
                    <a:pt x="951" y="9430"/>
                  </a:cubicBezTo>
                  <a:cubicBezTo>
                    <a:pt x="-1716" y="5334"/>
                    <a:pt x="1904" y="2953"/>
                    <a:pt x="3523" y="0"/>
                  </a:cubicBezTo>
                  <a:close/>
                </a:path>
              </a:pathLst>
            </a:custGeom>
            <a:solidFill>
              <a:srgbClr val="FCCC07"/>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176" name="Google Shape;846;p3"/>
            <p:cNvSpPr/>
            <p:nvPr/>
          </p:nvSpPr>
          <p:spPr>
            <a:xfrm>
              <a:off x="9238007" y="2070748"/>
              <a:ext cx="12335" cy="7825"/>
            </a:xfrm>
            <a:custGeom>
              <a:avLst/>
              <a:gdLst/>
              <a:ahLst/>
              <a:cxnLst/>
              <a:rect l="l" t="t" r="r" b="b"/>
              <a:pathLst>
                <a:path w="12335" h="7825" extrusionOk="0">
                  <a:moveTo>
                    <a:pt x="906" y="2286"/>
                  </a:moveTo>
                  <a:cubicBezTo>
                    <a:pt x="3192" y="1524"/>
                    <a:pt x="5478" y="762"/>
                    <a:pt x="7764" y="0"/>
                  </a:cubicBezTo>
                  <a:cubicBezTo>
                    <a:pt x="9288" y="0"/>
                    <a:pt x="10812" y="0"/>
                    <a:pt x="12336" y="0"/>
                  </a:cubicBezTo>
                  <a:cubicBezTo>
                    <a:pt x="10812" y="1524"/>
                    <a:pt x="9288" y="3048"/>
                    <a:pt x="7764" y="4572"/>
                  </a:cubicBezTo>
                  <a:cubicBezTo>
                    <a:pt x="6430" y="7334"/>
                    <a:pt x="4335" y="8763"/>
                    <a:pt x="1382" y="7144"/>
                  </a:cubicBezTo>
                  <a:cubicBezTo>
                    <a:pt x="-523" y="6096"/>
                    <a:pt x="-237" y="4096"/>
                    <a:pt x="906" y="2286"/>
                  </a:cubicBezTo>
                  <a:close/>
                </a:path>
              </a:pathLst>
            </a:custGeom>
            <a:solidFill>
              <a:srgbClr val="F2B701"/>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177" name="Google Shape;847;p3"/>
            <p:cNvSpPr/>
            <p:nvPr/>
          </p:nvSpPr>
          <p:spPr>
            <a:xfrm>
              <a:off x="9277680" y="2059382"/>
              <a:ext cx="9143" cy="3224"/>
            </a:xfrm>
            <a:custGeom>
              <a:avLst/>
              <a:gdLst/>
              <a:ahLst/>
              <a:cxnLst/>
              <a:rect l="l" t="t" r="r" b="b"/>
              <a:pathLst>
                <a:path w="9143" h="3224" extrusionOk="0">
                  <a:moveTo>
                    <a:pt x="6858" y="2318"/>
                  </a:moveTo>
                  <a:cubicBezTo>
                    <a:pt x="4572" y="1461"/>
                    <a:pt x="571" y="6128"/>
                    <a:pt x="0" y="32"/>
                  </a:cubicBezTo>
                  <a:cubicBezTo>
                    <a:pt x="3143" y="318"/>
                    <a:pt x="6763" y="-1016"/>
                    <a:pt x="9144" y="2318"/>
                  </a:cubicBezTo>
                  <a:cubicBezTo>
                    <a:pt x="8382" y="2223"/>
                    <a:pt x="7620" y="2318"/>
                    <a:pt x="6858" y="2318"/>
                  </a:cubicBezTo>
                  <a:close/>
                </a:path>
              </a:pathLst>
            </a:custGeom>
            <a:solidFill>
              <a:srgbClr val="FBC204"/>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178" name="Google Shape;848;p3"/>
            <p:cNvSpPr/>
            <p:nvPr/>
          </p:nvSpPr>
          <p:spPr>
            <a:xfrm>
              <a:off x="9122422" y="2105079"/>
              <a:ext cx="59531" cy="31733"/>
            </a:xfrm>
            <a:custGeom>
              <a:avLst/>
              <a:gdLst/>
              <a:ahLst/>
              <a:cxnLst/>
              <a:rect l="l" t="t" r="r" b="b"/>
              <a:pathLst>
                <a:path w="59531" h="31733" extrusionOk="0">
                  <a:moveTo>
                    <a:pt x="54864" y="25106"/>
                  </a:moveTo>
                  <a:cubicBezTo>
                    <a:pt x="55626" y="25106"/>
                    <a:pt x="56388" y="25106"/>
                    <a:pt x="57150" y="25106"/>
                  </a:cubicBezTo>
                  <a:cubicBezTo>
                    <a:pt x="58484" y="25392"/>
                    <a:pt x="59246" y="26154"/>
                    <a:pt x="59531" y="27392"/>
                  </a:cubicBezTo>
                  <a:cubicBezTo>
                    <a:pt x="58674" y="33393"/>
                    <a:pt x="54102" y="31392"/>
                    <a:pt x="50578" y="31488"/>
                  </a:cubicBezTo>
                  <a:cubicBezTo>
                    <a:pt x="44196" y="27582"/>
                    <a:pt x="37243" y="29964"/>
                    <a:pt x="30575" y="29678"/>
                  </a:cubicBezTo>
                  <a:cubicBezTo>
                    <a:pt x="24003" y="29583"/>
                    <a:pt x="17621" y="29297"/>
                    <a:pt x="11430" y="27392"/>
                  </a:cubicBezTo>
                  <a:cubicBezTo>
                    <a:pt x="6477" y="25773"/>
                    <a:pt x="2096" y="23487"/>
                    <a:pt x="0" y="18248"/>
                  </a:cubicBezTo>
                  <a:lnTo>
                    <a:pt x="0" y="18248"/>
                  </a:lnTo>
                  <a:cubicBezTo>
                    <a:pt x="4382" y="15867"/>
                    <a:pt x="7525" y="12057"/>
                    <a:pt x="11430" y="9199"/>
                  </a:cubicBezTo>
                  <a:cubicBezTo>
                    <a:pt x="18479" y="6627"/>
                    <a:pt x="23432" y="-707"/>
                    <a:pt x="32004" y="55"/>
                  </a:cubicBezTo>
                  <a:cubicBezTo>
                    <a:pt x="32766" y="722"/>
                    <a:pt x="33147" y="1579"/>
                    <a:pt x="33242" y="2627"/>
                  </a:cubicBezTo>
                  <a:cubicBezTo>
                    <a:pt x="32957" y="4818"/>
                    <a:pt x="31814" y="6437"/>
                    <a:pt x="30004" y="7580"/>
                  </a:cubicBezTo>
                  <a:cubicBezTo>
                    <a:pt x="27718" y="8532"/>
                    <a:pt x="25813" y="9866"/>
                    <a:pt x="24575" y="12057"/>
                  </a:cubicBezTo>
                  <a:cubicBezTo>
                    <a:pt x="23336" y="13390"/>
                    <a:pt x="22193" y="14724"/>
                    <a:pt x="23622" y="16629"/>
                  </a:cubicBezTo>
                  <a:cubicBezTo>
                    <a:pt x="27718" y="20248"/>
                    <a:pt x="30194" y="14057"/>
                    <a:pt x="33814" y="14819"/>
                  </a:cubicBezTo>
                  <a:cubicBezTo>
                    <a:pt x="35243" y="14724"/>
                    <a:pt x="36957" y="15295"/>
                    <a:pt x="38195" y="14628"/>
                  </a:cubicBezTo>
                  <a:cubicBezTo>
                    <a:pt x="44101" y="11866"/>
                    <a:pt x="48578" y="11390"/>
                    <a:pt x="49530" y="19867"/>
                  </a:cubicBezTo>
                  <a:cubicBezTo>
                    <a:pt x="49816" y="22153"/>
                    <a:pt x="52197" y="24153"/>
                    <a:pt x="54864" y="25106"/>
                  </a:cubicBezTo>
                  <a:close/>
                </a:path>
              </a:pathLst>
            </a:custGeom>
            <a:solidFill>
              <a:srgbClr val="FBC304"/>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179" name="Google Shape;849;p3"/>
            <p:cNvSpPr/>
            <p:nvPr/>
          </p:nvSpPr>
          <p:spPr>
            <a:xfrm>
              <a:off x="9122300" y="2123326"/>
              <a:ext cx="11552" cy="9144"/>
            </a:xfrm>
            <a:custGeom>
              <a:avLst/>
              <a:gdLst/>
              <a:ahLst/>
              <a:cxnLst/>
              <a:rect l="l" t="t" r="r" b="b"/>
              <a:pathLst>
                <a:path w="11552" h="9144" extrusionOk="0">
                  <a:moveTo>
                    <a:pt x="123" y="0"/>
                  </a:moveTo>
                  <a:cubicBezTo>
                    <a:pt x="3933" y="3048"/>
                    <a:pt x="7743" y="6096"/>
                    <a:pt x="11553" y="9144"/>
                  </a:cubicBezTo>
                  <a:cubicBezTo>
                    <a:pt x="599" y="8572"/>
                    <a:pt x="-449" y="7620"/>
                    <a:pt x="123" y="0"/>
                  </a:cubicBezTo>
                  <a:close/>
                </a:path>
              </a:pathLst>
            </a:custGeom>
            <a:solidFill>
              <a:srgbClr val="FBCB12"/>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180" name="Google Shape;850;p3"/>
            <p:cNvSpPr/>
            <p:nvPr/>
          </p:nvSpPr>
          <p:spPr>
            <a:xfrm>
              <a:off x="9122422" y="2114182"/>
              <a:ext cx="11429" cy="9144"/>
            </a:xfrm>
            <a:custGeom>
              <a:avLst/>
              <a:gdLst/>
              <a:ahLst/>
              <a:cxnLst/>
              <a:rect l="l" t="t" r="r" b="b"/>
              <a:pathLst>
                <a:path w="11429" h="9144" extrusionOk="0">
                  <a:moveTo>
                    <a:pt x="11430" y="0"/>
                  </a:moveTo>
                  <a:cubicBezTo>
                    <a:pt x="9430" y="5239"/>
                    <a:pt x="5906" y="8763"/>
                    <a:pt x="0" y="9144"/>
                  </a:cubicBezTo>
                  <a:cubicBezTo>
                    <a:pt x="2381" y="6096"/>
                    <a:pt x="4763" y="3143"/>
                    <a:pt x="7049" y="191"/>
                  </a:cubicBezTo>
                  <a:cubicBezTo>
                    <a:pt x="8573" y="95"/>
                    <a:pt x="10001" y="95"/>
                    <a:pt x="11430" y="0"/>
                  </a:cubicBezTo>
                  <a:close/>
                </a:path>
              </a:pathLst>
            </a:custGeom>
            <a:solidFill>
              <a:srgbClr val="FBCB12"/>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181" name="Google Shape;851;p3"/>
            <p:cNvSpPr/>
            <p:nvPr/>
          </p:nvSpPr>
          <p:spPr>
            <a:xfrm>
              <a:off x="9171696" y="2086750"/>
              <a:ext cx="31722" cy="20573"/>
            </a:xfrm>
            <a:custGeom>
              <a:avLst/>
              <a:gdLst/>
              <a:ahLst/>
              <a:cxnLst/>
              <a:rect l="l" t="t" r="r" b="b"/>
              <a:pathLst>
                <a:path w="31722" h="20573" extrusionOk="0">
                  <a:moveTo>
                    <a:pt x="28355" y="13716"/>
                  </a:moveTo>
                  <a:cubicBezTo>
                    <a:pt x="26069" y="16002"/>
                    <a:pt x="23783" y="18288"/>
                    <a:pt x="21497" y="20574"/>
                  </a:cubicBezTo>
                  <a:cubicBezTo>
                    <a:pt x="16734" y="17526"/>
                    <a:pt x="11400" y="18098"/>
                    <a:pt x="6257" y="18574"/>
                  </a:cubicBezTo>
                  <a:cubicBezTo>
                    <a:pt x="-220" y="19241"/>
                    <a:pt x="-1077" y="16574"/>
                    <a:pt x="1018" y="11430"/>
                  </a:cubicBezTo>
                  <a:cubicBezTo>
                    <a:pt x="1780" y="9906"/>
                    <a:pt x="2542" y="8382"/>
                    <a:pt x="3304" y="6858"/>
                  </a:cubicBezTo>
                  <a:cubicBezTo>
                    <a:pt x="8638" y="4572"/>
                    <a:pt x="13972" y="2286"/>
                    <a:pt x="19306" y="0"/>
                  </a:cubicBezTo>
                  <a:cubicBezTo>
                    <a:pt x="20830" y="0"/>
                    <a:pt x="22354" y="0"/>
                    <a:pt x="23783" y="0"/>
                  </a:cubicBezTo>
                  <a:cubicBezTo>
                    <a:pt x="30355" y="2953"/>
                    <a:pt x="35308" y="6382"/>
                    <a:pt x="28355" y="13716"/>
                  </a:cubicBezTo>
                  <a:close/>
                </a:path>
              </a:pathLst>
            </a:custGeom>
            <a:solidFill>
              <a:srgbClr val="FCCB03"/>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182" name="Google Shape;852;p3"/>
            <p:cNvSpPr/>
            <p:nvPr/>
          </p:nvSpPr>
          <p:spPr>
            <a:xfrm>
              <a:off x="9165190" y="2098181"/>
              <a:ext cx="28004" cy="20574"/>
            </a:xfrm>
            <a:custGeom>
              <a:avLst/>
              <a:gdLst/>
              <a:ahLst/>
              <a:cxnLst/>
              <a:rect l="l" t="t" r="r" b="b"/>
              <a:pathLst>
                <a:path w="28004" h="20574" extrusionOk="0">
                  <a:moveTo>
                    <a:pt x="7525" y="0"/>
                  </a:moveTo>
                  <a:cubicBezTo>
                    <a:pt x="6572" y="9811"/>
                    <a:pt x="15526" y="-95"/>
                    <a:pt x="17050" y="4858"/>
                  </a:cubicBezTo>
                  <a:cubicBezTo>
                    <a:pt x="22574" y="1524"/>
                    <a:pt x="25051" y="5906"/>
                    <a:pt x="28004" y="9144"/>
                  </a:cubicBezTo>
                  <a:lnTo>
                    <a:pt x="28004" y="9144"/>
                  </a:lnTo>
                  <a:cubicBezTo>
                    <a:pt x="28099" y="16859"/>
                    <a:pt x="20860" y="17240"/>
                    <a:pt x="16574" y="20574"/>
                  </a:cubicBezTo>
                  <a:cubicBezTo>
                    <a:pt x="13526" y="20479"/>
                    <a:pt x="10478" y="18383"/>
                    <a:pt x="7430" y="20574"/>
                  </a:cubicBezTo>
                  <a:cubicBezTo>
                    <a:pt x="5715" y="18955"/>
                    <a:pt x="3239" y="18002"/>
                    <a:pt x="2096" y="15621"/>
                  </a:cubicBezTo>
                  <a:cubicBezTo>
                    <a:pt x="1810" y="12192"/>
                    <a:pt x="857" y="8858"/>
                    <a:pt x="0" y="5524"/>
                  </a:cubicBezTo>
                  <a:cubicBezTo>
                    <a:pt x="190" y="3715"/>
                    <a:pt x="1905" y="3334"/>
                    <a:pt x="2953" y="2286"/>
                  </a:cubicBezTo>
                  <a:cubicBezTo>
                    <a:pt x="4477" y="1524"/>
                    <a:pt x="6001" y="762"/>
                    <a:pt x="7525" y="0"/>
                  </a:cubicBezTo>
                  <a:close/>
                </a:path>
              </a:pathLst>
            </a:custGeom>
            <a:solidFill>
              <a:srgbClr val="FCC501"/>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183" name="Google Shape;853;p3"/>
            <p:cNvSpPr/>
            <p:nvPr/>
          </p:nvSpPr>
          <p:spPr>
            <a:xfrm>
              <a:off x="9154426" y="2099550"/>
              <a:ext cx="13716" cy="10568"/>
            </a:xfrm>
            <a:custGeom>
              <a:avLst/>
              <a:gdLst/>
              <a:ahLst/>
              <a:cxnLst/>
              <a:rect l="l" t="t" r="r" b="b"/>
              <a:pathLst>
                <a:path w="13716" h="10568" extrusionOk="0">
                  <a:moveTo>
                    <a:pt x="13716" y="917"/>
                  </a:moveTo>
                  <a:cubicBezTo>
                    <a:pt x="12954" y="1679"/>
                    <a:pt x="12192" y="2441"/>
                    <a:pt x="11430" y="3203"/>
                  </a:cubicBezTo>
                  <a:cubicBezTo>
                    <a:pt x="8572" y="7203"/>
                    <a:pt x="7144" y="14633"/>
                    <a:pt x="0" y="7775"/>
                  </a:cubicBezTo>
                  <a:cubicBezTo>
                    <a:pt x="0" y="7013"/>
                    <a:pt x="0" y="6251"/>
                    <a:pt x="0" y="5489"/>
                  </a:cubicBezTo>
                  <a:cubicBezTo>
                    <a:pt x="2381" y="-2608"/>
                    <a:pt x="8477" y="536"/>
                    <a:pt x="13716" y="917"/>
                  </a:cubicBezTo>
                  <a:close/>
                </a:path>
              </a:pathLst>
            </a:custGeom>
            <a:solidFill>
              <a:srgbClr val="FDD106"/>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184" name="Google Shape;854;p3"/>
            <p:cNvSpPr/>
            <p:nvPr/>
          </p:nvSpPr>
          <p:spPr>
            <a:xfrm>
              <a:off x="9254915" y="2129388"/>
              <a:ext cx="22764" cy="12131"/>
            </a:xfrm>
            <a:custGeom>
              <a:avLst/>
              <a:gdLst/>
              <a:ahLst/>
              <a:cxnLst/>
              <a:rect l="l" t="t" r="r" b="b"/>
              <a:pathLst>
                <a:path w="22764" h="12131" extrusionOk="0">
                  <a:moveTo>
                    <a:pt x="0" y="7655"/>
                  </a:moveTo>
                  <a:cubicBezTo>
                    <a:pt x="3429" y="-346"/>
                    <a:pt x="8763" y="-2156"/>
                    <a:pt x="14002" y="2607"/>
                  </a:cubicBezTo>
                  <a:cubicBezTo>
                    <a:pt x="16478" y="4893"/>
                    <a:pt x="21717" y="2607"/>
                    <a:pt x="22765" y="7560"/>
                  </a:cubicBezTo>
                  <a:cubicBezTo>
                    <a:pt x="20860" y="7560"/>
                    <a:pt x="19145" y="8036"/>
                    <a:pt x="18193" y="9846"/>
                  </a:cubicBezTo>
                  <a:cubicBezTo>
                    <a:pt x="16669" y="10608"/>
                    <a:pt x="15145" y="11370"/>
                    <a:pt x="13621" y="12132"/>
                  </a:cubicBezTo>
                  <a:cubicBezTo>
                    <a:pt x="10763" y="8131"/>
                    <a:pt x="8477" y="2892"/>
                    <a:pt x="2191" y="7560"/>
                  </a:cubicBezTo>
                  <a:cubicBezTo>
                    <a:pt x="1524" y="8703"/>
                    <a:pt x="762" y="8703"/>
                    <a:pt x="0" y="7655"/>
                  </a:cubicBezTo>
                  <a:close/>
                </a:path>
              </a:pathLst>
            </a:custGeom>
            <a:solidFill>
              <a:srgbClr val="FDC401"/>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185" name="Google Shape;855;p3"/>
            <p:cNvSpPr/>
            <p:nvPr/>
          </p:nvSpPr>
          <p:spPr>
            <a:xfrm>
              <a:off x="9266303" y="2103471"/>
              <a:ext cx="25619" cy="15283"/>
            </a:xfrm>
            <a:custGeom>
              <a:avLst/>
              <a:gdLst/>
              <a:ahLst/>
              <a:cxnLst/>
              <a:rect l="l" t="t" r="r" b="b"/>
              <a:pathLst>
                <a:path w="25619" h="15283" extrusionOk="0">
                  <a:moveTo>
                    <a:pt x="6900" y="3853"/>
                  </a:moveTo>
                  <a:cubicBezTo>
                    <a:pt x="11472" y="3091"/>
                    <a:pt x="16615" y="5758"/>
                    <a:pt x="20616" y="1567"/>
                  </a:cubicBezTo>
                  <a:cubicBezTo>
                    <a:pt x="24235" y="-1862"/>
                    <a:pt x="24712" y="996"/>
                    <a:pt x="25188" y="3853"/>
                  </a:cubicBezTo>
                  <a:cubicBezTo>
                    <a:pt x="26617" y="6520"/>
                    <a:pt x="24140" y="7187"/>
                    <a:pt x="22902" y="8425"/>
                  </a:cubicBezTo>
                  <a:cubicBezTo>
                    <a:pt x="22807" y="11378"/>
                    <a:pt x="21283" y="12902"/>
                    <a:pt x="18330" y="12997"/>
                  </a:cubicBezTo>
                  <a:cubicBezTo>
                    <a:pt x="14520" y="16045"/>
                    <a:pt x="10710" y="16045"/>
                    <a:pt x="6900" y="12997"/>
                  </a:cubicBezTo>
                  <a:cubicBezTo>
                    <a:pt x="4614" y="11473"/>
                    <a:pt x="2328" y="9949"/>
                    <a:pt x="42" y="8425"/>
                  </a:cubicBezTo>
                  <a:cubicBezTo>
                    <a:pt x="-530" y="2615"/>
                    <a:pt x="4900" y="5853"/>
                    <a:pt x="6900" y="3853"/>
                  </a:cubicBezTo>
                  <a:close/>
                </a:path>
              </a:pathLst>
            </a:custGeom>
            <a:solidFill>
              <a:srgbClr val="F9B901"/>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186" name="Google Shape;856;p3"/>
            <p:cNvSpPr/>
            <p:nvPr/>
          </p:nvSpPr>
          <p:spPr>
            <a:xfrm>
              <a:off x="9289110" y="2107324"/>
              <a:ext cx="11334" cy="4645"/>
            </a:xfrm>
            <a:custGeom>
              <a:avLst/>
              <a:gdLst/>
              <a:ahLst/>
              <a:cxnLst/>
              <a:rect l="l" t="t" r="r" b="b"/>
              <a:pathLst>
                <a:path w="11334" h="4645" extrusionOk="0">
                  <a:moveTo>
                    <a:pt x="0" y="4572"/>
                  </a:moveTo>
                  <a:cubicBezTo>
                    <a:pt x="762" y="3048"/>
                    <a:pt x="1524" y="1524"/>
                    <a:pt x="2286" y="0"/>
                  </a:cubicBezTo>
                  <a:cubicBezTo>
                    <a:pt x="5334" y="0"/>
                    <a:pt x="8382" y="0"/>
                    <a:pt x="11335" y="0"/>
                  </a:cubicBezTo>
                  <a:cubicBezTo>
                    <a:pt x="10573" y="762"/>
                    <a:pt x="9811" y="1524"/>
                    <a:pt x="9049" y="2286"/>
                  </a:cubicBezTo>
                  <a:cubicBezTo>
                    <a:pt x="6286" y="3810"/>
                    <a:pt x="3334" y="4953"/>
                    <a:pt x="0" y="4572"/>
                  </a:cubicBezTo>
                  <a:close/>
                </a:path>
              </a:pathLst>
            </a:custGeom>
            <a:solidFill>
              <a:srgbClr val="F9B604"/>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187" name="Google Shape;857;p3"/>
            <p:cNvSpPr/>
            <p:nvPr/>
          </p:nvSpPr>
          <p:spPr>
            <a:xfrm>
              <a:off x="9179477" y="2124917"/>
              <a:ext cx="11334" cy="9765"/>
            </a:xfrm>
            <a:custGeom>
              <a:avLst/>
              <a:gdLst/>
              <a:ahLst/>
              <a:cxnLst/>
              <a:rect l="l" t="t" r="r" b="b"/>
              <a:pathLst>
                <a:path w="11334" h="9765" extrusionOk="0">
                  <a:moveTo>
                    <a:pt x="2381" y="7554"/>
                  </a:moveTo>
                  <a:cubicBezTo>
                    <a:pt x="1619" y="6792"/>
                    <a:pt x="857" y="6030"/>
                    <a:pt x="0" y="5268"/>
                  </a:cubicBezTo>
                  <a:cubicBezTo>
                    <a:pt x="1334" y="410"/>
                    <a:pt x="4477" y="-1019"/>
                    <a:pt x="9144" y="696"/>
                  </a:cubicBezTo>
                  <a:cubicBezTo>
                    <a:pt x="10287" y="2220"/>
                    <a:pt x="8096" y="3744"/>
                    <a:pt x="9144" y="5268"/>
                  </a:cubicBezTo>
                  <a:cubicBezTo>
                    <a:pt x="9906" y="6696"/>
                    <a:pt x="10668" y="8125"/>
                    <a:pt x="11335" y="9649"/>
                  </a:cubicBezTo>
                  <a:cubicBezTo>
                    <a:pt x="8096" y="10125"/>
                    <a:pt x="5239" y="9078"/>
                    <a:pt x="2381" y="7554"/>
                  </a:cubicBezTo>
                  <a:close/>
                </a:path>
              </a:pathLst>
            </a:custGeom>
            <a:solidFill>
              <a:srgbClr val="F8BE02"/>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188" name="Google Shape;858;p3"/>
            <p:cNvSpPr/>
            <p:nvPr/>
          </p:nvSpPr>
          <p:spPr>
            <a:xfrm>
              <a:off x="9211470" y="2054836"/>
              <a:ext cx="16108" cy="7856"/>
            </a:xfrm>
            <a:custGeom>
              <a:avLst/>
              <a:gdLst/>
              <a:ahLst/>
              <a:cxnLst/>
              <a:rect l="l" t="t" r="r" b="b"/>
              <a:pathLst>
                <a:path w="16108" h="7856" extrusionOk="0">
                  <a:moveTo>
                    <a:pt x="12" y="4578"/>
                  </a:moveTo>
                  <a:cubicBezTo>
                    <a:pt x="2964" y="958"/>
                    <a:pt x="7060" y="-89"/>
                    <a:pt x="11537" y="6"/>
                  </a:cubicBezTo>
                  <a:cubicBezTo>
                    <a:pt x="13442" y="101"/>
                    <a:pt x="15061" y="482"/>
                    <a:pt x="16109" y="2292"/>
                  </a:cubicBezTo>
                  <a:cubicBezTo>
                    <a:pt x="15252" y="4387"/>
                    <a:pt x="14013" y="5816"/>
                    <a:pt x="11537" y="4578"/>
                  </a:cubicBezTo>
                  <a:cubicBezTo>
                    <a:pt x="9251" y="5340"/>
                    <a:pt x="6965" y="6102"/>
                    <a:pt x="4679" y="6864"/>
                  </a:cubicBezTo>
                  <a:cubicBezTo>
                    <a:pt x="2012" y="8293"/>
                    <a:pt x="-179" y="8674"/>
                    <a:pt x="12" y="4578"/>
                  </a:cubicBezTo>
                  <a:close/>
                </a:path>
              </a:pathLst>
            </a:custGeom>
            <a:solidFill>
              <a:srgbClr val="FCC902"/>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189" name="Google Shape;859;p3"/>
            <p:cNvSpPr/>
            <p:nvPr/>
          </p:nvSpPr>
          <p:spPr>
            <a:xfrm>
              <a:off x="9221767" y="2057128"/>
              <a:ext cx="8002" cy="7446"/>
            </a:xfrm>
            <a:custGeom>
              <a:avLst/>
              <a:gdLst/>
              <a:ahLst/>
              <a:cxnLst/>
              <a:rect l="l" t="t" r="r" b="b"/>
              <a:pathLst>
                <a:path w="8002" h="7446" extrusionOk="0">
                  <a:moveTo>
                    <a:pt x="1144" y="2286"/>
                  </a:moveTo>
                  <a:cubicBezTo>
                    <a:pt x="2668" y="1524"/>
                    <a:pt x="4192" y="762"/>
                    <a:pt x="5716" y="0"/>
                  </a:cubicBezTo>
                  <a:cubicBezTo>
                    <a:pt x="6478" y="0"/>
                    <a:pt x="7240" y="0"/>
                    <a:pt x="8002" y="0"/>
                  </a:cubicBezTo>
                  <a:cubicBezTo>
                    <a:pt x="8002" y="1524"/>
                    <a:pt x="8002" y="3048"/>
                    <a:pt x="8002" y="4572"/>
                  </a:cubicBezTo>
                  <a:cubicBezTo>
                    <a:pt x="6288" y="6953"/>
                    <a:pt x="4192" y="8287"/>
                    <a:pt x="1144" y="6858"/>
                  </a:cubicBezTo>
                  <a:cubicBezTo>
                    <a:pt x="-1332" y="5334"/>
                    <a:pt x="954" y="3810"/>
                    <a:pt x="1144" y="2286"/>
                  </a:cubicBezTo>
                  <a:close/>
                </a:path>
              </a:pathLst>
            </a:custGeom>
            <a:solidFill>
              <a:srgbClr val="F9C306"/>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190" name="Google Shape;860;p3"/>
            <p:cNvSpPr/>
            <p:nvPr/>
          </p:nvSpPr>
          <p:spPr>
            <a:xfrm>
              <a:off x="9229360" y="2063890"/>
              <a:ext cx="22283" cy="31945"/>
            </a:xfrm>
            <a:custGeom>
              <a:avLst/>
              <a:gdLst/>
              <a:ahLst/>
              <a:cxnLst/>
              <a:rect l="l" t="t" r="r" b="b"/>
              <a:pathLst>
                <a:path w="22283" h="31945" extrusionOk="0">
                  <a:moveTo>
                    <a:pt x="9553" y="9144"/>
                  </a:moveTo>
                  <a:cubicBezTo>
                    <a:pt x="10125" y="15145"/>
                    <a:pt x="13458" y="12668"/>
                    <a:pt x="16411" y="11430"/>
                  </a:cubicBezTo>
                  <a:cubicBezTo>
                    <a:pt x="18602" y="12287"/>
                    <a:pt x="20126" y="13811"/>
                    <a:pt x="20983" y="16002"/>
                  </a:cubicBezTo>
                  <a:cubicBezTo>
                    <a:pt x="20888" y="16478"/>
                    <a:pt x="20888" y="16955"/>
                    <a:pt x="20793" y="17336"/>
                  </a:cubicBezTo>
                  <a:cubicBezTo>
                    <a:pt x="19173" y="21050"/>
                    <a:pt x="23936" y="24289"/>
                    <a:pt x="21650" y="28099"/>
                  </a:cubicBezTo>
                  <a:cubicBezTo>
                    <a:pt x="20031" y="30385"/>
                    <a:pt x="17745" y="31528"/>
                    <a:pt x="14982" y="31909"/>
                  </a:cubicBezTo>
                  <a:cubicBezTo>
                    <a:pt x="10791" y="32004"/>
                    <a:pt x="6505" y="32099"/>
                    <a:pt x="2695" y="29623"/>
                  </a:cubicBezTo>
                  <a:cubicBezTo>
                    <a:pt x="2409" y="24003"/>
                    <a:pt x="8601" y="26289"/>
                    <a:pt x="10696" y="23146"/>
                  </a:cubicBezTo>
                  <a:cubicBezTo>
                    <a:pt x="7934" y="20669"/>
                    <a:pt x="3933" y="24670"/>
                    <a:pt x="1266" y="20479"/>
                  </a:cubicBezTo>
                  <a:cubicBezTo>
                    <a:pt x="3933" y="17526"/>
                    <a:pt x="8791" y="13525"/>
                    <a:pt x="314" y="11335"/>
                  </a:cubicBezTo>
                  <a:cubicBezTo>
                    <a:pt x="-829" y="7715"/>
                    <a:pt x="1362" y="5334"/>
                    <a:pt x="3457" y="2953"/>
                  </a:cubicBezTo>
                  <a:cubicBezTo>
                    <a:pt x="3933" y="2667"/>
                    <a:pt x="4410" y="2477"/>
                    <a:pt x="4886" y="2191"/>
                  </a:cubicBezTo>
                  <a:cubicBezTo>
                    <a:pt x="7172" y="1429"/>
                    <a:pt x="9458" y="762"/>
                    <a:pt x="11744" y="0"/>
                  </a:cubicBezTo>
                  <a:cubicBezTo>
                    <a:pt x="11077" y="3143"/>
                    <a:pt x="10315" y="6191"/>
                    <a:pt x="9553" y="9144"/>
                  </a:cubicBezTo>
                  <a:close/>
                </a:path>
              </a:pathLst>
            </a:custGeom>
            <a:solidFill>
              <a:srgbClr val="FBC201"/>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191" name="Google Shape;861;p3"/>
            <p:cNvSpPr/>
            <p:nvPr/>
          </p:nvSpPr>
          <p:spPr>
            <a:xfrm>
              <a:off x="9212240" y="2061700"/>
              <a:ext cx="22101" cy="17990"/>
            </a:xfrm>
            <a:custGeom>
              <a:avLst/>
              <a:gdLst/>
              <a:ahLst/>
              <a:cxnLst/>
              <a:rect l="l" t="t" r="r" b="b"/>
              <a:pathLst>
                <a:path w="22101" h="17990" extrusionOk="0">
                  <a:moveTo>
                    <a:pt x="10671" y="2286"/>
                  </a:moveTo>
                  <a:cubicBezTo>
                    <a:pt x="12957" y="1524"/>
                    <a:pt x="15243" y="762"/>
                    <a:pt x="17529" y="0"/>
                  </a:cubicBezTo>
                  <a:cubicBezTo>
                    <a:pt x="20482" y="95"/>
                    <a:pt x="22006" y="1619"/>
                    <a:pt x="22101" y="4572"/>
                  </a:cubicBezTo>
                  <a:cubicBezTo>
                    <a:pt x="22101" y="4572"/>
                    <a:pt x="22101" y="4572"/>
                    <a:pt x="22101" y="4572"/>
                  </a:cubicBezTo>
                  <a:cubicBezTo>
                    <a:pt x="20292" y="6858"/>
                    <a:pt x="18672" y="9525"/>
                    <a:pt x="15243" y="6858"/>
                  </a:cubicBezTo>
                  <a:cubicBezTo>
                    <a:pt x="10576" y="7715"/>
                    <a:pt x="12767" y="12668"/>
                    <a:pt x="10481" y="14859"/>
                  </a:cubicBezTo>
                  <a:cubicBezTo>
                    <a:pt x="8576" y="16764"/>
                    <a:pt x="6671" y="18574"/>
                    <a:pt x="3623" y="17812"/>
                  </a:cubicBezTo>
                  <a:cubicBezTo>
                    <a:pt x="1718" y="17240"/>
                    <a:pt x="194" y="16097"/>
                    <a:pt x="3" y="14002"/>
                  </a:cubicBezTo>
                  <a:cubicBezTo>
                    <a:pt x="-92" y="11240"/>
                    <a:pt x="1813" y="9811"/>
                    <a:pt x="4099" y="9335"/>
                  </a:cubicBezTo>
                  <a:cubicBezTo>
                    <a:pt x="8195" y="8572"/>
                    <a:pt x="9147" y="5144"/>
                    <a:pt x="10671" y="2286"/>
                  </a:cubicBezTo>
                  <a:close/>
                </a:path>
              </a:pathLst>
            </a:custGeom>
            <a:solidFill>
              <a:srgbClr val="FDCD03"/>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192" name="Google Shape;862;p3"/>
            <p:cNvSpPr/>
            <p:nvPr/>
          </p:nvSpPr>
          <p:spPr>
            <a:xfrm>
              <a:off x="9272057" y="2116468"/>
              <a:ext cx="12607" cy="9144"/>
            </a:xfrm>
            <a:custGeom>
              <a:avLst/>
              <a:gdLst/>
              <a:ahLst/>
              <a:cxnLst/>
              <a:rect l="l" t="t" r="r" b="b"/>
              <a:pathLst>
                <a:path w="12607" h="9144" extrusionOk="0">
                  <a:moveTo>
                    <a:pt x="1146" y="0"/>
                  </a:moveTo>
                  <a:cubicBezTo>
                    <a:pt x="4956" y="0"/>
                    <a:pt x="8766" y="0"/>
                    <a:pt x="12576" y="0"/>
                  </a:cubicBezTo>
                  <a:cubicBezTo>
                    <a:pt x="12767" y="3905"/>
                    <a:pt x="12195" y="7430"/>
                    <a:pt x="8004" y="9144"/>
                  </a:cubicBezTo>
                  <a:cubicBezTo>
                    <a:pt x="8004" y="4286"/>
                    <a:pt x="-3616" y="8287"/>
                    <a:pt x="1146" y="0"/>
                  </a:cubicBezTo>
                  <a:close/>
                </a:path>
              </a:pathLst>
            </a:custGeom>
            <a:solidFill>
              <a:srgbClr val="F4B700"/>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193" name="Google Shape;863;p3"/>
            <p:cNvSpPr/>
            <p:nvPr/>
          </p:nvSpPr>
          <p:spPr>
            <a:xfrm>
              <a:off x="9243485" y="2086221"/>
              <a:ext cx="29622" cy="30590"/>
            </a:xfrm>
            <a:custGeom>
              <a:avLst/>
              <a:gdLst/>
              <a:ahLst/>
              <a:cxnLst/>
              <a:rect l="l" t="t" r="r" b="b"/>
              <a:pathLst>
                <a:path w="29622" h="30590" extrusionOk="0">
                  <a:moveTo>
                    <a:pt x="0" y="7387"/>
                  </a:moveTo>
                  <a:cubicBezTo>
                    <a:pt x="2286" y="6625"/>
                    <a:pt x="4572" y="5863"/>
                    <a:pt x="6858" y="5101"/>
                  </a:cubicBezTo>
                  <a:cubicBezTo>
                    <a:pt x="8668" y="3673"/>
                    <a:pt x="7525" y="-518"/>
                    <a:pt x="11525" y="53"/>
                  </a:cubicBezTo>
                  <a:cubicBezTo>
                    <a:pt x="14573" y="2339"/>
                    <a:pt x="15812" y="5768"/>
                    <a:pt x="16955" y="9102"/>
                  </a:cubicBezTo>
                  <a:cubicBezTo>
                    <a:pt x="17050" y="10054"/>
                    <a:pt x="16955" y="11102"/>
                    <a:pt x="16574" y="11959"/>
                  </a:cubicBezTo>
                  <a:cubicBezTo>
                    <a:pt x="16193" y="12531"/>
                    <a:pt x="14954" y="12436"/>
                    <a:pt x="14764" y="13007"/>
                  </a:cubicBezTo>
                  <a:cubicBezTo>
                    <a:pt x="14573" y="13483"/>
                    <a:pt x="15431" y="13769"/>
                    <a:pt x="16193" y="13483"/>
                  </a:cubicBezTo>
                  <a:cubicBezTo>
                    <a:pt x="17431" y="13960"/>
                    <a:pt x="18288" y="14722"/>
                    <a:pt x="19145" y="15674"/>
                  </a:cubicBezTo>
                  <a:cubicBezTo>
                    <a:pt x="20479" y="17389"/>
                    <a:pt x="21050" y="19579"/>
                    <a:pt x="22765" y="21008"/>
                  </a:cubicBezTo>
                  <a:cubicBezTo>
                    <a:pt x="25051" y="19579"/>
                    <a:pt x="27337" y="19579"/>
                    <a:pt x="29623" y="21008"/>
                  </a:cubicBezTo>
                  <a:cubicBezTo>
                    <a:pt x="27337" y="22532"/>
                    <a:pt x="25051" y="24056"/>
                    <a:pt x="22765" y="25580"/>
                  </a:cubicBezTo>
                  <a:cubicBezTo>
                    <a:pt x="18860" y="26723"/>
                    <a:pt x="16574" y="32152"/>
                    <a:pt x="11335" y="30152"/>
                  </a:cubicBezTo>
                  <a:cubicBezTo>
                    <a:pt x="9239" y="26723"/>
                    <a:pt x="6191" y="28438"/>
                    <a:pt x="3429" y="28819"/>
                  </a:cubicBezTo>
                  <a:cubicBezTo>
                    <a:pt x="2477" y="28628"/>
                    <a:pt x="1619" y="28057"/>
                    <a:pt x="1048" y="27199"/>
                  </a:cubicBezTo>
                  <a:cubicBezTo>
                    <a:pt x="191" y="20627"/>
                    <a:pt x="2000" y="13960"/>
                    <a:pt x="0" y="7387"/>
                  </a:cubicBezTo>
                  <a:close/>
                </a:path>
              </a:pathLst>
            </a:custGeom>
            <a:solidFill>
              <a:srgbClr val="F6B401"/>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194" name="Google Shape;864;p3"/>
            <p:cNvSpPr/>
            <p:nvPr/>
          </p:nvSpPr>
          <p:spPr>
            <a:xfrm>
              <a:off x="9221223" y="2115992"/>
              <a:ext cx="24547" cy="18192"/>
            </a:xfrm>
            <a:custGeom>
              <a:avLst/>
              <a:gdLst/>
              <a:ahLst/>
              <a:cxnLst/>
              <a:rect l="l" t="t" r="r" b="b"/>
              <a:pathLst>
                <a:path w="24547" h="18192" extrusionOk="0">
                  <a:moveTo>
                    <a:pt x="24548" y="2762"/>
                  </a:moveTo>
                  <a:cubicBezTo>
                    <a:pt x="24548" y="3524"/>
                    <a:pt x="24548" y="4286"/>
                    <a:pt x="24548" y="5048"/>
                  </a:cubicBezTo>
                  <a:cubicBezTo>
                    <a:pt x="21976" y="9525"/>
                    <a:pt x="16166" y="10192"/>
                    <a:pt x="13594" y="14573"/>
                  </a:cubicBezTo>
                  <a:cubicBezTo>
                    <a:pt x="12642" y="15049"/>
                    <a:pt x="11689" y="14859"/>
                    <a:pt x="10927" y="14192"/>
                  </a:cubicBezTo>
                  <a:cubicBezTo>
                    <a:pt x="7308" y="13525"/>
                    <a:pt x="4736" y="15430"/>
                    <a:pt x="2259" y="18193"/>
                  </a:cubicBezTo>
                  <a:cubicBezTo>
                    <a:pt x="-312" y="14478"/>
                    <a:pt x="-408" y="10954"/>
                    <a:pt x="1783" y="7334"/>
                  </a:cubicBezTo>
                  <a:cubicBezTo>
                    <a:pt x="-1551" y="1238"/>
                    <a:pt x="-598" y="0"/>
                    <a:pt x="7974" y="0"/>
                  </a:cubicBezTo>
                  <a:cubicBezTo>
                    <a:pt x="10165" y="3238"/>
                    <a:pt x="8832" y="5239"/>
                    <a:pt x="7974" y="5810"/>
                  </a:cubicBezTo>
                  <a:cubicBezTo>
                    <a:pt x="11118" y="2953"/>
                    <a:pt x="15975" y="-2096"/>
                    <a:pt x="23500" y="1619"/>
                  </a:cubicBezTo>
                  <a:cubicBezTo>
                    <a:pt x="23786" y="2000"/>
                    <a:pt x="24167" y="2381"/>
                    <a:pt x="24548" y="2762"/>
                  </a:cubicBezTo>
                  <a:close/>
                </a:path>
              </a:pathLst>
            </a:custGeom>
            <a:solidFill>
              <a:srgbClr val="FCC101"/>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195" name="Google Shape;865;p3"/>
            <p:cNvSpPr/>
            <p:nvPr/>
          </p:nvSpPr>
          <p:spPr>
            <a:xfrm>
              <a:off x="9229767" y="2132452"/>
              <a:ext cx="11587" cy="9493"/>
            </a:xfrm>
            <a:custGeom>
              <a:avLst/>
              <a:gdLst/>
              <a:ahLst/>
              <a:cxnLst/>
              <a:rect l="l" t="t" r="r" b="b"/>
              <a:pathLst>
                <a:path w="11587" h="9493" extrusionOk="0">
                  <a:moveTo>
                    <a:pt x="6860" y="19"/>
                  </a:moveTo>
                  <a:cubicBezTo>
                    <a:pt x="11622" y="686"/>
                    <a:pt x="12765" y="4115"/>
                    <a:pt x="10384" y="7258"/>
                  </a:cubicBezTo>
                  <a:cubicBezTo>
                    <a:pt x="5526" y="13735"/>
                    <a:pt x="3907" y="4019"/>
                    <a:pt x="2" y="4591"/>
                  </a:cubicBezTo>
                  <a:cubicBezTo>
                    <a:pt x="-93" y="-553"/>
                    <a:pt x="3621" y="19"/>
                    <a:pt x="6860" y="19"/>
                  </a:cubicBezTo>
                  <a:close/>
                </a:path>
              </a:pathLst>
            </a:custGeom>
            <a:solidFill>
              <a:srgbClr val="F5B701"/>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196" name="Google Shape;866;p3"/>
            <p:cNvSpPr/>
            <p:nvPr/>
          </p:nvSpPr>
          <p:spPr>
            <a:xfrm>
              <a:off x="9245291" y="2109819"/>
              <a:ext cx="11294" cy="8967"/>
            </a:xfrm>
            <a:custGeom>
              <a:avLst/>
              <a:gdLst/>
              <a:ahLst/>
              <a:cxnLst/>
              <a:rect l="l" t="t" r="r" b="b"/>
              <a:pathLst>
                <a:path w="11294" h="8967" extrusionOk="0">
                  <a:moveTo>
                    <a:pt x="2766" y="4363"/>
                  </a:moveTo>
                  <a:cubicBezTo>
                    <a:pt x="4195" y="1601"/>
                    <a:pt x="6195" y="-971"/>
                    <a:pt x="9433" y="363"/>
                  </a:cubicBezTo>
                  <a:cubicBezTo>
                    <a:pt x="13243" y="1887"/>
                    <a:pt x="10100" y="4458"/>
                    <a:pt x="9624" y="6649"/>
                  </a:cubicBezTo>
                  <a:cubicBezTo>
                    <a:pt x="7243" y="9983"/>
                    <a:pt x="3623" y="8649"/>
                    <a:pt x="480" y="8935"/>
                  </a:cubicBezTo>
                  <a:lnTo>
                    <a:pt x="480" y="8935"/>
                  </a:lnTo>
                  <a:cubicBezTo>
                    <a:pt x="-1044" y="6268"/>
                    <a:pt x="1432" y="5601"/>
                    <a:pt x="2766" y="4363"/>
                  </a:cubicBezTo>
                  <a:close/>
                </a:path>
              </a:pathLst>
            </a:custGeom>
            <a:solidFill>
              <a:srgbClr val="FCC101"/>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197" name="Google Shape;867;p3"/>
            <p:cNvSpPr/>
            <p:nvPr/>
          </p:nvSpPr>
          <p:spPr>
            <a:xfrm>
              <a:off x="9234341" y="2121041"/>
              <a:ext cx="14455" cy="9858"/>
            </a:xfrm>
            <a:custGeom>
              <a:avLst/>
              <a:gdLst/>
              <a:ahLst/>
              <a:cxnLst/>
              <a:rect l="l" t="t" r="r" b="b"/>
              <a:pathLst>
                <a:path w="14455" h="9858" extrusionOk="0">
                  <a:moveTo>
                    <a:pt x="0" y="9144"/>
                  </a:moveTo>
                  <a:cubicBezTo>
                    <a:pt x="1048" y="2572"/>
                    <a:pt x="7525" y="2953"/>
                    <a:pt x="11430" y="0"/>
                  </a:cubicBezTo>
                  <a:cubicBezTo>
                    <a:pt x="14288" y="381"/>
                    <a:pt x="15907" y="1619"/>
                    <a:pt x="12668" y="3715"/>
                  </a:cubicBezTo>
                  <a:cubicBezTo>
                    <a:pt x="9430" y="5905"/>
                    <a:pt x="5715" y="7334"/>
                    <a:pt x="2286" y="9144"/>
                  </a:cubicBezTo>
                  <a:cubicBezTo>
                    <a:pt x="1524" y="10096"/>
                    <a:pt x="762" y="10096"/>
                    <a:pt x="0" y="9144"/>
                  </a:cubicBezTo>
                  <a:close/>
                </a:path>
              </a:pathLst>
            </a:custGeom>
            <a:solidFill>
              <a:srgbClr val="F5B701"/>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198" name="Google Shape;868;p3"/>
            <p:cNvSpPr/>
            <p:nvPr/>
          </p:nvSpPr>
          <p:spPr>
            <a:xfrm>
              <a:off x="9215291" y="2111221"/>
              <a:ext cx="14859" cy="12105"/>
            </a:xfrm>
            <a:custGeom>
              <a:avLst/>
              <a:gdLst/>
              <a:ahLst/>
              <a:cxnLst/>
              <a:rect l="l" t="t" r="r" b="b"/>
              <a:pathLst>
                <a:path w="14859" h="12105" extrusionOk="0">
                  <a:moveTo>
                    <a:pt x="14478" y="5248"/>
                  </a:moveTo>
                  <a:cubicBezTo>
                    <a:pt x="11240" y="6581"/>
                    <a:pt x="5144" y="4962"/>
                    <a:pt x="7620" y="12106"/>
                  </a:cubicBezTo>
                  <a:cubicBezTo>
                    <a:pt x="5715" y="12106"/>
                    <a:pt x="4001" y="11630"/>
                    <a:pt x="3048" y="9820"/>
                  </a:cubicBezTo>
                  <a:cubicBezTo>
                    <a:pt x="1619" y="9058"/>
                    <a:pt x="191" y="8391"/>
                    <a:pt x="0" y="6486"/>
                  </a:cubicBezTo>
                  <a:cubicBezTo>
                    <a:pt x="2477" y="295"/>
                    <a:pt x="6763" y="-1420"/>
                    <a:pt x="12859" y="1152"/>
                  </a:cubicBezTo>
                  <a:cubicBezTo>
                    <a:pt x="13716" y="1819"/>
                    <a:pt x="14383" y="2676"/>
                    <a:pt x="14859" y="3629"/>
                  </a:cubicBezTo>
                  <a:cubicBezTo>
                    <a:pt x="14764" y="4200"/>
                    <a:pt x="14573" y="4676"/>
                    <a:pt x="14478" y="5248"/>
                  </a:cubicBezTo>
                  <a:close/>
                </a:path>
              </a:pathLst>
            </a:custGeom>
            <a:solidFill>
              <a:srgbClr val="F8B901"/>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199" name="Google Shape;869;p3"/>
            <p:cNvSpPr/>
            <p:nvPr/>
          </p:nvSpPr>
          <p:spPr>
            <a:xfrm>
              <a:off x="9208064" y="2127899"/>
              <a:ext cx="8839" cy="9143"/>
            </a:xfrm>
            <a:custGeom>
              <a:avLst/>
              <a:gdLst/>
              <a:ahLst/>
              <a:cxnLst/>
              <a:rect l="l" t="t" r="r" b="b"/>
              <a:pathLst>
                <a:path w="8839" h="9143" extrusionOk="0">
                  <a:moveTo>
                    <a:pt x="1131" y="4572"/>
                  </a:moveTo>
                  <a:cubicBezTo>
                    <a:pt x="3417" y="3048"/>
                    <a:pt x="5703" y="1524"/>
                    <a:pt x="7989" y="0"/>
                  </a:cubicBezTo>
                  <a:cubicBezTo>
                    <a:pt x="10846" y="6953"/>
                    <a:pt x="5989" y="8001"/>
                    <a:pt x="1131" y="9144"/>
                  </a:cubicBezTo>
                  <a:cubicBezTo>
                    <a:pt x="845" y="8858"/>
                    <a:pt x="559" y="8477"/>
                    <a:pt x="178" y="8191"/>
                  </a:cubicBezTo>
                  <a:cubicBezTo>
                    <a:pt x="-203" y="6763"/>
                    <a:pt x="-12" y="5524"/>
                    <a:pt x="1131" y="4572"/>
                  </a:cubicBezTo>
                  <a:close/>
                </a:path>
              </a:pathLst>
            </a:custGeom>
            <a:solidFill>
              <a:srgbClr val="F8B901"/>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200" name="Google Shape;870;p3"/>
            <p:cNvSpPr/>
            <p:nvPr/>
          </p:nvSpPr>
          <p:spPr>
            <a:xfrm>
              <a:off x="9207592" y="2117590"/>
              <a:ext cx="10746" cy="7418"/>
            </a:xfrm>
            <a:custGeom>
              <a:avLst/>
              <a:gdLst/>
              <a:ahLst/>
              <a:cxnLst/>
              <a:rect l="l" t="t" r="r" b="b"/>
              <a:pathLst>
                <a:path w="10746" h="7418" extrusionOk="0">
                  <a:moveTo>
                    <a:pt x="8461" y="1164"/>
                  </a:moveTo>
                  <a:cubicBezTo>
                    <a:pt x="9223" y="1926"/>
                    <a:pt x="9985" y="2688"/>
                    <a:pt x="10747" y="3450"/>
                  </a:cubicBezTo>
                  <a:cubicBezTo>
                    <a:pt x="9223" y="4212"/>
                    <a:pt x="7699" y="4974"/>
                    <a:pt x="6175" y="5832"/>
                  </a:cubicBezTo>
                  <a:cubicBezTo>
                    <a:pt x="4270" y="6213"/>
                    <a:pt x="2555" y="8594"/>
                    <a:pt x="555" y="6689"/>
                  </a:cubicBezTo>
                  <a:cubicBezTo>
                    <a:pt x="-683" y="5546"/>
                    <a:pt x="365" y="4212"/>
                    <a:pt x="1603" y="3450"/>
                  </a:cubicBezTo>
                  <a:cubicBezTo>
                    <a:pt x="3222" y="498"/>
                    <a:pt x="5127" y="-1312"/>
                    <a:pt x="8461" y="1164"/>
                  </a:cubicBezTo>
                  <a:close/>
                </a:path>
              </a:pathLst>
            </a:custGeom>
            <a:solidFill>
              <a:srgbClr val="EDAD01"/>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201" name="Google Shape;871;p3"/>
            <p:cNvSpPr/>
            <p:nvPr/>
          </p:nvSpPr>
          <p:spPr>
            <a:xfrm>
              <a:off x="9202337" y="2135623"/>
              <a:ext cx="6858" cy="8181"/>
            </a:xfrm>
            <a:custGeom>
              <a:avLst/>
              <a:gdLst/>
              <a:ahLst/>
              <a:cxnLst/>
              <a:rect l="l" t="t" r="r" b="b"/>
              <a:pathLst>
                <a:path w="6858" h="8181" extrusionOk="0">
                  <a:moveTo>
                    <a:pt x="0" y="8182"/>
                  </a:moveTo>
                  <a:cubicBezTo>
                    <a:pt x="0" y="5896"/>
                    <a:pt x="0" y="3610"/>
                    <a:pt x="0" y="1324"/>
                  </a:cubicBezTo>
                  <a:cubicBezTo>
                    <a:pt x="2286" y="-295"/>
                    <a:pt x="4572" y="-581"/>
                    <a:pt x="6858" y="1324"/>
                  </a:cubicBezTo>
                  <a:lnTo>
                    <a:pt x="6858" y="1324"/>
                  </a:lnTo>
                  <a:cubicBezTo>
                    <a:pt x="6858" y="2086"/>
                    <a:pt x="6858" y="2848"/>
                    <a:pt x="6858" y="3610"/>
                  </a:cubicBezTo>
                  <a:cubicBezTo>
                    <a:pt x="5620" y="6658"/>
                    <a:pt x="3334" y="8182"/>
                    <a:pt x="0" y="8182"/>
                  </a:cubicBezTo>
                  <a:close/>
                </a:path>
              </a:pathLst>
            </a:custGeom>
            <a:solidFill>
              <a:srgbClr val="F8B901"/>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202" name="Google Shape;872;p3"/>
            <p:cNvSpPr/>
            <p:nvPr/>
          </p:nvSpPr>
          <p:spPr>
            <a:xfrm>
              <a:off x="9228116" y="2130185"/>
              <a:ext cx="8511" cy="6857"/>
            </a:xfrm>
            <a:custGeom>
              <a:avLst/>
              <a:gdLst/>
              <a:ahLst/>
              <a:cxnLst/>
              <a:rect l="l" t="t" r="r" b="b"/>
              <a:pathLst>
                <a:path w="8511" h="6857" extrusionOk="0">
                  <a:moveTo>
                    <a:pt x="6225" y="0"/>
                  </a:moveTo>
                  <a:cubicBezTo>
                    <a:pt x="6987" y="0"/>
                    <a:pt x="7749" y="0"/>
                    <a:pt x="8511" y="0"/>
                  </a:cubicBezTo>
                  <a:cubicBezTo>
                    <a:pt x="8511" y="762"/>
                    <a:pt x="8511" y="1524"/>
                    <a:pt x="8511" y="2286"/>
                  </a:cubicBezTo>
                  <a:cubicBezTo>
                    <a:pt x="6225" y="3810"/>
                    <a:pt x="3939" y="5334"/>
                    <a:pt x="1653" y="6858"/>
                  </a:cubicBezTo>
                  <a:cubicBezTo>
                    <a:pt x="-3014" y="2762"/>
                    <a:pt x="3653" y="2477"/>
                    <a:pt x="3939" y="0"/>
                  </a:cubicBezTo>
                  <a:cubicBezTo>
                    <a:pt x="4701" y="0"/>
                    <a:pt x="5463" y="0"/>
                    <a:pt x="6225" y="0"/>
                  </a:cubicBezTo>
                  <a:close/>
                </a:path>
              </a:pathLst>
            </a:custGeom>
            <a:solidFill>
              <a:srgbClr val="F0B101"/>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203" name="Google Shape;873;p3"/>
            <p:cNvSpPr/>
            <p:nvPr/>
          </p:nvSpPr>
          <p:spPr>
            <a:xfrm>
              <a:off x="9253268" y="2137042"/>
              <a:ext cx="3933" cy="5543"/>
            </a:xfrm>
            <a:custGeom>
              <a:avLst/>
              <a:gdLst/>
              <a:ahLst/>
              <a:cxnLst/>
              <a:rect l="l" t="t" r="r" b="b"/>
              <a:pathLst>
                <a:path w="3933" h="5543" extrusionOk="0">
                  <a:moveTo>
                    <a:pt x="1647" y="0"/>
                  </a:moveTo>
                  <a:cubicBezTo>
                    <a:pt x="2409" y="0"/>
                    <a:pt x="3171" y="0"/>
                    <a:pt x="3933" y="0"/>
                  </a:cubicBezTo>
                  <a:cubicBezTo>
                    <a:pt x="3267" y="2096"/>
                    <a:pt x="5172" y="6287"/>
                    <a:pt x="1171" y="5429"/>
                  </a:cubicBezTo>
                  <a:cubicBezTo>
                    <a:pt x="-1591" y="4763"/>
                    <a:pt x="1362" y="1810"/>
                    <a:pt x="1647" y="0"/>
                  </a:cubicBezTo>
                  <a:close/>
                </a:path>
              </a:pathLst>
            </a:custGeom>
            <a:solidFill>
              <a:srgbClr val="F4B301"/>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204" name="Google Shape;874;p3"/>
            <p:cNvSpPr/>
            <p:nvPr/>
          </p:nvSpPr>
          <p:spPr>
            <a:xfrm>
              <a:off x="9229769" y="2092693"/>
              <a:ext cx="17487" cy="22335"/>
            </a:xfrm>
            <a:custGeom>
              <a:avLst/>
              <a:gdLst/>
              <a:ahLst/>
              <a:cxnLst/>
              <a:rect l="l" t="t" r="r" b="b"/>
              <a:pathLst>
                <a:path w="17487" h="22335" extrusionOk="0">
                  <a:moveTo>
                    <a:pt x="13716" y="916"/>
                  </a:moveTo>
                  <a:cubicBezTo>
                    <a:pt x="20765" y="7107"/>
                    <a:pt x="15716" y="14536"/>
                    <a:pt x="16002" y="21490"/>
                  </a:cubicBezTo>
                  <a:cubicBezTo>
                    <a:pt x="14097" y="22823"/>
                    <a:pt x="12002" y="22252"/>
                    <a:pt x="9906" y="21966"/>
                  </a:cubicBezTo>
                  <a:cubicBezTo>
                    <a:pt x="5429" y="20537"/>
                    <a:pt x="572" y="19204"/>
                    <a:pt x="6001" y="13489"/>
                  </a:cubicBezTo>
                  <a:cubicBezTo>
                    <a:pt x="9144" y="10155"/>
                    <a:pt x="5715" y="9298"/>
                    <a:pt x="4286" y="7583"/>
                  </a:cubicBezTo>
                  <a:cubicBezTo>
                    <a:pt x="2667" y="6345"/>
                    <a:pt x="953" y="5202"/>
                    <a:pt x="0" y="3297"/>
                  </a:cubicBezTo>
                  <a:cubicBezTo>
                    <a:pt x="762" y="2535"/>
                    <a:pt x="1524" y="1773"/>
                    <a:pt x="2286" y="1011"/>
                  </a:cubicBezTo>
                  <a:cubicBezTo>
                    <a:pt x="6096" y="-1561"/>
                    <a:pt x="9906" y="1678"/>
                    <a:pt x="13716" y="916"/>
                  </a:cubicBezTo>
                  <a:close/>
                </a:path>
              </a:pathLst>
            </a:custGeom>
            <a:solidFill>
              <a:srgbClr val="FABD01"/>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205" name="Google Shape;875;p3"/>
            <p:cNvSpPr/>
            <p:nvPr/>
          </p:nvSpPr>
          <p:spPr>
            <a:xfrm>
              <a:off x="9210797" y="2093001"/>
              <a:ext cx="14730" cy="9751"/>
            </a:xfrm>
            <a:custGeom>
              <a:avLst/>
              <a:gdLst/>
              <a:ahLst/>
              <a:cxnLst/>
              <a:rect l="l" t="t" r="r" b="b"/>
              <a:pathLst>
                <a:path w="14730" h="9751" extrusionOk="0">
                  <a:moveTo>
                    <a:pt x="5256" y="9751"/>
                  </a:moveTo>
                  <a:cubicBezTo>
                    <a:pt x="4494" y="9751"/>
                    <a:pt x="3732" y="9751"/>
                    <a:pt x="2970" y="9751"/>
                  </a:cubicBezTo>
                  <a:cubicBezTo>
                    <a:pt x="3732" y="7465"/>
                    <a:pt x="-4078" y="5179"/>
                    <a:pt x="2970" y="2893"/>
                  </a:cubicBezTo>
                  <a:cubicBezTo>
                    <a:pt x="4970" y="1179"/>
                    <a:pt x="6685" y="-1107"/>
                    <a:pt x="9828" y="607"/>
                  </a:cubicBezTo>
                  <a:cubicBezTo>
                    <a:pt x="11733" y="607"/>
                    <a:pt x="13448" y="1083"/>
                    <a:pt x="14400" y="2893"/>
                  </a:cubicBezTo>
                  <a:cubicBezTo>
                    <a:pt x="15257" y="4608"/>
                    <a:pt x="14305" y="5655"/>
                    <a:pt x="13162" y="6703"/>
                  </a:cubicBezTo>
                  <a:cubicBezTo>
                    <a:pt x="10781" y="8418"/>
                    <a:pt x="7637" y="7941"/>
                    <a:pt x="5256" y="9751"/>
                  </a:cubicBezTo>
                  <a:close/>
                </a:path>
              </a:pathLst>
            </a:custGeom>
            <a:solidFill>
              <a:srgbClr val="FDCC01"/>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206" name="Google Shape;876;p3"/>
            <p:cNvSpPr/>
            <p:nvPr/>
          </p:nvSpPr>
          <p:spPr>
            <a:xfrm>
              <a:off x="9208195" y="2059318"/>
              <a:ext cx="8522" cy="9907"/>
            </a:xfrm>
            <a:custGeom>
              <a:avLst/>
              <a:gdLst/>
              <a:ahLst/>
              <a:cxnLst/>
              <a:rect l="l" t="t" r="r" b="b"/>
              <a:pathLst>
                <a:path w="8522" h="9907" extrusionOk="0">
                  <a:moveTo>
                    <a:pt x="3286" y="95"/>
                  </a:moveTo>
                  <a:cubicBezTo>
                    <a:pt x="4239" y="1905"/>
                    <a:pt x="5953" y="2381"/>
                    <a:pt x="7858" y="2381"/>
                  </a:cubicBezTo>
                  <a:cubicBezTo>
                    <a:pt x="10430" y="8382"/>
                    <a:pt x="4905" y="9811"/>
                    <a:pt x="1953" y="9906"/>
                  </a:cubicBezTo>
                  <a:cubicBezTo>
                    <a:pt x="-2905" y="10001"/>
                    <a:pt x="3858" y="6096"/>
                    <a:pt x="1000" y="4572"/>
                  </a:cubicBezTo>
                  <a:cubicBezTo>
                    <a:pt x="-333" y="3048"/>
                    <a:pt x="-333" y="1524"/>
                    <a:pt x="1000" y="0"/>
                  </a:cubicBezTo>
                  <a:cubicBezTo>
                    <a:pt x="1762" y="95"/>
                    <a:pt x="2524" y="95"/>
                    <a:pt x="3286" y="95"/>
                  </a:cubicBezTo>
                  <a:close/>
                </a:path>
              </a:pathLst>
            </a:custGeom>
            <a:solidFill>
              <a:srgbClr val="F9C306"/>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207" name="Google Shape;877;p3"/>
            <p:cNvSpPr/>
            <p:nvPr/>
          </p:nvSpPr>
          <p:spPr>
            <a:xfrm>
              <a:off x="9203062" y="2071645"/>
              <a:ext cx="5457" cy="8819"/>
            </a:xfrm>
            <a:custGeom>
              <a:avLst/>
              <a:gdLst/>
              <a:ahLst/>
              <a:cxnLst/>
              <a:rect l="l" t="t" r="r" b="b"/>
              <a:pathLst>
                <a:path w="5457" h="8819" extrusionOk="0">
                  <a:moveTo>
                    <a:pt x="609" y="8819"/>
                  </a:moveTo>
                  <a:cubicBezTo>
                    <a:pt x="1943" y="5867"/>
                    <a:pt x="-2248" y="2152"/>
                    <a:pt x="1847" y="56"/>
                  </a:cubicBezTo>
                  <a:cubicBezTo>
                    <a:pt x="2419" y="-229"/>
                    <a:pt x="4038" y="628"/>
                    <a:pt x="4514" y="1390"/>
                  </a:cubicBezTo>
                  <a:cubicBezTo>
                    <a:pt x="7181" y="5581"/>
                    <a:pt x="3657" y="7200"/>
                    <a:pt x="609" y="8819"/>
                  </a:cubicBezTo>
                  <a:close/>
                </a:path>
              </a:pathLst>
            </a:custGeom>
            <a:solidFill>
              <a:srgbClr val="F9C306"/>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208" name="Google Shape;878;p3"/>
            <p:cNvSpPr/>
            <p:nvPr/>
          </p:nvSpPr>
          <p:spPr>
            <a:xfrm>
              <a:off x="9201678" y="2057128"/>
              <a:ext cx="7517" cy="9144"/>
            </a:xfrm>
            <a:custGeom>
              <a:avLst/>
              <a:gdLst/>
              <a:ahLst/>
              <a:cxnLst/>
              <a:rect l="l" t="t" r="r" b="b"/>
              <a:pathLst>
                <a:path w="7517" h="9144" extrusionOk="0">
                  <a:moveTo>
                    <a:pt x="7517" y="2286"/>
                  </a:moveTo>
                  <a:cubicBezTo>
                    <a:pt x="7517" y="3810"/>
                    <a:pt x="7517" y="5334"/>
                    <a:pt x="7517" y="6858"/>
                  </a:cubicBezTo>
                  <a:cubicBezTo>
                    <a:pt x="5231" y="7620"/>
                    <a:pt x="2945" y="8382"/>
                    <a:pt x="659" y="9144"/>
                  </a:cubicBezTo>
                  <a:cubicBezTo>
                    <a:pt x="-2294" y="2096"/>
                    <a:pt x="5517" y="3239"/>
                    <a:pt x="7517" y="0"/>
                  </a:cubicBezTo>
                  <a:cubicBezTo>
                    <a:pt x="7517" y="762"/>
                    <a:pt x="7517" y="1524"/>
                    <a:pt x="7517" y="2286"/>
                  </a:cubicBezTo>
                  <a:close/>
                </a:path>
              </a:pathLst>
            </a:custGeom>
            <a:solidFill>
              <a:srgbClr val="F2B603"/>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209" name="Google Shape;879;p3"/>
            <p:cNvSpPr/>
            <p:nvPr/>
          </p:nvSpPr>
          <p:spPr>
            <a:xfrm>
              <a:off x="9221952" y="2095894"/>
              <a:ext cx="12388" cy="7352"/>
            </a:xfrm>
            <a:custGeom>
              <a:avLst/>
              <a:gdLst/>
              <a:ahLst/>
              <a:cxnLst/>
              <a:rect l="l" t="t" r="r" b="b"/>
              <a:pathLst>
                <a:path w="12388" h="7352" extrusionOk="0">
                  <a:moveTo>
                    <a:pt x="959" y="2286"/>
                  </a:moveTo>
                  <a:cubicBezTo>
                    <a:pt x="1721" y="1524"/>
                    <a:pt x="2483" y="762"/>
                    <a:pt x="3245" y="0"/>
                  </a:cubicBezTo>
                  <a:cubicBezTo>
                    <a:pt x="4769" y="0"/>
                    <a:pt x="6293" y="0"/>
                    <a:pt x="7817" y="0"/>
                  </a:cubicBezTo>
                  <a:cubicBezTo>
                    <a:pt x="9722" y="95"/>
                    <a:pt x="11436" y="476"/>
                    <a:pt x="12389" y="2286"/>
                  </a:cubicBezTo>
                  <a:cubicBezTo>
                    <a:pt x="10960" y="4858"/>
                    <a:pt x="8388" y="6001"/>
                    <a:pt x="5817" y="6953"/>
                  </a:cubicBezTo>
                  <a:cubicBezTo>
                    <a:pt x="2197" y="7430"/>
                    <a:pt x="-1899" y="8573"/>
                    <a:pt x="959" y="2286"/>
                  </a:cubicBezTo>
                  <a:close/>
                </a:path>
              </a:pathLst>
            </a:custGeom>
            <a:solidFill>
              <a:srgbClr val="F4B701"/>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210" name="Google Shape;880;p3"/>
            <p:cNvSpPr/>
            <p:nvPr/>
          </p:nvSpPr>
          <p:spPr>
            <a:xfrm>
              <a:off x="9213767" y="2089385"/>
              <a:ext cx="7707" cy="6509"/>
            </a:xfrm>
            <a:custGeom>
              <a:avLst/>
              <a:gdLst/>
              <a:ahLst/>
              <a:cxnLst/>
              <a:rect l="l" t="t" r="r" b="b"/>
              <a:pathLst>
                <a:path w="7707" h="6509" extrusionOk="0">
                  <a:moveTo>
                    <a:pt x="6858" y="4223"/>
                  </a:moveTo>
                  <a:cubicBezTo>
                    <a:pt x="4572" y="4985"/>
                    <a:pt x="2286" y="5747"/>
                    <a:pt x="0" y="6509"/>
                  </a:cubicBezTo>
                  <a:cubicBezTo>
                    <a:pt x="286" y="2699"/>
                    <a:pt x="1810" y="-349"/>
                    <a:pt x="6001" y="32"/>
                  </a:cubicBezTo>
                  <a:cubicBezTo>
                    <a:pt x="9049" y="223"/>
                    <a:pt x="7144" y="2699"/>
                    <a:pt x="6858" y="4223"/>
                  </a:cubicBezTo>
                  <a:close/>
                </a:path>
              </a:pathLst>
            </a:custGeom>
            <a:solidFill>
              <a:srgbClr val="F9BF0A"/>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211" name="Google Shape;881;p3"/>
            <p:cNvSpPr/>
            <p:nvPr/>
          </p:nvSpPr>
          <p:spPr>
            <a:xfrm>
              <a:off x="9227483" y="2066272"/>
              <a:ext cx="6885" cy="9144"/>
            </a:xfrm>
            <a:custGeom>
              <a:avLst/>
              <a:gdLst/>
              <a:ahLst/>
              <a:cxnLst/>
              <a:rect l="l" t="t" r="r" b="b"/>
              <a:pathLst>
                <a:path w="6885" h="9144" extrusionOk="0">
                  <a:moveTo>
                    <a:pt x="0" y="2286"/>
                  </a:moveTo>
                  <a:cubicBezTo>
                    <a:pt x="2286" y="1524"/>
                    <a:pt x="4572" y="762"/>
                    <a:pt x="6858" y="0"/>
                  </a:cubicBezTo>
                  <a:cubicBezTo>
                    <a:pt x="7239" y="4000"/>
                    <a:pt x="3620" y="6001"/>
                    <a:pt x="2286" y="9144"/>
                  </a:cubicBezTo>
                  <a:cubicBezTo>
                    <a:pt x="-381" y="7429"/>
                    <a:pt x="95" y="4763"/>
                    <a:pt x="0" y="2286"/>
                  </a:cubicBezTo>
                  <a:close/>
                </a:path>
              </a:pathLst>
            </a:custGeom>
            <a:solidFill>
              <a:srgbClr val="F1BC02"/>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212" name="Google Shape;882;p3"/>
            <p:cNvSpPr/>
            <p:nvPr/>
          </p:nvSpPr>
          <p:spPr>
            <a:xfrm>
              <a:off x="9201004" y="2098181"/>
              <a:ext cx="31194" cy="22860"/>
            </a:xfrm>
            <a:custGeom>
              <a:avLst/>
              <a:gdLst/>
              <a:ahLst/>
              <a:cxnLst/>
              <a:rect l="l" t="t" r="r" b="b"/>
              <a:pathLst>
                <a:path w="31194" h="22860" extrusionOk="0">
                  <a:moveTo>
                    <a:pt x="21908" y="0"/>
                  </a:moveTo>
                  <a:cubicBezTo>
                    <a:pt x="21812" y="4096"/>
                    <a:pt x="24003" y="3429"/>
                    <a:pt x="26480" y="2286"/>
                  </a:cubicBezTo>
                  <a:cubicBezTo>
                    <a:pt x="32766" y="6858"/>
                    <a:pt x="32766" y="11430"/>
                    <a:pt x="26480" y="16002"/>
                  </a:cubicBezTo>
                  <a:cubicBezTo>
                    <a:pt x="21146" y="13621"/>
                    <a:pt x="17717" y="16193"/>
                    <a:pt x="15050" y="20574"/>
                  </a:cubicBezTo>
                  <a:cubicBezTo>
                    <a:pt x="12764" y="21336"/>
                    <a:pt x="10478" y="22098"/>
                    <a:pt x="8192" y="22860"/>
                  </a:cubicBezTo>
                  <a:cubicBezTo>
                    <a:pt x="7049" y="19050"/>
                    <a:pt x="2477" y="18574"/>
                    <a:pt x="0" y="15240"/>
                  </a:cubicBezTo>
                  <a:cubicBezTo>
                    <a:pt x="3143" y="13811"/>
                    <a:pt x="5715" y="12668"/>
                    <a:pt x="8192" y="11525"/>
                  </a:cubicBezTo>
                  <a:cubicBezTo>
                    <a:pt x="14002" y="12763"/>
                    <a:pt x="15812" y="11525"/>
                    <a:pt x="15050" y="6953"/>
                  </a:cubicBezTo>
                  <a:cubicBezTo>
                    <a:pt x="15050" y="6191"/>
                    <a:pt x="15050" y="5429"/>
                    <a:pt x="15050" y="4667"/>
                  </a:cubicBezTo>
                  <a:cubicBezTo>
                    <a:pt x="14859" y="-762"/>
                    <a:pt x="20098" y="2191"/>
                    <a:pt x="21908" y="0"/>
                  </a:cubicBezTo>
                  <a:close/>
                </a:path>
              </a:pathLst>
            </a:custGeom>
            <a:solidFill>
              <a:srgbClr val="FCBD00"/>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213" name="Google Shape;883;p3"/>
            <p:cNvSpPr/>
            <p:nvPr/>
          </p:nvSpPr>
          <p:spPr>
            <a:xfrm>
              <a:off x="9156712" y="2114038"/>
              <a:ext cx="20573" cy="16146"/>
            </a:xfrm>
            <a:custGeom>
              <a:avLst/>
              <a:gdLst/>
              <a:ahLst/>
              <a:cxnLst/>
              <a:rect l="l" t="t" r="r" b="b"/>
              <a:pathLst>
                <a:path w="20573" h="16146" extrusionOk="0">
                  <a:moveTo>
                    <a:pt x="11430" y="144"/>
                  </a:moveTo>
                  <a:cubicBezTo>
                    <a:pt x="14383" y="240"/>
                    <a:pt x="15907" y="1764"/>
                    <a:pt x="16002" y="4716"/>
                  </a:cubicBezTo>
                  <a:cubicBezTo>
                    <a:pt x="21050" y="7098"/>
                    <a:pt x="18764" y="12432"/>
                    <a:pt x="20574" y="16146"/>
                  </a:cubicBezTo>
                  <a:cubicBezTo>
                    <a:pt x="9620" y="13194"/>
                    <a:pt x="9620" y="13194"/>
                    <a:pt x="11430" y="5478"/>
                  </a:cubicBezTo>
                  <a:cubicBezTo>
                    <a:pt x="7525" y="5478"/>
                    <a:pt x="4572" y="12622"/>
                    <a:pt x="0" y="7002"/>
                  </a:cubicBezTo>
                  <a:cubicBezTo>
                    <a:pt x="2381" y="2335"/>
                    <a:pt x="5715" y="-713"/>
                    <a:pt x="11430" y="144"/>
                  </a:cubicBezTo>
                  <a:close/>
                </a:path>
              </a:pathLst>
            </a:custGeom>
            <a:solidFill>
              <a:srgbClr val="F8BE02"/>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214" name="Google Shape;884;p3"/>
            <p:cNvSpPr/>
            <p:nvPr/>
          </p:nvSpPr>
          <p:spPr>
            <a:xfrm>
              <a:off x="9181858" y="2107324"/>
              <a:ext cx="15134" cy="11566"/>
            </a:xfrm>
            <a:custGeom>
              <a:avLst/>
              <a:gdLst/>
              <a:ahLst/>
              <a:cxnLst/>
              <a:rect l="l" t="t" r="r" b="b"/>
              <a:pathLst>
                <a:path w="15134" h="11566" extrusionOk="0">
                  <a:moveTo>
                    <a:pt x="0" y="11430"/>
                  </a:moveTo>
                  <a:cubicBezTo>
                    <a:pt x="2381" y="6191"/>
                    <a:pt x="9525" y="5715"/>
                    <a:pt x="11430" y="0"/>
                  </a:cubicBezTo>
                  <a:cubicBezTo>
                    <a:pt x="13430" y="572"/>
                    <a:pt x="16955" y="1238"/>
                    <a:pt x="14002" y="3810"/>
                  </a:cubicBezTo>
                  <a:cubicBezTo>
                    <a:pt x="10001" y="7239"/>
                    <a:pt x="6572" y="12478"/>
                    <a:pt x="0" y="11430"/>
                  </a:cubicBezTo>
                  <a:close/>
                </a:path>
              </a:pathLst>
            </a:custGeom>
            <a:solidFill>
              <a:srgbClr val="F3B701"/>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215" name="Google Shape;885;p3"/>
            <p:cNvSpPr/>
            <p:nvPr/>
          </p:nvSpPr>
          <p:spPr>
            <a:xfrm>
              <a:off x="9185584" y="2123377"/>
              <a:ext cx="8322" cy="6807"/>
            </a:xfrm>
            <a:custGeom>
              <a:avLst/>
              <a:gdLst/>
              <a:ahLst/>
              <a:cxnLst/>
              <a:rect l="l" t="t" r="r" b="b"/>
              <a:pathLst>
                <a:path w="8322" h="6807" extrusionOk="0">
                  <a:moveTo>
                    <a:pt x="3133" y="6807"/>
                  </a:moveTo>
                  <a:cubicBezTo>
                    <a:pt x="-4582" y="5283"/>
                    <a:pt x="4562" y="3759"/>
                    <a:pt x="3133" y="2235"/>
                  </a:cubicBezTo>
                  <a:cubicBezTo>
                    <a:pt x="4657" y="426"/>
                    <a:pt x="7229" y="-1289"/>
                    <a:pt x="8086" y="1378"/>
                  </a:cubicBezTo>
                  <a:cubicBezTo>
                    <a:pt x="9134" y="4331"/>
                    <a:pt x="6562" y="6522"/>
                    <a:pt x="3133" y="6807"/>
                  </a:cubicBezTo>
                  <a:close/>
                </a:path>
              </a:pathLst>
            </a:custGeom>
            <a:solidFill>
              <a:srgbClr val="F4BA00"/>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216" name="Google Shape;886;p3"/>
            <p:cNvSpPr/>
            <p:nvPr/>
          </p:nvSpPr>
          <p:spPr>
            <a:xfrm>
              <a:off x="9209195" y="2105038"/>
              <a:ext cx="12102" cy="6700"/>
            </a:xfrm>
            <a:custGeom>
              <a:avLst/>
              <a:gdLst/>
              <a:ahLst/>
              <a:cxnLst/>
              <a:rect l="l" t="t" r="r" b="b"/>
              <a:pathLst>
                <a:path w="12102" h="6700" extrusionOk="0">
                  <a:moveTo>
                    <a:pt x="6858" y="0"/>
                  </a:moveTo>
                  <a:cubicBezTo>
                    <a:pt x="8287" y="95"/>
                    <a:pt x="10001" y="-190"/>
                    <a:pt x="11144" y="476"/>
                  </a:cubicBezTo>
                  <a:cubicBezTo>
                    <a:pt x="13049" y="1619"/>
                    <a:pt x="11716" y="3143"/>
                    <a:pt x="10573" y="3715"/>
                  </a:cubicBezTo>
                  <a:cubicBezTo>
                    <a:pt x="7239" y="5143"/>
                    <a:pt x="3905" y="9144"/>
                    <a:pt x="0" y="4572"/>
                  </a:cubicBezTo>
                  <a:cubicBezTo>
                    <a:pt x="3334" y="4572"/>
                    <a:pt x="5620" y="3048"/>
                    <a:pt x="6858" y="0"/>
                  </a:cubicBezTo>
                  <a:close/>
                </a:path>
              </a:pathLst>
            </a:custGeom>
            <a:solidFill>
              <a:srgbClr val="F7B200"/>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217" name="Google Shape;887;p3"/>
            <p:cNvSpPr/>
            <p:nvPr/>
          </p:nvSpPr>
          <p:spPr>
            <a:xfrm>
              <a:off x="9202337" y="2132471"/>
              <a:ext cx="6858" cy="4571"/>
            </a:xfrm>
            <a:custGeom>
              <a:avLst/>
              <a:gdLst/>
              <a:ahLst/>
              <a:cxnLst/>
              <a:rect l="l" t="t" r="r" b="b"/>
              <a:pathLst>
                <a:path w="6858" h="4571" extrusionOk="0">
                  <a:moveTo>
                    <a:pt x="6858" y="4572"/>
                  </a:moveTo>
                  <a:cubicBezTo>
                    <a:pt x="4572" y="4572"/>
                    <a:pt x="2286" y="4572"/>
                    <a:pt x="0" y="4572"/>
                  </a:cubicBezTo>
                  <a:cubicBezTo>
                    <a:pt x="1334" y="1524"/>
                    <a:pt x="3620" y="0"/>
                    <a:pt x="6858" y="0"/>
                  </a:cubicBezTo>
                  <a:cubicBezTo>
                    <a:pt x="6858" y="1524"/>
                    <a:pt x="6858" y="3048"/>
                    <a:pt x="6858" y="4572"/>
                  </a:cubicBezTo>
                  <a:close/>
                </a:path>
              </a:pathLst>
            </a:custGeom>
            <a:solidFill>
              <a:srgbClr val="F0B201"/>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218" name="Google Shape;888;p3"/>
            <p:cNvSpPr/>
            <p:nvPr/>
          </p:nvSpPr>
          <p:spPr>
            <a:xfrm>
              <a:off x="9254915" y="2079473"/>
              <a:ext cx="23224" cy="27851"/>
            </a:xfrm>
            <a:custGeom>
              <a:avLst/>
              <a:gdLst/>
              <a:ahLst/>
              <a:cxnLst/>
              <a:rect l="l" t="t" r="r" b="b"/>
              <a:pathLst>
                <a:path w="23224" h="27851" extrusionOk="0">
                  <a:moveTo>
                    <a:pt x="11430" y="27851"/>
                  </a:moveTo>
                  <a:cubicBezTo>
                    <a:pt x="8477" y="27756"/>
                    <a:pt x="6953" y="26232"/>
                    <a:pt x="6858" y="23279"/>
                  </a:cubicBezTo>
                  <a:cubicBezTo>
                    <a:pt x="4001" y="21660"/>
                    <a:pt x="9049" y="17564"/>
                    <a:pt x="4572" y="16421"/>
                  </a:cubicBezTo>
                  <a:cubicBezTo>
                    <a:pt x="1619" y="14135"/>
                    <a:pt x="381" y="10897"/>
                    <a:pt x="0" y="7277"/>
                  </a:cubicBezTo>
                  <a:cubicBezTo>
                    <a:pt x="190" y="5277"/>
                    <a:pt x="5143" y="10039"/>
                    <a:pt x="3143" y="4991"/>
                  </a:cubicBezTo>
                  <a:cubicBezTo>
                    <a:pt x="3238" y="3943"/>
                    <a:pt x="3429" y="3086"/>
                    <a:pt x="4001" y="2229"/>
                  </a:cubicBezTo>
                  <a:cubicBezTo>
                    <a:pt x="5620" y="1276"/>
                    <a:pt x="6763" y="-914"/>
                    <a:pt x="9144" y="419"/>
                  </a:cubicBezTo>
                  <a:cubicBezTo>
                    <a:pt x="11906" y="4515"/>
                    <a:pt x="13049" y="11087"/>
                    <a:pt x="20574" y="7277"/>
                  </a:cubicBezTo>
                  <a:cubicBezTo>
                    <a:pt x="25336" y="15850"/>
                    <a:pt x="23717" y="21184"/>
                    <a:pt x="15430" y="23279"/>
                  </a:cubicBezTo>
                  <a:cubicBezTo>
                    <a:pt x="12763" y="23946"/>
                    <a:pt x="11716" y="25375"/>
                    <a:pt x="11430" y="27851"/>
                  </a:cubicBezTo>
                  <a:close/>
                </a:path>
              </a:pathLst>
            </a:custGeom>
            <a:solidFill>
              <a:srgbClr val="F9B901"/>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219" name="Google Shape;889;p3"/>
            <p:cNvSpPr/>
            <p:nvPr/>
          </p:nvSpPr>
          <p:spPr>
            <a:xfrm>
              <a:off x="9274461" y="2082178"/>
              <a:ext cx="12362" cy="6081"/>
            </a:xfrm>
            <a:custGeom>
              <a:avLst/>
              <a:gdLst/>
              <a:ahLst/>
              <a:cxnLst/>
              <a:rect l="l" t="t" r="r" b="b"/>
              <a:pathLst>
                <a:path w="12362" h="6081" extrusionOk="0">
                  <a:moveTo>
                    <a:pt x="12363" y="0"/>
                  </a:moveTo>
                  <a:cubicBezTo>
                    <a:pt x="12172" y="1524"/>
                    <a:pt x="9791" y="3048"/>
                    <a:pt x="12363" y="4572"/>
                  </a:cubicBezTo>
                  <a:cubicBezTo>
                    <a:pt x="8553" y="8668"/>
                    <a:pt x="4743" y="2953"/>
                    <a:pt x="933" y="4572"/>
                  </a:cubicBezTo>
                  <a:cubicBezTo>
                    <a:pt x="837" y="3143"/>
                    <a:pt x="-1544" y="1048"/>
                    <a:pt x="1695" y="667"/>
                  </a:cubicBezTo>
                  <a:cubicBezTo>
                    <a:pt x="5314" y="190"/>
                    <a:pt x="8838" y="190"/>
                    <a:pt x="12363" y="0"/>
                  </a:cubicBezTo>
                  <a:close/>
                </a:path>
              </a:pathLst>
            </a:custGeom>
            <a:solidFill>
              <a:srgbClr val="F9B901"/>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220" name="Google Shape;890;p3"/>
            <p:cNvSpPr/>
            <p:nvPr/>
          </p:nvSpPr>
          <p:spPr>
            <a:xfrm>
              <a:off x="9258844" y="2073035"/>
              <a:ext cx="7500" cy="9143"/>
            </a:xfrm>
            <a:custGeom>
              <a:avLst/>
              <a:gdLst/>
              <a:ahLst/>
              <a:cxnLst/>
              <a:rect l="l" t="t" r="r" b="b"/>
              <a:pathLst>
                <a:path w="7500" h="9143" extrusionOk="0">
                  <a:moveTo>
                    <a:pt x="5215" y="6858"/>
                  </a:moveTo>
                  <a:cubicBezTo>
                    <a:pt x="3691" y="7620"/>
                    <a:pt x="2167" y="8382"/>
                    <a:pt x="643" y="9144"/>
                  </a:cubicBezTo>
                  <a:cubicBezTo>
                    <a:pt x="71" y="8668"/>
                    <a:pt x="-119" y="8096"/>
                    <a:pt x="71" y="7620"/>
                  </a:cubicBezTo>
                  <a:cubicBezTo>
                    <a:pt x="262" y="7144"/>
                    <a:pt x="452" y="6858"/>
                    <a:pt x="643" y="6858"/>
                  </a:cubicBezTo>
                  <a:cubicBezTo>
                    <a:pt x="643" y="4572"/>
                    <a:pt x="643" y="2286"/>
                    <a:pt x="643" y="0"/>
                  </a:cubicBezTo>
                  <a:cubicBezTo>
                    <a:pt x="3977" y="0"/>
                    <a:pt x="6167" y="1524"/>
                    <a:pt x="7501" y="4572"/>
                  </a:cubicBezTo>
                  <a:cubicBezTo>
                    <a:pt x="6739" y="5334"/>
                    <a:pt x="5977" y="6096"/>
                    <a:pt x="5215" y="6858"/>
                  </a:cubicBezTo>
                  <a:close/>
                </a:path>
              </a:pathLst>
            </a:custGeom>
            <a:solidFill>
              <a:srgbClr val="FBC204"/>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221" name="Google Shape;891;p3"/>
            <p:cNvSpPr/>
            <p:nvPr/>
          </p:nvSpPr>
          <p:spPr>
            <a:xfrm>
              <a:off x="9250343" y="2079893"/>
              <a:ext cx="9144" cy="5808"/>
            </a:xfrm>
            <a:custGeom>
              <a:avLst/>
              <a:gdLst/>
              <a:ahLst/>
              <a:cxnLst/>
              <a:rect l="l" t="t" r="r" b="b"/>
              <a:pathLst>
                <a:path w="9144" h="5808" extrusionOk="0">
                  <a:moveTo>
                    <a:pt x="9144" y="0"/>
                  </a:moveTo>
                  <a:cubicBezTo>
                    <a:pt x="9144" y="762"/>
                    <a:pt x="9144" y="1524"/>
                    <a:pt x="9144" y="2286"/>
                  </a:cubicBezTo>
                  <a:lnTo>
                    <a:pt x="9144" y="2286"/>
                  </a:lnTo>
                  <a:cubicBezTo>
                    <a:pt x="5429" y="4286"/>
                    <a:pt x="667" y="10192"/>
                    <a:pt x="0" y="0"/>
                  </a:cubicBezTo>
                  <a:lnTo>
                    <a:pt x="0" y="0"/>
                  </a:lnTo>
                  <a:cubicBezTo>
                    <a:pt x="3048" y="0"/>
                    <a:pt x="6096" y="0"/>
                    <a:pt x="9144" y="0"/>
                  </a:cubicBezTo>
                  <a:close/>
                </a:path>
              </a:pathLst>
            </a:custGeom>
            <a:solidFill>
              <a:srgbClr val="F0B000"/>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222" name="Google Shape;892;p3"/>
            <p:cNvSpPr/>
            <p:nvPr/>
          </p:nvSpPr>
          <p:spPr>
            <a:xfrm>
              <a:off x="9142639" y="2102753"/>
              <a:ext cx="27391" cy="25050"/>
            </a:xfrm>
            <a:custGeom>
              <a:avLst/>
              <a:gdLst/>
              <a:ahLst/>
              <a:cxnLst/>
              <a:rect l="l" t="t" r="r" b="b"/>
              <a:pathLst>
                <a:path w="27391" h="25050" extrusionOk="0">
                  <a:moveTo>
                    <a:pt x="25503" y="11430"/>
                  </a:moveTo>
                  <a:cubicBezTo>
                    <a:pt x="21693" y="13716"/>
                    <a:pt x="17883" y="16002"/>
                    <a:pt x="14073" y="18288"/>
                  </a:cubicBezTo>
                  <a:cubicBezTo>
                    <a:pt x="10930" y="20193"/>
                    <a:pt x="7882" y="22193"/>
                    <a:pt x="4739" y="24003"/>
                  </a:cubicBezTo>
                  <a:cubicBezTo>
                    <a:pt x="3500" y="24670"/>
                    <a:pt x="2072" y="24765"/>
                    <a:pt x="643" y="25051"/>
                  </a:cubicBezTo>
                  <a:cubicBezTo>
                    <a:pt x="-1548" y="21527"/>
                    <a:pt x="2548" y="20574"/>
                    <a:pt x="2738" y="18193"/>
                  </a:cubicBezTo>
                  <a:cubicBezTo>
                    <a:pt x="3310" y="17431"/>
                    <a:pt x="3977" y="16669"/>
                    <a:pt x="4643" y="16002"/>
                  </a:cubicBezTo>
                  <a:cubicBezTo>
                    <a:pt x="6263" y="13811"/>
                    <a:pt x="8549" y="12002"/>
                    <a:pt x="9501" y="9144"/>
                  </a:cubicBezTo>
                  <a:cubicBezTo>
                    <a:pt x="10263" y="7620"/>
                    <a:pt x="11025" y="6096"/>
                    <a:pt x="11787" y="4572"/>
                  </a:cubicBezTo>
                  <a:cubicBezTo>
                    <a:pt x="17597" y="8191"/>
                    <a:pt x="19121" y="952"/>
                    <a:pt x="23217" y="0"/>
                  </a:cubicBezTo>
                  <a:cubicBezTo>
                    <a:pt x="27408" y="3143"/>
                    <a:pt x="28932" y="6763"/>
                    <a:pt x="25503" y="11430"/>
                  </a:cubicBezTo>
                  <a:close/>
                </a:path>
              </a:pathLst>
            </a:custGeom>
            <a:solidFill>
              <a:srgbClr val="FDCB01"/>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223" name="Google Shape;893;p3"/>
            <p:cNvSpPr/>
            <p:nvPr/>
          </p:nvSpPr>
          <p:spPr>
            <a:xfrm>
              <a:off x="9145283" y="2110933"/>
              <a:ext cx="8356" cy="10107"/>
            </a:xfrm>
            <a:custGeom>
              <a:avLst/>
              <a:gdLst/>
              <a:ahLst/>
              <a:cxnLst/>
              <a:rect l="l" t="t" r="r" b="b"/>
              <a:pathLst>
                <a:path w="8356" h="10107" extrusionOk="0">
                  <a:moveTo>
                    <a:pt x="6858" y="964"/>
                  </a:moveTo>
                  <a:cubicBezTo>
                    <a:pt x="11335" y="7060"/>
                    <a:pt x="4572" y="7441"/>
                    <a:pt x="2286" y="10108"/>
                  </a:cubicBezTo>
                  <a:cubicBezTo>
                    <a:pt x="571" y="9060"/>
                    <a:pt x="1333" y="6774"/>
                    <a:pt x="0" y="5536"/>
                  </a:cubicBezTo>
                  <a:cubicBezTo>
                    <a:pt x="286" y="1059"/>
                    <a:pt x="1905" y="-1513"/>
                    <a:pt x="6858" y="964"/>
                  </a:cubicBezTo>
                  <a:close/>
                </a:path>
              </a:pathLst>
            </a:custGeom>
            <a:solidFill>
              <a:srgbClr val="FBC301"/>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224" name="Google Shape;894;p3"/>
            <p:cNvSpPr/>
            <p:nvPr/>
          </p:nvSpPr>
          <p:spPr>
            <a:xfrm>
              <a:off x="9141621" y="2116468"/>
              <a:ext cx="5947" cy="4572"/>
            </a:xfrm>
            <a:custGeom>
              <a:avLst/>
              <a:gdLst/>
              <a:ahLst/>
              <a:cxnLst/>
              <a:rect l="l" t="t" r="r" b="b"/>
              <a:pathLst>
                <a:path w="5947" h="4572" extrusionOk="0">
                  <a:moveTo>
                    <a:pt x="3662" y="0"/>
                  </a:moveTo>
                  <a:cubicBezTo>
                    <a:pt x="5471" y="953"/>
                    <a:pt x="5948" y="2667"/>
                    <a:pt x="5948" y="4572"/>
                  </a:cubicBezTo>
                  <a:cubicBezTo>
                    <a:pt x="5186" y="4572"/>
                    <a:pt x="4424" y="4572"/>
                    <a:pt x="3662" y="4572"/>
                  </a:cubicBezTo>
                  <a:cubicBezTo>
                    <a:pt x="2423" y="4001"/>
                    <a:pt x="233" y="3620"/>
                    <a:pt x="42" y="2762"/>
                  </a:cubicBezTo>
                  <a:cubicBezTo>
                    <a:pt x="-434" y="191"/>
                    <a:pt x="3281" y="2096"/>
                    <a:pt x="3662" y="0"/>
                  </a:cubicBezTo>
                  <a:close/>
                </a:path>
              </a:pathLst>
            </a:custGeom>
            <a:solidFill>
              <a:srgbClr val="F5BA00"/>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225" name="Google Shape;895;p3"/>
            <p:cNvSpPr/>
            <p:nvPr/>
          </p:nvSpPr>
          <p:spPr>
            <a:xfrm>
              <a:off x="9245328" y="2079893"/>
              <a:ext cx="17588" cy="13716"/>
            </a:xfrm>
            <a:custGeom>
              <a:avLst/>
              <a:gdLst/>
              <a:ahLst/>
              <a:cxnLst/>
              <a:rect l="l" t="t" r="r" b="b"/>
              <a:pathLst>
                <a:path w="17588" h="13716" extrusionOk="0">
                  <a:moveTo>
                    <a:pt x="5015" y="0"/>
                  </a:moveTo>
                  <a:cubicBezTo>
                    <a:pt x="6253" y="7906"/>
                    <a:pt x="11206" y="1143"/>
                    <a:pt x="14159" y="2286"/>
                  </a:cubicBezTo>
                  <a:cubicBezTo>
                    <a:pt x="15207" y="5620"/>
                    <a:pt x="16159" y="8954"/>
                    <a:pt x="17588" y="13716"/>
                  </a:cubicBezTo>
                  <a:cubicBezTo>
                    <a:pt x="14159" y="10858"/>
                    <a:pt x="11873" y="8858"/>
                    <a:pt x="9587" y="6858"/>
                  </a:cubicBezTo>
                  <a:cubicBezTo>
                    <a:pt x="8063" y="8382"/>
                    <a:pt x="6539" y="9906"/>
                    <a:pt x="5015" y="11430"/>
                  </a:cubicBezTo>
                  <a:cubicBezTo>
                    <a:pt x="6730" y="7620"/>
                    <a:pt x="-7082" y="3810"/>
                    <a:pt x="5015" y="0"/>
                  </a:cubicBezTo>
                  <a:close/>
                </a:path>
              </a:pathLst>
            </a:custGeom>
            <a:solidFill>
              <a:srgbClr val="FCBE01"/>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226" name="Google Shape;896;p3"/>
            <p:cNvSpPr/>
            <p:nvPr/>
          </p:nvSpPr>
          <p:spPr>
            <a:xfrm>
              <a:off x="9227157" y="2111897"/>
              <a:ext cx="20900" cy="13620"/>
            </a:xfrm>
            <a:custGeom>
              <a:avLst/>
              <a:gdLst/>
              <a:ahLst/>
              <a:cxnLst/>
              <a:rect l="l" t="t" r="r" b="b"/>
              <a:pathLst>
                <a:path w="20900" h="13620" extrusionOk="0">
                  <a:moveTo>
                    <a:pt x="14042" y="0"/>
                  </a:moveTo>
                  <a:cubicBezTo>
                    <a:pt x="15566" y="762"/>
                    <a:pt x="17090" y="1524"/>
                    <a:pt x="18614" y="2286"/>
                  </a:cubicBezTo>
                  <a:cubicBezTo>
                    <a:pt x="19376" y="2286"/>
                    <a:pt x="20138" y="2286"/>
                    <a:pt x="20900" y="2286"/>
                  </a:cubicBezTo>
                  <a:cubicBezTo>
                    <a:pt x="20138" y="3810"/>
                    <a:pt x="19376" y="5334"/>
                    <a:pt x="18614" y="6858"/>
                  </a:cubicBezTo>
                  <a:cubicBezTo>
                    <a:pt x="11375" y="5334"/>
                    <a:pt x="5756" y="8953"/>
                    <a:pt x="422" y="13621"/>
                  </a:cubicBezTo>
                  <a:cubicBezTo>
                    <a:pt x="-1102" y="9334"/>
                    <a:pt x="1946" y="7334"/>
                    <a:pt x="2612" y="4572"/>
                  </a:cubicBezTo>
                  <a:lnTo>
                    <a:pt x="2612" y="4572"/>
                  </a:lnTo>
                  <a:cubicBezTo>
                    <a:pt x="4803" y="-1143"/>
                    <a:pt x="11471" y="4572"/>
                    <a:pt x="14042" y="0"/>
                  </a:cubicBezTo>
                  <a:close/>
                </a:path>
              </a:pathLst>
            </a:custGeom>
            <a:solidFill>
              <a:srgbClr val="F5B801"/>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227" name="Google Shape;897;p3"/>
            <p:cNvSpPr/>
            <p:nvPr/>
          </p:nvSpPr>
          <p:spPr>
            <a:xfrm>
              <a:off x="9258617" y="2095824"/>
              <a:ext cx="5520" cy="6928"/>
            </a:xfrm>
            <a:custGeom>
              <a:avLst/>
              <a:gdLst/>
              <a:ahLst/>
              <a:cxnLst/>
              <a:rect l="l" t="t" r="r" b="b"/>
              <a:pathLst>
                <a:path w="5520" h="6928" extrusionOk="0">
                  <a:moveTo>
                    <a:pt x="871" y="71"/>
                  </a:moveTo>
                  <a:cubicBezTo>
                    <a:pt x="10872" y="-691"/>
                    <a:pt x="1347" y="4928"/>
                    <a:pt x="3157" y="6929"/>
                  </a:cubicBezTo>
                  <a:cubicBezTo>
                    <a:pt x="2395" y="6167"/>
                    <a:pt x="1633" y="5405"/>
                    <a:pt x="871" y="4643"/>
                  </a:cubicBezTo>
                  <a:cubicBezTo>
                    <a:pt x="109" y="4166"/>
                    <a:pt x="-177" y="3595"/>
                    <a:pt x="109" y="3119"/>
                  </a:cubicBezTo>
                  <a:cubicBezTo>
                    <a:pt x="394" y="2642"/>
                    <a:pt x="680" y="2357"/>
                    <a:pt x="871" y="2357"/>
                  </a:cubicBezTo>
                  <a:cubicBezTo>
                    <a:pt x="871" y="1595"/>
                    <a:pt x="871" y="833"/>
                    <a:pt x="871" y="71"/>
                  </a:cubicBezTo>
                  <a:close/>
                </a:path>
              </a:pathLst>
            </a:custGeom>
            <a:solidFill>
              <a:srgbClr val="EFAC00"/>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228" name="Google Shape;898;p3"/>
            <p:cNvSpPr/>
            <p:nvPr/>
          </p:nvSpPr>
          <p:spPr>
            <a:xfrm>
              <a:off x="9254035" y="2098181"/>
              <a:ext cx="5452" cy="5333"/>
            </a:xfrm>
            <a:custGeom>
              <a:avLst/>
              <a:gdLst/>
              <a:ahLst/>
              <a:cxnLst/>
              <a:rect l="l" t="t" r="r" b="b"/>
              <a:pathLst>
                <a:path w="5452" h="5333" extrusionOk="0">
                  <a:moveTo>
                    <a:pt x="5452" y="0"/>
                  </a:moveTo>
                  <a:cubicBezTo>
                    <a:pt x="5452" y="762"/>
                    <a:pt x="5452" y="1524"/>
                    <a:pt x="5452" y="2286"/>
                  </a:cubicBezTo>
                  <a:cubicBezTo>
                    <a:pt x="4119" y="3334"/>
                    <a:pt x="2690" y="4286"/>
                    <a:pt x="1356" y="5334"/>
                  </a:cubicBezTo>
                  <a:cubicBezTo>
                    <a:pt x="880" y="4477"/>
                    <a:pt x="-168" y="3429"/>
                    <a:pt x="23" y="2857"/>
                  </a:cubicBezTo>
                  <a:cubicBezTo>
                    <a:pt x="975" y="476"/>
                    <a:pt x="3166" y="95"/>
                    <a:pt x="5452" y="0"/>
                  </a:cubicBezTo>
                  <a:close/>
                </a:path>
              </a:pathLst>
            </a:custGeom>
            <a:solidFill>
              <a:srgbClr val="FBBA01"/>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229" name="Google Shape;899;p3"/>
            <p:cNvSpPr/>
            <p:nvPr/>
          </p:nvSpPr>
          <p:spPr>
            <a:xfrm>
              <a:off x="9227483" y="2098181"/>
              <a:ext cx="13715" cy="18287"/>
            </a:xfrm>
            <a:custGeom>
              <a:avLst/>
              <a:gdLst/>
              <a:ahLst/>
              <a:cxnLst/>
              <a:rect l="l" t="t" r="r" b="b"/>
              <a:pathLst>
                <a:path w="13715" h="18287" extrusionOk="0">
                  <a:moveTo>
                    <a:pt x="13716" y="13716"/>
                  </a:moveTo>
                  <a:cubicBezTo>
                    <a:pt x="12764" y="22479"/>
                    <a:pt x="5239" y="14573"/>
                    <a:pt x="2286" y="18288"/>
                  </a:cubicBezTo>
                  <a:cubicBezTo>
                    <a:pt x="1524" y="17526"/>
                    <a:pt x="762" y="16764"/>
                    <a:pt x="0" y="16002"/>
                  </a:cubicBezTo>
                  <a:cubicBezTo>
                    <a:pt x="2858" y="11430"/>
                    <a:pt x="2858" y="6858"/>
                    <a:pt x="0" y="2286"/>
                  </a:cubicBezTo>
                  <a:cubicBezTo>
                    <a:pt x="2286" y="1524"/>
                    <a:pt x="4572" y="762"/>
                    <a:pt x="6858" y="0"/>
                  </a:cubicBezTo>
                  <a:cubicBezTo>
                    <a:pt x="15240" y="5048"/>
                    <a:pt x="15240" y="5143"/>
                    <a:pt x="9144" y="10001"/>
                  </a:cubicBezTo>
                  <a:cubicBezTo>
                    <a:pt x="8096" y="10858"/>
                    <a:pt x="7525" y="12097"/>
                    <a:pt x="8382" y="12573"/>
                  </a:cubicBezTo>
                  <a:cubicBezTo>
                    <a:pt x="9906" y="13335"/>
                    <a:pt x="11906" y="13335"/>
                    <a:pt x="13716" y="13716"/>
                  </a:cubicBezTo>
                  <a:close/>
                </a:path>
              </a:pathLst>
            </a:custGeom>
            <a:solidFill>
              <a:srgbClr val="FCC401"/>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grpSp>
      <p:sp>
        <p:nvSpPr>
          <p:cNvPr id="230" name="Google Shape;902;p3"/>
          <p:cNvSpPr/>
          <p:nvPr/>
        </p:nvSpPr>
        <p:spPr>
          <a:xfrm>
            <a:off x="4953253" y="6195159"/>
            <a:ext cx="426511" cy="380424"/>
          </a:xfrm>
          <a:custGeom>
            <a:avLst/>
            <a:gdLst/>
            <a:ahLst/>
            <a:cxnLst/>
            <a:rect l="l" t="t" r="r" b="b"/>
            <a:pathLst>
              <a:path w="205159" h="208179" extrusionOk="0">
                <a:moveTo>
                  <a:pt x="146880" y="9822"/>
                </a:moveTo>
                <a:lnTo>
                  <a:pt x="148976" y="64971"/>
                </a:lnTo>
                <a:cubicBezTo>
                  <a:pt x="149071" y="68305"/>
                  <a:pt x="150881" y="71353"/>
                  <a:pt x="153738" y="73163"/>
                </a:cubicBezTo>
                <a:lnTo>
                  <a:pt x="200411" y="102690"/>
                </a:lnTo>
                <a:cubicBezTo>
                  <a:pt x="207555" y="107167"/>
                  <a:pt x="206412" y="117930"/>
                  <a:pt x="198506" y="120883"/>
                </a:cubicBezTo>
                <a:lnTo>
                  <a:pt x="146690" y="139933"/>
                </a:lnTo>
                <a:cubicBezTo>
                  <a:pt x="143547" y="141076"/>
                  <a:pt x="141165" y="143743"/>
                  <a:pt x="140308" y="146982"/>
                </a:cubicBezTo>
                <a:lnTo>
                  <a:pt x="126687" y="200512"/>
                </a:lnTo>
                <a:cubicBezTo>
                  <a:pt x="124592" y="208704"/>
                  <a:pt x="114019" y="210894"/>
                  <a:pt x="108780" y="204322"/>
                </a:cubicBezTo>
                <a:lnTo>
                  <a:pt x="74586" y="160888"/>
                </a:lnTo>
                <a:cubicBezTo>
                  <a:pt x="72490" y="158221"/>
                  <a:pt x="69252" y="156792"/>
                  <a:pt x="65918" y="156983"/>
                </a:cubicBezTo>
                <a:lnTo>
                  <a:pt x="10863" y="160507"/>
                </a:lnTo>
                <a:cubicBezTo>
                  <a:pt x="2481" y="161079"/>
                  <a:pt x="-2948" y="151649"/>
                  <a:pt x="1719" y="144696"/>
                </a:cubicBezTo>
                <a:lnTo>
                  <a:pt x="32390" y="98785"/>
                </a:lnTo>
                <a:cubicBezTo>
                  <a:pt x="34295" y="96023"/>
                  <a:pt x="34676" y="92499"/>
                  <a:pt x="33438" y="89355"/>
                </a:cubicBezTo>
                <a:lnTo>
                  <a:pt x="13054" y="38111"/>
                </a:lnTo>
                <a:cubicBezTo>
                  <a:pt x="9911" y="30300"/>
                  <a:pt x="17150" y="22299"/>
                  <a:pt x="25341" y="24585"/>
                </a:cubicBezTo>
                <a:lnTo>
                  <a:pt x="78491" y="39635"/>
                </a:lnTo>
                <a:cubicBezTo>
                  <a:pt x="81729" y="40587"/>
                  <a:pt x="85158" y="39825"/>
                  <a:pt x="87730" y="37635"/>
                </a:cubicBezTo>
                <a:lnTo>
                  <a:pt x="130212" y="2392"/>
                </a:lnTo>
                <a:cubicBezTo>
                  <a:pt x="136689" y="-3037"/>
                  <a:pt x="146595" y="1344"/>
                  <a:pt x="146880" y="9822"/>
                </a:cubicBezTo>
                <a:close/>
              </a:path>
            </a:pathLst>
          </a:custGeom>
          <a:solidFill>
            <a:srgbClr val="EDB863"/>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335" name="Google Shape;902;p3"/>
          <p:cNvSpPr/>
          <p:nvPr/>
        </p:nvSpPr>
        <p:spPr>
          <a:xfrm>
            <a:off x="9984190" y="6037143"/>
            <a:ext cx="426511" cy="380424"/>
          </a:xfrm>
          <a:custGeom>
            <a:avLst/>
            <a:gdLst/>
            <a:ahLst/>
            <a:cxnLst/>
            <a:rect l="l" t="t" r="r" b="b"/>
            <a:pathLst>
              <a:path w="205159" h="208179" extrusionOk="0">
                <a:moveTo>
                  <a:pt x="146880" y="9822"/>
                </a:moveTo>
                <a:lnTo>
                  <a:pt x="148976" y="64971"/>
                </a:lnTo>
                <a:cubicBezTo>
                  <a:pt x="149071" y="68305"/>
                  <a:pt x="150881" y="71353"/>
                  <a:pt x="153738" y="73163"/>
                </a:cubicBezTo>
                <a:lnTo>
                  <a:pt x="200411" y="102690"/>
                </a:lnTo>
                <a:cubicBezTo>
                  <a:pt x="207555" y="107167"/>
                  <a:pt x="206412" y="117930"/>
                  <a:pt x="198506" y="120883"/>
                </a:cubicBezTo>
                <a:lnTo>
                  <a:pt x="146690" y="139933"/>
                </a:lnTo>
                <a:cubicBezTo>
                  <a:pt x="143547" y="141076"/>
                  <a:pt x="141165" y="143743"/>
                  <a:pt x="140308" y="146982"/>
                </a:cubicBezTo>
                <a:lnTo>
                  <a:pt x="126687" y="200512"/>
                </a:lnTo>
                <a:cubicBezTo>
                  <a:pt x="124592" y="208704"/>
                  <a:pt x="114019" y="210894"/>
                  <a:pt x="108780" y="204322"/>
                </a:cubicBezTo>
                <a:lnTo>
                  <a:pt x="74586" y="160888"/>
                </a:lnTo>
                <a:cubicBezTo>
                  <a:pt x="72490" y="158221"/>
                  <a:pt x="69252" y="156792"/>
                  <a:pt x="65918" y="156983"/>
                </a:cubicBezTo>
                <a:lnTo>
                  <a:pt x="10863" y="160507"/>
                </a:lnTo>
                <a:cubicBezTo>
                  <a:pt x="2481" y="161079"/>
                  <a:pt x="-2948" y="151649"/>
                  <a:pt x="1719" y="144696"/>
                </a:cubicBezTo>
                <a:lnTo>
                  <a:pt x="32390" y="98785"/>
                </a:lnTo>
                <a:cubicBezTo>
                  <a:pt x="34295" y="96023"/>
                  <a:pt x="34676" y="92499"/>
                  <a:pt x="33438" y="89355"/>
                </a:cubicBezTo>
                <a:lnTo>
                  <a:pt x="13054" y="38111"/>
                </a:lnTo>
                <a:cubicBezTo>
                  <a:pt x="9911" y="30300"/>
                  <a:pt x="17150" y="22299"/>
                  <a:pt x="25341" y="24585"/>
                </a:cubicBezTo>
                <a:lnTo>
                  <a:pt x="78491" y="39635"/>
                </a:lnTo>
                <a:cubicBezTo>
                  <a:pt x="81729" y="40587"/>
                  <a:pt x="85158" y="39825"/>
                  <a:pt x="87730" y="37635"/>
                </a:cubicBezTo>
                <a:lnTo>
                  <a:pt x="130212" y="2392"/>
                </a:lnTo>
                <a:cubicBezTo>
                  <a:pt x="136689" y="-3037"/>
                  <a:pt x="146595" y="1344"/>
                  <a:pt x="146880" y="9822"/>
                </a:cubicBezTo>
                <a:close/>
              </a:path>
            </a:pathLst>
          </a:custGeom>
          <a:solidFill>
            <a:srgbClr val="EDB863"/>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grpSp>
        <p:nvGrpSpPr>
          <p:cNvPr id="336" name="Google Shape;796;p3"/>
          <p:cNvGrpSpPr/>
          <p:nvPr/>
        </p:nvGrpSpPr>
        <p:grpSpPr>
          <a:xfrm>
            <a:off x="5243449" y="4797778"/>
            <a:ext cx="210400" cy="182707"/>
            <a:chOff x="9117820" y="2027686"/>
            <a:chExt cx="210400" cy="182707"/>
          </a:xfrm>
        </p:grpSpPr>
        <p:sp>
          <p:nvSpPr>
            <p:cNvPr id="337" name="Google Shape;797;p3"/>
            <p:cNvSpPr/>
            <p:nvPr/>
          </p:nvSpPr>
          <p:spPr>
            <a:xfrm>
              <a:off x="9277433" y="2113468"/>
              <a:ext cx="50788" cy="35339"/>
            </a:xfrm>
            <a:custGeom>
              <a:avLst/>
              <a:gdLst/>
              <a:ahLst/>
              <a:cxnLst/>
              <a:rect l="l" t="t" r="r" b="b"/>
              <a:pathLst>
                <a:path w="50788" h="35339" extrusionOk="0">
                  <a:moveTo>
                    <a:pt x="48729" y="18622"/>
                  </a:moveTo>
                  <a:cubicBezTo>
                    <a:pt x="51301" y="20527"/>
                    <a:pt x="50920" y="23194"/>
                    <a:pt x="50444" y="25861"/>
                  </a:cubicBezTo>
                  <a:cubicBezTo>
                    <a:pt x="44729" y="32814"/>
                    <a:pt x="37014" y="35767"/>
                    <a:pt x="28346" y="35290"/>
                  </a:cubicBezTo>
                  <a:cubicBezTo>
                    <a:pt x="21202" y="34909"/>
                    <a:pt x="14058" y="34528"/>
                    <a:pt x="7105" y="32719"/>
                  </a:cubicBezTo>
                  <a:cubicBezTo>
                    <a:pt x="4629" y="32623"/>
                    <a:pt x="1962" y="32623"/>
                    <a:pt x="438" y="30147"/>
                  </a:cubicBezTo>
                  <a:cubicBezTo>
                    <a:pt x="-229" y="29194"/>
                    <a:pt x="-134" y="28242"/>
                    <a:pt x="723" y="27385"/>
                  </a:cubicBezTo>
                  <a:cubicBezTo>
                    <a:pt x="5200" y="26146"/>
                    <a:pt x="8058" y="23860"/>
                    <a:pt x="7391" y="18526"/>
                  </a:cubicBezTo>
                  <a:cubicBezTo>
                    <a:pt x="6819" y="13764"/>
                    <a:pt x="9582" y="9859"/>
                    <a:pt x="11772" y="5858"/>
                  </a:cubicBezTo>
                  <a:cubicBezTo>
                    <a:pt x="16059" y="-1952"/>
                    <a:pt x="20250" y="-1857"/>
                    <a:pt x="24726" y="5572"/>
                  </a:cubicBezTo>
                  <a:cubicBezTo>
                    <a:pt x="26441" y="5477"/>
                    <a:pt x="26631" y="10335"/>
                    <a:pt x="29298" y="6906"/>
                  </a:cubicBezTo>
                  <a:cubicBezTo>
                    <a:pt x="29298" y="4810"/>
                    <a:pt x="30346" y="3477"/>
                    <a:pt x="31965" y="2334"/>
                  </a:cubicBezTo>
                  <a:cubicBezTo>
                    <a:pt x="34918" y="1667"/>
                    <a:pt x="36633" y="3858"/>
                    <a:pt x="38633" y="5191"/>
                  </a:cubicBezTo>
                  <a:cubicBezTo>
                    <a:pt x="42062" y="9668"/>
                    <a:pt x="47872" y="12240"/>
                    <a:pt x="48729" y="18622"/>
                  </a:cubicBezTo>
                  <a:cubicBezTo>
                    <a:pt x="43395" y="20908"/>
                    <a:pt x="37395" y="21479"/>
                    <a:pt x="33108" y="25956"/>
                  </a:cubicBezTo>
                  <a:cubicBezTo>
                    <a:pt x="38252" y="23384"/>
                    <a:pt x="43205" y="20431"/>
                    <a:pt x="48729" y="18622"/>
                  </a:cubicBezTo>
                  <a:close/>
                </a:path>
              </a:pathLst>
            </a:custGeom>
            <a:solidFill>
              <a:srgbClr val="FCCD09"/>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338" name="Google Shape;798;p3"/>
            <p:cNvSpPr/>
            <p:nvPr/>
          </p:nvSpPr>
          <p:spPr>
            <a:xfrm>
              <a:off x="9218760" y="2142838"/>
              <a:ext cx="32187" cy="43580"/>
            </a:xfrm>
            <a:custGeom>
              <a:avLst/>
              <a:gdLst/>
              <a:ahLst/>
              <a:cxnLst/>
              <a:rect l="l" t="t" r="r" b="b"/>
              <a:pathLst>
                <a:path w="32187" h="43580" extrusionOk="0">
                  <a:moveTo>
                    <a:pt x="29202" y="28018"/>
                  </a:moveTo>
                  <a:cubicBezTo>
                    <a:pt x="28345" y="28875"/>
                    <a:pt x="27393" y="29733"/>
                    <a:pt x="26535" y="30685"/>
                  </a:cubicBezTo>
                  <a:cubicBezTo>
                    <a:pt x="22344" y="33924"/>
                    <a:pt x="21868" y="39734"/>
                    <a:pt x="17963" y="43163"/>
                  </a:cubicBezTo>
                  <a:cubicBezTo>
                    <a:pt x="16439" y="43734"/>
                    <a:pt x="15010" y="43734"/>
                    <a:pt x="13581" y="43068"/>
                  </a:cubicBezTo>
                  <a:cubicBezTo>
                    <a:pt x="11200" y="39067"/>
                    <a:pt x="6819" y="40591"/>
                    <a:pt x="3485" y="39258"/>
                  </a:cubicBezTo>
                  <a:cubicBezTo>
                    <a:pt x="-1373" y="36495"/>
                    <a:pt x="56" y="32114"/>
                    <a:pt x="722" y="28018"/>
                  </a:cubicBezTo>
                  <a:cubicBezTo>
                    <a:pt x="1865" y="22970"/>
                    <a:pt x="9676" y="22875"/>
                    <a:pt x="9105" y="16588"/>
                  </a:cubicBezTo>
                  <a:cubicBezTo>
                    <a:pt x="9105" y="15064"/>
                    <a:pt x="9295" y="13540"/>
                    <a:pt x="9771" y="12016"/>
                  </a:cubicBezTo>
                  <a:cubicBezTo>
                    <a:pt x="11962" y="4777"/>
                    <a:pt x="17106" y="1062"/>
                    <a:pt x="24440" y="110"/>
                  </a:cubicBezTo>
                  <a:cubicBezTo>
                    <a:pt x="25964" y="-81"/>
                    <a:pt x="27583" y="-176"/>
                    <a:pt x="28631" y="1158"/>
                  </a:cubicBezTo>
                  <a:cubicBezTo>
                    <a:pt x="30060" y="2967"/>
                    <a:pt x="29012" y="4682"/>
                    <a:pt x="27774" y="6111"/>
                  </a:cubicBezTo>
                  <a:cubicBezTo>
                    <a:pt x="24440" y="10016"/>
                    <a:pt x="19582" y="13540"/>
                    <a:pt x="24535" y="19350"/>
                  </a:cubicBezTo>
                  <a:cubicBezTo>
                    <a:pt x="26631" y="21446"/>
                    <a:pt x="30060" y="19541"/>
                    <a:pt x="32060" y="21827"/>
                  </a:cubicBezTo>
                  <a:cubicBezTo>
                    <a:pt x="32726" y="24399"/>
                    <a:pt x="30631" y="26018"/>
                    <a:pt x="29202" y="28018"/>
                  </a:cubicBezTo>
                  <a:close/>
                </a:path>
              </a:pathLst>
            </a:custGeom>
            <a:solidFill>
              <a:srgbClr val="FBC101"/>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339" name="Google Shape;799;p3"/>
            <p:cNvSpPr/>
            <p:nvPr/>
          </p:nvSpPr>
          <p:spPr>
            <a:xfrm>
              <a:off x="9190336" y="2027686"/>
              <a:ext cx="30861" cy="57253"/>
            </a:xfrm>
            <a:custGeom>
              <a:avLst/>
              <a:gdLst/>
              <a:ahLst/>
              <a:cxnLst/>
              <a:rect l="l" t="t" r="r" b="b"/>
              <a:pathLst>
                <a:path w="30861" h="57253" extrusionOk="0">
                  <a:moveTo>
                    <a:pt x="0" y="56207"/>
                  </a:moveTo>
                  <a:cubicBezTo>
                    <a:pt x="381" y="44491"/>
                    <a:pt x="476" y="32680"/>
                    <a:pt x="1048" y="20964"/>
                  </a:cubicBezTo>
                  <a:cubicBezTo>
                    <a:pt x="1524" y="11820"/>
                    <a:pt x="2000" y="1343"/>
                    <a:pt x="13811" y="105"/>
                  </a:cubicBezTo>
                  <a:cubicBezTo>
                    <a:pt x="25051" y="-1038"/>
                    <a:pt x="29337" y="7344"/>
                    <a:pt x="30861" y="17250"/>
                  </a:cubicBezTo>
                  <a:cubicBezTo>
                    <a:pt x="30670" y="17631"/>
                    <a:pt x="30480" y="18107"/>
                    <a:pt x="30194" y="18488"/>
                  </a:cubicBezTo>
                  <a:cubicBezTo>
                    <a:pt x="27432" y="18774"/>
                    <a:pt x="26003" y="16678"/>
                    <a:pt x="24193" y="15345"/>
                  </a:cubicBezTo>
                  <a:cubicBezTo>
                    <a:pt x="23431" y="14773"/>
                    <a:pt x="22765" y="14106"/>
                    <a:pt x="22193" y="13344"/>
                  </a:cubicBezTo>
                  <a:cubicBezTo>
                    <a:pt x="21622" y="12582"/>
                    <a:pt x="21050" y="11725"/>
                    <a:pt x="20479" y="10963"/>
                  </a:cubicBezTo>
                  <a:cubicBezTo>
                    <a:pt x="14192" y="6772"/>
                    <a:pt x="10573" y="9249"/>
                    <a:pt x="8477" y="15726"/>
                  </a:cubicBezTo>
                  <a:cubicBezTo>
                    <a:pt x="7334" y="19059"/>
                    <a:pt x="8763" y="22869"/>
                    <a:pt x="6953" y="26108"/>
                  </a:cubicBezTo>
                  <a:cubicBezTo>
                    <a:pt x="4191" y="31823"/>
                    <a:pt x="8477" y="37443"/>
                    <a:pt x="7049" y="43158"/>
                  </a:cubicBezTo>
                  <a:cubicBezTo>
                    <a:pt x="6191" y="44777"/>
                    <a:pt x="5524" y="46396"/>
                    <a:pt x="6191" y="48301"/>
                  </a:cubicBezTo>
                  <a:cubicBezTo>
                    <a:pt x="5905" y="51730"/>
                    <a:pt x="5429" y="55064"/>
                    <a:pt x="2381" y="57159"/>
                  </a:cubicBezTo>
                  <a:cubicBezTo>
                    <a:pt x="1333" y="57445"/>
                    <a:pt x="571" y="57064"/>
                    <a:pt x="0" y="56207"/>
                  </a:cubicBezTo>
                  <a:close/>
                </a:path>
              </a:pathLst>
            </a:custGeom>
            <a:solidFill>
              <a:srgbClr val="FBD124"/>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340" name="Google Shape;800;p3"/>
            <p:cNvSpPr/>
            <p:nvPr/>
          </p:nvSpPr>
          <p:spPr>
            <a:xfrm>
              <a:off x="9197038" y="2138912"/>
              <a:ext cx="24295" cy="67746"/>
            </a:xfrm>
            <a:custGeom>
              <a:avLst/>
              <a:gdLst/>
              <a:ahLst/>
              <a:cxnLst/>
              <a:rect l="l" t="t" r="r" b="b"/>
              <a:pathLst>
                <a:path w="24295" h="67746" extrusionOk="0">
                  <a:moveTo>
                    <a:pt x="16538" y="66711"/>
                  </a:moveTo>
                  <a:cubicBezTo>
                    <a:pt x="11109" y="60139"/>
                    <a:pt x="9585" y="51852"/>
                    <a:pt x="8156" y="43946"/>
                  </a:cubicBezTo>
                  <a:cubicBezTo>
                    <a:pt x="5775" y="30325"/>
                    <a:pt x="4061" y="16514"/>
                    <a:pt x="536" y="3084"/>
                  </a:cubicBezTo>
                  <a:cubicBezTo>
                    <a:pt x="-130" y="2131"/>
                    <a:pt x="-226" y="1084"/>
                    <a:pt x="536" y="131"/>
                  </a:cubicBezTo>
                  <a:cubicBezTo>
                    <a:pt x="3299" y="-536"/>
                    <a:pt x="4537" y="1465"/>
                    <a:pt x="5870" y="3275"/>
                  </a:cubicBezTo>
                  <a:cubicBezTo>
                    <a:pt x="11776" y="10704"/>
                    <a:pt x="11300" y="19753"/>
                    <a:pt x="12443" y="28420"/>
                  </a:cubicBezTo>
                  <a:cubicBezTo>
                    <a:pt x="13681" y="37946"/>
                    <a:pt x="13300" y="48042"/>
                    <a:pt x="21587" y="55186"/>
                  </a:cubicBezTo>
                  <a:cubicBezTo>
                    <a:pt x="22063" y="57281"/>
                    <a:pt x="22444" y="59377"/>
                    <a:pt x="23396" y="61377"/>
                  </a:cubicBezTo>
                  <a:cubicBezTo>
                    <a:pt x="24063" y="63473"/>
                    <a:pt x="25206" y="65568"/>
                    <a:pt x="23015" y="67378"/>
                  </a:cubicBezTo>
                  <a:cubicBezTo>
                    <a:pt x="20729" y="67949"/>
                    <a:pt x="18539" y="67949"/>
                    <a:pt x="16538" y="66711"/>
                  </a:cubicBezTo>
                  <a:close/>
                </a:path>
              </a:pathLst>
            </a:custGeom>
            <a:solidFill>
              <a:srgbClr val="F9C612"/>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341" name="Google Shape;801;p3"/>
            <p:cNvSpPr/>
            <p:nvPr/>
          </p:nvSpPr>
          <p:spPr>
            <a:xfrm>
              <a:off x="9261487" y="2048291"/>
              <a:ext cx="37591" cy="50142"/>
            </a:xfrm>
            <a:custGeom>
              <a:avLst/>
              <a:gdLst/>
              <a:ahLst/>
              <a:cxnLst/>
              <a:rect l="l" t="t" r="r" b="b"/>
              <a:pathLst>
                <a:path w="37591" h="50142" extrusionOk="0">
                  <a:moveTo>
                    <a:pt x="0" y="10932"/>
                  </a:moveTo>
                  <a:cubicBezTo>
                    <a:pt x="8001" y="5979"/>
                    <a:pt x="16859" y="3026"/>
                    <a:pt x="25908" y="645"/>
                  </a:cubicBezTo>
                  <a:cubicBezTo>
                    <a:pt x="33338" y="-1355"/>
                    <a:pt x="37052" y="1216"/>
                    <a:pt x="37433" y="9503"/>
                  </a:cubicBezTo>
                  <a:cubicBezTo>
                    <a:pt x="38005" y="20933"/>
                    <a:pt x="37243" y="31982"/>
                    <a:pt x="31528" y="42174"/>
                  </a:cubicBezTo>
                  <a:cubicBezTo>
                    <a:pt x="30194" y="44650"/>
                    <a:pt x="29813" y="47127"/>
                    <a:pt x="30194" y="49794"/>
                  </a:cubicBezTo>
                  <a:cubicBezTo>
                    <a:pt x="28194" y="50746"/>
                    <a:pt x="27051" y="49603"/>
                    <a:pt x="26194" y="48079"/>
                  </a:cubicBezTo>
                  <a:cubicBezTo>
                    <a:pt x="25336" y="45984"/>
                    <a:pt x="25336" y="43698"/>
                    <a:pt x="25813" y="41507"/>
                  </a:cubicBezTo>
                  <a:cubicBezTo>
                    <a:pt x="26480" y="38935"/>
                    <a:pt x="27242" y="36364"/>
                    <a:pt x="27813" y="33792"/>
                  </a:cubicBezTo>
                  <a:cubicBezTo>
                    <a:pt x="28384" y="31792"/>
                    <a:pt x="29337" y="29982"/>
                    <a:pt x="30194" y="28172"/>
                  </a:cubicBezTo>
                  <a:cubicBezTo>
                    <a:pt x="31909" y="24553"/>
                    <a:pt x="31909" y="20647"/>
                    <a:pt x="31337" y="16837"/>
                  </a:cubicBezTo>
                  <a:cubicBezTo>
                    <a:pt x="31052" y="15409"/>
                    <a:pt x="30575" y="13980"/>
                    <a:pt x="30194" y="12456"/>
                  </a:cubicBezTo>
                  <a:cubicBezTo>
                    <a:pt x="29718" y="7884"/>
                    <a:pt x="27622" y="8074"/>
                    <a:pt x="23336" y="8551"/>
                  </a:cubicBezTo>
                  <a:cubicBezTo>
                    <a:pt x="15716" y="9598"/>
                    <a:pt x="8287" y="15694"/>
                    <a:pt x="0" y="10932"/>
                  </a:cubicBezTo>
                  <a:close/>
                </a:path>
              </a:pathLst>
            </a:custGeom>
            <a:solidFill>
              <a:srgbClr val="FACB22"/>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342" name="Google Shape;802;p3"/>
            <p:cNvSpPr/>
            <p:nvPr/>
          </p:nvSpPr>
          <p:spPr>
            <a:xfrm>
              <a:off x="9243047" y="2051413"/>
              <a:ext cx="50790" cy="20783"/>
            </a:xfrm>
            <a:custGeom>
              <a:avLst/>
              <a:gdLst/>
              <a:ahLst/>
              <a:cxnLst/>
              <a:rect l="l" t="t" r="r" b="b"/>
              <a:pathLst>
                <a:path w="50790" h="20783" extrusionOk="0">
                  <a:moveTo>
                    <a:pt x="18440" y="7810"/>
                  </a:moveTo>
                  <a:cubicBezTo>
                    <a:pt x="28823" y="5715"/>
                    <a:pt x="39491" y="4667"/>
                    <a:pt x="49206" y="0"/>
                  </a:cubicBezTo>
                  <a:cubicBezTo>
                    <a:pt x="51778" y="3524"/>
                    <a:pt x="50349" y="6953"/>
                    <a:pt x="50730" y="10192"/>
                  </a:cubicBezTo>
                  <a:cubicBezTo>
                    <a:pt x="49206" y="12002"/>
                    <a:pt x="47111" y="12192"/>
                    <a:pt x="44920" y="12002"/>
                  </a:cubicBezTo>
                  <a:cubicBezTo>
                    <a:pt x="42062" y="11430"/>
                    <a:pt x="39205" y="10573"/>
                    <a:pt x="36157" y="11049"/>
                  </a:cubicBezTo>
                  <a:cubicBezTo>
                    <a:pt x="32633" y="11335"/>
                    <a:pt x="30442" y="14097"/>
                    <a:pt x="27584" y="15621"/>
                  </a:cubicBezTo>
                  <a:cubicBezTo>
                    <a:pt x="23393" y="15812"/>
                    <a:pt x="19107" y="15907"/>
                    <a:pt x="15392" y="18193"/>
                  </a:cubicBezTo>
                  <a:cubicBezTo>
                    <a:pt x="12535" y="18383"/>
                    <a:pt x="9963" y="19050"/>
                    <a:pt x="7487" y="20479"/>
                  </a:cubicBezTo>
                  <a:cubicBezTo>
                    <a:pt x="6058" y="20955"/>
                    <a:pt x="4724" y="20860"/>
                    <a:pt x="3391" y="20288"/>
                  </a:cubicBezTo>
                  <a:cubicBezTo>
                    <a:pt x="1486" y="18764"/>
                    <a:pt x="1200" y="16383"/>
                    <a:pt x="57" y="14383"/>
                  </a:cubicBezTo>
                  <a:cubicBezTo>
                    <a:pt x="-133" y="13430"/>
                    <a:pt x="152" y="12668"/>
                    <a:pt x="914" y="12097"/>
                  </a:cubicBezTo>
                  <a:cubicBezTo>
                    <a:pt x="7391" y="13335"/>
                    <a:pt x="12440" y="8668"/>
                    <a:pt x="18440" y="7810"/>
                  </a:cubicBezTo>
                  <a:close/>
                </a:path>
              </a:pathLst>
            </a:custGeom>
            <a:solidFill>
              <a:srgbClr val="F9C70D"/>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343" name="Google Shape;803;p3"/>
            <p:cNvSpPr/>
            <p:nvPr/>
          </p:nvSpPr>
          <p:spPr>
            <a:xfrm>
              <a:off x="9117820" y="2113611"/>
              <a:ext cx="55370" cy="24376"/>
            </a:xfrm>
            <a:custGeom>
              <a:avLst/>
              <a:gdLst/>
              <a:ahLst/>
              <a:cxnLst/>
              <a:rect l="l" t="t" r="r" b="b"/>
              <a:pathLst>
                <a:path w="55370" h="24376" extrusionOk="0">
                  <a:moveTo>
                    <a:pt x="52037" y="23622"/>
                  </a:moveTo>
                  <a:cubicBezTo>
                    <a:pt x="39178" y="25051"/>
                    <a:pt x="26414" y="24384"/>
                    <a:pt x="13746" y="22193"/>
                  </a:cubicBezTo>
                  <a:cubicBezTo>
                    <a:pt x="7936" y="21145"/>
                    <a:pt x="697" y="20764"/>
                    <a:pt x="30" y="12763"/>
                  </a:cubicBezTo>
                  <a:cubicBezTo>
                    <a:pt x="-446" y="5810"/>
                    <a:pt x="4793" y="2095"/>
                    <a:pt x="10889" y="0"/>
                  </a:cubicBezTo>
                  <a:cubicBezTo>
                    <a:pt x="11270" y="286"/>
                    <a:pt x="11651" y="571"/>
                    <a:pt x="12032" y="857"/>
                  </a:cubicBezTo>
                  <a:cubicBezTo>
                    <a:pt x="12508" y="4667"/>
                    <a:pt x="9460" y="6572"/>
                    <a:pt x="7745" y="9334"/>
                  </a:cubicBezTo>
                  <a:cubicBezTo>
                    <a:pt x="7364" y="10096"/>
                    <a:pt x="7079" y="10954"/>
                    <a:pt x="6983" y="11811"/>
                  </a:cubicBezTo>
                  <a:cubicBezTo>
                    <a:pt x="9460" y="18097"/>
                    <a:pt x="15365" y="15240"/>
                    <a:pt x="19747" y="16573"/>
                  </a:cubicBezTo>
                  <a:cubicBezTo>
                    <a:pt x="27462" y="18574"/>
                    <a:pt x="35368" y="17335"/>
                    <a:pt x="43083" y="17907"/>
                  </a:cubicBezTo>
                  <a:cubicBezTo>
                    <a:pt x="47655" y="18288"/>
                    <a:pt x="53084" y="16954"/>
                    <a:pt x="55370" y="23050"/>
                  </a:cubicBezTo>
                  <a:cubicBezTo>
                    <a:pt x="54418" y="24384"/>
                    <a:pt x="53275" y="24575"/>
                    <a:pt x="52037" y="23622"/>
                  </a:cubicBezTo>
                  <a:close/>
                </a:path>
              </a:pathLst>
            </a:custGeom>
            <a:solidFill>
              <a:srgbClr val="F7CD23"/>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344" name="Google Shape;804;p3"/>
            <p:cNvSpPr/>
            <p:nvPr/>
          </p:nvSpPr>
          <p:spPr>
            <a:xfrm>
              <a:off x="9128709" y="2092676"/>
              <a:ext cx="46864" cy="23328"/>
            </a:xfrm>
            <a:custGeom>
              <a:avLst/>
              <a:gdLst/>
              <a:ahLst/>
              <a:cxnLst/>
              <a:rect l="l" t="t" r="r" b="b"/>
              <a:pathLst>
                <a:path w="46864" h="23328" extrusionOk="0">
                  <a:moveTo>
                    <a:pt x="0" y="20935"/>
                  </a:moveTo>
                  <a:cubicBezTo>
                    <a:pt x="13049" y="12934"/>
                    <a:pt x="25146" y="3123"/>
                    <a:pt x="40958" y="742"/>
                  </a:cubicBezTo>
                  <a:cubicBezTo>
                    <a:pt x="42577" y="75"/>
                    <a:pt x="44196" y="-210"/>
                    <a:pt x="45911" y="171"/>
                  </a:cubicBezTo>
                  <a:cubicBezTo>
                    <a:pt x="47816" y="2457"/>
                    <a:pt x="46482" y="4362"/>
                    <a:pt x="45244" y="6267"/>
                  </a:cubicBezTo>
                  <a:cubicBezTo>
                    <a:pt x="43720" y="7981"/>
                    <a:pt x="41910" y="9029"/>
                    <a:pt x="39719" y="9505"/>
                  </a:cubicBezTo>
                  <a:cubicBezTo>
                    <a:pt x="34576" y="9410"/>
                    <a:pt x="29623" y="9791"/>
                    <a:pt x="25622" y="13696"/>
                  </a:cubicBezTo>
                  <a:cubicBezTo>
                    <a:pt x="18479" y="15982"/>
                    <a:pt x="12859" y="21697"/>
                    <a:pt x="5334" y="23316"/>
                  </a:cubicBezTo>
                  <a:cubicBezTo>
                    <a:pt x="3620" y="23412"/>
                    <a:pt x="2000" y="22935"/>
                    <a:pt x="762" y="21697"/>
                  </a:cubicBezTo>
                  <a:lnTo>
                    <a:pt x="0" y="20935"/>
                  </a:lnTo>
                  <a:close/>
                </a:path>
              </a:pathLst>
            </a:custGeom>
            <a:solidFill>
              <a:srgbClr val="FDD41F"/>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345" name="Google Shape;805;p3"/>
            <p:cNvSpPr/>
            <p:nvPr/>
          </p:nvSpPr>
          <p:spPr>
            <a:xfrm>
              <a:off x="9284538" y="2139329"/>
              <a:ext cx="43338" cy="11318"/>
            </a:xfrm>
            <a:custGeom>
              <a:avLst/>
              <a:gdLst/>
              <a:ahLst/>
              <a:cxnLst/>
              <a:rect l="l" t="t" r="r" b="b"/>
              <a:pathLst>
                <a:path w="43338" h="11318" extrusionOk="0">
                  <a:moveTo>
                    <a:pt x="0" y="6858"/>
                  </a:moveTo>
                  <a:cubicBezTo>
                    <a:pt x="14573" y="5620"/>
                    <a:pt x="30290" y="11239"/>
                    <a:pt x="43339" y="0"/>
                  </a:cubicBezTo>
                  <a:cubicBezTo>
                    <a:pt x="39910" y="11144"/>
                    <a:pt x="29908" y="10573"/>
                    <a:pt x="21622" y="11239"/>
                  </a:cubicBezTo>
                  <a:cubicBezTo>
                    <a:pt x="14383" y="11716"/>
                    <a:pt x="6858" y="10001"/>
                    <a:pt x="0" y="6858"/>
                  </a:cubicBezTo>
                  <a:close/>
                </a:path>
              </a:pathLst>
            </a:custGeom>
            <a:solidFill>
              <a:srgbClr val="F7D03B"/>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346" name="Google Shape;806;p3"/>
            <p:cNvSpPr/>
            <p:nvPr/>
          </p:nvSpPr>
          <p:spPr>
            <a:xfrm>
              <a:off x="9249486" y="2137995"/>
              <a:ext cx="28384" cy="24955"/>
            </a:xfrm>
            <a:custGeom>
              <a:avLst/>
              <a:gdLst/>
              <a:ahLst/>
              <a:cxnLst/>
              <a:rect l="l" t="t" r="r" b="b"/>
              <a:pathLst>
                <a:path w="28384" h="24955" extrusionOk="0">
                  <a:moveTo>
                    <a:pt x="28289" y="3620"/>
                  </a:moveTo>
                  <a:cubicBezTo>
                    <a:pt x="28289" y="4286"/>
                    <a:pt x="28289" y="4953"/>
                    <a:pt x="28384" y="5620"/>
                  </a:cubicBezTo>
                  <a:cubicBezTo>
                    <a:pt x="19336" y="4858"/>
                    <a:pt x="16097" y="12668"/>
                    <a:pt x="11144" y="17812"/>
                  </a:cubicBezTo>
                  <a:cubicBezTo>
                    <a:pt x="9239" y="19812"/>
                    <a:pt x="8573" y="23146"/>
                    <a:pt x="5429" y="24194"/>
                  </a:cubicBezTo>
                  <a:cubicBezTo>
                    <a:pt x="4572" y="24955"/>
                    <a:pt x="3620" y="25146"/>
                    <a:pt x="2477" y="24765"/>
                  </a:cubicBezTo>
                  <a:cubicBezTo>
                    <a:pt x="1048" y="23813"/>
                    <a:pt x="95" y="22574"/>
                    <a:pt x="0" y="20765"/>
                  </a:cubicBezTo>
                  <a:cubicBezTo>
                    <a:pt x="2762" y="11716"/>
                    <a:pt x="11716" y="8763"/>
                    <a:pt x="17621" y="2667"/>
                  </a:cubicBezTo>
                  <a:cubicBezTo>
                    <a:pt x="19336" y="1238"/>
                    <a:pt x="21146" y="191"/>
                    <a:pt x="23432" y="0"/>
                  </a:cubicBezTo>
                  <a:cubicBezTo>
                    <a:pt x="25813" y="191"/>
                    <a:pt x="27527" y="1143"/>
                    <a:pt x="28289" y="3620"/>
                  </a:cubicBezTo>
                  <a:close/>
                </a:path>
              </a:pathLst>
            </a:custGeom>
            <a:solidFill>
              <a:srgbClr val="FCC40B"/>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347" name="Google Shape;807;p3"/>
            <p:cNvSpPr/>
            <p:nvPr/>
          </p:nvSpPr>
          <p:spPr>
            <a:xfrm>
              <a:off x="9226150" y="2173523"/>
              <a:ext cx="19240" cy="30098"/>
            </a:xfrm>
            <a:custGeom>
              <a:avLst/>
              <a:gdLst/>
              <a:ahLst/>
              <a:cxnLst/>
              <a:rect l="l" t="t" r="r" b="b"/>
              <a:pathLst>
                <a:path w="19240" h="30098" extrusionOk="0">
                  <a:moveTo>
                    <a:pt x="10478" y="11430"/>
                  </a:moveTo>
                  <a:cubicBezTo>
                    <a:pt x="13335" y="7620"/>
                    <a:pt x="11906" y="381"/>
                    <a:pt x="19241" y="0"/>
                  </a:cubicBezTo>
                  <a:cubicBezTo>
                    <a:pt x="17050" y="10954"/>
                    <a:pt x="8287" y="19145"/>
                    <a:pt x="6191" y="30099"/>
                  </a:cubicBezTo>
                  <a:cubicBezTo>
                    <a:pt x="4096" y="30099"/>
                    <a:pt x="2191" y="29337"/>
                    <a:pt x="762" y="27813"/>
                  </a:cubicBezTo>
                  <a:cubicBezTo>
                    <a:pt x="0" y="26384"/>
                    <a:pt x="-190" y="24955"/>
                    <a:pt x="191" y="23432"/>
                  </a:cubicBezTo>
                  <a:cubicBezTo>
                    <a:pt x="667" y="22003"/>
                    <a:pt x="1524" y="20764"/>
                    <a:pt x="2476" y="19622"/>
                  </a:cubicBezTo>
                  <a:cubicBezTo>
                    <a:pt x="4762" y="16573"/>
                    <a:pt x="7048" y="13430"/>
                    <a:pt x="10478" y="11430"/>
                  </a:cubicBezTo>
                  <a:close/>
                </a:path>
              </a:pathLst>
            </a:custGeom>
            <a:solidFill>
              <a:srgbClr val="FAC115"/>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348" name="Google Shape;808;p3"/>
            <p:cNvSpPr/>
            <p:nvPr/>
          </p:nvSpPr>
          <p:spPr>
            <a:xfrm>
              <a:off x="9281674" y="2095894"/>
              <a:ext cx="19545" cy="13592"/>
            </a:xfrm>
            <a:custGeom>
              <a:avLst/>
              <a:gdLst/>
              <a:ahLst/>
              <a:cxnLst/>
              <a:rect l="l" t="t" r="r" b="b"/>
              <a:pathLst>
                <a:path w="19545" h="13592" extrusionOk="0">
                  <a:moveTo>
                    <a:pt x="7151" y="0"/>
                  </a:moveTo>
                  <a:cubicBezTo>
                    <a:pt x="8103" y="762"/>
                    <a:pt x="9056" y="1429"/>
                    <a:pt x="10008" y="2191"/>
                  </a:cubicBezTo>
                  <a:cubicBezTo>
                    <a:pt x="13437" y="3810"/>
                    <a:pt x="16676" y="5715"/>
                    <a:pt x="18962" y="8954"/>
                  </a:cubicBezTo>
                  <a:cubicBezTo>
                    <a:pt x="19724" y="9906"/>
                    <a:pt x="19724" y="10954"/>
                    <a:pt x="19057" y="11906"/>
                  </a:cubicBezTo>
                  <a:cubicBezTo>
                    <a:pt x="16771" y="13716"/>
                    <a:pt x="14104" y="13907"/>
                    <a:pt x="11342" y="13240"/>
                  </a:cubicBezTo>
                  <a:cubicBezTo>
                    <a:pt x="8675" y="12097"/>
                    <a:pt x="6198" y="10382"/>
                    <a:pt x="3150" y="9811"/>
                  </a:cubicBezTo>
                  <a:cubicBezTo>
                    <a:pt x="-2946" y="3620"/>
                    <a:pt x="578" y="1238"/>
                    <a:pt x="7151" y="0"/>
                  </a:cubicBezTo>
                  <a:close/>
                </a:path>
              </a:pathLst>
            </a:custGeom>
            <a:solidFill>
              <a:srgbClr val="F9BF08"/>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349" name="Google Shape;809;p3"/>
            <p:cNvSpPr/>
            <p:nvPr/>
          </p:nvSpPr>
          <p:spPr>
            <a:xfrm>
              <a:off x="9169857" y="2131462"/>
              <a:ext cx="27908" cy="10628"/>
            </a:xfrm>
            <a:custGeom>
              <a:avLst/>
              <a:gdLst/>
              <a:ahLst/>
              <a:cxnLst/>
              <a:rect l="l" t="t" r="r" b="b"/>
              <a:pathLst>
                <a:path w="27908" h="10628" extrusionOk="0">
                  <a:moveTo>
                    <a:pt x="0" y="5771"/>
                  </a:moveTo>
                  <a:cubicBezTo>
                    <a:pt x="1048" y="5580"/>
                    <a:pt x="2000" y="5390"/>
                    <a:pt x="3048" y="5199"/>
                  </a:cubicBezTo>
                  <a:cubicBezTo>
                    <a:pt x="5620" y="2723"/>
                    <a:pt x="9239" y="2056"/>
                    <a:pt x="12192" y="151"/>
                  </a:cubicBezTo>
                  <a:cubicBezTo>
                    <a:pt x="15430" y="-325"/>
                    <a:pt x="18574" y="437"/>
                    <a:pt x="21717" y="913"/>
                  </a:cubicBezTo>
                  <a:cubicBezTo>
                    <a:pt x="25336" y="1865"/>
                    <a:pt x="27908" y="3770"/>
                    <a:pt x="27908" y="7866"/>
                  </a:cubicBezTo>
                  <a:cubicBezTo>
                    <a:pt x="27813" y="8819"/>
                    <a:pt x="27718" y="9676"/>
                    <a:pt x="27622" y="10628"/>
                  </a:cubicBezTo>
                  <a:cubicBezTo>
                    <a:pt x="19241" y="4628"/>
                    <a:pt x="8858" y="9676"/>
                    <a:pt x="0" y="5771"/>
                  </a:cubicBezTo>
                  <a:close/>
                </a:path>
              </a:pathLst>
            </a:custGeom>
            <a:solidFill>
              <a:srgbClr val="FACB27"/>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350" name="Google Shape;810;p3"/>
            <p:cNvSpPr/>
            <p:nvPr/>
          </p:nvSpPr>
          <p:spPr>
            <a:xfrm>
              <a:off x="9219817" y="2044936"/>
              <a:ext cx="21762" cy="18044"/>
            </a:xfrm>
            <a:custGeom>
              <a:avLst/>
              <a:gdLst/>
              <a:ahLst/>
              <a:cxnLst/>
              <a:rect l="l" t="t" r="r" b="b"/>
              <a:pathLst>
                <a:path w="21762" h="18044" extrusionOk="0">
                  <a:moveTo>
                    <a:pt x="1379" y="0"/>
                  </a:moveTo>
                  <a:cubicBezTo>
                    <a:pt x="8142" y="5525"/>
                    <a:pt x="15000" y="11049"/>
                    <a:pt x="21763" y="16478"/>
                  </a:cubicBezTo>
                  <a:cubicBezTo>
                    <a:pt x="17477" y="20098"/>
                    <a:pt x="13952" y="16478"/>
                    <a:pt x="10238" y="15240"/>
                  </a:cubicBezTo>
                  <a:cubicBezTo>
                    <a:pt x="9285" y="14859"/>
                    <a:pt x="8428" y="14383"/>
                    <a:pt x="7571" y="13811"/>
                  </a:cubicBezTo>
                  <a:cubicBezTo>
                    <a:pt x="5856" y="12859"/>
                    <a:pt x="4046" y="11811"/>
                    <a:pt x="2618" y="10478"/>
                  </a:cubicBezTo>
                  <a:cubicBezTo>
                    <a:pt x="1951" y="9716"/>
                    <a:pt x="1475" y="8858"/>
                    <a:pt x="1094" y="7906"/>
                  </a:cubicBezTo>
                  <a:cubicBezTo>
                    <a:pt x="427" y="5525"/>
                    <a:pt x="-716" y="3239"/>
                    <a:pt x="617" y="762"/>
                  </a:cubicBezTo>
                  <a:lnTo>
                    <a:pt x="1379" y="0"/>
                  </a:lnTo>
                  <a:close/>
                </a:path>
              </a:pathLst>
            </a:custGeom>
            <a:solidFill>
              <a:srgbClr val="F7C925"/>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351" name="Google Shape;811;p3"/>
            <p:cNvSpPr/>
            <p:nvPr/>
          </p:nvSpPr>
          <p:spPr>
            <a:xfrm>
              <a:off x="9297679" y="2104753"/>
              <a:ext cx="18482" cy="13906"/>
            </a:xfrm>
            <a:custGeom>
              <a:avLst/>
              <a:gdLst/>
              <a:ahLst/>
              <a:cxnLst/>
              <a:rect l="l" t="t" r="r" b="b"/>
              <a:pathLst>
                <a:path w="18482" h="13906" extrusionOk="0">
                  <a:moveTo>
                    <a:pt x="2861" y="2572"/>
                  </a:moveTo>
                  <a:cubicBezTo>
                    <a:pt x="2956" y="1715"/>
                    <a:pt x="2956" y="857"/>
                    <a:pt x="3052" y="0"/>
                  </a:cubicBezTo>
                  <a:cubicBezTo>
                    <a:pt x="9338" y="3429"/>
                    <a:pt x="14958" y="7525"/>
                    <a:pt x="18482" y="13907"/>
                  </a:cubicBezTo>
                  <a:cubicBezTo>
                    <a:pt x="16387" y="13145"/>
                    <a:pt x="14196" y="12383"/>
                    <a:pt x="12100" y="11621"/>
                  </a:cubicBezTo>
                  <a:cubicBezTo>
                    <a:pt x="7433" y="11144"/>
                    <a:pt x="2194" y="11716"/>
                    <a:pt x="4" y="5905"/>
                  </a:cubicBezTo>
                  <a:cubicBezTo>
                    <a:pt x="-92" y="4096"/>
                    <a:pt x="1718" y="3620"/>
                    <a:pt x="2861" y="2572"/>
                  </a:cubicBezTo>
                  <a:close/>
                </a:path>
              </a:pathLst>
            </a:custGeom>
            <a:solidFill>
              <a:srgbClr val="FBC70B"/>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352" name="Google Shape;812;p3"/>
            <p:cNvSpPr/>
            <p:nvPr/>
          </p:nvSpPr>
          <p:spPr>
            <a:xfrm>
              <a:off x="9218339" y="2195855"/>
              <a:ext cx="13929" cy="13283"/>
            </a:xfrm>
            <a:custGeom>
              <a:avLst/>
              <a:gdLst/>
              <a:ahLst/>
              <a:cxnLst/>
              <a:rect l="l" t="t" r="r" b="b"/>
              <a:pathLst>
                <a:path w="13929" h="13283" extrusionOk="0">
                  <a:moveTo>
                    <a:pt x="9144" y="5100"/>
                  </a:moveTo>
                  <a:cubicBezTo>
                    <a:pt x="11239" y="5195"/>
                    <a:pt x="12954" y="5671"/>
                    <a:pt x="13907" y="7767"/>
                  </a:cubicBezTo>
                  <a:cubicBezTo>
                    <a:pt x="14002" y="8529"/>
                    <a:pt x="13811" y="9100"/>
                    <a:pt x="13145" y="9577"/>
                  </a:cubicBezTo>
                  <a:cubicBezTo>
                    <a:pt x="9525" y="11863"/>
                    <a:pt x="6001" y="16530"/>
                    <a:pt x="2286" y="9767"/>
                  </a:cubicBezTo>
                  <a:cubicBezTo>
                    <a:pt x="1524" y="8243"/>
                    <a:pt x="762" y="6719"/>
                    <a:pt x="0" y="5195"/>
                  </a:cubicBezTo>
                  <a:cubicBezTo>
                    <a:pt x="3048" y="-1377"/>
                    <a:pt x="6096" y="-2044"/>
                    <a:pt x="9144" y="5100"/>
                  </a:cubicBezTo>
                  <a:close/>
                </a:path>
              </a:pathLst>
            </a:custGeom>
            <a:solidFill>
              <a:srgbClr val="FBCC0D"/>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353" name="Google Shape;813;p3"/>
            <p:cNvSpPr/>
            <p:nvPr/>
          </p:nvSpPr>
          <p:spPr>
            <a:xfrm>
              <a:off x="9169667" y="2083798"/>
              <a:ext cx="21883" cy="10340"/>
            </a:xfrm>
            <a:custGeom>
              <a:avLst/>
              <a:gdLst/>
              <a:ahLst/>
              <a:cxnLst/>
              <a:rect l="l" t="t" r="r" b="b"/>
              <a:pathLst>
                <a:path w="21883" h="10340" extrusionOk="0">
                  <a:moveTo>
                    <a:pt x="5334" y="9811"/>
                  </a:moveTo>
                  <a:cubicBezTo>
                    <a:pt x="3524" y="9716"/>
                    <a:pt x="1810" y="9620"/>
                    <a:pt x="0" y="9525"/>
                  </a:cubicBezTo>
                  <a:cubicBezTo>
                    <a:pt x="6858" y="6382"/>
                    <a:pt x="13811" y="3239"/>
                    <a:pt x="20669" y="0"/>
                  </a:cubicBezTo>
                  <a:cubicBezTo>
                    <a:pt x="20955" y="286"/>
                    <a:pt x="21241" y="571"/>
                    <a:pt x="21526" y="762"/>
                  </a:cubicBezTo>
                  <a:cubicBezTo>
                    <a:pt x="22003" y="1905"/>
                    <a:pt x="22003" y="2953"/>
                    <a:pt x="21526" y="4001"/>
                  </a:cubicBezTo>
                  <a:cubicBezTo>
                    <a:pt x="17050" y="8573"/>
                    <a:pt x="12001" y="11621"/>
                    <a:pt x="5334" y="9811"/>
                  </a:cubicBezTo>
                  <a:close/>
                </a:path>
              </a:pathLst>
            </a:custGeom>
            <a:solidFill>
              <a:srgbClr val="F9CD25"/>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354" name="Google Shape;814;p3"/>
            <p:cNvSpPr/>
            <p:nvPr/>
          </p:nvSpPr>
          <p:spPr>
            <a:xfrm>
              <a:off x="9213577" y="2205335"/>
              <a:ext cx="17907" cy="5058"/>
            </a:xfrm>
            <a:custGeom>
              <a:avLst/>
              <a:gdLst/>
              <a:ahLst/>
              <a:cxnLst/>
              <a:rect l="l" t="t" r="r" b="b"/>
              <a:pathLst>
                <a:path w="17907" h="5058" extrusionOk="0">
                  <a:moveTo>
                    <a:pt x="7048" y="192"/>
                  </a:moveTo>
                  <a:cubicBezTo>
                    <a:pt x="10763" y="4954"/>
                    <a:pt x="14288" y="-94"/>
                    <a:pt x="17907" y="1"/>
                  </a:cubicBezTo>
                  <a:cubicBezTo>
                    <a:pt x="12002" y="8288"/>
                    <a:pt x="6001" y="4954"/>
                    <a:pt x="0" y="192"/>
                  </a:cubicBezTo>
                  <a:cubicBezTo>
                    <a:pt x="2381" y="287"/>
                    <a:pt x="4667" y="192"/>
                    <a:pt x="7048" y="192"/>
                  </a:cubicBezTo>
                  <a:close/>
                </a:path>
              </a:pathLst>
            </a:custGeom>
            <a:solidFill>
              <a:srgbClr val="F9D033"/>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355" name="Google Shape;815;p3"/>
            <p:cNvSpPr/>
            <p:nvPr/>
          </p:nvSpPr>
          <p:spPr>
            <a:xfrm>
              <a:off x="9228546" y="2057128"/>
              <a:ext cx="15320" cy="10454"/>
            </a:xfrm>
            <a:custGeom>
              <a:avLst/>
              <a:gdLst/>
              <a:ahLst/>
              <a:cxnLst/>
              <a:rect l="l" t="t" r="r" b="b"/>
              <a:pathLst>
                <a:path w="15320" h="10454" extrusionOk="0">
                  <a:moveTo>
                    <a:pt x="1224" y="0"/>
                  </a:moveTo>
                  <a:cubicBezTo>
                    <a:pt x="5129" y="1524"/>
                    <a:pt x="8463" y="4667"/>
                    <a:pt x="13035" y="4382"/>
                  </a:cubicBezTo>
                  <a:cubicBezTo>
                    <a:pt x="13797" y="5048"/>
                    <a:pt x="14559" y="5810"/>
                    <a:pt x="15321" y="6477"/>
                  </a:cubicBezTo>
                  <a:lnTo>
                    <a:pt x="14749" y="7049"/>
                  </a:lnTo>
                  <a:cubicBezTo>
                    <a:pt x="14082" y="7811"/>
                    <a:pt x="13416" y="8477"/>
                    <a:pt x="12654" y="9144"/>
                  </a:cubicBezTo>
                  <a:cubicBezTo>
                    <a:pt x="10368" y="10478"/>
                    <a:pt x="7986" y="11049"/>
                    <a:pt x="5510" y="9620"/>
                  </a:cubicBezTo>
                  <a:cubicBezTo>
                    <a:pt x="3414" y="8096"/>
                    <a:pt x="1414" y="6572"/>
                    <a:pt x="176" y="4286"/>
                  </a:cubicBezTo>
                  <a:cubicBezTo>
                    <a:pt x="-205" y="2572"/>
                    <a:pt x="-15" y="1143"/>
                    <a:pt x="1224" y="0"/>
                  </a:cubicBezTo>
                  <a:close/>
                </a:path>
              </a:pathLst>
            </a:custGeom>
            <a:solidFill>
              <a:srgbClr val="F9C607"/>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356" name="Google Shape;816;p3"/>
            <p:cNvSpPr/>
            <p:nvPr/>
          </p:nvSpPr>
          <p:spPr>
            <a:xfrm>
              <a:off x="9247962" y="2161834"/>
              <a:ext cx="6858" cy="9022"/>
            </a:xfrm>
            <a:custGeom>
              <a:avLst/>
              <a:gdLst/>
              <a:ahLst/>
              <a:cxnLst/>
              <a:rect l="l" t="t" r="r" b="b"/>
              <a:pathLst>
                <a:path w="6858" h="9022" extrusionOk="0">
                  <a:moveTo>
                    <a:pt x="4477" y="164"/>
                  </a:moveTo>
                  <a:cubicBezTo>
                    <a:pt x="5239" y="164"/>
                    <a:pt x="6096" y="259"/>
                    <a:pt x="6858" y="259"/>
                  </a:cubicBezTo>
                  <a:cubicBezTo>
                    <a:pt x="6001" y="4260"/>
                    <a:pt x="4191" y="7594"/>
                    <a:pt x="0" y="9022"/>
                  </a:cubicBezTo>
                  <a:cubicBezTo>
                    <a:pt x="762" y="6832"/>
                    <a:pt x="1524" y="4736"/>
                    <a:pt x="2286" y="2545"/>
                  </a:cubicBezTo>
                  <a:cubicBezTo>
                    <a:pt x="1715" y="545"/>
                    <a:pt x="2286" y="-407"/>
                    <a:pt x="4477" y="164"/>
                  </a:cubicBezTo>
                  <a:close/>
                </a:path>
              </a:pathLst>
            </a:custGeom>
            <a:solidFill>
              <a:srgbClr val="FAC115"/>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357" name="Google Shape;817;p3"/>
            <p:cNvSpPr/>
            <p:nvPr/>
          </p:nvSpPr>
          <p:spPr>
            <a:xfrm>
              <a:off x="9272876" y="2109262"/>
              <a:ext cx="36807" cy="33462"/>
            </a:xfrm>
            <a:custGeom>
              <a:avLst/>
              <a:gdLst/>
              <a:ahLst/>
              <a:cxnLst/>
              <a:rect l="l" t="t" r="r" b="b"/>
              <a:pathLst>
                <a:path w="36807" h="33462" extrusionOk="0">
                  <a:moveTo>
                    <a:pt x="25378" y="348"/>
                  </a:moveTo>
                  <a:cubicBezTo>
                    <a:pt x="27092" y="6063"/>
                    <a:pt x="34712" y="2063"/>
                    <a:pt x="36808" y="7206"/>
                  </a:cubicBezTo>
                  <a:cubicBezTo>
                    <a:pt x="36046" y="8730"/>
                    <a:pt x="35284" y="10254"/>
                    <a:pt x="34522" y="11778"/>
                  </a:cubicBezTo>
                  <a:cubicBezTo>
                    <a:pt x="32236" y="15017"/>
                    <a:pt x="29950" y="10159"/>
                    <a:pt x="27664" y="11778"/>
                  </a:cubicBezTo>
                  <a:cubicBezTo>
                    <a:pt x="24521" y="11111"/>
                    <a:pt x="24330" y="8159"/>
                    <a:pt x="22901" y="4635"/>
                  </a:cubicBezTo>
                  <a:cubicBezTo>
                    <a:pt x="19091" y="12064"/>
                    <a:pt x="12614" y="16731"/>
                    <a:pt x="14710" y="26256"/>
                  </a:cubicBezTo>
                  <a:cubicBezTo>
                    <a:pt x="16329" y="33591"/>
                    <a:pt x="10900" y="34638"/>
                    <a:pt x="4804" y="32448"/>
                  </a:cubicBezTo>
                  <a:cubicBezTo>
                    <a:pt x="3280" y="31686"/>
                    <a:pt x="1756" y="30924"/>
                    <a:pt x="232" y="30161"/>
                  </a:cubicBezTo>
                  <a:cubicBezTo>
                    <a:pt x="-721" y="27494"/>
                    <a:pt x="1470" y="26732"/>
                    <a:pt x="2994" y="25494"/>
                  </a:cubicBezTo>
                  <a:cubicBezTo>
                    <a:pt x="6709" y="23304"/>
                    <a:pt x="5185" y="19398"/>
                    <a:pt x="6137" y="16255"/>
                  </a:cubicBezTo>
                  <a:cubicBezTo>
                    <a:pt x="7566" y="13017"/>
                    <a:pt x="8995" y="9873"/>
                    <a:pt x="10805" y="6825"/>
                  </a:cubicBezTo>
                  <a:cubicBezTo>
                    <a:pt x="12424" y="4825"/>
                    <a:pt x="14234" y="3015"/>
                    <a:pt x="16329" y="1491"/>
                  </a:cubicBezTo>
                  <a:cubicBezTo>
                    <a:pt x="19282" y="348"/>
                    <a:pt x="22235" y="-509"/>
                    <a:pt x="25378" y="348"/>
                  </a:cubicBezTo>
                  <a:close/>
                </a:path>
              </a:pathLst>
            </a:custGeom>
            <a:solidFill>
              <a:srgbClr val="F9BE02"/>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358" name="Google Shape;818;p3"/>
            <p:cNvSpPr/>
            <p:nvPr/>
          </p:nvSpPr>
          <p:spPr>
            <a:xfrm>
              <a:off x="9303397" y="2131985"/>
              <a:ext cx="22764" cy="11318"/>
            </a:xfrm>
            <a:custGeom>
              <a:avLst/>
              <a:gdLst/>
              <a:ahLst/>
              <a:cxnLst/>
              <a:rect l="l" t="t" r="r" b="b"/>
              <a:pathLst>
                <a:path w="22764" h="11318" extrusionOk="0">
                  <a:moveTo>
                    <a:pt x="22765" y="104"/>
                  </a:moveTo>
                  <a:cubicBezTo>
                    <a:pt x="16002" y="4676"/>
                    <a:pt x="11144" y="13154"/>
                    <a:pt x="0" y="10963"/>
                  </a:cubicBezTo>
                  <a:cubicBezTo>
                    <a:pt x="5334" y="1057"/>
                    <a:pt x="13526" y="-467"/>
                    <a:pt x="22765" y="104"/>
                  </a:cubicBezTo>
                  <a:cubicBezTo>
                    <a:pt x="22670" y="104"/>
                    <a:pt x="22765" y="104"/>
                    <a:pt x="22765" y="104"/>
                  </a:cubicBezTo>
                  <a:close/>
                </a:path>
              </a:pathLst>
            </a:custGeom>
            <a:solidFill>
              <a:srgbClr val="FBC505"/>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359" name="Google Shape;819;p3"/>
            <p:cNvSpPr/>
            <p:nvPr/>
          </p:nvSpPr>
          <p:spPr>
            <a:xfrm>
              <a:off x="9300540" y="2117062"/>
              <a:ext cx="12304" cy="8472"/>
            </a:xfrm>
            <a:custGeom>
              <a:avLst/>
              <a:gdLst/>
              <a:ahLst/>
              <a:cxnLst/>
              <a:rect l="l" t="t" r="r" b="b"/>
              <a:pathLst>
                <a:path w="12304" h="8472" extrusionOk="0">
                  <a:moveTo>
                    <a:pt x="0" y="3978"/>
                  </a:moveTo>
                  <a:cubicBezTo>
                    <a:pt x="2286" y="-6785"/>
                    <a:pt x="4572" y="8169"/>
                    <a:pt x="6858" y="3978"/>
                  </a:cubicBezTo>
                  <a:cubicBezTo>
                    <a:pt x="8858" y="4264"/>
                    <a:pt x="12097" y="3311"/>
                    <a:pt x="12287" y="5978"/>
                  </a:cubicBezTo>
                  <a:cubicBezTo>
                    <a:pt x="12573" y="9122"/>
                    <a:pt x="9334" y="8550"/>
                    <a:pt x="7334" y="8169"/>
                  </a:cubicBezTo>
                  <a:cubicBezTo>
                    <a:pt x="4572" y="7693"/>
                    <a:pt x="1810" y="6550"/>
                    <a:pt x="0" y="3978"/>
                  </a:cubicBezTo>
                  <a:close/>
                </a:path>
              </a:pathLst>
            </a:custGeom>
            <a:solidFill>
              <a:srgbClr val="FBC70B"/>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360" name="Google Shape;820;p3"/>
            <p:cNvSpPr/>
            <p:nvPr/>
          </p:nvSpPr>
          <p:spPr>
            <a:xfrm>
              <a:off x="9290777" y="2125833"/>
              <a:ext cx="8334" cy="6024"/>
            </a:xfrm>
            <a:custGeom>
              <a:avLst/>
              <a:gdLst/>
              <a:ahLst/>
              <a:cxnLst/>
              <a:rect l="l" t="t" r="r" b="b"/>
              <a:pathLst>
                <a:path w="8334" h="6024" extrusionOk="0">
                  <a:moveTo>
                    <a:pt x="8334" y="2732"/>
                  </a:moveTo>
                  <a:cubicBezTo>
                    <a:pt x="8334" y="4542"/>
                    <a:pt x="7382" y="5780"/>
                    <a:pt x="5858" y="5971"/>
                  </a:cubicBezTo>
                  <a:cubicBezTo>
                    <a:pt x="3476" y="6257"/>
                    <a:pt x="1095" y="5399"/>
                    <a:pt x="143" y="3209"/>
                  </a:cubicBezTo>
                  <a:cubicBezTo>
                    <a:pt x="-524" y="1685"/>
                    <a:pt x="1286" y="542"/>
                    <a:pt x="2714" y="256"/>
                  </a:cubicBezTo>
                  <a:cubicBezTo>
                    <a:pt x="5096" y="-411"/>
                    <a:pt x="7286" y="161"/>
                    <a:pt x="8334" y="2732"/>
                  </a:cubicBezTo>
                  <a:close/>
                </a:path>
              </a:pathLst>
            </a:custGeom>
            <a:solidFill>
              <a:srgbClr val="FDDB27"/>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361" name="Google Shape;821;p3"/>
            <p:cNvSpPr/>
            <p:nvPr/>
          </p:nvSpPr>
          <p:spPr>
            <a:xfrm>
              <a:off x="9207597" y="2110237"/>
              <a:ext cx="74261" cy="54142"/>
            </a:xfrm>
            <a:custGeom>
              <a:avLst/>
              <a:gdLst/>
              <a:ahLst/>
              <a:cxnLst/>
              <a:rect l="l" t="t" r="r" b="b"/>
              <a:pathLst>
                <a:path w="74261" h="54142" extrusionOk="0">
                  <a:moveTo>
                    <a:pt x="72369" y="15376"/>
                  </a:moveTo>
                  <a:cubicBezTo>
                    <a:pt x="72750" y="19376"/>
                    <a:pt x="77608" y="24329"/>
                    <a:pt x="70083" y="26806"/>
                  </a:cubicBezTo>
                  <a:cubicBezTo>
                    <a:pt x="62844" y="26329"/>
                    <a:pt x="56177" y="16804"/>
                    <a:pt x="48366" y="25282"/>
                  </a:cubicBezTo>
                  <a:cubicBezTo>
                    <a:pt x="47604" y="25853"/>
                    <a:pt x="47890" y="26139"/>
                    <a:pt x="48747" y="25472"/>
                  </a:cubicBezTo>
                  <a:cubicBezTo>
                    <a:pt x="49890" y="24520"/>
                    <a:pt x="47509" y="24615"/>
                    <a:pt x="49128" y="24520"/>
                  </a:cubicBezTo>
                  <a:cubicBezTo>
                    <a:pt x="55891" y="22043"/>
                    <a:pt x="60939" y="22329"/>
                    <a:pt x="60939" y="31282"/>
                  </a:cubicBezTo>
                  <a:cubicBezTo>
                    <a:pt x="56462" y="38998"/>
                    <a:pt x="46461" y="41188"/>
                    <a:pt x="42651" y="49570"/>
                  </a:cubicBezTo>
                  <a:cubicBezTo>
                    <a:pt x="40937" y="51952"/>
                    <a:pt x="37793" y="52142"/>
                    <a:pt x="35793" y="54142"/>
                  </a:cubicBezTo>
                  <a:cubicBezTo>
                    <a:pt x="27030" y="49094"/>
                    <a:pt x="27792" y="43951"/>
                    <a:pt x="38555" y="35759"/>
                  </a:cubicBezTo>
                  <a:cubicBezTo>
                    <a:pt x="29221" y="35950"/>
                    <a:pt x="29221" y="35950"/>
                    <a:pt x="22077" y="44998"/>
                  </a:cubicBezTo>
                  <a:cubicBezTo>
                    <a:pt x="20172" y="47094"/>
                    <a:pt x="17696" y="47761"/>
                    <a:pt x="15029" y="48046"/>
                  </a:cubicBezTo>
                  <a:cubicBezTo>
                    <a:pt x="11885" y="48427"/>
                    <a:pt x="8742" y="48332"/>
                    <a:pt x="6932" y="45570"/>
                  </a:cubicBezTo>
                  <a:cubicBezTo>
                    <a:pt x="4361" y="41855"/>
                    <a:pt x="8552" y="40617"/>
                    <a:pt x="10076" y="38331"/>
                  </a:cubicBezTo>
                  <a:cubicBezTo>
                    <a:pt x="11695" y="35950"/>
                    <a:pt x="13790" y="34235"/>
                    <a:pt x="16267" y="32330"/>
                  </a:cubicBezTo>
                  <a:cubicBezTo>
                    <a:pt x="10647" y="33949"/>
                    <a:pt x="8552" y="42522"/>
                    <a:pt x="2075" y="40045"/>
                  </a:cubicBezTo>
                  <a:cubicBezTo>
                    <a:pt x="-1831" y="38617"/>
                    <a:pt x="1122" y="33187"/>
                    <a:pt x="360" y="29663"/>
                  </a:cubicBezTo>
                  <a:cubicBezTo>
                    <a:pt x="455" y="28615"/>
                    <a:pt x="646" y="27568"/>
                    <a:pt x="1122" y="26615"/>
                  </a:cubicBezTo>
                  <a:cubicBezTo>
                    <a:pt x="2741" y="23758"/>
                    <a:pt x="6837" y="22424"/>
                    <a:pt x="6170" y="18233"/>
                  </a:cubicBezTo>
                  <a:cubicBezTo>
                    <a:pt x="5694" y="16328"/>
                    <a:pt x="4932" y="14518"/>
                    <a:pt x="5599" y="12518"/>
                  </a:cubicBezTo>
                  <a:cubicBezTo>
                    <a:pt x="6837" y="10613"/>
                    <a:pt x="8456" y="9661"/>
                    <a:pt x="10742" y="9756"/>
                  </a:cubicBezTo>
                  <a:cubicBezTo>
                    <a:pt x="12838" y="10232"/>
                    <a:pt x="14648" y="11185"/>
                    <a:pt x="15886" y="12994"/>
                  </a:cubicBezTo>
                  <a:cubicBezTo>
                    <a:pt x="14362" y="20614"/>
                    <a:pt x="20934" y="17281"/>
                    <a:pt x="23792" y="18805"/>
                  </a:cubicBezTo>
                  <a:cubicBezTo>
                    <a:pt x="25887" y="20519"/>
                    <a:pt x="24268" y="23281"/>
                    <a:pt x="25697" y="25091"/>
                  </a:cubicBezTo>
                  <a:cubicBezTo>
                    <a:pt x="26649" y="25948"/>
                    <a:pt x="27697" y="27853"/>
                    <a:pt x="29030" y="26234"/>
                  </a:cubicBezTo>
                  <a:cubicBezTo>
                    <a:pt x="29888" y="25186"/>
                    <a:pt x="28459" y="23662"/>
                    <a:pt x="28078" y="22329"/>
                  </a:cubicBezTo>
                  <a:cubicBezTo>
                    <a:pt x="27887" y="21376"/>
                    <a:pt x="27887" y="20329"/>
                    <a:pt x="28173" y="19376"/>
                  </a:cubicBezTo>
                  <a:cubicBezTo>
                    <a:pt x="29792" y="14804"/>
                    <a:pt x="36460" y="14995"/>
                    <a:pt x="37222" y="9565"/>
                  </a:cubicBezTo>
                  <a:cubicBezTo>
                    <a:pt x="37508" y="8613"/>
                    <a:pt x="37984" y="7851"/>
                    <a:pt x="38746" y="7184"/>
                  </a:cubicBezTo>
                  <a:cubicBezTo>
                    <a:pt x="41318" y="5660"/>
                    <a:pt x="44270" y="5184"/>
                    <a:pt x="47033" y="4231"/>
                  </a:cubicBezTo>
                  <a:cubicBezTo>
                    <a:pt x="51700" y="5184"/>
                    <a:pt x="53986" y="-531"/>
                    <a:pt x="58653" y="40"/>
                  </a:cubicBezTo>
                  <a:cubicBezTo>
                    <a:pt x="61701" y="802"/>
                    <a:pt x="64654" y="1660"/>
                    <a:pt x="66273" y="4612"/>
                  </a:cubicBezTo>
                  <a:cubicBezTo>
                    <a:pt x="66083" y="9756"/>
                    <a:pt x="73036" y="10423"/>
                    <a:pt x="72369" y="15376"/>
                  </a:cubicBezTo>
                  <a:close/>
                </a:path>
              </a:pathLst>
            </a:custGeom>
            <a:solidFill>
              <a:srgbClr val="F9BD01"/>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362" name="Google Shape;822;p3"/>
            <p:cNvSpPr/>
            <p:nvPr/>
          </p:nvSpPr>
          <p:spPr>
            <a:xfrm>
              <a:off x="9200147" y="2139329"/>
              <a:ext cx="30384" cy="44897"/>
            </a:xfrm>
            <a:custGeom>
              <a:avLst/>
              <a:gdLst/>
              <a:ahLst/>
              <a:cxnLst/>
              <a:rect l="l" t="t" r="r" b="b"/>
              <a:pathLst>
                <a:path w="30384" h="44897" extrusionOk="0">
                  <a:moveTo>
                    <a:pt x="9049" y="0"/>
                  </a:moveTo>
                  <a:cubicBezTo>
                    <a:pt x="13811" y="2572"/>
                    <a:pt x="8572" y="6763"/>
                    <a:pt x="10382" y="9906"/>
                  </a:cubicBezTo>
                  <a:cubicBezTo>
                    <a:pt x="22193" y="1714"/>
                    <a:pt x="22193" y="1714"/>
                    <a:pt x="30385" y="5143"/>
                  </a:cubicBezTo>
                  <a:cubicBezTo>
                    <a:pt x="21717" y="3524"/>
                    <a:pt x="20669" y="11906"/>
                    <a:pt x="15526" y="15240"/>
                  </a:cubicBezTo>
                  <a:cubicBezTo>
                    <a:pt x="20098" y="19050"/>
                    <a:pt x="24955" y="14573"/>
                    <a:pt x="29527" y="15907"/>
                  </a:cubicBezTo>
                  <a:cubicBezTo>
                    <a:pt x="29527" y="17431"/>
                    <a:pt x="29527" y="18955"/>
                    <a:pt x="29527" y="20479"/>
                  </a:cubicBezTo>
                  <a:cubicBezTo>
                    <a:pt x="28575" y="26003"/>
                    <a:pt x="18574" y="24194"/>
                    <a:pt x="20383" y="31909"/>
                  </a:cubicBezTo>
                  <a:cubicBezTo>
                    <a:pt x="23051" y="34481"/>
                    <a:pt x="18002" y="38957"/>
                    <a:pt x="22670" y="41053"/>
                  </a:cubicBezTo>
                  <a:cubicBezTo>
                    <a:pt x="22955" y="45529"/>
                    <a:pt x="19812" y="44863"/>
                    <a:pt x="17050" y="44863"/>
                  </a:cubicBezTo>
                  <a:cubicBezTo>
                    <a:pt x="8572" y="42005"/>
                    <a:pt x="10096" y="33242"/>
                    <a:pt x="6667" y="27337"/>
                  </a:cubicBezTo>
                  <a:cubicBezTo>
                    <a:pt x="4286" y="19812"/>
                    <a:pt x="6858" y="10763"/>
                    <a:pt x="0" y="4477"/>
                  </a:cubicBezTo>
                  <a:cubicBezTo>
                    <a:pt x="667" y="3810"/>
                    <a:pt x="1429" y="3143"/>
                    <a:pt x="2191" y="2572"/>
                  </a:cubicBezTo>
                  <a:cubicBezTo>
                    <a:pt x="4477" y="1429"/>
                    <a:pt x="6572" y="95"/>
                    <a:pt x="9049" y="0"/>
                  </a:cubicBezTo>
                  <a:close/>
                </a:path>
              </a:pathLst>
            </a:custGeom>
            <a:solidFill>
              <a:srgbClr val="FBC901"/>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363" name="Google Shape;823;p3"/>
            <p:cNvSpPr/>
            <p:nvPr/>
          </p:nvSpPr>
          <p:spPr>
            <a:xfrm>
              <a:off x="9215780" y="2179955"/>
              <a:ext cx="17254" cy="16428"/>
            </a:xfrm>
            <a:custGeom>
              <a:avLst/>
              <a:gdLst/>
              <a:ahLst/>
              <a:cxnLst/>
              <a:rect l="l" t="t" r="r" b="b"/>
              <a:pathLst>
                <a:path w="17254" h="16428" extrusionOk="0">
                  <a:moveTo>
                    <a:pt x="273" y="2713"/>
                  </a:moveTo>
                  <a:cubicBezTo>
                    <a:pt x="2749" y="2617"/>
                    <a:pt x="5512" y="3094"/>
                    <a:pt x="7131" y="427"/>
                  </a:cubicBezTo>
                  <a:cubicBezTo>
                    <a:pt x="9798" y="2713"/>
                    <a:pt x="17132" y="-4336"/>
                    <a:pt x="16275" y="4999"/>
                  </a:cubicBezTo>
                  <a:cubicBezTo>
                    <a:pt x="19418" y="8999"/>
                    <a:pt x="13989" y="10904"/>
                    <a:pt x="13989" y="14143"/>
                  </a:cubicBezTo>
                  <a:cubicBezTo>
                    <a:pt x="13227" y="14905"/>
                    <a:pt x="12465" y="15667"/>
                    <a:pt x="11703" y="16429"/>
                  </a:cubicBezTo>
                  <a:cubicBezTo>
                    <a:pt x="8655" y="14905"/>
                    <a:pt x="5035" y="13952"/>
                    <a:pt x="3130" y="10618"/>
                  </a:cubicBezTo>
                  <a:cubicBezTo>
                    <a:pt x="2368" y="7951"/>
                    <a:pt x="-965" y="6142"/>
                    <a:pt x="273" y="2713"/>
                  </a:cubicBezTo>
                  <a:close/>
                </a:path>
              </a:pathLst>
            </a:custGeom>
            <a:solidFill>
              <a:srgbClr val="FDCE01"/>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364" name="Google Shape;824;p3"/>
            <p:cNvSpPr/>
            <p:nvPr/>
          </p:nvSpPr>
          <p:spPr>
            <a:xfrm>
              <a:off x="9218106" y="2159807"/>
              <a:ext cx="11725" cy="11429"/>
            </a:xfrm>
            <a:custGeom>
              <a:avLst/>
              <a:gdLst/>
              <a:ahLst/>
              <a:cxnLst/>
              <a:rect l="l" t="t" r="r" b="b"/>
              <a:pathLst>
                <a:path w="11725" h="11429" extrusionOk="0">
                  <a:moveTo>
                    <a:pt x="2519" y="11430"/>
                  </a:moveTo>
                  <a:cubicBezTo>
                    <a:pt x="-3006" y="7334"/>
                    <a:pt x="1947" y="4667"/>
                    <a:pt x="4233" y="2477"/>
                  </a:cubicBezTo>
                  <a:cubicBezTo>
                    <a:pt x="5948" y="857"/>
                    <a:pt x="9091" y="762"/>
                    <a:pt x="11568" y="0"/>
                  </a:cubicBezTo>
                  <a:cubicBezTo>
                    <a:pt x="12044" y="4477"/>
                    <a:pt x="12044" y="4477"/>
                    <a:pt x="2519" y="11430"/>
                  </a:cubicBezTo>
                  <a:close/>
                </a:path>
              </a:pathLst>
            </a:custGeom>
            <a:solidFill>
              <a:srgbClr val="F7BE00"/>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365" name="Google Shape;825;p3"/>
            <p:cNvSpPr/>
            <p:nvPr/>
          </p:nvSpPr>
          <p:spPr>
            <a:xfrm>
              <a:off x="9243485" y="2159807"/>
              <a:ext cx="8953" cy="5622"/>
            </a:xfrm>
            <a:custGeom>
              <a:avLst/>
              <a:gdLst/>
              <a:ahLst/>
              <a:cxnLst/>
              <a:rect l="l" t="t" r="r" b="b"/>
              <a:pathLst>
                <a:path w="8953" h="5622" extrusionOk="0">
                  <a:moveTo>
                    <a:pt x="0" y="4572"/>
                  </a:moveTo>
                  <a:cubicBezTo>
                    <a:pt x="191" y="-95"/>
                    <a:pt x="3524" y="0"/>
                    <a:pt x="6858" y="0"/>
                  </a:cubicBezTo>
                  <a:cubicBezTo>
                    <a:pt x="7525" y="762"/>
                    <a:pt x="8287" y="1429"/>
                    <a:pt x="8954" y="2191"/>
                  </a:cubicBezTo>
                  <a:cubicBezTo>
                    <a:pt x="8192" y="2953"/>
                    <a:pt x="7525" y="3810"/>
                    <a:pt x="6763" y="4572"/>
                  </a:cubicBezTo>
                  <a:cubicBezTo>
                    <a:pt x="4477" y="3905"/>
                    <a:pt x="2286" y="7239"/>
                    <a:pt x="0" y="4572"/>
                  </a:cubicBezTo>
                  <a:close/>
                </a:path>
              </a:pathLst>
            </a:custGeom>
            <a:solidFill>
              <a:srgbClr val="F6B301"/>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366" name="Google Shape;826;p3"/>
            <p:cNvSpPr/>
            <p:nvPr/>
          </p:nvSpPr>
          <p:spPr>
            <a:xfrm>
              <a:off x="9228208" y="2184953"/>
              <a:ext cx="8419" cy="9143"/>
            </a:xfrm>
            <a:custGeom>
              <a:avLst/>
              <a:gdLst/>
              <a:ahLst/>
              <a:cxnLst/>
              <a:rect l="l" t="t" r="r" b="b"/>
              <a:pathLst>
                <a:path w="8419" h="9143" extrusionOk="0">
                  <a:moveTo>
                    <a:pt x="1561" y="9144"/>
                  </a:moveTo>
                  <a:cubicBezTo>
                    <a:pt x="-3201" y="4667"/>
                    <a:pt x="4514" y="3429"/>
                    <a:pt x="3847" y="0"/>
                  </a:cubicBezTo>
                  <a:cubicBezTo>
                    <a:pt x="5371" y="0"/>
                    <a:pt x="6895" y="0"/>
                    <a:pt x="8419" y="0"/>
                  </a:cubicBezTo>
                  <a:cubicBezTo>
                    <a:pt x="6514" y="3334"/>
                    <a:pt x="5657" y="7430"/>
                    <a:pt x="1561" y="9144"/>
                  </a:cubicBezTo>
                  <a:close/>
                </a:path>
              </a:pathLst>
            </a:custGeom>
            <a:solidFill>
              <a:srgbClr val="FAC70B"/>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367" name="Google Shape;827;p3"/>
            <p:cNvSpPr/>
            <p:nvPr/>
          </p:nvSpPr>
          <p:spPr>
            <a:xfrm>
              <a:off x="9194396" y="2058124"/>
              <a:ext cx="47627" cy="49866"/>
            </a:xfrm>
            <a:custGeom>
              <a:avLst/>
              <a:gdLst/>
              <a:ahLst/>
              <a:cxnLst/>
              <a:rect l="l" t="t" r="r" b="b"/>
              <a:pathLst>
                <a:path w="47627" h="49866" extrusionOk="0">
                  <a:moveTo>
                    <a:pt x="1179" y="17196"/>
                  </a:moveTo>
                  <a:cubicBezTo>
                    <a:pt x="-345" y="16434"/>
                    <a:pt x="-440" y="15672"/>
                    <a:pt x="1179" y="14910"/>
                  </a:cubicBezTo>
                  <a:cubicBezTo>
                    <a:pt x="3751" y="12529"/>
                    <a:pt x="4513" y="8814"/>
                    <a:pt x="7370" y="6528"/>
                  </a:cubicBezTo>
                  <a:cubicBezTo>
                    <a:pt x="9370" y="4814"/>
                    <a:pt x="11752" y="3766"/>
                    <a:pt x="14514" y="4242"/>
                  </a:cubicBezTo>
                  <a:cubicBezTo>
                    <a:pt x="17943" y="9576"/>
                    <a:pt x="20038" y="8433"/>
                    <a:pt x="21181" y="2813"/>
                  </a:cubicBezTo>
                  <a:cubicBezTo>
                    <a:pt x="22896" y="527"/>
                    <a:pt x="24991" y="-616"/>
                    <a:pt x="27849" y="337"/>
                  </a:cubicBezTo>
                  <a:cubicBezTo>
                    <a:pt x="30135" y="2242"/>
                    <a:pt x="28516" y="5004"/>
                    <a:pt x="29468" y="7100"/>
                  </a:cubicBezTo>
                  <a:cubicBezTo>
                    <a:pt x="28992" y="11005"/>
                    <a:pt x="26230" y="13481"/>
                    <a:pt x="22324" y="16910"/>
                  </a:cubicBezTo>
                  <a:cubicBezTo>
                    <a:pt x="28135" y="15958"/>
                    <a:pt x="27754" y="8719"/>
                    <a:pt x="32992" y="9767"/>
                  </a:cubicBezTo>
                  <a:cubicBezTo>
                    <a:pt x="35183" y="11195"/>
                    <a:pt x="36040" y="13767"/>
                    <a:pt x="38041" y="15291"/>
                  </a:cubicBezTo>
                  <a:cubicBezTo>
                    <a:pt x="43470" y="17958"/>
                    <a:pt x="43375" y="24435"/>
                    <a:pt x="47089" y="28626"/>
                  </a:cubicBezTo>
                  <a:cubicBezTo>
                    <a:pt x="49756" y="31674"/>
                    <a:pt x="41755" y="33103"/>
                    <a:pt x="39469" y="36151"/>
                  </a:cubicBezTo>
                  <a:cubicBezTo>
                    <a:pt x="38326" y="37199"/>
                    <a:pt x="37088" y="38151"/>
                    <a:pt x="35755" y="38818"/>
                  </a:cubicBezTo>
                  <a:cubicBezTo>
                    <a:pt x="34326" y="39389"/>
                    <a:pt x="32802" y="39485"/>
                    <a:pt x="31278" y="39199"/>
                  </a:cubicBezTo>
                  <a:cubicBezTo>
                    <a:pt x="29373" y="38723"/>
                    <a:pt x="27658" y="37770"/>
                    <a:pt x="26230" y="36437"/>
                  </a:cubicBezTo>
                  <a:cubicBezTo>
                    <a:pt x="22896" y="32722"/>
                    <a:pt x="22134" y="37389"/>
                    <a:pt x="20324" y="38246"/>
                  </a:cubicBezTo>
                  <a:cubicBezTo>
                    <a:pt x="14704" y="40342"/>
                    <a:pt x="22705" y="43199"/>
                    <a:pt x="19943" y="45485"/>
                  </a:cubicBezTo>
                  <a:cubicBezTo>
                    <a:pt x="13180" y="54058"/>
                    <a:pt x="9085" y="48343"/>
                    <a:pt x="4894" y="42818"/>
                  </a:cubicBezTo>
                  <a:cubicBezTo>
                    <a:pt x="6132" y="37294"/>
                    <a:pt x="3655" y="33008"/>
                    <a:pt x="322" y="28912"/>
                  </a:cubicBezTo>
                  <a:cubicBezTo>
                    <a:pt x="131" y="25007"/>
                    <a:pt x="3274" y="21292"/>
                    <a:pt x="1179" y="17196"/>
                  </a:cubicBezTo>
                  <a:close/>
                </a:path>
              </a:pathLst>
            </a:custGeom>
            <a:solidFill>
              <a:srgbClr val="FCC700"/>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368" name="Google Shape;828;p3"/>
            <p:cNvSpPr/>
            <p:nvPr/>
          </p:nvSpPr>
          <p:spPr>
            <a:xfrm>
              <a:off x="9194395" y="2038464"/>
              <a:ext cx="19842" cy="17521"/>
            </a:xfrm>
            <a:custGeom>
              <a:avLst/>
              <a:gdLst/>
              <a:ahLst/>
              <a:cxnLst/>
              <a:rect l="l" t="t" r="r" b="b"/>
              <a:pathLst>
                <a:path w="19842" h="17521" extrusionOk="0">
                  <a:moveTo>
                    <a:pt x="19372" y="376"/>
                  </a:moveTo>
                  <a:cubicBezTo>
                    <a:pt x="19372" y="1138"/>
                    <a:pt x="19372" y="1900"/>
                    <a:pt x="19467" y="2662"/>
                  </a:cubicBezTo>
                  <a:cubicBezTo>
                    <a:pt x="22039" y="15616"/>
                    <a:pt x="10799" y="14187"/>
                    <a:pt x="4037" y="17521"/>
                  </a:cubicBezTo>
                  <a:cubicBezTo>
                    <a:pt x="2227" y="17140"/>
                    <a:pt x="608" y="16569"/>
                    <a:pt x="1274" y="14092"/>
                  </a:cubicBezTo>
                  <a:cubicBezTo>
                    <a:pt x="5942" y="11997"/>
                    <a:pt x="-5393" y="5996"/>
                    <a:pt x="3560" y="4853"/>
                  </a:cubicBezTo>
                  <a:cubicBezTo>
                    <a:pt x="8132" y="1424"/>
                    <a:pt x="13276" y="-957"/>
                    <a:pt x="19372" y="376"/>
                  </a:cubicBezTo>
                  <a:close/>
                </a:path>
              </a:pathLst>
            </a:custGeom>
            <a:solidFill>
              <a:srgbClr val="F8C306"/>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369" name="Google Shape;829;p3"/>
            <p:cNvSpPr/>
            <p:nvPr/>
          </p:nvSpPr>
          <p:spPr>
            <a:xfrm>
              <a:off x="9197860" y="2041126"/>
              <a:ext cx="25241" cy="19392"/>
            </a:xfrm>
            <a:custGeom>
              <a:avLst/>
              <a:gdLst/>
              <a:ahLst/>
              <a:cxnLst/>
              <a:rect l="l" t="t" r="r" b="b"/>
              <a:pathLst>
                <a:path w="25241" h="19392" extrusionOk="0">
                  <a:moveTo>
                    <a:pt x="0" y="13716"/>
                  </a:moveTo>
                  <a:cubicBezTo>
                    <a:pt x="5239" y="9049"/>
                    <a:pt x="15049" y="9716"/>
                    <a:pt x="16002" y="0"/>
                  </a:cubicBezTo>
                  <a:cubicBezTo>
                    <a:pt x="16764" y="0"/>
                    <a:pt x="17526" y="95"/>
                    <a:pt x="18288" y="95"/>
                  </a:cubicBezTo>
                  <a:cubicBezTo>
                    <a:pt x="18860" y="4953"/>
                    <a:pt x="22003" y="8096"/>
                    <a:pt x="25146" y="11430"/>
                  </a:cubicBezTo>
                  <a:cubicBezTo>
                    <a:pt x="25146" y="12192"/>
                    <a:pt x="25146" y="12954"/>
                    <a:pt x="25241" y="13716"/>
                  </a:cubicBezTo>
                  <a:cubicBezTo>
                    <a:pt x="22384" y="16574"/>
                    <a:pt x="18383" y="17336"/>
                    <a:pt x="14954" y="19145"/>
                  </a:cubicBezTo>
                  <a:cubicBezTo>
                    <a:pt x="14002" y="19431"/>
                    <a:pt x="13049" y="19431"/>
                    <a:pt x="12002" y="19336"/>
                  </a:cubicBezTo>
                  <a:cubicBezTo>
                    <a:pt x="11049" y="19050"/>
                    <a:pt x="10097" y="18764"/>
                    <a:pt x="9239" y="18383"/>
                  </a:cubicBezTo>
                  <a:cubicBezTo>
                    <a:pt x="6096" y="16669"/>
                    <a:pt x="667" y="19907"/>
                    <a:pt x="0" y="13716"/>
                  </a:cubicBezTo>
                  <a:close/>
                </a:path>
              </a:pathLst>
            </a:custGeom>
            <a:solidFill>
              <a:srgbClr val="F8BC02"/>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370" name="Google Shape;830;p3"/>
            <p:cNvSpPr/>
            <p:nvPr/>
          </p:nvSpPr>
          <p:spPr>
            <a:xfrm>
              <a:off x="9193267" y="2052556"/>
              <a:ext cx="16023" cy="20478"/>
            </a:xfrm>
            <a:custGeom>
              <a:avLst/>
              <a:gdLst/>
              <a:ahLst/>
              <a:cxnLst/>
              <a:rect l="l" t="t" r="r" b="b"/>
              <a:pathLst>
                <a:path w="16023" h="20478" extrusionOk="0">
                  <a:moveTo>
                    <a:pt x="4594" y="2286"/>
                  </a:moveTo>
                  <a:cubicBezTo>
                    <a:pt x="7451" y="7811"/>
                    <a:pt x="12976" y="-95"/>
                    <a:pt x="16024" y="4572"/>
                  </a:cubicBezTo>
                  <a:cubicBezTo>
                    <a:pt x="14785" y="8382"/>
                    <a:pt x="10309" y="9811"/>
                    <a:pt x="9166" y="13716"/>
                  </a:cubicBezTo>
                  <a:cubicBezTo>
                    <a:pt x="7451" y="16574"/>
                    <a:pt x="6784" y="20479"/>
                    <a:pt x="2308" y="20479"/>
                  </a:cubicBezTo>
                  <a:cubicBezTo>
                    <a:pt x="4117" y="13621"/>
                    <a:pt x="-3693" y="6858"/>
                    <a:pt x="2308" y="0"/>
                  </a:cubicBezTo>
                  <a:cubicBezTo>
                    <a:pt x="3070" y="762"/>
                    <a:pt x="3832" y="1524"/>
                    <a:pt x="4594" y="2286"/>
                  </a:cubicBezTo>
                  <a:close/>
                </a:path>
              </a:pathLst>
            </a:custGeom>
            <a:solidFill>
              <a:srgbClr val="F9C306"/>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371" name="Google Shape;831;p3"/>
            <p:cNvSpPr/>
            <p:nvPr/>
          </p:nvSpPr>
          <p:spPr>
            <a:xfrm>
              <a:off x="9196632" y="2032718"/>
              <a:ext cx="17135" cy="10853"/>
            </a:xfrm>
            <a:custGeom>
              <a:avLst/>
              <a:gdLst/>
              <a:ahLst/>
              <a:cxnLst/>
              <a:rect l="l" t="t" r="r" b="b"/>
              <a:pathLst>
                <a:path w="17135" h="10853" extrusionOk="0">
                  <a:moveTo>
                    <a:pt x="17135" y="6122"/>
                  </a:moveTo>
                  <a:cubicBezTo>
                    <a:pt x="12087" y="8789"/>
                    <a:pt x="7134" y="11551"/>
                    <a:pt x="1133" y="10694"/>
                  </a:cubicBezTo>
                  <a:cubicBezTo>
                    <a:pt x="-2582" y="3550"/>
                    <a:pt x="3705" y="2979"/>
                    <a:pt x="7515" y="1074"/>
                  </a:cubicBezTo>
                  <a:cubicBezTo>
                    <a:pt x="12849" y="-1498"/>
                    <a:pt x="15897" y="693"/>
                    <a:pt x="17135" y="6122"/>
                  </a:cubicBezTo>
                  <a:close/>
                </a:path>
              </a:pathLst>
            </a:custGeom>
            <a:solidFill>
              <a:srgbClr val="FCCC02"/>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372" name="Google Shape;832;p3"/>
            <p:cNvSpPr/>
            <p:nvPr/>
          </p:nvSpPr>
          <p:spPr>
            <a:xfrm>
              <a:off x="9214564" y="2041221"/>
              <a:ext cx="8347" cy="11334"/>
            </a:xfrm>
            <a:custGeom>
              <a:avLst/>
              <a:gdLst/>
              <a:ahLst/>
              <a:cxnLst/>
              <a:rect l="l" t="t" r="r" b="b"/>
              <a:pathLst>
                <a:path w="8347" h="11334" extrusionOk="0">
                  <a:moveTo>
                    <a:pt x="8348" y="11335"/>
                  </a:moveTo>
                  <a:cubicBezTo>
                    <a:pt x="3299" y="9239"/>
                    <a:pt x="-2892" y="7811"/>
                    <a:pt x="1490" y="0"/>
                  </a:cubicBezTo>
                  <a:cubicBezTo>
                    <a:pt x="2918" y="1524"/>
                    <a:pt x="4442" y="3048"/>
                    <a:pt x="5871" y="4572"/>
                  </a:cubicBezTo>
                  <a:cubicBezTo>
                    <a:pt x="6728" y="6858"/>
                    <a:pt x="7586" y="9049"/>
                    <a:pt x="8348" y="11335"/>
                  </a:cubicBezTo>
                  <a:close/>
                </a:path>
              </a:pathLst>
            </a:custGeom>
            <a:solidFill>
              <a:srgbClr val="F8C306"/>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373" name="Google Shape;833;p3"/>
            <p:cNvSpPr/>
            <p:nvPr/>
          </p:nvSpPr>
          <p:spPr>
            <a:xfrm>
              <a:off x="9191002" y="2075321"/>
              <a:ext cx="7743" cy="12358"/>
            </a:xfrm>
            <a:custGeom>
              <a:avLst/>
              <a:gdLst/>
              <a:ahLst/>
              <a:cxnLst/>
              <a:rect l="l" t="t" r="r" b="b"/>
              <a:pathLst>
                <a:path w="7743" h="12358" extrusionOk="0">
                  <a:moveTo>
                    <a:pt x="4572" y="0"/>
                  </a:moveTo>
                  <a:cubicBezTo>
                    <a:pt x="10192" y="3810"/>
                    <a:pt x="7144" y="7620"/>
                    <a:pt x="4572" y="11430"/>
                  </a:cubicBezTo>
                  <a:cubicBezTo>
                    <a:pt x="3048" y="12668"/>
                    <a:pt x="1524" y="12668"/>
                    <a:pt x="0" y="11430"/>
                  </a:cubicBezTo>
                  <a:cubicBezTo>
                    <a:pt x="0" y="10763"/>
                    <a:pt x="95" y="10001"/>
                    <a:pt x="286" y="9335"/>
                  </a:cubicBezTo>
                  <a:cubicBezTo>
                    <a:pt x="1715" y="6286"/>
                    <a:pt x="3143" y="3143"/>
                    <a:pt x="4572" y="0"/>
                  </a:cubicBezTo>
                  <a:close/>
                </a:path>
              </a:pathLst>
            </a:custGeom>
            <a:solidFill>
              <a:srgbClr val="F9C306"/>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374" name="Google Shape;834;p3"/>
            <p:cNvSpPr/>
            <p:nvPr/>
          </p:nvSpPr>
          <p:spPr>
            <a:xfrm>
              <a:off x="9172048" y="2100466"/>
              <a:ext cx="45261" cy="43433"/>
            </a:xfrm>
            <a:custGeom>
              <a:avLst/>
              <a:gdLst/>
              <a:ahLst/>
              <a:cxnLst/>
              <a:rect l="l" t="t" r="r" b="b"/>
              <a:pathLst>
                <a:path w="45261" h="43433" extrusionOk="0">
                  <a:moveTo>
                    <a:pt x="28004" y="0"/>
                  </a:moveTo>
                  <a:cubicBezTo>
                    <a:pt x="32385" y="2000"/>
                    <a:pt x="35814" y="9430"/>
                    <a:pt x="41719" y="2286"/>
                  </a:cubicBezTo>
                  <a:cubicBezTo>
                    <a:pt x="42672" y="1619"/>
                    <a:pt x="43625" y="1619"/>
                    <a:pt x="44577" y="2381"/>
                  </a:cubicBezTo>
                  <a:cubicBezTo>
                    <a:pt x="45053" y="3334"/>
                    <a:pt x="45339" y="4382"/>
                    <a:pt x="45244" y="5525"/>
                  </a:cubicBezTo>
                  <a:cubicBezTo>
                    <a:pt x="44291" y="9049"/>
                    <a:pt x="41529" y="10668"/>
                    <a:pt x="38481" y="11811"/>
                  </a:cubicBezTo>
                  <a:cubicBezTo>
                    <a:pt x="30194" y="13430"/>
                    <a:pt x="38100" y="16383"/>
                    <a:pt x="38005" y="18669"/>
                  </a:cubicBezTo>
                  <a:cubicBezTo>
                    <a:pt x="38481" y="20764"/>
                    <a:pt x="40195" y="21717"/>
                    <a:pt x="41815" y="22955"/>
                  </a:cubicBezTo>
                  <a:cubicBezTo>
                    <a:pt x="42577" y="24479"/>
                    <a:pt x="43339" y="26003"/>
                    <a:pt x="44101" y="27432"/>
                  </a:cubicBezTo>
                  <a:cubicBezTo>
                    <a:pt x="45053" y="31718"/>
                    <a:pt x="41148" y="31909"/>
                    <a:pt x="39053" y="33623"/>
                  </a:cubicBezTo>
                  <a:cubicBezTo>
                    <a:pt x="36386" y="34481"/>
                    <a:pt x="33909" y="35528"/>
                    <a:pt x="33147" y="38672"/>
                  </a:cubicBezTo>
                  <a:cubicBezTo>
                    <a:pt x="32671" y="40481"/>
                    <a:pt x="31813" y="42101"/>
                    <a:pt x="30385" y="43434"/>
                  </a:cubicBezTo>
                  <a:lnTo>
                    <a:pt x="29337" y="43434"/>
                  </a:lnTo>
                  <a:cubicBezTo>
                    <a:pt x="29337" y="43434"/>
                    <a:pt x="28289" y="43434"/>
                    <a:pt x="28289" y="43434"/>
                  </a:cubicBezTo>
                  <a:cubicBezTo>
                    <a:pt x="27432" y="41910"/>
                    <a:pt x="26670" y="40386"/>
                    <a:pt x="25813" y="38862"/>
                  </a:cubicBezTo>
                  <a:cubicBezTo>
                    <a:pt x="23431" y="37433"/>
                    <a:pt x="22288" y="34004"/>
                    <a:pt x="18860" y="34100"/>
                  </a:cubicBezTo>
                  <a:cubicBezTo>
                    <a:pt x="17050" y="33052"/>
                    <a:pt x="15430" y="31909"/>
                    <a:pt x="16192" y="29432"/>
                  </a:cubicBezTo>
                  <a:cubicBezTo>
                    <a:pt x="16192" y="28480"/>
                    <a:pt x="19431" y="26956"/>
                    <a:pt x="15621" y="26765"/>
                  </a:cubicBezTo>
                  <a:cubicBezTo>
                    <a:pt x="12382" y="26670"/>
                    <a:pt x="10287" y="28956"/>
                    <a:pt x="7906" y="30575"/>
                  </a:cubicBezTo>
                  <a:cubicBezTo>
                    <a:pt x="6858" y="30861"/>
                    <a:pt x="5905" y="30861"/>
                    <a:pt x="4858" y="30480"/>
                  </a:cubicBezTo>
                  <a:cubicBezTo>
                    <a:pt x="1143" y="27242"/>
                    <a:pt x="667" y="22670"/>
                    <a:pt x="0" y="18193"/>
                  </a:cubicBezTo>
                  <a:cubicBezTo>
                    <a:pt x="2381" y="14192"/>
                    <a:pt x="6191" y="15431"/>
                    <a:pt x="9620" y="15431"/>
                  </a:cubicBezTo>
                  <a:cubicBezTo>
                    <a:pt x="14859" y="15240"/>
                    <a:pt x="18860" y="13335"/>
                    <a:pt x="20193" y="7715"/>
                  </a:cubicBezTo>
                  <a:cubicBezTo>
                    <a:pt x="20098" y="6763"/>
                    <a:pt x="20288" y="5810"/>
                    <a:pt x="20669" y="4858"/>
                  </a:cubicBezTo>
                  <a:cubicBezTo>
                    <a:pt x="22574" y="2191"/>
                    <a:pt x="24860" y="476"/>
                    <a:pt x="28004" y="0"/>
                  </a:cubicBezTo>
                  <a:close/>
                </a:path>
              </a:pathLst>
            </a:custGeom>
            <a:solidFill>
              <a:srgbClr val="FBC101"/>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375" name="Google Shape;835;p3"/>
            <p:cNvSpPr/>
            <p:nvPr/>
          </p:nvSpPr>
          <p:spPr>
            <a:xfrm>
              <a:off x="9206679" y="2166665"/>
              <a:ext cx="13974" cy="29760"/>
            </a:xfrm>
            <a:custGeom>
              <a:avLst/>
              <a:gdLst/>
              <a:ahLst/>
              <a:cxnLst/>
              <a:rect l="l" t="t" r="r" b="b"/>
              <a:pathLst>
                <a:path w="13974" h="29760" extrusionOk="0">
                  <a:moveTo>
                    <a:pt x="9374" y="16002"/>
                  </a:moveTo>
                  <a:cubicBezTo>
                    <a:pt x="10803" y="18383"/>
                    <a:pt x="14327" y="19336"/>
                    <a:pt x="13946" y="22860"/>
                  </a:cubicBezTo>
                  <a:cubicBezTo>
                    <a:pt x="12136" y="24955"/>
                    <a:pt x="15184" y="30290"/>
                    <a:pt x="9374" y="29718"/>
                  </a:cubicBezTo>
                  <a:cubicBezTo>
                    <a:pt x="5088" y="20193"/>
                    <a:pt x="-1294" y="11335"/>
                    <a:pt x="230" y="0"/>
                  </a:cubicBezTo>
                  <a:cubicBezTo>
                    <a:pt x="7945" y="2762"/>
                    <a:pt x="3754" y="12192"/>
                    <a:pt x="9374" y="16002"/>
                  </a:cubicBezTo>
                  <a:close/>
                </a:path>
              </a:pathLst>
            </a:custGeom>
            <a:solidFill>
              <a:srgbClr val="FCCA08"/>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376" name="Google Shape;836;p3"/>
            <p:cNvSpPr/>
            <p:nvPr/>
          </p:nvSpPr>
          <p:spPr>
            <a:xfrm>
              <a:off x="9216053" y="2189525"/>
              <a:ext cx="11429" cy="11430"/>
            </a:xfrm>
            <a:custGeom>
              <a:avLst/>
              <a:gdLst/>
              <a:ahLst/>
              <a:cxnLst/>
              <a:rect l="l" t="t" r="r" b="b"/>
              <a:pathLst>
                <a:path w="11429" h="11430" extrusionOk="0">
                  <a:moveTo>
                    <a:pt x="0" y="6858"/>
                  </a:moveTo>
                  <a:cubicBezTo>
                    <a:pt x="1524" y="4572"/>
                    <a:pt x="3048" y="2286"/>
                    <a:pt x="4572" y="0"/>
                  </a:cubicBezTo>
                  <a:cubicBezTo>
                    <a:pt x="6858" y="2286"/>
                    <a:pt x="9144" y="4572"/>
                    <a:pt x="11430" y="6858"/>
                  </a:cubicBezTo>
                  <a:cubicBezTo>
                    <a:pt x="11430" y="8382"/>
                    <a:pt x="11430" y="9906"/>
                    <a:pt x="11430" y="11430"/>
                  </a:cubicBezTo>
                  <a:cubicBezTo>
                    <a:pt x="8382" y="6858"/>
                    <a:pt x="5334" y="9144"/>
                    <a:pt x="2286" y="11430"/>
                  </a:cubicBezTo>
                  <a:cubicBezTo>
                    <a:pt x="476" y="10382"/>
                    <a:pt x="95" y="8763"/>
                    <a:pt x="0" y="6858"/>
                  </a:cubicBezTo>
                  <a:close/>
                </a:path>
              </a:pathLst>
            </a:custGeom>
            <a:solidFill>
              <a:srgbClr val="FCCD04"/>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377" name="Google Shape;837;p3"/>
            <p:cNvSpPr/>
            <p:nvPr/>
          </p:nvSpPr>
          <p:spPr>
            <a:xfrm>
              <a:off x="9271965" y="2063986"/>
              <a:ext cx="24136" cy="18127"/>
            </a:xfrm>
            <a:custGeom>
              <a:avLst/>
              <a:gdLst/>
              <a:ahLst/>
              <a:cxnLst/>
              <a:rect l="l" t="t" r="r" b="b"/>
              <a:pathLst>
                <a:path w="24136" h="18127" extrusionOk="0">
                  <a:moveTo>
                    <a:pt x="23908" y="0"/>
                  </a:moveTo>
                  <a:cubicBezTo>
                    <a:pt x="23336" y="4572"/>
                    <a:pt x="25813" y="9620"/>
                    <a:pt x="21717" y="13621"/>
                  </a:cubicBezTo>
                  <a:cubicBezTo>
                    <a:pt x="14573" y="19812"/>
                    <a:pt x="7620" y="19717"/>
                    <a:pt x="953" y="12764"/>
                  </a:cubicBezTo>
                  <a:cubicBezTo>
                    <a:pt x="286" y="11716"/>
                    <a:pt x="0" y="10573"/>
                    <a:pt x="0" y="9430"/>
                  </a:cubicBezTo>
                  <a:cubicBezTo>
                    <a:pt x="1048" y="4477"/>
                    <a:pt x="3810" y="1238"/>
                    <a:pt x="8954" y="190"/>
                  </a:cubicBezTo>
                  <a:cubicBezTo>
                    <a:pt x="14002" y="762"/>
                    <a:pt x="18955" y="95"/>
                    <a:pt x="23908" y="0"/>
                  </a:cubicBezTo>
                  <a:close/>
                </a:path>
              </a:pathLst>
            </a:custGeom>
            <a:solidFill>
              <a:srgbClr val="FBC204"/>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378" name="Google Shape;838;p3"/>
            <p:cNvSpPr/>
            <p:nvPr/>
          </p:nvSpPr>
          <p:spPr>
            <a:xfrm>
              <a:off x="9265243" y="2084951"/>
              <a:ext cx="24315" cy="25115"/>
            </a:xfrm>
            <a:custGeom>
              <a:avLst/>
              <a:gdLst/>
              <a:ahLst/>
              <a:cxnLst/>
              <a:rect l="l" t="t" r="r" b="b"/>
              <a:pathLst>
                <a:path w="24315" h="25115" extrusionOk="0">
                  <a:moveTo>
                    <a:pt x="23581" y="10943"/>
                  </a:moveTo>
                  <a:cubicBezTo>
                    <a:pt x="21295" y="13610"/>
                    <a:pt x="13675" y="15134"/>
                    <a:pt x="21581" y="20087"/>
                  </a:cubicBezTo>
                  <a:cubicBezTo>
                    <a:pt x="20057" y="27040"/>
                    <a:pt x="14532" y="24659"/>
                    <a:pt x="10055" y="24945"/>
                  </a:cubicBezTo>
                  <a:cubicBezTo>
                    <a:pt x="7007" y="24088"/>
                    <a:pt x="3674" y="23802"/>
                    <a:pt x="721" y="22564"/>
                  </a:cubicBezTo>
                  <a:cubicBezTo>
                    <a:pt x="-803" y="19611"/>
                    <a:pt x="149" y="17039"/>
                    <a:pt x="3007" y="16372"/>
                  </a:cubicBezTo>
                  <a:cubicBezTo>
                    <a:pt x="10722" y="14658"/>
                    <a:pt x="10341" y="9324"/>
                    <a:pt x="9484" y="3514"/>
                  </a:cubicBezTo>
                  <a:cubicBezTo>
                    <a:pt x="9389" y="2466"/>
                    <a:pt x="9865" y="1609"/>
                    <a:pt x="10627" y="847"/>
                  </a:cubicBezTo>
                  <a:cubicBezTo>
                    <a:pt x="14532" y="-1058"/>
                    <a:pt x="18437" y="847"/>
                    <a:pt x="22343" y="847"/>
                  </a:cubicBezTo>
                  <a:cubicBezTo>
                    <a:pt x="23771" y="1513"/>
                    <a:pt x="25010" y="2180"/>
                    <a:pt x="23867" y="4085"/>
                  </a:cubicBezTo>
                  <a:cubicBezTo>
                    <a:pt x="23867" y="6371"/>
                    <a:pt x="23771" y="8657"/>
                    <a:pt x="23581" y="10943"/>
                  </a:cubicBezTo>
                  <a:close/>
                </a:path>
              </a:pathLst>
            </a:custGeom>
            <a:solidFill>
              <a:srgbClr val="F5B201"/>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379" name="Google Shape;839;p3"/>
            <p:cNvSpPr/>
            <p:nvPr/>
          </p:nvSpPr>
          <p:spPr>
            <a:xfrm>
              <a:off x="9263011" y="2074062"/>
              <a:ext cx="30765" cy="15623"/>
            </a:xfrm>
            <a:custGeom>
              <a:avLst/>
              <a:gdLst/>
              <a:ahLst/>
              <a:cxnLst/>
              <a:rect l="l" t="t" r="r" b="b"/>
              <a:pathLst>
                <a:path w="30765" h="15623" extrusionOk="0">
                  <a:moveTo>
                    <a:pt x="10192" y="1259"/>
                  </a:moveTo>
                  <a:cubicBezTo>
                    <a:pt x="16669" y="5640"/>
                    <a:pt x="23432" y="6879"/>
                    <a:pt x="30766" y="3545"/>
                  </a:cubicBezTo>
                  <a:cubicBezTo>
                    <a:pt x="30004" y="5069"/>
                    <a:pt x="29242" y="6593"/>
                    <a:pt x="28384" y="8117"/>
                  </a:cubicBezTo>
                  <a:cubicBezTo>
                    <a:pt x="27337" y="9260"/>
                    <a:pt x="26098" y="10022"/>
                    <a:pt x="24479" y="10308"/>
                  </a:cubicBezTo>
                  <a:cubicBezTo>
                    <a:pt x="20574" y="11736"/>
                    <a:pt x="15811" y="8974"/>
                    <a:pt x="12383" y="12689"/>
                  </a:cubicBezTo>
                  <a:lnTo>
                    <a:pt x="12383" y="12689"/>
                  </a:lnTo>
                  <a:cubicBezTo>
                    <a:pt x="3429" y="19737"/>
                    <a:pt x="1905" y="12689"/>
                    <a:pt x="0" y="6212"/>
                  </a:cubicBezTo>
                  <a:cubicBezTo>
                    <a:pt x="0" y="4307"/>
                    <a:pt x="857" y="2878"/>
                    <a:pt x="2286" y="1735"/>
                  </a:cubicBezTo>
                  <a:cubicBezTo>
                    <a:pt x="4858" y="211"/>
                    <a:pt x="7334" y="-1027"/>
                    <a:pt x="10192" y="1259"/>
                  </a:cubicBezTo>
                  <a:close/>
                </a:path>
              </a:pathLst>
            </a:custGeom>
            <a:solidFill>
              <a:srgbClr val="FCBE01"/>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380" name="Google Shape;840;p3"/>
            <p:cNvSpPr/>
            <p:nvPr/>
          </p:nvSpPr>
          <p:spPr>
            <a:xfrm>
              <a:off x="9281727" y="2060869"/>
              <a:ext cx="14145" cy="6621"/>
            </a:xfrm>
            <a:custGeom>
              <a:avLst/>
              <a:gdLst/>
              <a:ahLst/>
              <a:cxnLst/>
              <a:rect l="l" t="t" r="r" b="b"/>
              <a:pathLst>
                <a:path w="14145" h="6621" extrusionOk="0">
                  <a:moveTo>
                    <a:pt x="14146" y="3117"/>
                  </a:moveTo>
                  <a:cubicBezTo>
                    <a:pt x="10145" y="7213"/>
                    <a:pt x="5573" y="7403"/>
                    <a:pt x="525" y="5308"/>
                  </a:cubicBezTo>
                  <a:cubicBezTo>
                    <a:pt x="-809" y="2927"/>
                    <a:pt x="620" y="1593"/>
                    <a:pt x="2335" y="260"/>
                  </a:cubicBezTo>
                  <a:cubicBezTo>
                    <a:pt x="3382" y="-217"/>
                    <a:pt x="4240" y="-26"/>
                    <a:pt x="5097" y="736"/>
                  </a:cubicBezTo>
                  <a:cubicBezTo>
                    <a:pt x="7383" y="736"/>
                    <a:pt x="9669" y="736"/>
                    <a:pt x="11955" y="736"/>
                  </a:cubicBezTo>
                  <a:cubicBezTo>
                    <a:pt x="12717" y="1593"/>
                    <a:pt x="13479" y="2355"/>
                    <a:pt x="14146" y="3117"/>
                  </a:cubicBezTo>
                  <a:close/>
                </a:path>
              </a:pathLst>
            </a:custGeom>
            <a:solidFill>
              <a:srgbClr val="F6B801"/>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381" name="Google Shape;841;p3"/>
            <p:cNvSpPr/>
            <p:nvPr/>
          </p:nvSpPr>
          <p:spPr>
            <a:xfrm>
              <a:off x="9284262" y="2082178"/>
              <a:ext cx="7166" cy="6858"/>
            </a:xfrm>
            <a:custGeom>
              <a:avLst/>
              <a:gdLst/>
              <a:ahLst/>
              <a:cxnLst/>
              <a:rect l="l" t="t" r="r" b="b"/>
              <a:pathLst>
                <a:path w="7166" h="6858" extrusionOk="0">
                  <a:moveTo>
                    <a:pt x="2562" y="0"/>
                  </a:moveTo>
                  <a:cubicBezTo>
                    <a:pt x="4086" y="0"/>
                    <a:pt x="5610" y="0"/>
                    <a:pt x="7134" y="0"/>
                  </a:cubicBezTo>
                  <a:cubicBezTo>
                    <a:pt x="7134" y="2572"/>
                    <a:pt x="7610" y="5144"/>
                    <a:pt x="4943" y="6858"/>
                  </a:cubicBezTo>
                  <a:cubicBezTo>
                    <a:pt x="4181" y="6096"/>
                    <a:pt x="3419" y="5334"/>
                    <a:pt x="2562" y="4572"/>
                  </a:cubicBezTo>
                  <a:cubicBezTo>
                    <a:pt x="1609" y="5048"/>
                    <a:pt x="466" y="5144"/>
                    <a:pt x="85" y="4001"/>
                  </a:cubicBezTo>
                  <a:cubicBezTo>
                    <a:pt x="-391" y="2000"/>
                    <a:pt x="1228" y="1048"/>
                    <a:pt x="2562" y="0"/>
                  </a:cubicBezTo>
                  <a:close/>
                </a:path>
              </a:pathLst>
            </a:custGeom>
            <a:solidFill>
              <a:srgbClr val="F9BF08"/>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382" name="Google Shape;842;p3"/>
            <p:cNvSpPr/>
            <p:nvPr/>
          </p:nvSpPr>
          <p:spPr>
            <a:xfrm>
              <a:off x="9256072" y="2064007"/>
              <a:ext cx="18147" cy="13599"/>
            </a:xfrm>
            <a:custGeom>
              <a:avLst/>
              <a:gdLst/>
              <a:ahLst/>
              <a:cxnLst/>
              <a:rect l="l" t="t" r="r" b="b"/>
              <a:pathLst>
                <a:path w="18147" h="13599" extrusionOk="0">
                  <a:moveTo>
                    <a:pt x="17131" y="11313"/>
                  </a:moveTo>
                  <a:cubicBezTo>
                    <a:pt x="14845" y="12075"/>
                    <a:pt x="12559" y="12837"/>
                    <a:pt x="10273" y="13599"/>
                  </a:cubicBezTo>
                  <a:cubicBezTo>
                    <a:pt x="7511" y="12266"/>
                    <a:pt x="4177" y="12075"/>
                    <a:pt x="1701" y="9980"/>
                  </a:cubicBezTo>
                  <a:cubicBezTo>
                    <a:pt x="82" y="8265"/>
                    <a:pt x="-871" y="6551"/>
                    <a:pt x="1129" y="4455"/>
                  </a:cubicBezTo>
                  <a:cubicBezTo>
                    <a:pt x="4939" y="-974"/>
                    <a:pt x="9607" y="-1069"/>
                    <a:pt x="14845" y="2169"/>
                  </a:cubicBezTo>
                  <a:cubicBezTo>
                    <a:pt x="17893" y="3693"/>
                    <a:pt x="19227" y="5789"/>
                    <a:pt x="17131" y="9027"/>
                  </a:cubicBezTo>
                  <a:cubicBezTo>
                    <a:pt x="17131" y="9789"/>
                    <a:pt x="17131" y="10551"/>
                    <a:pt x="17131" y="11313"/>
                  </a:cubicBezTo>
                  <a:close/>
                </a:path>
              </a:pathLst>
            </a:custGeom>
            <a:solidFill>
              <a:srgbClr val="FDCA01"/>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383" name="Google Shape;843;p3"/>
            <p:cNvSpPr/>
            <p:nvPr/>
          </p:nvSpPr>
          <p:spPr>
            <a:xfrm>
              <a:off x="9245161" y="2067459"/>
              <a:ext cx="15918" cy="14689"/>
            </a:xfrm>
            <a:custGeom>
              <a:avLst/>
              <a:gdLst/>
              <a:ahLst/>
              <a:cxnLst/>
              <a:rect l="l" t="t" r="r" b="b"/>
              <a:pathLst>
                <a:path w="15918" h="14689" extrusionOk="0">
                  <a:moveTo>
                    <a:pt x="12040" y="1098"/>
                  </a:moveTo>
                  <a:cubicBezTo>
                    <a:pt x="12136" y="3003"/>
                    <a:pt x="12517" y="4718"/>
                    <a:pt x="14326" y="5670"/>
                  </a:cubicBezTo>
                  <a:cubicBezTo>
                    <a:pt x="16136" y="7766"/>
                    <a:pt x="16422" y="10052"/>
                    <a:pt x="15088" y="12528"/>
                  </a:cubicBezTo>
                  <a:cubicBezTo>
                    <a:pt x="12612" y="15005"/>
                    <a:pt x="9659" y="15005"/>
                    <a:pt x="6516" y="14243"/>
                  </a:cubicBezTo>
                  <a:cubicBezTo>
                    <a:pt x="3658" y="13195"/>
                    <a:pt x="1468" y="11385"/>
                    <a:pt x="134" y="8528"/>
                  </a:cubicBezTo>
                  <a:cubicBezTo>
                    <a:pt x="-818" y="4242"/>
                    <a:pt x="3563" y="5099"/>
                    <a:pt x="5182" y="3289"/>
                  </a:cubicBezTo>
                  <a:cubicBezTo>
                    <a:pt x="6516" y="-330"/>
                    <a:pt x="8897" y="-807"/>
                    <a:pt x="12040" y="1098"/>
                  </a:cubicBezTo>
                  <a:close/>
                </a:path>
              </a:pathLst>
            </a:custGeom>
            <a:solidFill>
              <a:srgbClr val="F8BD01"/>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384" name="Google Shape;844;p3"/>
            <p:cNvSpPr/>
            <p:nvPr/>
          </p:nvSpPr>
          <p:spPr>
            <a:xfrm>
              <a:off x="9270917" y="2059318"/>
              <a:ext cx="13716" cy="13716"/>
            </a:xfrm>
            <a:custGeom>
              <a:avLst/>
              <a:gdLst/>
              <a:ahLst/>
              <a:cxnLst/>
              <a:rect l="l" t="t" r="r" b="b"/>
              <a:pathLst>
                <a:path w="13716" h="13716" extrusionOk="0">
                  <a:moveTo>
                    <a:pt x="2286" y="13716"/>
                  </a:moveTo>
                  <a:cubicBezTo>
                    <a:pt x="1524" y="11430"/>
                    <a:pt x="762" y="9144"/>
                    <a:pt x="0" y="6858"/>
                  </a:cubicBezTo>
                  <a:cubicBezTo>
                    <a:pt x="95" y="2381"/>
                    <a:pt x="3905" y="1715"/>
                    <a:pt x="6858" y="0"/>
                  </a:cubicBezTo>
                  <a:cubicBezTo>
                    <a:pt x="8477" y="2667"/>
                    <a:pt x="11906" y="95"/>
                    <a:pt x="13716" y="2286"/>
                  </a:cubicBezTo>
                  <a:cubicBezTo>
                    <a:pt x="12954" y="3810"/>
                    <a:pt x="12192" y="5334"/>
                    <a:pt x="11430" y="6858"/>
                  </a:cubicBezTo>
                  <a:cubicBezTo>
                    <a:pt x="6286" y="6477"/>
                    <a:pt x="5334" y="11525"/>
                    <a:pt x="2286" y="13716"/>
                  </a:cubicBezTo>
                  <a:close/>
                </a:path>
              </a:pathLst>
            </a:custGeom>
            <a:solidFill>
              <a:srgbClr val="F8BF02"/>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385" name="Google Shape;845;p3"/>
            <p:cNvSpPr/>
            <p:nvPr/>
          </p:nvSpPr>
          <p:spPr>
            <a:xfrm>
              <a:off x="9237676" y="2063986"/>
              <a:ext cx="9037" cy="10288"/>
            </a:xfrm>
            <a:custGeom>
              <a:avLst/>
              <a:gdLst/>
              <a:ahLst/>
              <a:cxnLst/>
              <a:rect l="l" t="t" r="r" b="b"/>
              <a:pathLst>
                <a:path w="9037" h="10288" extrusionOk="0">
                  <a:moveTo>
                    <a:pt x="3523" y="0"/>
                  </a:moveTo>
                  <a:cubicBezTo>
                    <a:pt x="4285" y="0"/>
                    <a:pt x="4952" y="0"/>
                    <a:pt x="5714" y="95"/>
                  </a:cubicBezTo>
                  <a:cubicBezTo>
                    <a:pt x="7333" y="2000"/>
                    <a:pt x="10667" y="3334"/>
                    <a:pt x="8095" y="6763"/>
                  </a:cubicBezTo>
                  <a:cubicBezTo>
                    <a:pt x="6476" y="9906"/>
                    <a:pt x="4285" y="11335"/>
                    <a:pt x="951" y="9430"/>
                  </a:cubicBezTo>
                  <a:cubicBezTo>
                    <a:pt x="-1716" y="5334"/>
                    <a:pt x="1904" y="2953"/>
                    <a:pt x="3523" y="0"/>
                  </a:cubicBezTo>
                  <a:close/>
                </a:path>
              </a:pathLst>
            </a:custGeom>
            <a:solidFill>
              <a:srgbClr val="FCCC07"/>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386" name="Google Shape;846;p3"/>
            <p:cNvSpPr/>
            <p:nvPr/>
          </p:nvSpPr>
          <p:spPr>
            <a:xfrm>
              <a:off x="9238007" y="2070748"/>
              <a:ext cx="12335" cy="7825"/>
            </a:xfrm>
            <a:custGeom>
              <a:avLst/>
              <a:gdLst/>
              <a:ahLst/>
              <a:cxnLst/>
              <a:rect l="l" t="t" r="r" b="b"/>
              <a:pathLst>
                <a:path w="12335" h="7825" extrusionOk="0">
                  <a:moveTo>
                    <a:pt x="906" y="2286"/>
                  </a:moveTo>
                  <a:cubicBezTo>
                    <a:pt x="3192" y="1524"/>
                    <a:pt x="5478" y="762"/>
                    <a:pt x="7764" y="0"/>
                  </a:cubicBezTo>
                  <a:cubicBezTo>
                    <a:pt x="9288" y="0"/>
                    <a:pt x="10812" y="0"/>
                    <a:pt x="12336" y="0"/>
                  </a:cubicBezTo>
                  <a:cubicBezTo>
                    <a:pt x="10812" y="1524"/>
                    <a:pt x="9288" y="3048"/>
                    <a:pt x="7764" y="4572"/>
                  </a:cubicBezTo>
                  <a:cubicBezTo>
                    <a:pt x="6430" y="7334"/>
                    <a:pt x="4335" y="8763"/>
                    <a:pt x="1382" y="7144"/>
                  </a:cubicBezTo>
                  <a:cubicBezTo>
                    <a:pt x="-523" y="6096"/>
                    <a:pt x="-237" y="4096"/>
                    <a:pt x="906" y="2286"/>
                  </a:cubicBezTo>
                  <a:close/>
                </a:path>
              </a:pathLst>
            </a:custGeom>
            <a:solidFill>
              <a:srgbClr val="F2B701"/>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387" name="Google Shape;847;p3"/>
            <p:cNvSpPr/>
            <p:nvPr/>
          </p:nvSpPr>
          <p:spPr>
            <a:xfrm>
              <a:off x="9277680" y="2059382"/>
              <a:ext cx="9143" cy="3224"/>
            </a:xfrm>
            <a:custGeom>
              <a:avLst/>
              <a:gdLst/>
              <a:ahLst/>
              <a:cxnLst/>
              <a:rect l="l" t="t" r="r" b="b"/>
              <a:pathLst>
                <a:path w="9143" h="3224" extrusionOk="0">
                  <a:moveTo>
                    <a:pt x="6858" y="2318"/>
                  </a:moveTo>
                  <a:cubicBezTo>
                    <a:pt x="4572" y="1461"/>
                    <a:pt x="571" y="6128"/>
                    <a:pt x="0" y="32"/>
                  </a:cubicBezTo>
                  <a:cubicBezTo>
                    <a:pt x="3143" y="318"/>
                    <a:pt x="6763" y="-1016"/>
                    <a:pt x="9144" y="2318"/>
                  </a:cubicBezTo>
                  <a:cubicBezTo>
                    <a:pt x="8382" y="2223"/>
                    <a:pt x="7620" y="2318"/>
                    <a:pt x="6858" y="2318"/>
                  </a:cubicBezTo>
                  <a:close/>
                </a:path>
              </a:pathLst>
            </a:custGeom>
            <a:solidFill>
              <a:srgbClr val="FBC204"/>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388" name="Google Shape;848;p3"/>
            <p:cNvSpPr/>
            <p:nvPr/>
          </p:nvSpPr>
          <p:spPr>
            <a:xfrm>
              <a:off x="9122422" y="2105079"/>
              <a:ext cx="59531" cy="31733"/>
            </a:xfrm>
            <a:custGeom>
              <a:avLst/>
              <a:gdLst/>
              <a:ahLst/>
              <a:cxnLst/>
              <a:rect l="l" t="t" r="r" b="b"/>
              <a:pathLst>
                <a:path w="59531" h="31733" extrusionOk="0">
                  <a:moveTo>
                    <a:pt x="54864" y="25106"/>
                  </a:moveTo>
                  <a:cubicBezTo>
                    <a:pt x="55626" y="25106"/>
                    <a:pt x="56388" y="25106"/>
                    <a:pt x="57150" y="25106"/>
                  </a:cubicBezTo>
                  <a:cubicBezTo>
                    <a:pt x="58484" y="25392"/>
                    <a:pt x="59246" y="26154"/>
                    <a:pt x="59531" y="27392"/>
                  </a:cubicBezTo>
                  <a:cubicBezTo>
                    <a:pt x="58674" y="33393"/>
                    <a:pt x="54102" y="31392"/>
                    <a:pt x="50578" y="31488"/>
                  </a:cubicBezTo>
                  <a:cubicBezTo>
                    <a:pt x="44196" y="27582"/>
                    <a:pt x="37243" y="29964"/>
                    <a:pt x="30575" y="29678"/>
                  </a:cubicBezTo>
                  <a:cubicBezTo>
                    <a:pt x="24003" y="29583"/>
                    <a:pt x="17621" y="29297"/>
                    <a:pt x="11430" y="27392"/>
                  </a:cubicBezTo>
                  <a:cubicBezTo>
                    <a:pt x="6477" y="25773"/>
                    <a:pt x="2096" y="23487"/>
                    <a:pt x="0" y="18248"/>
                  </a:cubicBezTo>
                  <a:lnTo>
                    <a:pt x="0" y="18248"/>
                  </a:lnTo>
                  <a:cubicBezTo>
                    <a:pt x="4382" y="15867"/>
                    <a:pt x="7525" y="12057"/>
                    <a:pt x="11430" y="9199"/>
                  </a:cubicBezTo>
                  <a:cubicBezTo>
                    <a:pt x="18479" y="6627"/>
                    <a:pt x="23432" y="-707"/>
                    <a:pt x="32004" y="55"/>
                  </a:cubicBezTo>
                  <a:cubicBezTo>
                    <a:pt x="32766" y="722"/>
                    <a:pt x="33147" y="1579"/>
                    <a:pt x="33242" y="2627"/>
                  </a:cubicBezTo>
                  <a:cubicBezTo>
                    <a:pt x="32957" y="4818"/>
                    <a:pt x="31814" y="6437"/>
                    <a:pt x="30004" y="7580"/>
                  </a:cubicBezTo>
                  <a:cubicBezTo>
                    <a:pt x="27718" y="8532"/>
                    <a:pt x="25813" y="9866"/>
                    <a:pt x="24575" y="12057"/>
                  </a:cubicBezTo>
                  <a:cubicBezTo>
                    <a:pt x="23336" y="13390"/>
                    <a:pt x="22193" y="14724"/>
                    <a:pt x="23622" y="16629"/>
                  </a:cubicBezTo>
                  <a:cubicBezTo>
                    <a:pt x="27718" y="20248"/>
                    <a:pt x="30194" y="14057"/>
                    <a:pt x="33814" y="14819"/>
                  </a:cubicBezTo>
                  <a:cubicBezTo>
                    <a:pt x="35243" y="14724"/>
                    <a:pt x="36957" y="15295"/>
                    <a:pt x="38195" y="14628"/>
                  </a:cubicBezTo>
                  <a:cubicBezTo>
                    <a:pt x="44101" y="11866"/>
                    <a:pt x="48578" y="11390"/>
                    <a:pt x="49530" y="19867"/>
                  </a:cubicBezTo>
                  <a:cubicBezTo>
                    <a:pt x="49816" y="22153"/>
                    <a:pt x="52197" y="24153"/>
                    <a:pt x="54864" y="25106"/>
                  </a:cubicBezTo>
                  <a:close/>
                </a:path>
              </a:pathLst>
            </a:custGeom>
            <a:solidFill>
              <a:srgbClr val="FBC304"/>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389" name="Google Shape;849;p3"/>
            <p:cNvSpPr/>
            <p:nvPr/>
          </p:nvSpPr>
          <p:spPr>
            <a:xfrm>
              <a:off x="9122300" y="2123326"/>
              <a:ext cx="11552" cy="9144"/>
            </a:xfrm>
            <a:custGeom>
              <a:avLst/>
              <a:gdLst/>
              <a:ahLst/>
              <a:cxnLst/>
              <a:rect l="l" t="t" r="r" b="b"/>
              <a:pathLst>
                <a:path w="11552" h="9144" extrusionOk="0">
                  <a:moveTo>
                    <a:pt x="123" y="0"/>
                  </a:moveTo>
                  <a:cubicBezTo>
                    <a:pt x="3933" y="3048"/>
                    <a:pt x="7743" y="6096"/>
                    <a:pt x="11553" y="9144"/>
                  </a:cubicBezTo>
                  <a:cubicBezTo>
                    <a:pt x="599" y="8572"/>
                    <a:pt x="-449" y="7620"/>
                    <a:pt x="123" y="0"/>
                  </a:cubicBezTo>
                  <a:close/>
                </a:path>
              </a:pathLst>
            </a:custGeom>
            <a:solidFill>
              <a:srgbClr val="FBCB12"/>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390" name="Google Shape;850;p3"/>
            <p:cNvSpPr/>
            <p:nvPr/>
          </p:nvSpPr>
          <p:spPr>
            <a:xfrm>
              <a:off x="9122422" y="2114182"/>
              <a:ext cx="11429" cy="9144"/>
            </a:xfrm>
            <a:custGeom>
              <a:avLst/>
              <a:gdLst/>
              <a:ahLst/>
              <a:cxnLst/>
              <a:rect l="l" t="t" r="r" b="b"/>
              <a:pathLst>
                <a:path w="11429" h="9144" extrusionOk="0">
                  <a:moveTo>
                    <a:pt x="11430" y="0"/>
                  </a:moveTo>
                  <a:cubicBezTo>
                    <a:pt x="9430" y="5239"/>
                    <a:pt x="5906" y="8763"/>
                    <a:pt x="0" y="9144"/>
                  </a:cubicBezTo>
                  <a:cubicBezTo>
                    <a:pt x="2381" y="6096"/>
                    <a:pt x="4763" y="3143"/>
                    <a:pt x="7049" y="191"/>
                  </a:cubicBezTo>
                  <a:cubicBezTo>
                    <a:pt x="8573" y="95"/>
                    <a:pt x="10001" y="95"/>
                    <a:pt x="11430" y="0"/>
                  </a:cubicBezTo>
                  <a:close/>
                </a:path>
              </a:pathLst>
            </a:custGeom>
            <a:solidFill>
              <a:srgbClr val="FBCB12"/>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391" name="Google Shape;851;p3"/>
            <p:cNvSpPr/>
            <p:nvPr/>
          </p:nvSpPr>
          <p:spPr>
            <a:xfrm>
              <a:off x="9171696" y="2086750"/>
              <a:ext cx="31722" cy="20573"/>
            </a:xfrm>
            <a:custGeom>
              <a:avLst/>
              <a:gdLst/>
              <a:ahLst/>
              <a:cxnLst/>
              <a:rect l="l" t="t" r="r" b="b"/>
              <a:pathLst>
                <a:path w="31722" h="20573" extrusionOk="0">
                  <a:moveTo>
                    <a:pt x="28355" y="13716"/>
                  </a:moveTo>
                  <a:cubicBezTo>
                    <a:pt x="26069" y="16002"/>
                    <a:pt x="23783" y="18288"/>
                    <a:pt x="21497" y="20574"/>
                  </a:cubicBezTo>
                  <a:cubicBezTo>
                    <a:pt x="16734" y="17526"/>
                    <a:pt x="11400" y="18098"/>
                    <a:pt x="6257" y="18574"/>
                  </a:cubicBezTo>
                  <a:cubicBezTo>
                    <a:pt x="-220" y="19241"/>
                    <a:pt x="-1077" y="16574"/>
                    <a:pt x="1018" y="11430"/>
                  </a:cubicBezTo>
                  <a:cubicBezTo>
                    <a:pt x="1780" y="9906"/>
                    <a:pt x="2542" y="8382"/>
                    <a:pt x="3304" y="6858"/>
                  </a:cubicBezTo>
                  <a:cubicBezTo>
                    <a:pt x="8638" y="4572"/>
                    <a:pt x="13972" y="2286"/>
                    <a:pt x="19306" y="0"/>
                  </a:cubicBezTo>
                  <a:cubicBezTo>
                    <a:pt x="20830" y="0"/>
                    <a:pt x="22354" y="0"/>
                    <a:pt x="23783" y="0"/>
                  </a:cubicBezTo>
                  <a:cubicBezTo>
                    <a:pt x="30355" y="2953"/>
                    <a:pt x="35308" y="6382"/>
                    <a:pt x="28355" y="13716"/>
                  </a:cubicBezTo>
                  <a:close/>
                </a:path>
              </a:pathLst>
            </a:custGeom>
            <a:solidFill>
              <a:srgbClr val="FCCB03"/>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392" name="Google Shape;852;p3"/>
            <p:cNvSpPr/>
            <p:nvPr/>
          </p:nvSpPr>
          <p:spPr>
            <a:xfrm>
              <a:off x="9165190" y="2098181"/>
              <a:ext cx="28004" cy="20574"/>
            </a:xfrm>
            <a:custGeom>
              <a:avLst/>
              <a:gdLst/>
              <a:ahLst/>
              <a:cxnLst/>
              <a:rect l="l" t="t" r="r" b="b"/>
              <a:pathLst>
                <a:path w="28004" h="20574" extrusionOk="0">
                  <a:moveTo>
                    <a:pt x="7525" y="0"/>
                  </a:moveTo>
                  <a:cubicBezTo>
                    <a:pt x="6572" y="9811"/>
                    <a:pt x="15526" y="-95"/>
                    <a:pt x="17050" y="4858"/>
                  </a:cubicBezTo>
                  <a:cubicBezTo>
                    <a:pt x="22574" y="1524"/>
                    <a:pt x="25051" y="5906"/>
                    <a:pt x="28004" y="9144"/>
                  </a:cubicBezTo>
                  <a:lnTo>
                    <a:pt x="28004" y="9144"/>
                  </a:lnTo>
                  <a:cubicBezTo>
                    <a:pt x="28099" y="16859"/>
                    <a:pt x="20860" y="17240"/>
                    <a:pt x="16574" y="20574"/>
                  </a:cubicBezTo>
                  <a:cubicBezTo>
                    <a:pt x="13526" y="20479"/>
                    <a:pt x="10478" y="18383"/>
                    <a:pt x="7430" y="20574"/>
                  </a:cubicBezTo>
                  <a:cubicBezTo>
                    <a:pt x="5715" y="18955"/>
                    <a:pt x="3239" y="18002"/>
                    <a:pt x="2096" y="15621"/>
                  </a:cubicBezTo>
                  <a:cubicBezTo>
                    <a:pt x="1810" y="12192"/>
                    <a:pt x="857" y="8858"/>
                    <a:pt x="0" y="5524"/>
                  </a:cubicBezTo>
                  <a:cubicBezTo>
                    <a:pt x="190" y="3715"/>
                    <a:pt x="1905" y="3334"/>
                    <a:pt x="2953" y="2286"/>
                  </a:cubicBezTo>
                  <a:cubicBezTo>
                    <a:pt x="4477" y="1524"/>
                    <a:pt x="6001" y="762"/>
                    <a:pt x="7525" y="0"/>
                  </a:cubicBezTo>
                  <a:close/>
                </a:path>
              </a:pathLst>
            </a:custGeom>
            <a:solidFill>
              <a:srgbClr val="FCC501"/>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393" name="Google Shape;853;p3"/>
            <p:cNvSpPr/>
            <p:nvPr/>
          </p:nvSpPr>
          <p:spPr>
            <a:xfrm>
              <a:off x="9154426" y="2099550"/>
              <a:ext cx="13716" cy="10568"/>
            </a:xfrm>
            <a:custGeom>
              <a:avLst/>
              <a:gdLst/>
              <a:ahLst/>
              <a:cxnLst/>
              <a:rect l="l" t="t" r="r" b="b"/>
              <a:pathLst>
                <a:path w="13716" h="10568" extrusionOk="0">
                  <a:moveTo>
                    <a:pt x="13716" y="917"/>
                  </a:moveTo>
                  <a:cubicBezTo>
                    <a:pt x="12954" y="1679"/>
                    <a:pt x="12192" y="2441"/>
                    <a:pt x="11430" y="3203"/>
                  </a:cubicBezTo>
                  <a:cubicBezTo>
                    <a:pt x="8572" y="7203"/>
                    <a:pt x="7144" y="14633"/>
                    <a:pt x="0" y="7775"/>
                  </a:cubicBezTo>
                  <a:cubicBezTo>
                    <a:pt x="0" y="7013"/>
                    <a:pt x="0" y="6251"/>
                    <a:pt x="0" y="5489"/>
                  </a:cubicBezTo>
                  <a:cubicBezTo>
                    <a:pt x="2381" y="-2608"/>
                    <a:pt x="8477" y="536"/>
                    <a:pt x="13716" y="917"/>
                  </a:cubicBezTo>
                  <a:close/>
                </a:path>
              </a:pathLst>
            </a:custGeom>
            <a:solidFill>
              <a:srgbClr val="FDD106"/>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394" name="Google Shape;854;p3"/>
            <p:cNvSpPr/>
            <p:nvPr/>
          </p:nvSpPr>
          <p:spPr>
            <a:xfrm>
              <a:off x="9254915" y="2129388"/>
              <a:ext cx="22764" cy="12131"/>
            </a:xfrm>
            <a:custGeom>
              <a:avLst/>
              <a:gdLst/>
              <a:ahLst/>
              <a:cxnLst/>
              <a:rect l="l" t="t" r="r" b="b"/>
              <a:pathLst>
                <a:path w="22764" h="12131" extrusionOk="0">
                  <a:moveTo>
                    <a:pt x="0" y="7655"/>
                  </a:moveTo>
                  <a:cubicBezTo>
                    <a:pt x="3429" y="-346"/>
                    <a:pt x="8763" y="-2156"/>
                    <a:pt x="14002" y="2607"/>
                  </a:cubicBezTo>
                  <a:cubicBezTo>
                    <a:pt x="16478" y="4893"/>
                    <a:pt x="21717" y="2607"/>
                    <a:pt x="22765" y="7560"/>
                  </a:cubicBezTo>
                  <a:cubicBezTo>
                    <a:pt x="20860" y="7560"/>
                    <a:pt x="19145" y="8036"/>
                    <a:pt x="18193" y="9846"/>
                  </a:cubicBezTo>
                  <a:cubicBezTo>
                    <a:pt x="16669" y="10608"/>
                    <a:pt x="15145" y="11370"/>
                    <a:pt x="13621" y="12132"/>
                  </a:cubicBezTo>
                  <a:cubicBezTo>
                    <a:pt x="10763" y="8131"/>
                    <a:pt x="8477" y="2892"/>
                    <a:pt x="2191" y="7560"/>
                  </a:cubicBezTo>
                  <a:cubicBezTo>
                    <a:pt x="1524" y="8703"/>
                    <a:pt x="762" y="8703"/>
                    <a:pt x="0" y="7655"/>
                  </a:cubicBezTo>
                  <a:close/>
                </a:path>
              </a:pathLst>
            </a:custGeom>
            <a:solidFill>
              <a:srgbClr val="FDC401"/>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395" name="Google Shape;855;p3"/>
            <p:cNvSpPr/>
            <p:nvPr/>
          </p:nvSpPr>
          <p:spPr>
            <a:xfrm>
              <a:off x="9266303" y="2103471"/>
              <a:ext cx="25619" cy="15283"/>
            </a:xfrm>
            <a:custGeom>
              <a:avLst/>
              <a:gdLst/>
              <a:ahLst/>
              <a:cxnLst/>
              <a:rect l="l" t="t" r="r" b="b"/>
              <a:pathLst>
                <a:path w="25619" h="15283" extrusionOk="0">
                  <a:moveTo>
                    <a:pt x="6900" y="3853"/>
                  </a:moveTo>
                  <a:cubicBezTo>
                    <a:pt x="11472" y="3091"/>
                    <a:pt x="16615" y="5758"/>
                    <a:pt x="20616" y="1567"/>
                  </a:cubicBezTo>
                  <a:cubicBezTo>
                    <a:pt x="24235" y="-1862"/>
                    <a:pt x="24712" y="996"/>
                    <a:pt x="25188" y="3853"/>
                  </a:cubicBezTo>
                  <a:cubicBezTo>
                    <a:pt x="26617" y="6520"/>
                    <a:pt x="24140" y="7187"/>
                    <a:pt x="22902" y="8425"/>
                  </a:cubicBezTo>
                  <a:cubicBezTo>
                    <a:pt x="22807" y="11378"/>
                    <a:pt x="21283" y="12902"/>
                    <a:pt x="18330" y="12997"/>
                  </a:cubicBezTo>
                  <a:cubicBezTo>
                    <a:pt x="14520" y="16045"/>
                    <a:pt x="10710" y="16045"/>
                    <a:pt x="6900" y="12997"/>
                  </a:cubicBezTo>
                  <a:cubicBezTo>
                    <a:pt x="4614" y="11473"/>
                    <a:pt x="2328" y="9949"/>
                    <a:pt x="42" y="8425"/>
                  </a:cubicBezTo>
                  <a:cubicBezTo>
                    <a:pt x="-530" y="2615"/>
                    <a:pt x="4900" y="5853"/>
                    <a:pt x="6900" y="3853"/>
                  </a:cubicBezTo>
                  <a:close/>
                </a:path>
              </a:pathLst>
            </a:custGeom>
            <a:solidFill>
              <a:srgbClr val="F9B901"/>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396" name="Google Shape;856;p3"/>
            <p:cNvSpPr/>
            <p:nvPr/>
          </p:nvSpPr>
          <p:spPr>
            <a:xfrm>
              <a:off x="9289110" y="2107324"/>
              <a:ext cx="11334" cy="4645"/>
            </a:xfrm>
            <a:custGeom>
              <a:avLst/>
              <a:gdLst/>
              <a:ahLst/>
              <a:cxnLst/>
              <a:rect l="l" t="t" r="r" b="b"/>
              <a:pathLst>
                <a:path w="11334" h="4645" extrusionOk="0">
                  <a:moveTo>
                    <a:pt x="0" y="4572"/>
                  </a:moveTo>
                  <a:cubicBezTo>
                    <a:pt x="762" y="3048"/>
                    <a:pt x="1524" y="1524"/>
                    <a:pt x="2286" y="0"/>
                  </a:cubicBezTo>
                  <a:cubicBezTo>
                    <a:pt x="5334" y="0"/>
                    <a:pt x="8382" y="0"/>
                    <a:pt x="11335" y="0"/>
                  </a:cubicBezTo>
                  <a:cubicBezTo>
                    <a:pt x="10573" y="762"/>
                    <a:pt x="9811" y="1524"/>
                    <a:pt x="9049" y="2286"/>
                  </a:cubicBezTo>
                  <a:cubicBezTo>
                    <a:pt x="6286" y="3810"/>
                    <a:pt x="3334" y="4953"/>
                    <a:pt x="0" y="4572"/>
                  </a:cubicBezTo>
                  <a:close/>
                </a:path>
              </a:pathLst>
            </a:custGeom>
            <a:solidFill>
              <a:srgbClr val="F9B604"/>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397" name="Google Shape;857;p3"/>
            <p:cNvSpPr/>
            <p:nvPr/>
          </p:nvSpPr>
          <p:spPr>
            <a:xfrm>
              <a:off x="9179477" y="2124917"/>
              <a:ext cx="11334" cy="9765"/>
            </a:xfrm>
            <a:custGeom>
              <a:avLst/>
              <a:gdLst/>
              <a:ahLst/>
              <a:cxnLst/>
              <a:rect l="l" t="t" r="r" b="b"/>
              <a:pathLst>
                <a:path w="11334" h="9765" extrusionOk="0">
                  <a:moveTo>
                    <a:pt x="2381" y="7554"/>
                  </a:moveTo>
                  <a:cubicBezTo>
                    <a:pt x="1619" y="6792"/>
                    <a:pt x="857" y="6030"/>
                    <a:pt x="0" y="5268"/>
                  </a:cubicBezTo>
                  <a:cubicBezTo>
                    <a:pt x="1334" y="410"/>
                    <a:pt x="4477" y="-1019"/>
                    <a:pt x="9144" y="696"/>
                  </a:cubicBezTo>
                  <a:cubicBezTo>
                    <a:pt x="10287" y="2220"/>
                    <a:pt x="8096" y="3744"/>
                    <a:pt x="9144" y="5268"/>
                  </a:cubicBezTo>
                  <a:cubicBezTo>
                    <a:pt x="9906" y="6696"/>
                    <a:pt x="10668" y="8125"/>
                    <a:pt x="11335" y="9649"/>
                  </a:cubicBezTo>
                  <a:cubicBezTo>
                    <a:pt x="8096" y="10125"/>
                    <a:pt x="5239" y="9078"/>
                    <a:pt x="2381" y="7554"/>
                  </a:cubicBezTo>
                  <a:close/>
                </a:path>
              </a:pathLst>
            </a:custGeom>
            <a:solidFill>
              <a:srgbClr val="F8BE02"/>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398" name="Google Shape;858;p3"/>
            <p:cNvSpPr/>
            <p:nvPr/>
          </p:nvSpPr>
          <p:spPr>
            <a:xfrm>
              <a:off x="9211470" y="2054836"/>
              <a:ext cx="16108" cy="7856"/>
            </a:xfrm>
            <a:custGeom>
              <a:avLst/>
              <a:gdLst/>
              <a:ahLst/>
              <a:cxnLst/>
              <a:rect l="l" t="t" r="r" b="b"/>
              <a:pathLst>
                <a:path w="16108" h="7856" extrusionOk="0">
                  <a:moveTo>
                    <a:pt x="12" y="4578"/>
                  </a:moveTo>
                  <a:cubicBezTo>
                    <a:pt x="2964" y="958"/>
                    <a:pt x="7060" y="-89"/>
                    <a:pt x="11537" y="6"/>
                  </a:cubicBezTo>
                  <a:cubicBezTo>
                    <a:pt x="13442" y="101"/>
                    <a:pt x="15061" y="482"/>
                    <a:pt x="16109" y="2292"/>
                  </a:cubicBezTo>
                  <a:cubicBezTo>
                    <a:pt x="15252" y="4387"/>
                    <a:pt x="14013" y="5816"/>
                    <a:pt x="11537" y="4578"/>
                  </a:cubicBezTo>
                  <a:cubicBezTo>
                    <a:pt x="9251" y="5340"/>
                    <a:pt x="6965" y="6102"/>
                    <a:pt x="4679" y="6864"/>
                  </a:cubicBezTo>
                  <a:cubicBezTo>
                    <a:pt x="2012" y="8293"/>
                    <a:pt x="-179" y="8674"/>
                    <a:pt x="12" y="4578"/>
                  </a:cubicBezTo>
                  <a:close/>
                </a:path>
              </a:pathLst>
            </a:custGeom>
            <a:solidFill>
              <a:srgbClr val="FCC902"/>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399" name="Google Shape;859;p3"/>
            <p:cNvSpPr/>
            <p:nvPr/>
          </p:nvSpPr>
          <p:spPr>
            <a:xfrm>
              <a:off x="9221767" y="2057128"/>
              <a:ext cx="8002" cy="7446"/>
            </a:xfrm>
            <a:custGeom>
              <a:avLst/>
              <a:gdLst/>
              <a:ahLst/>
              <a:cxnLst/>
              <a:rect l="l" t="t" r="r" b="b"/>
              <a:pathLst>
                <a:path w="8002" h="7446" extrusionOk="0">
                  <a:moveTo>
                    <a:pt x="1144" y="2286"/>
                  </a:moveTo>
                  <a:cubicBezTo>
                    <a:pt x="2668" y="1524"/>
                    <a:pt x="4192" y="762"/>
                    <a:pt x="5716" y="0"/>
                  </a:cubicBezTo>
                  <a:cubicBezTo>
                    <a:pt x="6478" y="0"/>
                    <a:pt x="7240" y="0"/>
                    <a:pt x="8002" y="0"/>
                  </a:cubicBezTo>
                  <a:cubicBezTo>
                    <a:pt x="8002" y="1524"/>
                    <a:pt x="8002" y="3048"/>
                    <a:pt x="8002" y="4572"/>
                  </a:cubicBezTo>
                  <a:cubicBezTo>
                    <a:pt x="6288" y="6953"/>
                    <a:pt x="4192" y="8287"/>
                    <a:pt x="1144" y="6858"/>
                  </a:cubicBezTo>
                  <a:cubicBezTo>
                    <a:pt x="-1332" y="5334"/>
                    <a:pt x="954" y="3810"/>
                    <a:pt x="1144" y="2286"/>
                  </a:cubicBezTo>
                  <a:close/>
                </a:path>
              </a:pathLst>
            </a:custGeom>
            <a:solidFill>
              <a:srgbClr val="F9C306"/>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400" name="Google Shape;860;p3"/>
            <p:cNvSpPr/>
            <p:nvPr/>
          </p:nvSpPr>
          <p:spPr>
            <a:xfrm>
              <a:off x="9229360" y="2063890"/>
              <a:ext cx="22283" cy="31945"/>
            </a:xfrm>
            <a:custGeom>
              <a:avLst/>
              <a:gdLst/>
              <a:ahLst/>
              <a:cxnLst/>
              <a:rect l="l" t="t" r="r" b="b"/>
              <a:pathLst>
                <a:path w="22283" h="31945" extrusionOk="0">
                  <a:moveTo>
                    <a:pt x="9553" y="9144"/>
                  </a:moveTo>
                  <a:cubicBezTo>
                    <a:pt x="10125" y="15145"/>
                    <a:pt x="13458" y="12668"/>
                    <a:pt x="16411" y="11430"/>
                  </a:cubicBezTo>
                  <a:cubicBezTo>
                    <a:pt x="18602" y="12287"/>
                    <a:pt x="20126" y="13811"/>
                    <a:pt x="20983" y="16002"/>
                  </a:cubicBezTo>
                  <a:cubicBezTo>
                    <a:pt x="20888" y="16478"/>
                    <a:pt x="20888" y="16955"/>
                    <a:pt x="20793" y="17336"/>
                  </a:cubicBezTo>
                  <a:cubicBezTo>
                    <a:pt x="19173" y="21050"/>
                    <a:pt x="23936" y="24289"/>
                    <a:pt x="21650" y="28099"/>
                  </a:cubicBezTo>
                  <a:cubicBezTo>
                    <a:pt x="20031" y="30385"/>
                    <a:pt x="17745" y="31528"/>
                    <a:pt x="14982" y="31909"/>
                  </a:cubicBezTo>
                  <a:cubicBezTo>
                    <a:pt x="10791" y="32004"/>
                    <a:pt x="6505" y="32099"/>
                    <a:pt x="2695" y="29623"/>
                  </a:cubicBezTo>
                  <a:cubicBezTo>
                    <a:pt x="2409" y="24003"/>
                    <a:pt x="8601" y="26289"/>
                    <a:pt x="10696" y="23146"/>
                  </a:cubicBezTo>
                  <a:cubicBezTo>
                    <a:pt x="7934" y="20669"/>
                    <a:pt x="3933" y="24670"/>
                    <a:pt x="1266" y="20479"/>
                  </a:cubicBezTo>
                  <a:cubicBezTo>
                    <a:pt x="3933" y="17526"/>
                    <a:pt x="8791" y="13525"/>
                    <a:pt x="314" y="11335"/>
                  </a:cubicBezTo>
                  <a:cubicBezTo>
                    <a:pt x="-829" y="7715"/>
                    <a:pt x="1362" y="5334"/>
                    <a:pt x="3457" y="2953"/>
                  </a:cubicBezTo>
                  <a:cubicBezTo>
                    <a:pt x="3933" y="2667"/>
                    <a:pt x="4410" y="2477"/>
                    <a:pt x="4886" y="2191"/>
                  </a:cubicBezTo>
                  <a:cubicBezTo>
                    <a:pt x="7172" y="1429"/>
                    <a:pt x="9458" y="762"/>
                    <a:pt x="11744" y="0"/>
                  </a:cubicBezTo>
                  <a:cubicBezTo>
                    <a:pt x="11077" y="3143"/>
                    <a:pt x="10315" y="6191"/>
                    <a:pt x="9553" y="9144"/>
                  </a:cubicBezTo>
                  <a:close/>
                </a:path>
              </a:pathLst>
            </a:custGeom>
            <a:solidFill>
              <a:srgbClr val="FBC201"/>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401" name="Google Shape;861;p3"/>
            <p:cNvSpPr/>
            <p:nvPr/>
          </p:nvSpPr>
          <p:spPr>
            <a:xfrm>
              <a:off x="9212240" y="2061700"/>
              <a:ext cx="22101" cy="17990"/>
            </a:xfrm>
            <a:custGeom>
              <a:avLst/>
              <a:gdLst/>
              <a:ahLst/>
              <a:cxnLst/>
              <a:rect l="l" t="t" r="r" b="b"/>
              <a:pathLst>
                <a:path w="22101" h="17990" extrusionOk="0">
                  <a:moveTo>
                    <a:pt x="10671" y="2286"/>
                  </a:moveTo>
                  <a:cubicBezTo>
                    <a:pt x="12957" y="1524"/>
                    <a:pt x="15243" y="762"/>
                    <a:pt x="17529" y="0"/>
                  </a:cubicBezTo>
                  <a:cubicBezTo>
                    <a:pt x="20482" y="95"/>
                    <a:pt x="22006" y="1619"/>
                    <a:pt x="22101" y="4572"/>
                  </a:cubicBezTo>
                  <a:cubicBezTo>
                    <a:pt x="22101" y="4572"/>
                    <a:pt x="22101" y="4572"/>
                    <a:pt x="22101" y="4572"/>
                  </a:cubicBezTo>
                  <a:cubicBezTo>
                    <a:pt x="20292" y="6858"/>
                    <a:pt x="18672" y="9525"/>
                    <a:pt x="15243" y="6858"/>
                  </a:cubicBezTo>
                  <a:cubicBezTo>
                    <a:pt x="10576" y="7715"/>
                    <a:pt x="12767" y="12668"/>
                    <a:pt x="10481" y="14859"/>
                  </a:cubicBezTo>
                  <a:cubicBezTo>
                    <a:pt x="8576" y="16764"/>
                    <a:pt x="6671" y="18574"/>
                    <a:pt x="3623" y="17812"/>
                  </a:cubicBezTo>
                  <a:cubicBezTo>
                    <a:pt x="1718" y="17240"/>
                    <a:pt x="194" y="16097"/>
                    <a:pt x="3" y="14002"/>
                  </a:cubicBezTo>
                  <a:cubicBezTo>
                    <a:pt x="-92" y="11240"/>
                    <a:pt x="1813" y="9811"/>
                    <a:pt x="4099" y="9335"/>
                  </a:cubicBezTo>
                  <a:cubicBezTo>
                    <a:pt x="8195" y="8572"/>
                    <a:pt x="9147" y="5144"/>
                    <a:pt x="10671" y="2286"/>
                  </a:cubicBezTo>
                  <a:close/>
                </a:path>
              </a:pathLst>
            </a:custGeom>
            <a:solidFill>
              <a:srgbClr val="FDCD03"/>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402" name="Google Shape;862;p3"/>
            <p:cNvSpPr/>
            <p:nvPr/>
          </p:nvSpPr>
          <p:spPr>
            <a:xfrm>
              <a:off x="9272057" y="2116468"/>
              <a:ext cx="12607" cy="9144"/>
            </a:xfrm>
            <a:custGeom>
              <a:avLst/>
              <a:gdLst/>
              <a:ahLst/>
              <a:cxnLst/>
              <a:rect l="l" t="t" r="r" b="b"/>
              <a:pathLst>
                <a:path w="12607" h="9144" extrusionOk="0">
                  <a:moveTo>
                    <a:pt x="1146" y="0"/>
                  </a:moveTo>
                  <a:cubicBezTo>
                    <a:pt x="4956" y="0"/>
                    <a:pt x="8766" y="0"/>
                    <a:pt x="12576" y="0"/>
                  </a:cubicBezTo>
                  <a:cubicBezTo>
                    <a:pt x="12767" y="3905"/>
                    <a:pt x="12195" y="7430"/>
                    <a:pt x="8004" y="9144"/>
                  </a:cubicBezTo>
                  <a:cubicBezTo>
                    <a:pt x="8004" y="4286"/>
                    <a:pt x="-3616" y="8287"/>
                    <a:pt x="1146" y="0"/>
                  </a:cubicBezTo>
                  <a:close/>
                </a:path>
              </a:pathLst>
            </a:custGeom>
            <a:solidFill>
              <a:srgbClr val="F4B700"/>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403" name="Google Shape;863;p3"/>
            <p:cNvSpPr/>
            <p:nvPr/>
          </p:nvSpPr>
          <p:spPr>
            <a:xfrm>
              <a:off x="9243485" y="2086221"/>
              <a:ext cx="29622" cy="30590"/>
            </a:xfrm>
            <a:custGeom>
              <a:avLst/>
              <a:gdLst/>
              <a:ahLst/>
              <a:cxnLst/>
              <a:rect l="l" t="t" r="r" b="b"/>
              <a:pathLst>
                <a:path w="29622" h="30590" extrusionOk="0">
                  <a:moveTo>
                    <a:pt x="0" y="7387"/>
                  </a:moveTo>
                  <a:cubicBezTo>
                    <a:pt x="2286" y="6625"/>
                    <a:pt x="4572" y="5863"/>
                    <a:pt x="6858" y="5101"/>
                  </a:cubicBezTo>
                  <a:cubicBezTo>
                    <a:pt x="8668" y="3673"/>
                    <a:pt x="7525" y="-518"/>
                    <a:pt x="11525" y="53"/>
                  </a:cubicBezTo>
                  <a:cubicBezTo>
                    <a:pt x="14573" y="2339"/>
                    <a:pt x="15812" y="5768"/>
                    <a:pt x="16955" y="9102"/>
                  </a:cubicBezTo>
                  <a:cubicBezTo>
                    <a:pt x="17050" y="10054"/>
                    <a:pt x="16955" y="11102"/>
                    <a:pt x="16574" y="11959"/>
                  </a:cubicBezTo>
                  <a:cubicBezTo>
                    <a:pt x="16193" y="12531"/>
                    <a:pt x="14954" y="12436"/>
                    <a:pt x="14764" y="13007"/>
                  </a:cubicBezTo>
                  <a:cubicBezTo>
                    <a:pt x="14573" y="13483"/>
                    <a:pt x="15431" y="13769"/>
                    <a:pt x="16193" y="13483"/>
                  </a:cubicBezTo>
                  <a:cubicBezTo>
                    <a:pt x="17431" y="13960"/>
                    <a:pt x="18288" y="14722"/>
                    <a:pt x="19145" y="15674"/>
                  </a:cubicBezTo>
                  <a:cubicBezTo>
                    <a:pt x="20479" y="17389"/>
                    <a:pt x="21050" y="19579"/>
                    <a:pt x="22765" y="21008"/>
                  </a:cubicBezTo>
                  <a:cubicBezTo>
                    <a:pt x="25051" y="19579"/>
                    <a:pt x="27337" y="19579"/>
                    <a:pt x="29623" y="21008"/>
                  </a:cubicBezTo>
                  <a:cubicBezTo>
                    <a:pt x="27337" y="22532"/>
                    <a:pt x="25051" y="24056"/>
                    <a:pt x="22765" y="25580"/>
                  </a:cubicBezTo>
                  <a:cubicBezTo>
                    <a:pt x="18860" y="26723"/>
                    <a:pt x="16574" y="32152"/>
                    <a:pt x="11335" y="30152"/>
                  </a:cubicBezTo>
                  <a:cubicBezTo>
                    <a:pt x="9239" y="26723"/>
                    <a:pt x="6191" y="28438"/>
                    <a:pt x="3429" y="28819"/>
                  </a:cubicBezTo>
                  <a:cubicBezTo>
                    <a:pt x="2477" y="28628"/>
                    <a:pt x="1619" y="28057"/>
                    <a:pt x="1048" y="27199"/>
                  </a:cubicBezTo>
                  <a:cubicBezTo>
                    <a:pt x="191" y="20627"/>
                    <a:pt x="2000" y="13960"/>
                    <a:pt x="0" y="7387"/>
                  </a:cubicBezTo>
                  <a:close/>
                </a:path>
              </a:pathLst>
            </a:custGeom>
            <a:solidFill>
              <a:srgbClr val="F6B401"/>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404" name="Google Shape;864;p3"/>
            <p:cNvSpPr/>
            <p:nvPr/>
          </p:nvSpPr>
          <p:spPr>
            <a:xfrm>
              <a:off x="9221223" y="2115992"/>
              <a:ext cx="24547" cy="18192"/>
            </a:xfrm>
            <a:custGeom>
              <a:avLst/>
              <a:gdLst/>
              <a:ahLst/>
              <a:cxnLst/>
              <a:rect l="l" t="t" r="r" b="b"/>
              <a:pathLst>
                <a:path w="24547" h="18192" extrusionOk="0">
                  <a:moveTo>
                    <a:pt x="24548" y="2762"/>
                  </a:moveTo>
                  <a:cubicBezTo>
                    <a:pt x="24548" y="3524"/>
                    <a:pt x="24548" y="4286"/>
                    <a:pt x="24548" y="5048"/>
                  </a:cubicBezTo>
                  <a:cubicBezTo>
                    <a:pt x="21976" y="9525"/>
                    <a:pt x="16166" y="10192"/>
                    <a:pt x="13594" y="14573"/>
                  </a:cubicBezTo>
                  <a:cubicBezTo>
                    <a:pt x="12642" y="15049"/>
                    <a:pt x="11689" y="14859"/>
                    <a:pt x="10927" y="14192"/>
                  </a:cubicBezTo>
                  <a:cubicBezTo>
                    <a:pt x="7308" y="13525"/>
                    <a:pt x="4736" y="15430"/>
                    <a:pt x="2259" y="18193"/>
                  </a:cubicBezTo>
                  <a:cubicBezTo>
                    <a:pt x="-312" y="14478"/>
                    <a:pt x="-408" y="10954"/>
                    <a:pt x="1783" y="7334"/>
                  </a:cubicBezTo>
                  <a:cubicBezTo>
                    <a:pt x="-1551" y="1238"/>
                    <a:pt x="-598" y="0"/>
                    <a:pt x="7974" y="0"/>
                  </a:cubicBezTo>
                  <a:cubicBezTo>
                    <a:pt x="10165" y="3238"/>
                    <a:pt x="8832" y="5239"/>
                    <a:pt x="7974" y="5810"/>
                  </a:cubicBezTo>
                  <a:cubicBezTo>
                    <a:pt x="11118" y="2953"/>
                    <a:pt x="15975" y="-2096"/>
                    <a:pt x="23500" y="1619"/>
                  </a:cubicBezTo>
                  <a:cubicBezTo>
                    <a:pt x="23786" y="2000"/>
                    <a:pt x="24167" y="2381"/>
                    <a:pt x="24548" y="2762"/>
                  </a:cubicBezTo>
                  <a:close/>
                </a:path>
              </a:pathLst>
            </a:custGeom>
            <a:solidFill>
              <a:srgbClr val="FCC101"/>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405" name="Google Shape;865;p3"/>
            <p:cNvSpPr/>
            <p:nvPr/>
          </p:nvSpPr>
          <p:spPr>
            <a:xfrm>
              <a:off x="9229767" y="2132452"/>
              <a:ext cx="11587" cy="9493"/>
            </a:xfrm>
            <a:custGeom>
              <a:avLst/>
              <a:gdLst/>
              <a:ahLst/>
              <a:cxnLst/>
              <a:rect l="l" t="t" r="r" b="b"/>
              <a:pathLst>
                <a:path w="11587" h="9493" extrusionOk="0">
                  <a:moveTo>
                    <a:pt x="6860" y="19"/>
                  </a:moveTo>
                  <a:cubicBezTo>
                    <a:pt x="11622" y="686"/>
                    <a:pt x="12765" y="4115"/>
                    <a:pt x="10384" y="7258"/>
                  </a:cubicBezTo>
                  <a:cubicBezTo>
                    <a:pt x="5526" y="13735"/>
                    <a:pt x="3907" y="4019"/>
                    <a:pt x="2" y="4591"/>
                  </a:cubicBezTo>
                  <a:cubicBezTo>
                    <a:pt x="-93" y="-553"/>
                    <a:pt x="3621" y="19"/>
                    <a:pt x="6860" y="19"/>
                  </a:cubicBezTo>
                  <a:close/>
                </a:path>
              </a:pathLst>
            </a:custGeom>
            <a:solidFill>
              <a:srgbClr val="F5B701"/>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406" name="Google Shape;866;p3"/>
            <p:cNvSpPr/>
            <p:nvPr/>
          </p:nvSpPr>
          <p:spPr>
            <a:xfrm>
              <a:off x="9245291" y="2109819"/>
              <a:ext cx="11294" cy="8967"/>
            </a:xfrm>
            <a:custGeom>
              <a:avLst/>
              <a:gdLst/>
              <a:ahLst/>
              <a:cxnLst/>
              <a:rect l="l" t="t" r="r" b="b"/>
              <a:pathLst>
                <a:path w="11294" h="8967" extrusionOk="0">
                  <a:moveTo>
                    <a:pt x="2766" y="4363"/>
                  </a:moveTo>
                  <a:cubicBezTo>
                    <a:pt x="4195" y="1601"/>
                    <a:pt x="6195" y="-971"/>
                    <a:pt x="9433" y="363"/>
                  </a:cubicBezTo>
                  <a:cubicBezTo>
                    <a:pt x="13243" y="1887"/>
                    <a:pt x="10100" y="4458"/>
                    <a:pt x="9624" y="6649"/>
                  </a:cubicBezTo>
                  <a:cubicBezTo>
                    <a:pt x="7243" y="9983"/>
                    <a:pt x="3623" y="8649"/>
                    <a:pt x="480" y="8935"/>
                  </a:cubicBezTo>
                  <a:lnTo>
                    <a:pt x="480" y="8935"/>
                  </a:lnTo>
                  <a:cubicBezTo>
                    <a:pt x="-1044" y="6268"/>
                    <a:pt x="1432" y="5601"/>
                    <a:pt x="2766" y="4363"/>
                  </a:cubicBezTo>
                  <a:close/>
                </a:path>
              </a:pathLst>
            </a:custGeom>
            <a:solidFill>
              <a:srgbClr val="FCC101"/>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407" name="Google Shape;867;p3"/>
            <p:cNvSpPr/>
            <p:nvPr/>
          </p:nvSpPr>
          <p:spPr>
            <a:xfrm>
              <a:off x="9234341" y="2121041"/>
              <a:ext cx="14455" cy="9858"/>
            </a:xfrm>
            <a:custGeom>
              <a:avLst/>
              <a:gdLst/>
              <a:ahLst/>
              <a:cxnLst/>
              <a:rect l="l" t="t" r="r" b="b"/>
              <a:pathLst>
                <a:path w="14455" h="9858" extrusionOk="0">
                  <a:moveTo>
                    <a:pt x="0" y="9144"/>
                  </a:moveTo>
                  <a:cubicBezTo>
                    <a:pt x="1048" y="2572"/>
                    <a:pt x="7525" y="2953"/>
                    <a:pt x="11430" y="0"/>
                  </a:cubicBezTo>
                  <a:cubicBezTo>
                    <a:pt x="14288" y="381"/>
                    <a:pt x="15907" y="1619"/>
                    <a:pt x="12668" y="3715"/>
                  </a:cubicBezTo>
                  <a:cubicBezTo>
                    <a:pt x="9430" y="5905"/>
                    <a:pt x="5715" y="7334"/>
                    <a:pt x="2286" y="9144"/>
                  </a:cubicBezTo>
                  <a:cubicBezTo>
                    <a:pt x="1524" y="10096"/>
                    <a:pt x="762" y="10096"/>
                    <a:pt x="0" y="9144"/>
                  </a:cubicBezTo>
                  <a:close/>
                </a:path>
              </a:pathLst>
            </a:custGeom>
            <a:solidFill>
              <a:srgbClr val="F5B701"/>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408" name="Google Shape;868;p3"/>
            <p:cNvSpPr/>
            <p:nvPr/>
          </p:nvSpPr>
          <p:spPr>
            <a:xfrm>
              <a:off x="9215291" y="2111221"/>
              <a:ext cx="14859" cy="12105"/>
            </a:xfrm>
            <a:custGeom>
              <a:avLst/>
              <a:gdLst/>
              <a:ahLst/>
              <a:cxnLst/>
              <a:rect l="l" t="t" r="r" b="b"/>
              <a:pathLst>
                <a:path w="14859" h="12105" extrusionOk="0">
                  <a:moveTo>
                    <a:pt x="14478" y="5248"/>
                  </a:moveTo>
                  <a:cubicBezTo>
                    <a:pt x="11240" y="6581"/>
                    <a:pt x="5144" y="4962"/>
                    <a:pt x="7620" y="12106"/>
                  </a:cubicBezTo>
                  <a:cubicBezTo>
                    <a:pt x="5715" y="12106"/>
                    <a:pt x="4001" y="11630"/>
                    <a:pt x="3048" y="9820"/>
                  </a:cubicBezTo>
                  <a:cubicBezTo>
                    <a:pt x="1619" y="9058"/>
                    <a:pt x="191" y="8391"/>
                    <a:pt x="0" y="6486"/>
                  </a:cubicBezTo>
                  <a:cubicBezTo>
                    <a:pt x="2477" y="295"/>
                    <a:pt x="6763" y="-1420"/>
                    <a:pt x="12859" y="1152"/>
                  </a:cubicBezTo>
                  <a:cubicBezTo>
                    <a:pt x="13716" y="1819"/>
                    <a:pt x="14383" y="2676"/>
                    <a:pt x="14859" y="3629"/>
                  </a:cubicBezTo>
                  <a:cubicBezTo>
                    <a:pt x="14764" y="4200"/>
                    <a:pt x="14573" y="4676"/>
                    <a:pt x="14478" y="5248"/>
                  </a:cubicBezTo>
                  <a:close/>
                </a:path>
              </a:pathLst>
            </a:custGeom>
            <a:solidFill>
              <a:srgbClr val="F8B901"/>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409" name="Google Shape;869;p3"/>
            <p:cNvSpPr/>
            <p:nvPr/>
          </p:nvSpPr>
          <p:spPr>
            <a:xfrm>
              <a:off x="9208064" y="2127899"/>
              <a:ext cx="8839" cy="9143"/>
            </a:xfrm>
            <a:custGeom>
              <a:avLst/>
              <a:gdLst/>
              <a:ahLst/>
              <a:cxnLst/>
              <a:rect l="l" t="t" r="r" b="b"/>
              <a:pathLst>
                <a:path w="8839" h="9143" extrusionOk="0">
                  <a:moveTo>
                    <a:pt x="1131" y="4572"/>
                  </a:moveTo>
                  <a:cubicBezTo>
                    <a:pt x="3417" y="3048"/>
                    <a:pt x="5703" y="1524"/>
                    <a:pt x="7989" y="0"/>
                  </a:cubicBezTo>
                  <a:cubicBezTo>
                    <a:pt x="10846" y="6953"/>
                    <a:pt x="5989" y="8001"/>
                    <a:pt x="1131" y="9144"/>
                  </a:cubicBezTo>
                  <a:cubicBezTo>
                    <a:pt x="845" y="8858"/>
                    <a:pt x="559" y="8477"/>
                    <a:pt x="178" y="8191"/>
                  </a:cubicBezTo>
                  <a:cubicBezTo>
                    <a:pt x="-203" y="6763"/>
                    <a:pt x="-12" y="5524"/>
                    <a:pt x="1131" y="4572"/>
                  </a:cubicBezTo>
                  <a:close/>
                </a:path>
              </a:pathLst>
            </a:custGeom>
            <a:solidFill>
              <a:srgbClr val="F8B901"/>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410" name="Google Shape;870;p3"/>
            <p:cNvSpPr/>
            <p:nvPr/>
          </p:nvSpPr>
          <p:spPr>
            <a:xfrm>
              <a:off x="9207592" y="2117590"/>
              <a:ext cx="10746" cy="7418"/>
            </a:xfrm>
            <a:custGeom>
              <a:avLst/>
              <a:gdLst/>
              <a:ahLst/>
              <a:cxnLst/>
              <a:rect l="l" t="t" r="r" b="b"/>
              <a:pathLst>
                <a:path w="10746" h="7418" extrusionOk="0">
                  <a:moveTo>
                    <a:pt x="8461" y="1164"/>
                  </a:moveTo>
                  <a:cubicBezTo>
                    <a:pt x="9223" y="1926"/>
                    <a:pt x="9985" y="2688"/>
                    <a:pt x="10747" y="3450"/>
                  </a:cubicBezTo>
                  <a:cubicBezTo>
                    <a:pt x="9223" y="4212"/>
                    <a:pt x="7699" y="4974"/>
                    <a:pt x="6175" y="5832"/>
                  </a:cubicBezTo>
                  <a:cubicBezTo>
                    <a:pt x="4270" y="6213"/>
                    <a:pt x="2555" y="8594"/>
                    <a:pt x="555" y="6689"/>
                  </a:cubicBezTo>
                  <a:cubicBezTo>
                    <a:pt x="-683" y="5546"/>
                    <a:pt x="365" y="4212"/>
                    <a:pt x="1603" y="3450"/>
                  </a:cubicBezTo>
                  <a:cubicBezTo>
                    <a:pt x="3222" y="498"/>
                    <a:pt x="5127" y="-1312"/>
                    <a:pt x="8461" y="1164"/>
                  </a:cubicBezTo>
                  <a:close/>
                </a:path>
              </a:pathLst>
            </a:custGeom>
            <a:solidFill>
              <a:srgbClr val="EDAD01"/>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411" name="Google Shape;871;p3"/>
            <p:cNvSpPr/>
            <p:nvPr/>
          </p:nvSpPr>
          <p:spPr>
            <a:xfrm>
              <a:off x="9202337" y="2135623"/>
              <a:ext cx="6858" cy="8181"/>
            </a:xfrm>
            <a:custGeom>
              <a:avLst/>
              <a:gdLst/>
              <a:ahLst/>
              <a:cxnLst/>
              <a:rect l="l" t="t" r="r" b="b"/>
              <a:pathLst>
                <a:path w="6858" h="8181" extrusionOk="0">
                  <a:moveTo>
                    <a:pt x="0" y="8182"/>
                  </a:moveTo>
                  <a:cubicBezTo>
                    <a:pt x="0" y="5896"/>
                    <a:pt x="0" y="3610"/>
                    <a:pt x="0" y="1324"/>
                  </a:cubicBezTo>
                  <a:cubicBezTo>
                    <a:pt x="2286" y="-295"/>
                    <a:pt x="4572" y="-581"/>
                    <a:pt x="6858" y="1324"/>
                  </a:cubicBezTo>
                  <a:lnTo>
                    <a:pt x="6858" y="1324"/>
                  </a:lnTo>
                  <a:cubicBezTo>
                    <a:pt x="6858" y="2086"/>
                    <a:pt x="6858" y="2848"/>
                    <a:pt x="6858" y="3610"/>
                  </a:cubicBezTo>
                  <a:cubicBezTo>
                    <a:pt x="5620" y="6658"/>
                    <a:pt x="3334" y="8182"/>
                    <a:pt x="0" y="8182"/>
                  </a:cubicBezTo>
                  <a:close/>
                </a:path>
              </a:pathLst>
            </a:custGeom>
            <a:solidFill>
              <a:srgbClr val="F8B901"/>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412" name="Google Shape;872;p3"/>
            <p:cNvSpPr/>
            <p:nvPr/>
          </p:nvSpPr>
          <p:spPr>
            <a:xfrm>
              <a:off x="9228116" y="2130185"/>
              <a:ext cx="8511" cy="6857"/>
            </a:xfrm>
            <a:custGeom>
              <a:avLst/>
              <a:gdLst/>
              <a:ahLst/>
              <a:cxnLst/>
              <a:rect l="l" t="t" r="r" b="b"/>
              <a:pathLst>
                <a:path w="8511" h="6857" extrusionOk="0">
                  <a:moveTo>
                    <a:pt x="6225" y="0"/>
                  </a:moveTo>
                  <a:cubicBezTo>
                    <a:pt x="6987" y="0"/>
                    <a:pt x="7749" y="0"/>
                    <a:pt x="8511" y="0"/>
                  </a:cubicBezTo>
                  <a:cubicBezTo>
                    <a:pt x="8511" y="762"/>
                    <a:pt x="8511" y="1524"/>
                    <a:pt x="8511" y="2286"/>
                  </a:cubicBezTo>
                  <a:cubicBezTo>
                    <a:pt x="6225" y="3810"/>
                    <a:pt x="3939" y="5334"/>
                    <a:pt x="1653" y="6858"/>
                  </a:cubicBezTo>
                  <a:cubicBezTo>
                    <a:pt x="-3014" y="2762"/>
                    <a:pt x="3653" y="2477"/>
                    <a:pt x="3939" y="0"/>
                  </a:cubicBezTo>
                  <a:cubicBezTo>
                    <a:pt x="4701" y="0"/>
                    <a:pt x="5463" y="0"/>
                    <a:pt x="6225" y="0"/>
                  </a:cubicBezTo>
                  <a:close/>
                </a:path>
              </a:pathLst>
            </a:custGeom>
            <a:solidFill>
              <a:srgbClr val="F0B101"/>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413" name="Google Shape;873;p3"/>
            <p:cNvSpPr/>
            <p:nvPr/>
          </p:nvSpPr>
          <p:spPr>
            <a:xfrm>
              <a:off x="9253268" y="2137042"/>
              <a:ext cx="3933" cy="5543"/>
            </a:xfrm>
            <a:custGeom>
              <a:avLst/>
              <a:gdLst/>
              <a:ahLst/>
              <a:cxnLst/>
              <a:rect l="l" t="t" r="r" b="b"/>
              <a:pathLst>
                <a:path w="3933" h="5543" extrusionOk="0">
                  <a:moveTo>
                    <a:pt x="1647" y="0"/>
                  </a:moveTo>
                  <a:cubicBezTo>
                    <a:pt x="2409" y="0"/>
                    <a:pt x="3171" y="0"/>
                    <a:pt x="3933" y="0"/>
                  </a:cubicBezTo>
                  <a:cubicBezTo>
                    <a:pt x="3267" y="2096"/>
                    <a:pt x="5172" y="6287"/>
                    <a:pt x="1171" y="5429"/>
                  </a:cubicBezTo>
                  <a:cubicBezTo>
                    <a:pt x="-1591" y="4763"/>
                    <a:pt x="1362" y="1810"/>
                    <a:pt x="1647" y="0"/>
                  </a:cubicBezTo>
                  <a:close/>
                </a:path>
              </a:pathLst>
            </a:custGeom>
            <a:solidFill>
              <a:srgbClr val="F4B301"/>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414" name="Google Shape;874;p3"/>
            <p:cNvSpPr/>
            <p:nvPr/>
          </p:nvSpPr>
          <p:spPr>
            <a:xfrm>
              <a:off x="9229769" y="2092693"/>
              <a:ext cx="17487" cy="22335"/>
            </a:xfrm>
            <a:custGeom>
              <a:avLst/>
              <a:gdLst/>
              <a:ahLst/>
              <a:cxnLst/>
              <a:rect l="l" t="t" r="r" b="b"/>
              <a:pathLst>
                <a:path w="17487" h="22335" extrusionOk="0">
                  <a:moveTo>
                    <a:pt x="13716" y="916"/>
                  </a:moveTo>
                  <a:cubicBezTo>
                    <a:pt x="20765" y="7107"/>
                    <a:pt x="15716" y="14536"/>
                    <a:pt x="16002" y="21490"/>
                  </a:cubicBezTo>
                  <a:cubicBezTo>
                    <a:pt x="14097" y="22823"/>
                    <a:pt x="12002" y="22252"/>
                    <a:pt x="9906" y="21966"/>
                  </a:cubicBezTo>
                  <a:cubicBezTo>
                    <a:pt x="5429" y="20537"/>
                    <a:pt x="572" y="19204"/>
                    <a:pt x="6001" y="13489"/>
                  </a:cubicBezTo>
                  <a:cubicBezTo>
                    <a:pt x="9144" y="10155"/>
                    <a:pt x="5715" y="9298"/>
                    <a:pt x="4286" y="7583"/>
                  </a:cubicBezTo>
                  <a:cubicBezTo>
                    <a:pt x="2667" y="6345"/>
                    <a:pt x="953" y="5202"/>
                    <a:pt x="0" y="3297"/>
                  </a:cubicBezTo>
                  <a:cubicBezTo>
                    <a:pt x="762" y="2535"/>
                    <a:pt x="1524" y="1773"/>
                    <a:pt x="2286" y="1011"/>
                  </a:cubicBezTo>
                  <a:cubicBezTo>
                    <a:pt x="6096" y="-1561"/>
                    <a:pt x="9906" y="1678"/>
                    <a:pt x="13716" y="916"/>
                  </a:cubicBezTo>
                  <a:close/>
                </a:path>
              </a:pathLst>
            </a:custGeom>
            <a:solidFill>
              <a:srgbClr val="FABD01"/>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415" name="Google Shape;875;p3"/>
            <p:cNvSpPr/>
            <p:nvPr/>
          </p:nvSpPr>
          <p:spPr>
            <a:xfrm>
              <a:off x="9210797" y="2093001"/>
              <a:ext cx="14730" cy="9751"/>
            </a:xfrm>
            <a:custGeom>
              <a:avLst/>
              <a:gdLst/>
              <a:ahLst/>
              <a:cxnLst/>
              <a:rect l="l" t="t" r="r" b="b"/>
              <a:pathLst>
                <a:path w="14730" h="9751" extrusionOk="0">
                  <a:moveTo>
                    <a:pt x="5256" y="9751"/>
                  </a:moveTo>
                  <a:cubicBezTo>
                    <a:pt x="4494" y="9751"/>
                    <a:pt x="3732" y="9751"/>
                    <a:pt x="2970" y="9751"/>
                  </a:cubicBezTo>
                  <a:cubicBezTo>
                    <a:pt x="3732" y="7465"/>
                    <a:pt x="-4078" y="5179"/>
                    <a:pt x="2970" y="2893"/>
                  </a:cubicBezTo>
                  <a:cubicBezTo>
                    <a:pt x="4970" y="1179"/>
                    <a:pt x="6685" y="-1107"/>
                    <a:pt x="9828" y="607"/>
                  </a:cubicBezTo>
                  <a:cubicBezTo>
                    <a:pt x="11733" y="607"/>
                    <a:pt x="13448" y="1083"/>
                    <a:pt x="14400" y="2893"/>
                  </a:cubicBezTo>
                  <a:cubicBezTo>
                    <a:pt x="15257" y="4608"/>
                    <a:pt x="14305" y="5655"/>
                    <a:pt x="13162" y="6703"/>
                  </a:cubicBezTo>
                  <a:cubicBezTo>
                    <a:pt x="10781" y="8418"/>
                    <a:pt x="7637" y="7941"/>
                    <a:pt x="5256" y="9751"/>
                  </a:cubicBezTo>
                  <a:close/>
                </a:path>
              </a:pathLst>
            </a:custGeom>
            <a:solidFill>
              <a:srgbClr val="FDCC01"/>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416" name="Google Shape;876;p3"/>
            <p:cNvSpPr/>
            <p:nvPr/>
          </p:nvSpPr>
          <p:spPr>
            <a:xfrm>
              <a:off x="9208195" y="2059318"/>
              <a:ext cx="8522" cy="9907"/>
            </a:xfrm>
            <a:custGeom>
              <a:avLst/>
              <a:gdLst/>
              <a:ahLst/>
              <a:cxnLst/>
              <a:rect l="l" t="t" r="r" b="b"/>
              <a:pathLst>
                <a:path w="8522" h="9907" extrusionOk="0">
                  <a:moveTo>
                    <a:pt x="3286" y="95"/>
                  </a:moveTo>
                  <a:cubicBezTo>
                    <a:pt x="4239" y="1905"/>
                    <a:pt x="5953" y="2381"/>
                    <a:pt x="7858" y="2381"/>
                  </a:cubicBezTo>
                  <a:cubicBezTo>
                    <a:pt x="10430" y="8382"/>
                    <a:pt x="4905" y="9811"/>
                    <a:pt x="1953" y="9906"/>
                  </a:cubicBezTo>
                  <a:cubicBezTo>
                    <a:pt x="-2905" y="10001"/>
                    <a:pt x="3858" y="6096"/>
                    <a:pt x="1000" y="4572"/>
                  </a:cubicBezTo>
                  <a:cubicBezTo>
                    <a:pt x="-333" y="3048"/>
                    <a:pt x="-333" y="1524"/>
                    <a:pt x="1000" y="0"/>
                  </a:cubicBezTo>
                  <a:cubicBezTo>
                    <a:pt x="1762" y="95"/>
                    <a:pt x="2524" y="95"/>
                    <a:pt x="3286" y="95"/>
                  </a:cubicBezTo>
                  <a:close/>
                </a:path>
              </a:pathLst>
            </a:custGeom>
            <a:solidFill>
              <a:srgbClr val="F9C306"/>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417" name="Google Shape;877;p3"/>
            <p:cNvSpPr/>
            <p:nvPr/>
          </p:nvSpPr>
          <p:spPr>
            <a:xfrm>
              <a:off x="9203062" y="2071645"/>
              <a:ext cx="5457" cy="8819"/>
            </a:xfrm>
            <a:custGeom>
              <a:avLst/>
              <a:gdLst/>
              <a:ahLst/>
              <a:cxnLst/>
              <a:rect l="l" t="t" r="r" b="b"/>
              <a:pathLst>
                <a:path w="5457" h="8819" extrusionOk="0">
                  <a:moveTo>
                    <a:pt x="609" y="8819"/>
                  </a:moveTo>
                  <a:cubicBezTo>
                    <a:pt x="1943" y="5867"/>
                    <a:pt x="-2248" y="2152"/>
                    <a:pt x="1847" y="56"/>
                  </a:cubicBezTo>
                  <a:cubicBezTo>
                    <a:pt x="2419" y="-229"/>
                    <a:pt x="4038" y="628"/>
                    <a:pt x="4514" y="1390"/>
                  </a:cubicBezTo>
                  <a:cubicBezTo>
                    <a:pt x="7181" y="5581"/>
                    <a:pt x="3657" y="7200"/>
                    <a:pt x="609" y="8819"/>
                  </a:cubicBezTo>
                  <a:close/>
                </a:path>
              </a:pathLst>
            </a:custGeom>
            <a:solidFill>
              <a:srgbClr val="F9C306"/>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418" name="Google Shape;878;p3"/>
            <p:cNvSpPr/>
            <p:nvPr/>
          </p:nvSpPr>
          <p:spPr>
            <a:xfrm>
              <a:off x="9201678" y="2057128"/>
              <a:ext cx="7517" cy="9144"/>
            </a:xfrm>
            <a:custGeom>
              <a:avLst/>
              <a:gdLst/>
              <a:ahLst/>
              <a:cxnLst/>
              <a:rect l="l" t="t" r="r" b="b"/>
              <a:pathLst>
                <a:path w="7517" h="9144" extrusionOk="0">
                  <a:moveTo>
                    <a:pt x="7517" y="2286"/>
                  </a:moveTo>
                  <a:cubicBezTo>
                    <a:pt x="7517" y="3810"/>
                    <a:pt x="7517" y="5334"/>
                    <a:pt x="7517" y="6858"/>
                  </a:cubicBezTo>
                  <a:cubicBezTo>
                    <a:pt x="5231" y="7620"/>
                    <a:pt x="2945" y="8382"/>
                    <a:pt x="659" y="9144"/>
                  </a:cubicBezTo>
                  <a:cubicBezTo>
                    <a:pt x="-2294" y="2096"/>
                    <a:pt x="5517" y="3239"/>
                    <a:pt x="7517" y="0"/>
                  </a:cubicBezTo>
                  <a:cubicBezTo>
                    <a:pt x="7517" y="762"/>
                    <a:pt x="7517" y="1524"/>
                    <a:pt x="7517" y="2286"/>
                  </a:cubicBezTo>
                  <a:close/>
                </a:path>
              </a:pathLst>
            </a:custGeom>
            <a:solidFill>
              <a:srgbClr val="F2B603"/>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419" name="Google Shape;879;p3"/>
            <p:cNvSpPr/>
            <p:nvPr/>
          </p:nvSpPr>
          <p:spPr>
            <a:xfrm>
              <a:off x="9221952" y="2095894"/>
              <a:ext cx="12388" cy="7352"/>
            </a:xfrm>
            <a:custGeom>
              <a:avLst/>
              <a:gdLst/>
              <a:ahLst/>
              <a:cxnLst/>
              <a:rect l="l" t="t" r="r" b="b"/>
              <a:pathLst>
                <a:path w="12388" h="7352" extrusionOk="0">
                  <a:moveTo>
                    <a:pt x="959" y="2286"/>
                  </a:moveTo>
                  <a:cubicBezTo>
                    <a:pt x="1721" y="1524"/>
                    <a:pt x="2483" y="762"/>
                    <a:pt x="3245" y="0"/>
                  </a:cubicBezTo>
                  <a:cubicBezTo>
                    <a:pt x="4769" y="0"/>
                    <a:pt x="6293" y="0"/>
                    <a:pt x="7817" y="0"/>
                  </a:cubicBezTo>
                  <a:cubicBezTo>
                    <a:pt x="9722" y="95"/>
                    <a:pt x="11436" y="476"/>
                    <a:pt x="12389" y="2286"/>
                  </a:cubicBezTo>
                  <a:cubicBezTo>
                    <a:pt x="10960" y="4858"/>
                    <a:pt x="8388" y="6001"/>
                    <a:pt x="5817" y="6953"/>
                  </a:cubicBezTo>
                  <a:cubicBezTo>
                    <a:pt x="2197" y="7430"/>
                    <a:pt x="-1899" y="8573"/>
                    <a:pt x="959" y="2286"/>
                  </a:cubicBezTo>
                  <a:close/>
                </a:path>
              </a:pathLst>
            </a:custGeom>
            <a:solidFill>
              <a:srgbClr val="F4B701"/>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420" name="Google Shape;880;p3"/>
            <p:cNvSpPr/>
            <p:nvPr/>
          </p:nvSpPr>
          <p:spPr>
            <a:xfrm>
              <a:off x="9213767" y="2089385"/>
              <a:ext cx="7707" cy="6509"/>
            </a:xfrm>
            <a:custGeom>
              <a:avLst/>
              <a:gdLst/>
              <a:ahLst/>
              <a:cxnLst/>
              <a:rect l="l" t="t" r="r" b="b"/>
              <a:pathLst>
                <a:path w="7707" h="6509" extrusionOk="0">
                  <a:moveTo>
                    <a:pt x="6858" y="4223"/>
                  </a:moveTo>
                  <a:cubicBezTo>
                    <a:pt x="4572" y="4985"/>
                    <a:pt x="2286" y="5747"/>
                    <a:pt x="0" y="6509"/>
                  </a:cubicBezTo>
                  <a:cubicBezTo>
                    <a:pt x="286" y="2699"/>
                    <a:pt x="1810" y="-349"/>
                    <a:pt x="6001" y="32"/>
                  </a:cubicBezTo>
                  <a:cubicBezTo>
                    <a:pt x="9049" y="223"/>
                    <a:pt x="7144" y="2699"/>
                    <a:pt x="6858" y="4223"/>
                  </a:cubicBezTo>
                  <a:close/>
                </a:path>
              </a:pathLst>
            </a:custGeom>
            <a:solidFill>
              <a:srgbClr val="F9BF0A"/>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421" name="Google Shape;881;p3"/>
            <p:cNvSpPr/>
            <p:nvPr/>
          </p:nvSpPr>
          <p:spPr>
            <a:xfrm>
              <a:off x="9227483" y="2066272"/>
              <a:ext cx="6885" cy="9144"/>
            </a:xfrm>
            <a:custGeom>
              <a:avLst/>
              <a:gdLst/>
              <a:ahLst/>
              <a:cxnLst/>
              <a:rect l="l" t="t" r="r" b="b"/>
              <a:pathLst>
                <a:path w="6885" h="9144" extrusionOk="0">
                  <a:moveTo>
                    <a:pt x="0" y="2286"/>
                  </a:moveTo>
                  <a:cubicBezTo>
                    <a:pt x="2286" y="1524"/>
                    <a:pt x="4572" y="762"/>
                    <a:pt x="6858" y="0"/>
                  </a:cubicBezTo>
                  <a:cubicBezTo>
                    <a:pt x="7239" y="4000"/>
                    <a:pt x="3620" y="6001"/>
                    <a:pt x="2286" y="9144"/>
                  </a:cubicBezTo>
                  <a:cubicBezTo>
                    <a:pt x="-381" y="7429"/>
                    <a:pt x="95" y="4763"/>
                    <a:pt x="0" y="2286"/>
                  </a:cubicBezTo>
                  <a:close/>
                </a:path>
              </a:pathLst>
            </a:custGeom>
            <a:solidFill>
              <a:srgbClr val="F1BC02"/>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422" name="Google Shape;882;p3"/>
            <p:cNvSpPr/>
            <p:nvPr/>
          </p:nvSpPr>
          <p:spPr>
            <a:xfrm>
              <a:off x="9201004" y="2098181"/>
              <a:ext cx="31194" cy="22860"/>
            </a:xfrm>
            <a:custGeom>
              <a:avLst/>
              <a:gdLst/>
              <a:ahLst/>
              <a:cxnLst/>
              <a:rect l="l" t="t" r="r" b="b"/>
              <a:pathLst>
                <a:path w="31194" h="22860" extrusionOk="0">
                  <a:moveTo>
                    <a:pt x="21908" y="0"/>
                  </a:moveTo>
                  <a:cubicBezTo>
                    <a:pt x="21812" y="4096"/>
                    <a:pt x="24003" y="3429"/>
                    <a:pt x="26480" y="2286"/>
                  </a:cubicBezTo>
                  <a:cubicBezTo>
                    <a:pt x="32766" y="6858"/>
                    <a:pt x="32766" y="11430"/>
                    <a:pt x="26480" y="16002"/>
                  </a:cubicBezTo>
                  <a:cubicBezTo>
                    <a:pt x="21146" y="13621"/>
                    <a:pt x="17717" y="16193"/>
                    <a:pt x="15050" y="20574"/>
                  </a:cubicBezTo>
                  <a:cubicBezTo>
                    <a:pt x="12764" y="21336"/>
                    <a:pt x="10478" y="22098"/>
                    <a:pt x="8192" y="22860"/>
                  </a:cubicBezTo>
                  <a:cubicBezTo>
                    <a:pt x="7049" y="19050"/>
                    <a:pt x="2477" y="18574"/>
                    <a:pt x="0" y="15240"/>
                  </a:cubicBezTo>
                  <a:cubicBezTo>
                    <a:pt x="3143" y="13811"/>
                    <a:pt x="5715" y="12668"/>
                    <a:pt x="8192" y="11525"/>
                  </a:cubicBezTo>
                  <a:cubicBezTo>
                    <a:pt x="14002" y="12763"/>
                    <a:pt x="15812" y="11525"/>
                    <a:pt x="15050" y="6953"/>
                  </a:cubicBezTo>
                  <a:cubicBezTo>
                    <a:pt x="15050" y="6191"/>
                    <a:pt x="15050" y="5429"/>
                    <a:pt x="15050" y="4667"/>
                  </a:cubicBezTo>
                  <a:cubicBezTo>
                    <a:pt x="14859" y="-762"/>
                    <a:pt x="20098" y="2191"/>
                    <a:pt x="21908" y="0"/>
                  </a:cubicBezTo>
                  <a:close/>
                </a:path>
              </a:pathLst>
            </a:custGeom>
            <a:solidFill>
              <a:srgbClr val="FCBD00"/>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423" name="Google Shape;883;p3"/>
            <p:cNvSpPr/>
            <p:nvPr/>
          </p:nvSpPr>
          <p:spPr>
            <a:xfrm>
              <a:off x="9156712" y="2114038"/>
              <a:ext cx="20573" cy="16146"/>
            </a:xfrm>
            <a:custGeom>
              <a:avLst/>
              <a:gdLst/>
              <a:ahLst/>
              <a:cxnLst/>
              <a:rect l="l" t="t" r="r" b="b"/>
              <a:pathLst>
                <a:path w="20573" h="16146" extrusionOk="0">
                  <a:moveTo>
                    <a:pt x="11430" y="144"/>
                  </a:moveTo>
                  <a:cubicBezTo>
                    <a:pt x="14383" y="240"/>
                    <a:pt x="15907" y="1764"/>
                    <a:pt x="16002" y="4716"/>
                  </a:cubicBezTo>
                  <a:cubicBezTo>
                    <a:pt x="21050" y="7098"/>
                    <a:pt x="18764" y="12432"/>
                    <a:pt x="20574" y="16146"/>
                  </a:cubicBezTo>
                  <a:cubicBezTo>
                    <a:pt x="9620" y="13194"/>
                    <a:pt x="9620" y="13194"/>
                    <a:pt x="11430" y="5478"/>
                  </a:cubicBezTo>
                  <a:cubicBezTo>
                    <a:pt x="7525" y="5478"/>
                    <a:pt x="4572" y="12622"/>
                    <a:pt x="0" y="7002"/>
                  </a:cubicBezTo>
                  <a:cubicBezTo>
                    <a:pt x="2381" y="2335"/>
                    <a:pt x="5715" y="-713"/>
                    <a:pt x="11430" y="144"/>
                  </a:cubicBezTo>
                  <a:close/>
                </a:path>
              </a:pathLst>
            </a:custGeom>
            <a:solidFill>
              <a:srgbClr val="F8BE02"/>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424" name="Google Shape;884;p3"/>
            <p:cNvSpPr/>
            <p:nvPr/>
          </p:nvSpPr>
          <p:spPr>
            <a:xfrm>
              <a:off x="9181858" y="2107324"/>
              <a:ext cx="15134" cy="11566"/>
            </a:xfrm>
            <a:custGeom>
              <a:avLst/>
              <a:gdLst/>
              <a:ahLst/>
              <a:cxnLst/>
              <a:rect l="l" t="t" r="r" b="b"/>
              <a:pathLst>
                <a:path w="15134" h="11566" extrusionOk="0">
                  <a:moveTo>
                    <a:pt x="0" y="11430"/>
                  </a:moveTo>
                  <a:cubicBezTo>
                    <a:pt x="2381" y="6191"/>
                    <a:pt x="9525" y="5715"/>
                    <a:pt x="11430" y="0"/>
                  </a:cubicBezTo>
                  <a:cubicBezTo>
                    <a:pt x="13430" y="572"/>
                    <a:pt x="16955" y="1238"/>
                    <a:pt x="14002" y="3810"/>
                  </a:cubicBezTo>
                  <a:cubicBezTo>
                    <a:pt x="10001" y="7239"/>
                    <a:pt x="6572" y="12478"/>
                    <a:pt x="0" y="11430"/>
                  </a:cubicBezTo>
                  <a:close/>
                </a:path>
              </a:pathLst>
            </a:custGeom>
            <a:solidFill>
              <a:srgbClr val="F3B701"/>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425" name="Google Shape;885;p3"/>
            <p:cNvSpPr/>
            <p:nvPr/>
          </p:nvSpPr>
          <p:spPr>
            <a:xfrm>
              <a:off x="9185584" y="2123377"/>
              <a:ext cx="8322" cy="6807"/>
            </a:xfrm>
            <a:custGeom>
              <a:avLst/>
              <a:gdLst/>
              <a:ahLst/>
              <a:cxnLst/>
              <a:rect l="l" t="t" r="r" b="b"/>
              <a:pathLst>
                <a:path w="8322" h="6807" extrusionOk="0">
                  <a:moveTo>
                    <a:pt x="3133" y="6807"/>
                  </a:moveTo>
                  <a:cubicBezTo>
                    <a:pt x="-4582" y="5283"/>
                    <a:pt x="4562" y="3759"/>
                    <a:pt x="3133" y="2235"/>
                  </a:cubicBezTo>
                  <a:cubicBezTo>
                    <a:pt x="4657" y="426"/>
                    <a:pt x="7229" y="-1289"/>
                    <a:pt x="8086" y="1378"/>
                  </a:cubicBezTo>
                  <a:cubicBezTo>
                    <a:pt x="9134" y="4331"/>
                    <a:pt x="6562" y="6522"/>
                    <a:pt x="3133" y="6807"/>
                  </a:cubicBezTo>
                  <a:close/>
                </a:path>
              </a:pathLst>
            </a:custGeom>
            <a:solidFill>
              <a:srgbClr val="F4BA00"/>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426" name="Google Shape;886;p3"/>
            <p:cNvSpPr/>
            <p:nvPr/>
          </p:nvSpPr>
          <p:spPr>
            <a:xfrm>
              <a:off x="9209195" y="2105038"/>
              <a:ext cx="12102" cy="6700"/>
            </a:xfrm>
            <a:custGeom>
              <a:avLst/>
              <a:gdLst/>
              <a:ahLst/>
              <a:cxnLst/>
              <a:rect l="l" t="t" r="r" b="b"/>
              <a:pathLst>
                <a:path w="12102" h="6700" extrusionOk="0">
                  <a:moveTo>
                    <a:pt x="6858" y="0"/>
                  </a:moveTo>
                  <a:cubicBezTo>
                    <a:pt x="8287" y="95"/>
                    <a:pt x="10001" y="-190"/>
                    <a:pt x="11144" y="476"/>
                  </a:cubicBezTo>
                  <a:cubicBezTo>
                    <a:pt x="13049" y="1619"/>
                    <a:pt x="11716" y="3143"/>
                    <a:pt x="10573" y="3715"/>
                  </a:cubicBezTo>
                  <a:cubicBezTo>
                    <a:pt x="7239" y="5143"/>
                    <a:pt x="3905" y="9144"/>
                    <a:pt x="0" y="4572"/>
                  </a:cubicBezTo>
                  <a:cubicBezTo>
                    <a:pt x="3334" y="4572"/>
                    <a:pt x="5620" y="3048"/>
                    <a:pt x="6858" y="0"/>
                  </a:cubicBezTo>
                  <a:close/>
                </a:path>
              </a:pathLst>
            </a:custGeom>
            <a:solidFill>
              <a:srgbClr val="F7B200"/>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427" name="Google Shape;887;p3"/>
            <p:cNvSpPr/>
            <p:nvPr/>
          </p:nvSpPr>
          <p:spPr>
            <a:xfrm>
              <a:off x="9202337" y="2132471"/>
              <a:ext cx="6858" cy="4571"/>
            </a:xfrm>
            <a:custGeom>
              <a:avLst/>
              <a:gdLst/>
              <a:ahLst/>
              <a:cxnLst/>
              <a:rect l="l" t="t" r="r" b="b"/>
              <a:pathLst>
                <a:path w="6858" h="4571" extrusionOk="0">
                  <a:moveTo>
                    <a:pt x="6858" y="4572"/>
                  </a:moveTo>
                  <a:cubicBezTo>
                    <a:pt x="4572" y="4572"/>
                    <a:pt x="2286" y="4572"/>
                    <a:pt x="0" y="4572"/>
                  </a:cubicBezTo>
                  <a:cubicBezTo>
                    <a:pt x="1334" y="1524"/>
                    <a:pt x="3620" y="0"/>
                    <a:pt x="6858" y="0"/>
                  </a:cubicBezTo>
                  <a:cubicBezTo>
                    <a:pt x="6858" y="1524"/>
                    <a:pt x="6858" y="3048"/>
                    <a:pt x="6858" y="4572"/>
                  </a:cubicBezTo>
                  <a:close/>
                </a:path>
              </a:pathLst>
            </a:custGeom>
            <a:solidFill>
              <a:srgbClr val="F0B201"/>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428" name="Google Shape;888;p3"/>
            <p:cNvSpPr/>
            <p:nvPr/>
          </p:nvSpPr>
          <p:spPr>
            <a:xfrm>
              <a:off x="9254915" y="2079473"/>
              <a:ext cx="23224" cy="27851"/>
            </a:xfrm>
            <a:custGeom>
              <a:avLst/>
              <a:gdLst/>
              <a:ahLst/>
              <a:cxnLst/>
              <a:rect l="l" t="t" r="r" b="b"/>
              <a:pathLst>
                <a:path w="23224" h="27851" extrusionOk="0">
                  <a:moveTo>
                    <a:pt x="11430" y="27851"/>
                  </a:moveTo>
                  <a:cubicBezTo>
                    <a:pt x="8477" y="27756"/>
                    <a:pt x="6953" y="26232"/>
                    <a:pt x="6858" y="23279"/>
                  </a:cubicBezTo>
                  <a:cubicBezTo>
                    <a:pt x="4001" y="21660"/>
                    <a:pt x="9049" y="17564"/>
                    <a:pt x="4572" y="16421"/>
                  </a:cubicBezTo>
                  <a:cubicBezTo>
                    <a:pt x="1619" y="14135"/>
                    <a:pt x="381" y="10897"/>
                    <a:pt x="0" y="7277"/>
                  </a:cubicBezTo>
                  <a:cubicBezTo>
                    <a:pt x="190" y="5277"/>
                    <a:pt x="5143" y="10039"/>
                    <a:pt x="3143" y="4991"/>
                  </a:cubicBezTo>
                  <a:cubicBezTo>
                    <a:pt x="3238" y="3943"/>
                    <a:pt x="3429" y="3086"/>
                    <a:pt x="4001" y="2229"/>
                  </a:cubicBezTo>
                  <a:cubicBezTo>
                    <a:pt x="5620" y="1276"/>
                    <a:pt x="6763" y="-914"/>
                    <a:pt x="9144" y="419"/>
                  </a:cubicBezTo>
                  <a:cubicBezTo>
                    <a:pt x="11906" y="4515"/>
                    <a:pt x="13049" y="11087"/>
                    <a:pt x="20574" y="7277"/>
                  </a:cubicBezTo>
                  <a:cubicBezTo>
                    <a:pt x="25336" y="15850"/>
                    <a:pt x="23717" y="21184"/>
                    <a:pt x="15430" y="23279"/>
                  </a:cubicBezTo>
                  <a:cubicBezTo>
                    <a:pt x="12763" y="23946"/>
                    <a:pt x="11716" y="25375"/>
                    <a:pt x="11430" y="27851"/>
                  </a:cubicBezTo>
                  <a:close/>
                </a:path>
              </a:pathLst>
            </a:custGeom>
            <a:solidFill>
              <a:srgbClr val="F9B901"/>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429" name="Google Shape;889;p3"/>
            <p:cNvSpPr/>
            <p:nvPr/>
          </p:nvSpPr>
          <p:spPr>
            <a:xfrm>
              <a:off x="9274461" y="2082178"/>
              <a:ext cx="12362" cy="6081"/>
            </a:xfrm>
            <a:custGeom>
              <a:avLst/>
              <a:gdLst/>
              <a:ahLst/>
              <a:cxnLst/>
              <a:rect l="l" t="t" r="r" b="b"/>
              <a:pathLst>
                <a:path w="12362" h="6081" extrusionOk="0">
                  <a:moveTo>
                    <a:pt x="12363" y="0"/>
                  </a:moveTo>
                  <a:cubicBezTo>
                    <a:pt x="12172" y="1524"/>
                    <a:pt x="9791" y="3048"/>
                    <a:pt x="12363" y="4572"/>
                  </a:cubicBezTo>
                  <a:cubicBezTo>
                    <a:pt x="8553" y="8668"/>
                    <a:pt x="4743" y="2953"/>
                    <a:pt x="933" y="4572"/>
                  </a:cubicBezTo>
                  <a:cubicBezTo>
                    <a:pt x="837" y="3143"/>
                    <a:pt x="-1544" y="1048"/>
                    <a:pt x="1695" y="667"/>
                  </a:cubicBezTo>
                  <a:cubicBezTo>
                    <a:pt x="5314" y="190"/>
                    <a:pt x="8838" y="190"/>
                    <a:pt x="12363" y="0"/>
                  </a:cubicBezTo>
                  <a:close/>
                </a:path>
              </a:pathLst>
            </a:custGeom>
            <a:solidFill>
              <a:srgbClr val="F9B901"/>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430" name="Google Shape;890;p3"/>
            <p:cNvSpPr/>
            <p:nvPr/>
          </p:nvSpPr>
          <p:spPr>
            <a:xfrm>
              <a:off x="9258844" y="2073035"/>
              <a:ext cx="7500" cy="9143"/>
            </a:xfrm>
            <a:custGeom>
              <a:avLst/>
              <a:gdLst/>
              <a:ahLst/>
              <a:cxnLst/>
              <a:rect l="l" t="t" r="r" b="b"/>
              <a:pathLst>
                <a:path w="7500" h="9143" extrusionOk="0">
                  <a:moveTo>
                    <a:pt x="5215" y="6858"/>
                  </a:moveTo>
                  <a:cubicBezTo>
                    <a:pt x="3691" y="7620"/>
                    <a:pt x="2167" y="8382"/>
                    <a:pt x="643" y="9144"/>
                  </a:cubicBezTo>
                  <a:cubicBezTo>
                    <a:pt x="71" y="8668"/>
                    <a:pt x="-119" y="8096"/>
                    <a:pt x="71" y="7620"/>
                  </a:cubicBezTo>
                  <a:cubicBezTo>
                    <a:pt x="262" y="7144"/>
                    <a:pt x="452" y="6858"/>
                    <a:pt x="643" y="6858"/>
                  </a:cubicBezTo>
                  <a:cubicBezTo>
                    <a:pt x="643" y="4572"/>
                    <a:pt x="643" y="2286"/>
                    <a:pt x="643" y="0"/>
                  </a:cubicBezTo>
                  <a:cubicBezTo>
                    <a:pt x="3977" y="0"/>
                    <a:pt x="6167" y="1524"/>
                    <a:pt x="7501" y="4572"/>
                  </a:cubicBezTo>
                  <a:cubicBezTo>
                    <a:pt x="6739" y="5334"/>
                    <a:pt x="5977" y="6096"/>
                    <a:pt x="5215" y="6858"/>
                  </a:cubicBezTo>
                  <a:close/>
                </a:path>
              </a:pathLst>
            </a:custGeom>
            <a:solidFill>
              <a:srgbClr val="FBC204"/>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431" name="Google Shape;891;p3"/>
            <p:cNvSpPr/>
            <p:nvPr/>
          </p:nvSpPr>
          <p:spPr>
            <a:xfrm>
              <a:off x="9250343" y="2079893"/>
              <a:ext cx="9144" cy="5808"/>
            </a:xfrm>
            <a:custGeom>
              <a:avLst/>
              <a:gdLst/>
              <a:ahLst/>
              <a:cxnLst/>
              <a:rect l="l" t="t" r="r" b="b"/>
              <a:pathLst>
                <a:path w="9144" h="5808" extrusionOk="0">
                  <a:moveTo>
                    <a:pt x="9144" y="0"/>
                  </a:moveTo>
                  <a:cubicBezTo>
                    <a:pt x="9144" y="762"/>
                    <a:pt x="9144" y="1524"/>
                    <a:pt x="9144" y="2286"/>
                  </a:cubicBezTo>
                  <a:lnTo>
                    <a:pt x="9144" y="2286"/>
                  </a:lnTo>
                  <a:cubicBezTo>
                    <a:pt x="5429" y="4286"/>
                    <a:pt x="667" y="10192"/>
                    <a:pt x="0" y="0"/>
                  </a:cubicBezTo>
                  <a:lnTo>
                    <a:pt x="0" y="0"/>
                  </a:lnTo>
                  <a:cubicBezTo>
                    <a:pt x="3048" y="0"/>
                    <a:pt x="6096" y="0"/>
                    <a:pt x="9144" y="0"/>
                  </a:cubicBezTo>
                  <a:close/>
                </a:path>
              </a:pathLst>
            </a:custGeom>
            <a:solidFill>
              <a:srgbClr val="F0B000"/>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432" name="Google Shape;892;p3"/>
            <p:cNvSpPr/>
            <p:nvPr/>
          </p:nvSpPr>
          <p:spPr>
            <a:xfrm>
              <a:off x="9142639" y="2102753"/>
              <a:ext cx="27391" cy="25050"/>
            </a:xfrm>
            <a:custGeom>
              <a:avLst/>
              <a:gdLst/>
              <a:ahLst/>
              <a:cxnLst/>
              <a:rect l="l" t="t" r="r" b="b"/>
              <a:pathLst>
                <a:path w="27391" h="25050" extrusionOk="0">
                  <a:moveTo>
                    <a:pt x="25503" y="11430"/>
                  </a:moveTo>
                  <a:cubicBezTo>
                    <a:pt x="21693" y="13716"/>
                    <a:pt x="17883" y="16002"/>
                    <a:pt x="14073" y="18288"/>
                  </a:cubicBezTo>
                  <a:cubicBezTo>
                    <a:pt x="10930" y="20193"/>
                    <a:pt x="7882" y="22193"/>
                    <a:pt x="4739" y="24003"/>
                  </a:cubicBezTo>
                  <a:cubicBezTo>
                    <a:pt x="3500" y="24670"/>
                    <a:pt x="2072" y="24765"/>
                    <a:pt x="643" y="25051"/>
                  </a:cubicBezTo>
                  <a:cubicBezTo>
                    <a:pt x="-1548" y="21527"/>
                    <a:pt x="2548" y="20574"/>
                    <a:pt x="2738" y="18193"/>
                  </a:cubicBezTo>
                  <a:cubicBezTo>
                    <a:pt x="3310" y="17431"/>
                    <a:pt x="3977" y="16669"/>
                    <a:pt x="4643" y="16002"/>
                  </a:cubicBezTo>
                  <a:cubicBezTo>
                    <a:pt x="6263" y="13811"/>
                    <a:pt x="8549" y="12002"/>
                    <a:pt x="9501" y="9144"/>
                  </a:cubicBezTo>
                  <a:cubicBezTo>
                    <a:pt x="10263" y="7620"/>
                    <a:pt x="11025" y="6096"/>
                    <a:pt x="11787" y="4572"/>
                  </a:cubicBezTo>
                  <a:cubicBezTo>
                    <a:pt x="17597" y="8191"/>
                    <a:pt x="19121" y="952"/>
                    <a:pt x="23217" y="0"/>
                  </a:cubicBezTo>
                  <a:cubicBezTo>
                    <a:pt x="27408" y="3143"/>
                    <a:pt x="28932" y="6763"/>
                    <a:pt x="25503" y="11430"/>
                  </a:cubicBezTo>
                  <a:close/>
                </a:path>
              </a:pathLst>
            </a:custGeom>
            <a:solidFill>
              <a:srgbClr val="FDCB01"/>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433" name="Google Shape;893;p3"/>
            <p:cNvSpPr/>
            <p:nvPr/>
          </p:nvSpPr>
          <p:spPr>
            <a:xfrm>
              <a:off x="9145283" y="2110933"/>
              <a:ext cx="8356" cy="10107"/>
            </a:xfrm>
            <a:custGeom>
              <a:avLst/>
              <a:gdLst/>
              <a:ahLst/>
              <a:cxnLst/>
              <a:rect l="l" t="t" r="r" b="b"/>
              <a:pathLst>
                <a:path w="8356" h="10107" extrusionOk="0">
                  <a:moveTo>
                    <a:pt x="6858" y="964"/>
                  </a:moveTo>
                  <a:cubicBezTo>
                    <a:pt x="11335" y="7060"/>
                    <a:pt x="4572" y="7441"/>
                    <a:pt x="2286" y="10108"/>
                  </a:cubicBezTo>
                  <a:cubicBezTo>
                    <a:pt x="571" y="9060"/>
                    <a:pt x="1333" y="6774"/>
                    <a:pt x="0" y="5536"/>
                  </a:cubicBezTo>
                  <a:cubicBezTo>
                    <a:pt x="286" y="1059"/>
                    <a:pt x="1905" y="-1513"/>
                    <a:pt x="6858" y="964"/>
                  </a:cubicBezTo>
                  <a:close/>
                </a:path>
              </a:pathLst>
            </a:custGeom>
            <a:solidFill>
              <a:srgbClr val="FBC301"/>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434" name="Google Shape;894;p3"/>
            <p:cNvSpPr/>
            <p:nvPr/>
          </p:nvSpPr>
          <p:spPr>
            <a:xfrm>
              <a:off x="9141621" y="2116468"/>
              <a:ext cx="5947" cy="4572"/>
            </a:xfrm>
            <a:custGeom>
              <a:avLst/>
              <a:gdLst/>
              <a:ahLst/>
              <a:cxnLst/>
              <a:rect l="l" t="t" r="r" b="b"/>
              <a:pathLst>
                <a:path w="5947" h="4572" extrusionOk="0">
                  <a:moveTo>
                    <a:pt x="3662" y="0"/>
                  </a:moveTo>
                  <a:cubicBezTo>
                    <a:pt x="5471" y="953"/>
                    <a:pt x="5948" y="2667"/>
                    <a:pt x="5948" y="4572"/>
                  </a:cubicBezTo>
                  <a:cubicBezTo>
                    <a:pt x="5186" y="4572"/>
                    <a:pt x="4424" y="4572"/>
                    <a:pt x="3662" y="4572"/>
                  </a:cubicBezTo>
                  <a:cubicBezTo>
                    <a:pt x="2423" y="4001"/>
                    <a:pt x="233" y="3620"/>
                    <a:pt x="42" y="2762"/>
                  </a:cubicBezTo>
                  <a:cubicBezTo>
                    <a:pt x="-434" y="191"/>
                    <a:pt x="3281" y="2096"/>
                    <a:pt x="3662" y="0"/>
                  </a:cubicBezTo>
                  <a:close/>
                </a:path>
              </a:pathLst>
            </a:custGeom>
            <a:solidFill>
              <a:srgbClr val="F5BA00"/>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435" name="Google Shape;895;p3"/>
            <p:cNvSpPr/>
            <p:nvPr/>
          </p:nvSpPr>
          <p:spPr>
            <a:xfrm>
              <a:off x="9245328" y="2079893"/>
              <a:ext cx="17588" cy="13716"/>
            </a:xfrm>
            <a:custGeom>
              <a:avLst/>
              <a:gdLst/>
              <a:ahLst/>
              <a:cxnLst/>
              <a:rect l="l" t="t" r="r" b="b"/>
              <a:pathLst>
                <a:path w="17588" h="13716" extrusionOk="0">
                  <a:moveTo>
                    <a:pt x="5015" y="0"/>
                  </a:moveTo>
                  <a:cubicBezTo>
                    <a:pt x="6253" y="7906"/>
                    <a:pt x="11206" y="1143"/>
                    <a:pt x="14159" y="2286"/>
                  </a:cubicBezTo>
                  <a:cubicBezTo>
                    <a:pt x="15207" y="5620"/>
                    <a:pt x="16159" y="8954"/>
                    <a:pt x="17588" y="13716"/>
                  </a:cubicBezTo>
                  <a:cubicBezTo>
                    <a:pt x="14159" y="10858"/>
                    <a:pt x="11873" y="8858"/>
                    <a:pt x="9587" y="6858"/>
                  </a:cubicBezTo>
                  <a:cubicBezTo>
                    <a:pt x="8063" y="8382"/>
                    <a:pt x="6539" y="9906"/>
                    <a:pt x="5015" y="11430"/>
                  </a:cubicBezTo>
                  <a:cubicBezTo>
                    <a:pt x="6730" y="7620"/>
                    <a:pt x="-7082" y="3810"/>
                    <a:pt x="5015" y="0"/>
                  </a:cubicBezTo>
                  <a:close/>
                </a:path>
              </a:pathLst>
            </a:custGeom>
            <a:solidFill>
              <a:srgbClr val="FCBE01"/>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436" name="Google Shape;896;p3"/>
            <p:cNvSpPr/>
            <p:nvPr/>
          </p:nvSpPr>
          <p:spPr>
            <a:xfrm>
              <a:off x="9227157" y="2111897"/>
              <a:ext cx="20900" cy="13620"/>
            </a:xfrm>
            <a:custGeom>
              <a:avLst/>
              <a:gdLst/>
              <a:ahLst/>
              <a:cxnLst/>
              <a:rect l="l" t="t" r="r" b="b"/>
              <a:pathLst>
                <a:path w="20900" h="13620" extrusionOk="0">
                  <a:moveTo>
                    <a:pt x="14042" y="0"/>
                  </a:moveTo>
                  <a:cubicBezTo>
                    <a:pt x="15566" y="762"/>
                    <a:pt x="17090" y="1524"/>
                    <a:pt x="18614" y="2286"/>
                  </a:cubicBezTo>
                  <a:cubicBezTo>
                    <a:pt x="19376" y="2286"/>
                    <a:pt x="20138" y="2286"/>
                    <a:pt x="20900" y="2286"/>
                  </a:cubicBezTo>
                  <a:cubicBezTo>
                    <a:pt x="20138" y="3810"/>
                    <a:pt x="19376" y="5334"/>
                    <a:pt x="18614" y="6858"/>
                  </a:cubicBezTo>
                  <a:cubicBezTo>
                    <a:pt x="11375" y="5334"/>
                    <a:pt x="5756" y="8953"/>
                    <a:pt x="422" y="13621"/>
                  </a:cubicBezTo>
                  <a:cubicBezTo>
                    <a:pt x="-1102" y="9334"/>
                    <a:pt x="1946" y="7334"/>
                    <a:pt x="2612" y="4572"/>
                  </a:cubicBezTo>
                  <a:lnTo>
                    <a:pt x="2612" y="4572"/>
                  </a:lnTo>
                  <a:cubicBezTo>
                    <a:pt x="4803" y="-1143"/>
                    <a:pt x="11471" y="4572"/>
                    <a:pt x="14042" y="0"/>
                  </a:cubicBezTo>
                  <a:close/>
                </a:path>
              </a:pathLst>
            </a:custGeom>
            <a:solidFill>
              <a:srgbClr val="F5B801"/>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437" name="Google Shape;897;p3"/>
            <p:cNvSpPr/>
            <p:nvPr/>
          </p:nvSpPr>
          <p:spPr>
            <a:xfrm>
              <a:off x="9258617" y="2095824"/>
              <a:ext cx="5520" cy="6928"/>
            </a:xfrm>
            <a:custGeom>
              <a:avLst/>
              <a:gdLst/>
              <a:ahLst/>
              <a:cxnLst/>
              <a:rect l="l" t="t" r="r" b="b"/>
              <a:pathLst>
                <a:path w="5520" h="6928" extrusionOk="0">
                  <a:moveTo>
                    <a:pt x="871" y="71"/>
                  </a:moveTo>
                  <a:cubicBezTo>
                    <a:pt x="10872" y="-691"/>
                    <a:pt x="1347" y="4928"/>
                    <a:pt x="3157" y="6929"/>
                  </a:cubicBezTo>
                  <a:cubicBezTo>
                    <a:pt x="2395" y="6167"/>
                    <a:pt x="1633" y="5405"/>
                    <a:pt x="871" y="4643"/>
                  </a:cubicBezTo>
                  <a:cubicBezTo>
                    <a:pt x="109" y="4166"/>
                    <a:pt x="-177" y="3595"/>
                    <a:pt x="109" y="3119"/>
                  </a:cubicBezTo>
                  <a:cubicBezTo>
                    <a:pt x="394" y="2642"/>
                    <a:pt x="680" y="2357"/>
                    <a:pt x="871" y="2357"/>
                  </a:cubicBezTo>
                  <a:cubicBezTo>
                    <a:pt x="871" y="1595"/>
                    <a:pt x="871" y="833"/>
                    <a:pt x="871" y="71"/>
                  </a:cubicBezTo>
                  <a:close/>
                </a:path>
              </a:pathLst>
            </a:custGeom>
            <a:solidFill>
              <a:srgbClr val="EFAC00"/>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438" name="Google Shape;898;p3"/>
            <p:cNvSpPr/>
            <p:nvPr/>
          </p:nvSpPr>
          <p:spPr>
            <a:xfrm>
              <a:off x="9254035" y="2098181"/>
              <a:ext cx="5452" cy="5333"/>
            </a:xfrm>
            <a:custGeom>
              <a:avLst/>
              <a:gdLst/>
              <a:ahLst/>
              <a:cxnLst/>
              <a:rect l="l" t="t" r="r" b="b"/>
              <a:pathLst>
                <a:path w="5452" h="5333" extrusionOk="0">
                  <a:moveTo>
                    <a:pt x="5452" y="0"/>
                  </a:moveTo>
                  <a:cubicBezTo>
                    <a:pt x="5452" y="762"/>
                    <a:pt x="5452" y="1524"/>
                    <a:pt x="5452" y="2286"/>
                  </a:cubicBezTo>
                  <a:cubicBezTo>
                    <a:pt x="4119" y="3334"/>
                    <a:pt x="2690" y="4286"/>
                    <a:pt x="1356" y="5334"/>
                  </a:cubicBezTo>
                  <a:cubicBezTo>
                    <a:pt x="880" y="4477"/>
                    <a:pt x="-168" y="3429"/>
                    <a:pt x="23" y="2857"/>
                  </a:cubicBezTo>
                  <a:cubicBezTo>
                    <a:pt x="975" y="476"/>
                    <a:pt x="3166" y="95"/>
                    <a:pt x="5452" y="0"/>
                  </a:cubicBezTo>
                  <a:close/>
                </a:path>
              </a:pathLst>
            </a:custGeom>
            <a:solidFill>
              <a:srgbClr val="FBBA01"/>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439" name="Google Shape;899;p3"/>
            <p:cNvSpPr/>
            <p:nvPr/>
          </p:nvSpPr>
          <p:spPr>
            <a:xfrm>
              <a:off x="9227483" y="2098181"/>
              <a:ext cx="13715" cy="18287"/>
            </a:xfrm>
            <a:custGeom>
              <a:avLst/>
              <a:gdLst/>
              <a:ahLst/>
              <a:cxnLst/>
              <a:rect l="l" t="t" r="r" b="b"/>
              <a:pathLst>
                <a:path w="13715" h="18287" extrusionOk="0">
                  <a:moveTo>
                    <a:pt x="13716" y="13716"/>
                  </a:moveTo>
                  <a:cubicBezTo>
                    <a:pt x="12764" y="22479"/>
                    <a:pt x="5239" y="14573"/>
                    <a:pt x="2286" y="18288"/>
                  </a:cubicBezTo>
                  <a:cubicBezTo>
                    <a:pt x="1524" y="17526"/>
                    <a:pt x="762" y="16764"/>
                    <a:pt x="0" y="16002"/>
                  </a:cubicBezTo>
                  <a:cubicBezTo>
                    <a:pt x="2858" y="11430"/>
                    <a:pt x="2858" y="6858"/>
                    <a:pt x="0" y="2286"/>
                  </a:cubicBezTo>
                  <a:cubicBezTo>
                    <a:pt x="2286" y="1524"/>
                    <a:pt x="4572" y="762"/>
                    <a:pt x="6858" y="0"/>
                  </a:cubicBezTo>
                  <a:cubicBezTo>
                    <a:pt x="15240" y="5048"/>
                    <a:pt x="15240" y="5143"/>
                    <a:pt x="9144" y="10001"/>
                  </a:cubicBezTo>
                  <a:cubicBezTo>
                    <a:pt x="8096" y="10858"/>
                    <a:pt x="7525" y="12097"/>
                    <a:pt x="8382" y="12573"/>
                  </a:cubicBezTo>
                  <a:cubicBezTo>
                    <a:pt x="9906" y="13335"/>
                    <a:pt x="11906" y="13335"/>
                    <a:pt x="13716" y="13716"/>
                  </a:cubicBezTo>
                  <a:close/>
                </a:path>
              </a:pathLst>
            </a:custGeom>
            <a:solidFill>
              <a:srgbClr val="FCC401"/>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grpSp>
      <p:grpSp>
        <p:nvGrpSpPr>
          <p:cNvPr id="440" name="Google Shape;796;p3"/>
          <p:cNvGrpSpPr/>
          <p:nvPr/>
        </p:nvGrpSpPr>
        <p:grpSpPr>
          <a:xfrm>
            <a:off x="6163127" y="1520971"/>
            <a:ext cx="210400" cy="182707"/>
            <a:chOff x="9117820" y="2027686"/>
            <a:chExt cx="210400" cy="182707"/>
          </a:xfrm>
        </p:grpSpPr>
        <p:sp>
          <p:nvSpPr>
            <p:cNvPr id="441" name="Google Shape;797;p3"/>
            <p:cNvSpPr/>
            <p:nvPr/>
          </p:nvSpPr>
          <p:spPr>
            <a:xfrm>
              <a:off x="9277433" y="2113468"/>
              <a:ext cx="50788" cy="35339"/>
            </a:xfrm>
            <a:custGeom>
              <a:avLst/>
              <a:gdLst/>
              <a:ahLst/>
              <a:cxnLst/>
              <a:rect l="l" t="t" r="r" b="b"/>
              <a:pathLst>
                <a:path w="50788" h="35339" extrusionOk="0">
                  <a:moveTo>
                    <a:pt x="48729" y="18622"/>
                  </a:moveTo>
                  <a:cubicBezTo>
                    <a:pt x="51301" y="20527"/>
                    <a:pt x="50920" y="23194"/>
                    <a:pt x="50444" y="25861"/>
                  </a:cubicBezTo>
                  <a:cubicBezTo>
                    <a:pt x="44729" y="32814"/>
                    <a:pt x="37014" y="35767"/>
                    <a:pt x="28346" y="35290"/>
                  </a:cubicBezTo>
                  <a:cubicBezTo>
                    <a:pt x="21202" y="34909"/>
                    <a:pt x="14058" y="34528"/>
                    <a:pt x="7105" y="32719"/>
                  </a:cubicBezTo>
                  <a:cubicBezTo>
                    <a:pt x="4629" y="32623"/>
                    <a:pt x="1962" y="32623"/>
                    <a:pt x="438" y="30147"/>
                  </a:cubicBezTo>
                  <a:cubicBezTo>
                    <a:pt x="-229" y="29194"/>
                    <a:pt x="-134" y="28242"/>
                    <a:pt x="723" y="27385"/>
                  </a:cubicBezTo>
                  <a:cubicBezTo>
                    <a:pt x="5200" y="26146"/>
                    <a:pt x="8058" y="23860"/>
                    <a:pt x="7391" y="18526"/>
                  </a:cubicBezTo>
                  <a:cubicBezTo>
                    <a:pt x="6819" y="13764"/>
                    <a:pt x="9582" y="9859"/>
                    <a:pt x="11772" y="5858"/>
                  </a:cubicBezTo>
                  <a:cubicBezTo>
                    <a:pt x="16059" y="-1952"/>
                    <a:pt x="20250" y="-1857"/>
                    <a:pt x="24726" y="5572"/>
                  </a:cubicBezTo>
                  <a:cubicBezTo>
                    <a:pt x="26441" y="5477"/>
                    <a:pt x="26631" y="10335"/>
                    <a:pt x="29298" y="6906"/>
                  </a:cubicBezTo>
                  <a:cubicBezTo>
                    <a:pt x="29298" y="4810"/>
                    <a:pt x="30346" y="3477"/>
                    <a:pt x="31965" y="2334"/>
                  </a:cubicBezTo>
                  <a:cubicBezTo>
                    <a:pt x="34918" y="1667"/>
                    <a:pt x="36633" y="3858"/>
                    <a:pt x="38633" y="5191"/>
                  </a:cubicBezTo>
                  <a:cubicBezTo>
                    <a:pt x="42062" y="9668"/>
                    <a:pt x="47872" y="12240"/>
                    <a:pt x="48729" y="18622"/>
                  </a:cubicBezTo>
                  <a:cubicBezTo>
                    <a:pt x="43395" y="20908"/>
                    <a:pt x="37395" y="21479"/>
                    <a:pt x="33108" y="25956"/>
                  </a:cubicBezTo>
                  <a:cubicBezTo>
                    <a:pt x="38252" y="23384"/>
                    <a:pt x="43205" y="20431"/>
                    <a:pt x="48729" y="18622"/>
                  </a:cubicBezTo>
                  <a:close/>
                </a:path>
              </a:pathLst>
            </a:custGeom>
            <a:solidFill>
              <a:srgbClr val="FCCD09"/>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442" name="Google Shape;798;p3"/>
            <p:cNvSpPr/>
            <p:nvPr/>
          </p:nvSpPr>
          <p:spPr>
            <a:xfrm>
              <a:off x="9218760" y="2142838"/>
              <a:ext cx="32187" cy="43580"/>
            </a:xfrm>
            <a:custGeom>
              <a:avLst/>
              <a:gdLst/>
              <a:ahLst/>
              <a:cxnLst/>
              <a:rect l="l" t="t" r="r" b="b"/>
              <a:pathLst>
                <a:path w="32187" h="43580" extrusionOk="0">
                  <a:moveTo>
                    <a:pt x="29202" y="28018"/>
                  </a:moveTo>
                  <a:cubicBezTo>
                    <a:pt x="28345" y="28875"/>
                    <a:pt x="27393" y="29733"/>
                    <a:pt x="26535" y="30685"/>
                  </a:cubicBezTo>
                  <a:cubicBezTo>
                    <a:pt x="22344" y="33924"/>
                    <a:pt x="21868" y="39734"/>
                    <a:pt x="17963" y="43163"/>
                  </a:cubicBezTo>
                  <a:cubicBezTo>
                    <a:pt x="16439" y="43734"/>
                    <a:pt x="15010" y="43734"/>
                    <a:pt x="13581" y="43068"/>
                  </a:cubicBezTo>
                  <a:cubicBezTo>
                    <a:pt x="11200" y="39067"/>
                    <a:pt x="6819" y="40591"/>
                    <a:pt x="3485" y="39258"/>
                  </a:cubicBezTo>
                  <a:cubicBezTo>
                    <a:pt x="-1373" y="36495"/>
                    <a:pt x="56" y="32114"/>
                    <a:pt x="722" y="28018"/>
                  </a:cubicBezTo>
                  <a:cubicBezTo>
                    <a:pt x="1865" y="22970"/>
                    <a:pt x="9676" y="22875"/>
                    <a:pt x="9105" y="16588"/>
                  </a:cubicBezTo>
                  <a:cubicBezTo>
                    <a:pt x="9105" y="15064"/>
                    <a:pt x="9295" y="13540"/>
                    <a:pt x="9771" y="12016"/>
                  </a:cubicBezTo>
                  <a:cubicBezTo>
                    <a:pt x="11962" y="4777"/>
                    <a:pt x="17106" y="1062"/>
                    <a:pt x="24440" y="110"/>
                  </a:cubicBezTo>
                  <a:cubicBezTo>
                    <a:pt x="25964" y="-81"/>
                    <a:pt x="27583" y="-176"/>
                    <a:pt x="28631" y="1158"/>
                  </a:cubicBezTo>
                  <a:cubicBezTo>
                    <a:pt x="30060" y="2967"/>
                    <a:pt x="29012" y="4682"/>
                    <a:pt x="27774" y="6111"/>
                  </a:cubicBezTo>
                  <a:cubicBezTo>
                    <a:pt x="24440" y="10016"/>
                    <a:pt x="19582" y="13540"/>
                    <a:pt x="24535" y="19350"/>
                  </a:cubicBezTo>
                  <a:cubicBezTo>
                    <a:pt x="26631" y="21446"/>
                    <a:pt x="30060" y="19541"/>
                    <a:pt x="32060" y="21827"/>
                  </a:cubicBezTo>
                  <a:cubicBezTo>
                    <a:pt x="32726" y="24399"/>
                    <a:pt x="30631" y="26018"/>
                    <a:pt x="29202" y="28018"/>
                  </a:cubicBezTo>
                  <a:close/>
                </a:path>
              </a:pathLst>
            </a:custGeom>
            <a:solidFill>
              <a:srgbClr val="FBC101"/>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443" name="Google Shape;799;p3"/>
            <p:cNvSpPr/>
            <p:nvPr/>
          </p:nvSpPr>
          <p:spPr>
            <a:xfrm>
              <a:off x="9190336" y="2027686"/>
              <a:ext cx="30861" cy="57253"/>
            </a:xfrm>
            <a:custGeom>
              <a:avLst/>
              <a:gdLst/>
              <a:ahLst/>
              <a:cxnLst/>
              <a:rect l="l" t="t" r="r" b="b"/>
              <a:pathLst>
                <a:path w="30861" h="57253" extrusionOk="0">
                  <a:moveTo>
                    <a:pt x="0" y="56207"/>
                  </a:moveTo>
                  <a:cubicBezTo>
                    <a:pt x="381" y="44491"/>
                    <a:pt x="476" y="32680"/>
                    <a:pt x="1048" y="20964"/>
                  </a:cubicBezTo>
                  <a:cubicBezTo>
                    <a:pt x="1524" y="11820"/>
                    <a:pt x="2000" y="1343"/>
                    <a:pt x="13811" y="105"/>
                  </a:cubicBezTo>
                  <a:cubicBezTo>
                    <a:pt x="25051" y="-1038"/>
                    <a:pt x="29337" y="7344"/>
                    <a:pt x="30861" y="17250"/>
                  </a:cubicBezTo>
                  <a:cubicBezTo>
                    <a:pt x="30670" y="17631"/>
                    <a:pt x="30480" y="18107"/>
                    <a:pt x="30194" y="18488"/>
                  </a:cubicBezTo>
                  <a:cubicBezTo>
                    <a:pt x="27432" y="18774"/>
                    <a:pt x="26003" y="16678"/>
                    <a:pt x="24193" y="15345"/>
                  </a:cubicBezTo>
                  <a:cubicBezTo>
                    <a:pt x="23431" y="14773"/>
                    <a:pt x="22765" y="14106"/>
                    <a:pt x="22193" y="13344"/>
                  </a:cubicBezTo>
                  <a:cubicBezTo>
                    <a:pt x="21622" y="12582"/>
                    <a:pt x="21050" y="11725"/>
                    <a:pt x="20479" y="10963"/>
                  </a:cubicBezTo>
                  <a:cubicBezTo>
                    <a:pt x="14192" y="6772"/>
                    <a:pt x="10573" y="9249"/>
                    <a:pt x="8477" y="15726"/>
                  </a:cubicBezTo>
                  <a:cubicBezTo>
                    <a:pt x="7334" y="19059"/>
                    <a:pt x="8763" y="22869"/>
                    <a:pt x="6953" y="26108"/>
                  </a:cubicBezTo>
                  <a:cubicBezTo>
                    <a:pt x="4191" y="31823"/>
                    <a:pt x="8477" y="37443"/>
                    <a:pt x="7049" y="43158"/>
                  </a:cubicBezTo>
                  <a:cubicBezTo>
                    <a:pt x="6191" y="44777"/>
                    <a:pt x="5524" y="46396"/>
                    <a:pt x="6191" y="48301"/>
                  </a:cubicBezTo>
                  <a:cubicBezTo>
                    <a:pt x="5905" y="51730"/>
                    <a:pt x="5429" y="55064"/>
                    <a:pt x="2381" y="57159"/>
                  </a:cubicBezTo>
                  <a:cubicBezTo>
                    <a:pt x="1333" y="57445"/>
                    <a:pt x="571" y="57064"/>
                    <a:pt x="0" y="56207"/>
                  </a:cubicBezTo>
                  <a:close/>
                </a:path>
              </a:pathLst>
            </a:custGeom>
            <a:solidFill>
              <a:srgbClr val="FBD124"/>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444" name="Google Shape;800;p3"/>
            <p:cNvSpPr/>
            <p:nvPr/>
          </p:nvSpPr>
          <p:spPr>
            <a:xfrm>
              <a:off x="9197038" y="2138912"/>
              <a:ext cx="24295" cy="67746"/>
            </a:xfrm>
            <a:custGeom>
              <a:avLst/>
              <a:gdLst/>
              <a:ahLst/>
              <a:cxnLst/>
              <a:rect l="l" t="t" r="r" b="b"/>
              <a:pathLst>
                <a:path w="24295" h="67746" extrusionOk="0">
                  <a:moveTo>
                    <a:pt x="16538" y="66711"/>
                  </a:moveTo>
                  <a:cubicBezTo>
                    <a:pt x="11109" y="60139"/>
                    <a:pt x="9585" y="51852"/>
                    <a:pt x="8156" y="43946"/>
                  </a:cubicBezTo>
                  <a:cubicBezTo>
                    <a:pt x="5775" y="30325"/>
                    <a:pt x="4061" y="16514"/>
                    <a:pt x="536" y="3084"/>
                  </a:cubicBezTo>
                  <a:cubicBezTo>
                    <a:pt x="-130" y="2131"/>
                    <a:pt x="-226" y="1084"/>
                    <a:pt x="536" y="131"/>
                  </a:cubicBezTo>
                  <a:cubicBezTo>
                    <a:pt x="3299" y="-536"/>
                    <a:pt x="4537" y="1465"/>
                    <a:pt x="5870" y="3275"/>
                  </a:cubicBezTo>
                  <a:cubicBezTo>
                    <a:pt x="11776" y="10704"/>
                    <a:pt x="11300" y="19753"/>
                    <a:pt x="12443" y="28420"/>
                  </a:cubicBezTo>
                  <a:cubicBezTo>
                    <a:pt x="13681" y="37946"/>
                    <a:pt x="13300" y="48042"/>
                    <a:pt x="21587" y="55186"/>
                  </a:cubicBezTo>
                  <a:cubicBezTo>
                    <a:pt x="22063" y="57281"/>
                    <a:pt x="22444" y="59377"/>
                    <a:pt x="23396" y="61377"/>
                  </a:cubicBezTo>
                  <a:cubicBezTo>
                    <a:pt x="24063" y="63473"/>
                    <a:pt x="25206" y="65568"/>
                    <a:pt x="23015" y="67378"/>
                  </a:cubicBezTo>
                  <a:cubicBezTo>
                    <a:pt x="20729" y="67949"/>
                    <a:pt x="18539" y="67949"/>
                    <a:pt x="16538" y="66711"/>
                  </a:cubicBezTo>
                  <a:close/>
                </a:path>
              </a:pathLst>
            </a:custGeom>
            <a:solidFill>
              <a:srgbClr val="F9C612"/>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445" name="Google Shape;801;p3"/>
            <p:cNvSpPr/>
            <p:nvPr/>
          </p:nvSpPr>
          <p:spPr>
            <a:xfrm>
              <a:off x="9261487" y="2048291"/>
              <a:ext cx="37591" cy="50142"/>
            </a:xfrm>
            <a:custGeom>
              <a:avLst/>
              <a:gdLst/>
              <a:ahLst/>
              <a:cxnLst/>
              <a:rect l="l" t="t" r="r" b="b"/>
              <a:pathLst>
                <a:path w="37591" h="50142" extrusionOk="0">
                  <a:moveTo>
                    <a:pt x="0" y="10932"/>
                  </a:moveTo>
                  <a:cubicBezTo>
                    <a:pt x="8001" y="5979"/>
                    <a:pt x="16859" y="3026"/>
                    <a:pt x="25908" y="645"/>
                  </a:cubicBezTo>
                  <a:cubicBezTo>
                    <a:pt x="33338" y="-1355"/>
                    <a:pt x="37052" y="1216"/>
                    <a:pt x="37433" y="9503"/>
                  </a:cubicBezTo>
                  <a:cubicBezTo>
                    <a:pt x="38005" y="20933"/>
                    <a:pt x="37243" y="31982"/>
                    <a:pt x="31528" y="42174"/>
                  </a:cubicBezTo>
                  <a:cubicBezTo>
                    <a:pt x="30194" y="44650"/>
                    <a:pt x="29813" y="47127"/>
                    <a:pt x="30194" y="49794"/>
                  </a:cubicBezTo>
                  <a:cubicBezTo>
                    <a:pt x="28194" y="50746"/>
                    <a:pt x="27051" y="49603"/>
                    <a:pt x="26194" y="48079"/>
                  </a:cubicBezTo>
                  <a:cubicBezTo>
                    <a:pt x="25336" y="45984"/>
                    <a:pt x="25336" y="43698"/>
                    <a:pt x="25813" y="41507"/>
                  </a:cubicBezTo>
                  <a:cubicBezTo>
                    <a:pt x="26480" y="38935"/>
                    <a:pt x="27242" y="36364"/>
                    <a:pt x="27813" y="33792"/>
                  </a:cubicBezTo>
                  <a:cubicBezTo>
                    <a:pt x="28384" y="31792"/>
                    <a:pt x="29337" y="29982"/>
                    <a:pt x="30194" y="28172"/>
                  </a:cubicBezTo>
                  <a:cubicBezTo>
                    <a:pt x="31909" y="24553"/>
                    <a:pt x="31909" y="20647"/>
                    <a:pt x="31337" y="16837"/>
                  </a:cubicBezTo>
                  <a:cubicBezTo>
                    <a:pt x="31052" y="15409"/>
                    <a:pt x="30575" y="13980"/>
                    <a:pt x="30194" y="12456"/>
                  </a:cubicBezTo>
                  <a:cubicBezTo>
                    <a:pt x="29718" y="7884"/>
                    <a:pt x="27622" y="8074"/>
                    <a:pt x="23336" y="8551"/>
                  </a:cubicBezTo>
                  <a:cubicBezTo>
                    <a:pt x="15716" y="9598"/>
                    <a:pt x="8287" y="15694"/>
                    <a:pt x="0" y="10932"/>
                  </a:cubicBezTo>
                  <a:close/>
                </a:path>
              </a:pathLst>
            </a:custGeom>
            <a:solidFill>
              <a:srgbClr val="FACB22"/>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446" name="Google Shape;802;p3"/>
            <p:cNvSpPr/>
            <p:nvPr/>
          </p:nvSpPr>
          <p:spPr>
            <a:xfrm>
              <a:off x="9243047" y="2051413"/>
              <a:ext cx="50790" cy="20783"/>
            </a:xfrm>
            <a:custGeom>
              <a:avLst/>
              <a:gdLst/>
              <a:ahLst/>
              <a:cxnLst/>
              <a:rect l="l" t="t" r="r" b="b"/>
              <a:pathLst>
                <a:path w="50790" h="20783" extrusionOk="0">
                  <a:moveTo>
                    <a:pt x="18440" y="7810"/>
                  </a:moveTo>
                  <a:cubicBezTo>
                    <a:pt x="28823" y="5715"/>
                    <a:pt x="39491" y="4667"/>
                    <a:pt x="49206" y="0"/>
                  </a:cubicBezTo>
                  <a:cubicBezTo>
                    <a:pt x="51778" y="3524"/>
                    <a:pt x="50349" y="6953"/>
                    <a:pt x="50730" y="10192"/>
                  </a:cubicBezTo>
                  <a:cubicBezTo>
                    <a:pt x="49206" y="12002"/>
                    <a:pt x="47111" y="12192"/>
                    <a:pt x="44920" y="12002"/>
                  </a:cubicBezTo>
                  <a:cubicBezTo>
                    <a:pt x="42062" y="11430"/>
                    <a:pt x="39205" y="10573"/>
                    <a:pt x="36157" y="11049"/>
                  </a:cubicBezTo>
                  <a:cubicBezTo>
                    <a:pt x="32633" y="11335"/>
                    <a:pt x="30442" y="14097"/>
                    <a:pt x="27584" y="15621"/>
                  </a:cubicBezTo>
                  <a:cubicBezTo>
                    <a:pt x="23393" y="15812"/>
                    <a:pt x="19107" y="15907"/>
                    <a:pt x="15392" y="18193"/>
                  </a:cubicBezTo>
                  <a:cubicBezTo>
                    <a:pt x="12535" y="18383"/>
                    <a:pt x="9963" y="19050"/>
                    <a:pt x="7487" y="20479"/>
                  </a:cubicBezTo>
                  <a:cubicBezTo>
                    <a:pt x="6058" y="20955"/>
                    <a:pt x="4724" y="20860"/>
                    <a:pt x="3391" y="20288"/>
                  </a:cubicBezTo>
                  <a:cubicBezTo>
                    <a:pt x="1486" y="18764"/>
                    <a:pt x="1200" y="16383"/>
                    <a:pt x="57" y="14383"/>
                  </a:cubicBezTo>
                  <a:cubicBezTo>
                    <a:pt x="-133" y="13430"/>
                    <a:pt x="152" y="12668"/>
                    <a:pt x="914" y="12097"/>
                  </a:cubicBezTo>
                  <a:cubicBezTo>
                    <a:pt x="7391" y="13335"/>
                    <a:pt x="12440" y="8668"/>
                    <a:pt x="18440" y="7810"/>
                  </a:cubicBezTo>
                  <a:close/>
                </a:path>
              </a:pathLst>
            </a:custGeom>
            <a:solidFill>
              <a:srgbClr val="F9C70D"/>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447" name="Google Shape;803;p3"/>
            <p:cNvSpPr/>
            <p:nvPr/>
          </p:nvSpPr>
          <p:spPr>
            <a:xfrm>
              <a:off x="9117820" y="2113611"/>
              <a:ext cx="55370" cy="24376"/>
            </a:xfrm>
            <a:custGeom>
              <a:avLst/>
              <a:gdLst/>
              <a:ahLst/>
              <a:cxnLst/>
              <a:rect l="l" t="t" r="r" b="b"/>
              <a:pathLst>
                <a:path w="55370" h="24376" extrusionOk="0">
                  <a:moveTo>
                    <a:pt x="52037" y="23622"/>
                  </a:moveTo>
                  <a:cubicBezTo>
                    <a:pt x="39178" y="25051"/>
                    <a:pt x="26414" y="24384"/>
                    <a:pt x="13746" y="22193"/>
                  </a:cubicBezTo>
                  <a:cubicBezTo>
                    <a:pt x="7936" y="21145"/>
                    <a:pt x="697" y="20764"/>
                    <a:pt x="30" y="12763"/>
                  </a:cubicBezTo>
                  <a:cubicBezTo>
                    <a:pt x="-446" y="5810"/>
                    <a:pt x="4793" y="2095"/>
                    <a:pt x="10889" y="0"/>
                  </a:cubicBezTo>
                  <a:cubicBezTo>
                    <a:pt x="11270" y="286"/>
                    <a:pt x="11651" y="571"/>
                    <a:pt x="12032" y="857"/>
                  </a:cubicBezTo>
                  <a:cubicBezTo>
                    <a:pt x="12508" y="4667"/>
                    <a:pt x="9460" y="6572"/>
                    <a:pt x="7745" y="9334"/>
                  </a:cubicBezTo>
                  <a:cubicBezTo>
                    <a:pt x="7364" y="10096"/>
                    <a:pt x="7079" y="10954"/>
                    <a:pt x="6983" y="11811"/>
                  </a:cubicBezTo>
                  <a:cubicBezTo>
                    <a:pt x="9460" y="18097"/>
                    <a:pt x="15365" y="15240"/>
                    <a:pt x="19747" y="16573"/>
                  </a:cubicBezTo>
                  <a:cubicBezTo>
                    <a:pt x="27462" y="18574"/>
                    <a:pt x="35368" y="17335"/>
                    <a:pt x="43083" y="17907"/>
                  </a:cubicBezTo>
                  <a:cubicBezTo>
                    <a:pt x="47655" y="18288"/>
                    <a:pt x="53084" y="16954"/>
                    <a:pt x="55370" y="23050"/>
                  </a:cubicBezTo>
                  <a:cubicBezTo>
                    <a:pt x="54418" y="24384"/>
                    <a:pt x="53275" y="24575"/>
                    <a:pt x="52037" y="23622"/>
                  </a:cubicBezTo>
                  <a:close/>
                </a:path>
              </a:pathLst>
            </a:custGeom>
            <a:solidFill>
              <a:srgbClr val="F7CD23"/>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448" name="Google Shape;804;p3"/>
            <p:cNvSpPr/>
            <p:nvPr/>
          </p:nvSpPr>
          <p:spPr>
            <a:xfrm>
              <a:off x="9128709" y="2092676"/>
              <a:ext cx="46864" cy="23328"/>
            </a:xfrm>
            <a:custGeom>
              <a:avLst/>
              <a:gdLst/>
              <a:ahLst/>
              <a:cxnLst/>
              <a:rect l="l" t="t" r="r" b="b"/>
              <a:pathLst>
                <a:path w="46864" h="23328" extrusionOk="0">
                  <a:moveTo>
                    <a:pt x="0" y="20935"/>
                  </a:moveTo>
                  <a:cubicBezTo>
                    <a:pt x="13049" y="12934"/>
                    <a:pt x="25146" y="3123"/>
                    <a:pt x="40958" y="742"/>
                  </a:cubicBezTo>
                  <a:cubicBezTo>
                    <a:pt x="42577" y="75"/>
                    <a:pt x="44196" y="-210"/>
                    <a:pt x="45911" y="171"/>
                  </a:cubicBezTo>
                  <a:cubicBezTo>
                    <a:pt x="47816" y="2457"/>
                    <a:pt x="46482" y="4362"/>
                    <a:pt x="45244" y="6267"/>
                  </a:cubicBezTo>
                  <a:cubicBezTo>
                    <a:pt x="43720" y="7981"/>
                    <a:pt x="41910" y="9029"/>
                    <a:pt x="39719" y="9505"/>
                  </a:cubicBezTo>
                  <a:cubicBezTo>
                    <a:pt x="34576" y="9410"/>
                    <a:pt x="29623" y="9791"/>
                    <a:pt x="25622" y="13696"/>
                  </a:cubicBezTo>
                  <a:cubicBezTo>
                    <a:pt x="18479" y="15982"/>
                    <a:pt x="12859" y="21697"/>
                    <a:pt x="5334" y="23316"/>
                  </a:cubicBezTo>
                  <a:cubicBezTo>
                    <a:pt x="3620" y="23412"/>
                    <a:pt x="2000" y="22935"/>
                    <a:pt x="762" y="21697"/>
                  </a:cubicBezTo>
                  <a:lnTo>
                    <a:pt x="0" y="20935"/>
                  </a:lnTo>
                  <a:close/>
                </a:path>
              </a:pathLst>
            </a:custGeom>
            <a:solidFill>
              <a:srgbClr val="FDD41F"/>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449" name="Google Shape;805;p3"/>
            <p:cNvSpPr/>
            <p:nvPr/>
          </p:nvSpPr>
          <p:spPr>
            <a:xfrm>
              <a:off x="9284538" y="2139329"/>
              <a:ext cx="43338" cy="11318"/>
            </a:xfrm>
            <a:custGeom>
              <a:avLst/>
              <a:gdLst/>
              <a:ahLst/>
              <a:cxnLst/>
              <a:rect l="l" t="t" r="r" b="b"/>
              <a:pathLst>
                <a:path w="43338" h="11318" extrusionOk="0">
                  <a:moveTo>
                    <a:pt x="0" y="6858"/>
                  </a:moveTo>
                  <a:cubicBezTo>
                    <a:pt x="14573" y="5620"/>
                    <a:pt x="30290" y="11239"/>
                    <a:pt x="43339" y="0"/>
                  </a:cubicBezTo>
                  <a:cubicBezTo>
                    <a:pt x="39910" y="11144"/>
                    <a:pt x="29908" y="10573"/>
                    <a:pt x="21622" y="11239"/>
                  </a:cubicBezTo>
                  <a:cubicBezTo>
                    <a:pt x="14383" y="11716"/>
                    <a:pt x="6858" y="10001"/>
                    <a:pt x="0" y="6858"/>
                  </a:cubicBezTo>
                  <a:close/>
                </a:path>
              </a:pathLst>
            </a:custGeom>
            <a:solidFill>
              <a:srgbClr val="F7D03B"/>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450" name="Google Shape;806;p3"/>
            <p:cNvSpPr/>
            <p:nvPr/>
          </p:nvSpPr>
          <p:spPr>
            <a:xfrm>
              <a:off x="9249486" y="2137995"/>
              <a:ext cx="28384" cy="24955"/>
            </a:xfrm>
            <a:custGeom>
              <a:avLst/>
              <a:gdLst/>
              <a:ahLst/>
              <a:cxnLst/>
              <a:rect l="l" t="t" r="r" b="b"/>
              <a:pathLst>
                <a:path w="28384" h="24955" extrusionOk="0">
                  <a:moveTo>
                    <a:pt x="28289" y="3620"/>
                  </a:moveTo>
                  <a:cubicBezTo>
                    <a:pt x="28289" y="4286"/>
                    <a:pt x="28289" y="4953"/>
                    <a:pt x="28384" y="5620"/>
                  </a:cubicBezTo>
                  <a:cubicBezTo>
                    <a:pt x="19336" y="4858"/>
                    <a:pt x="16097" y="12668"/>
                    <a:pt x="11144" y="17812"/>
                  </a:cubicBezTo>
                  <a:cubicBezTo>
                    <a:pt x="9239" y="19812"/>
                    <a:pt x="8573" y="23146"/>
                    <a:pt x="5429" y="24194"/>
                  </a:cubicBezTo>
                  <a:cubicBezTo>
                    <a:pt x="4572" y="24955"/>
                    <a:pt x="3620" y="25146"/>
                    <a:pt x="2477" y="24765"/>
                  </a:cubicBezTo>
                  <a:cubicBezTo>
                    <a:pt x="1048" y="23813"/>
                    <a:pt x="95" y="22574"/>
                    <a:pt x="0" y="20765"/>
                  </a:cubicBezTo>
                  <a:cubicBezTo>
                    <a:pt x="2762" y="11716"/>
                    <a:pt x="11716" y="8763"/>
                    <a:pt x="17621" y="2667"/>
                  </a:cubicBezTo>
                  <a:cubicBezTo>
                    <a:pt x="19336" y="1238"/>
                    <a:pt x="21146" y="191"/>
                    <a:pt x="23432" y="0"/>
                  </a:cubicBezTo>
                  <a:cubicBezTo>
                    <a:pt x="25813" y="191"/>
                    <a:pt x="27527" y="1143"/>
                    <a:pt x="28289" y="3620"/>
                  </a:cubicBezTo>
                  <a:close/>
                </a:path>
              </a:pathLst>
            </a:custGeom>
            <a:solidFill>
              <a:srgbClr val="FCC40B"/>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451" name="Google Shape;807;p3"/>
            <p:cNvSpPr/>
            <p:nvPr/>
          </p:nvSpPr>
          <p:spPr>
            <a:xfrm>
              <a:off x="9226150" y="2173523"/>
              <a:ext cx="19240" cy="30098"/>
            </a:xfrm>
            <a:custGeom>
              <a:avLst/>
              <a:gdLst/>
              <a:ahLst/>
              <a:cxnLst/>
              <a:rect l="l" t="t" r="r" b="b"/>
              <a:pathLst>
                <a:path w="19240" h="30098" extrusionOk="0">
                  <a:moveTo>
                    <a:pt x="10478" y="11430"/>
                  </a:moveTo>
                  <a:cubicBezTo>
                    <a:pt x="13335" y="7620"/>
                    <a:pt x="11906" y="381"/>
                    <a:pt x="19241" y="0"/>
                  </a:cubicBezTo>
                  <a:cubicBezTo>
                    <a:pt x="17050" y="10954"/>
                    <a:pt x="8287" y="19145"/>
                    <a:pt x="6191" y="30099"/>
                  </a:cubicBezTo>
                  <a:cubicBezTo>
                    <a:pt x="4096" y="30099"/>
                    <a:pt x="2191" y="29337"/>
                    <a:pt x="762" y="27813"/>
                  </a:cubicBezTo>
                  <a:cubicBezTo>
                    <a:pt x="0" y="26384"/>
                    <a:pt x="-190" y="24955"/>
                    <a:pt x="191" y="23432"/>
                  </a:cubicBezTo>
                  <a:cubicBezTo>
                    <a:pt x="667" y="22003"/>
                    <a:pt x="1524" y="20764"/>
                    <a:pt x="2476" y="19622"/>
                  </a:cubicBezTo>
                  <a:cubicBezTo>
                    <a:pt x="4762" y="16573"/>
                    <a:pt x="7048" y="13430"/>
                    <a:pt x="10478" y="11430"/>
                  </a:cubicBezTo>
                  <a:close/>
                </a:path>
              </a:pathLst>
            </a:custGeom>
            <a:solidFill>
              <a:srgbClr val="FAC115"/>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452" name="Google Shape;808;p3"/>
            <p:cNvSpPr/>
            <p:nvPr/>
          </p:nvSpPr>
          <p:spPr>
            <a:xfrm>
              <a:off x="9281674" y="2095894"/>
              <a:ext cx="19545" cy="13592"/>
            </a:xfrm>
            <a:custGeom>
              <a:avLst/>
              <a:gdLst/>
              <a:ahLst/>
              <a:cxnLst/>
              <a:rect l="l" t="t" r="r" b="b"/>
              <a:pathLst>
                <a:path w="19545" h="13592" extrusionOk="0">
                  <a:moveTo>
                    <a:pt x="7151" y="0"/>
                  </a:moveTo>
                  <a:cubicBezTo>
                    <a:pt x="8103" y="762"/>
                    <a:pt x="9056" y="1429"/>
                    <a:pt x="10008" y="2191"/>
                  </a:cubicBezTo>
                  <a:cubicBezTo>
                    <a:pt x="13437" y="3810"/>
                    <a:pt x="16676" y="5715"/>
                    <a:pt x="18962" y="8954"/>
                  </a:cubicBezTo>
                  <a:cubicBezTo>
                    <a:pt x="19724" y="9906"/>
                    <a:pt x="19724" y="10954"/>
                    <a:pt x="19057" y="11906"/>
                  </a:cubicBezTo>
                  <a:cubicBezTo>
                    <a:pt x="16771" y="13716"/>
                    <a:pt x="14104" y="13907"/>
                    <a:pt x="11342" y="13240"/>
                  </a:cubicBezTo>
                  <a:cubicBezTo>
                    <a:pt x="8675" y="12097"/>
                    <a:pt x="6198" y="10382"/>
                    <a:pt x="3150" y="9811"/>
                  </a:cubicBezTo>
                  <a:cubicBezTo>
                    <a:pt x="-2946" y="3620"/>
                    <a:pt x="578" y="1238"/>
                    <a:pt x="7151" y="0"/>
                  </a:cubicBezTo>
                  <a:close/>
                </a:path>
              </a:pathLst>
            </a:custGeom>
            <a:solidFill>
              <a:srgbClr val="F9BF08"/>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453" name="Google Shape;809;p3"/>
            <p:cNvSpPr/>
            <p:nvPr/>
          </p:nvSpPr>
          <p:spPr>
            <a:xfrm>
              <a:off x="9169857" y="2131462"/>
              <a:ext cx="27908" cy="10628"/>
            </a:xfrm>
            <a:custGeom>
              <a:avLst/>
              <a:gdLst/>
              <a:ahLst/>
              <a:cxnLst/>
              <a:rect l="l" t="t" r="r" b="b"/>
              <a:pathLst>
                <a:path w="27908" h="10628" extrusionOk="0">
                  <a:moveTo>
                    <a:pt x="0" y="5771"/>
                  </a:moveTo>
                  <a:cubicBezTo>
                    <a:pt x="1048" y="5580"/>
                    <a:pt x="2000" y="5390"/>
                    <a:pt x="3048" y="5199"/>
                  </a:cubicBezTo>
                  <a:cubicBezTo>
                    <a:pt x="5620" y="2723"/>
                    <a:pt x="9239" y="2056"/>
                    <a:pt x="12192" y="151"/>
                  </a:cubicBezTo>
                  <a:cubicBezTo>
                    <a:pt x="15430" y="-325"/>
                    <a:pt x="18574" y="437"/>
                    <a:pt x="21717" y="913"/>
                  </a:cubicBezTo>
                  <a:cubicBezTo>
                    <a:pt x="25336" y="1865"/>
                    <a:pt x="27908" y="3770"/>
                    <a:pt x="27908" y="7866"/>
                  </a:cubicBezTo>
                  <a:cubicBezTo>
                    <a:pt x="27813" y="8819"/>
                    <a:pt x="27718" y="9676"/>
                    <a:pt x="27622" y="10628"/>
                  </a:cubicBezTo>
                  <a:cubicBezTo>
                    <a:pt x="19241" y="4628"/>
                    <a:pt x="8858" y="9676"/>
                    <a:pt x="0" y="5771"/>
                  </a:cubicBezTo>
                  <a:close/>
                </a:path>
              </a:pathLst>
            </a:custGeom>
            <a:solidFill>
              <a:srgbClr val="FACB27"/>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454" name="Google Shape;810;p3"/>
            <p:cNvSpPr/>
            <p:nvPr/>
          </p:nvSpPr>
          <p:spPr>
            <a:xfrm>
              <a:off x="9219817" y="2044936"/>
              <a:ext cx="21762" cy="18044"/>
            </a:xfrm>
            <a:custGeom>
              <a:avLst/>
              <a:gdLst/>
              <a:ahLst/>
              <a:cxnLst/>
              <a:rect l="l" t="t" r="r" b="b"/>
              <a:pathLst>
                <a:path w="21762" h="18044" extrusionOk="0">
                  <a:moveTo>
                    <a:pt x="1379" y="0"/>
                  </a:moveTo>
                  <a:cubicBezTo>
                    <a:pt x="8142" y="5525"/>
                    <a:pt x="15000" y="11049"/>
                    <a:pt x="21763" y="16478"/>
                  </a:cubicBezTo>
                  <a:cubicBezTo>
                    <a:pt x="17477" y="20098"/>
                    <a:pt x="13952" y="16478"/>
                    <a:pt x="10238" y="15240"/>
                  </a:cubicBezTo>
                  <a:cubicBezTo>
                    <a:pt x="9285" y="14859"/>
                    <a:pt x="8428" y="14383"/>
                    <a:pt x="7571" y="13811"/>
                  </a:cubicBezTo>
                  <a:cubicBezTo>
                    <a:pt x="5856" y="12859"/>
                    <a:pt x="4046" y="11811"/>
                    <a:pt x="2618" y="10478"/>
                  </a:cubicBezTo>
                  <a:cubicBezTo>
                    <a:pt x="1951" y="9716"/>
                    <a:pt x="1475" y="8858"/>
                    <a:pt x="1094" y="7906"/>
                  </a:cubicBezTo>
                  <a:cubicBezTo>
                    <a:pt x="427" y="5525"/>
                    <a:pt x="-716" y="3239"/>
                    <a:pt x="617" y="762"/>
                  </a:cubicBezTo>
                  <a:lnTo>
                    <a:pt x="1379" y="0"/>
                  </a:lnTo>
                  <a:close/>
                </a:path>
              </a:pathLst>
            </a:custGeom>
            <a:solidFill>
              <a:srgbClr val="F7C925"/>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455" name="Google Shape;811;p3"/>
            <p:cNvSpPr/>
            <p:nvPr/>
          </p:nvSpPr>
          <p:spPr>
            <a:xfrm>
              <a:off x="9297679" y="2104753"/>
              <a:ext cx="18482" cy="13906"/>
            </a:xfrm>
            <a:custGeom>
              <a:avLst/>
              <a:gdLst/>
              <a:ahLst/>
              <a:cxnLst/>
              <a:rect l="l" t="t" r="r" b="b"/>
              <a:pathLst>
                <a:path w="18482" h="13906" extrusionOk="0">
                  <a:moveTo>
                    <a:pt x="2861" y="2572"/>
                  </a:moveTo>
                  <a:cubicBezTo>
                    <a:pt x="2956" y="1715"/>
                    <a:pt x="2956" y="857"/>
                    <a:pt x="3052" y="0"/>
                  </a:cubicBezTo>
                  <a:cubicBezTo>
                    <a:pt x="9338" y="3429"/>
                    <a:pt x="14958" y="7525"/>
                    <a:pt x="18482" y="13907"/>
                  </a:cubicBezTo>
                  <a:cubicBezTo>
                    <a:pt x="16387" y="13145"/>
                    <a:pt x="14196" y="12383"/>
                    <a:pt x="12100" y="11621"/>
                  </a:cubicBezTo>
                  <a:cubicBezTo>
                    <a:pt x="7433" y="11144"/>
                    <a:pt x="2194" y="11716"/>
                    <a:pt x="4" y="5905"/>
                  </a:cubicBezTo>
                  <a:cubicBezTo>
                    <a:pt x="-92" y="4096"/>
                    <a:pt x="1718" y="3620"/>
                    <a:pt x="2861" y="2572"/>
                  </a:cubicBezTo>
                  <a:close/>
                </a:path>
              </a:pathLst>
            </a:custGeom>
            <a:solidFill>
              <a:srgbClr val="FBC70B"/>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456" name="Google Shape;812;p3"/>
            <p:cNvSpPr/>
            <p:nvPr/>
          </p:nvSpPr>
          <p:spPr>
            <a:xfrm>
              <a:off x="9218339" y="2195855"/>
              <a:ext cx="13929" cy="13283"/>
            </a:xfrm>
            <a:custGeom>
              <a:avLst/>
              <a:gdLst/>
              <a:ahLst/>
              <a:cxnLst/>
              <a:rect l="l" t="t" r="r" b="b"/>
              <a:pathLst>
                <a:path w="13929" h="13283" extrusionOk="0">
                  <a:moveTo>
                    <a:pt x="9144" y="5100"/>
                  </a:moveTo>
                  <a:cubicBezTo>
                    <a:pt x="11239" y="5195"/>
                    <a:pt x="12954" y="5671"/>
                    <a:pt x="13907" y="7767"/>
                  </a:cubicBezTo>
                  <a:cubicBezTo>
                    <a:pt x="14002" y="8529"/>
                    <a:pt x="13811" y="9100"/>
                    <a:pt x="13145" y="9577"/>
                  </a:cubicBezTo>
                  <a:cubicBezTo>
                    <a:pt x="9525" y="11863"/>
                    <a:pt x="6001" y="16530"/>
                    <a:pt x="2286" y="9767"/>
                  </a:cubicBezTo>
                  <a:cubicBezTo>
                    <a:pt x="1524" y="8243"/>
                    <a:pt x="762" y="6719"/>
                    <a:pt x="0" y="5195"/>
                  </a:cubicBezTo>
                  <a:cubicBezTo>
                    <a:pt x="3048" y="-1377"/>
                    <a:pt x="6096" y="-2044"/>
                    <a:pt x="9144" y="5100"/>
                  </a:cubicBezTo>
                  <a:close/>
                </a:path>
              </a:pathLst>
            </a:custGeom>
            <a:solidFill>
              <a:srgbClr val="FBCC0D"/>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457" name="Google Shape;813;p3"/>
            <p:cNvSpPr/>
            <p:nvPr/>
          </p:nvSpPr>
          <p:spPr>
            <a:xfrm>
              <a:off x="9169667" y="2083798"/>
              <a:ext cx="21883" cy="10340"/>
            </a:xfrm>
            <a:custGeom>
              <a:avLst/>
              <a:gdLst/>
              <a:ahLst/>
              <a:cxnLst/>
              <a:rect l="l" t="t" r="r" b="b"/>
              <a:pathLst>
                <a:path w="21883" h="10340" extrusionOk="0">
                  <a:moveTo>
                    <a:pt x="5334" y="9811"/>
                  </a:moveTo>
                  <a:cubicBezTo>
                    <a:pt x="3524" y="9716"/>
                    <a:pt x="1810" y="9620"/>
                    <a:pt x="0" y="9525"/>
                  </a:cubicBezTo>
                  <a:cubicBezTo>
                    <a:pt x="6858" y="6382"/>
                    <a:pt x="13811" y="3239"/>
                    <a:pt x="20669" y="0"/>
                  </a:cubicBezTo>
                  <a:cubicBezTo>
                    <a:pt x="20955" y="286"/>
                    <a:pt x="21241" y="571"/>
                    <a:pt x="21526" y="762"/>
                  </a:cubicBezTo>
                  <a:cubicBezTo>
                    <a:pt x="22003" y="1905"/>
                    <a:pt x="22003" y="2953"/>
                    <a:pt x="21526" y="4001"/>
                  </a:cubicBezTo>
                  <a:cubicBezTo>
                    <a:pt x="17050" y="8573"/>
                    <a:pt x="12001" y="11621"/>
                    <a:pt x="5334" y="9811"/>
                  </a:cubicBezTo>
                  <a:close/>
                </a:path>
              </a:pathLst>
            </a:custGeom>
            <a:solidFill>
              <a:srgbClr val="F9CD25"/>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458" name="Google Shape;814;p3"/>
            <p:cNvSpPr/>
            <p:nvPr/>
          </p:nvSpPr>
          <p:spPr>
            <a:xfrm>
              <a:off x="9213577" y="2205335"/>
              <a:ext cx="17907" cy="5058"/>
            </a:xfrm>
            <a:custGeom>
              <a:avLst/>
              <a:gdLst/>
              <a:ahLst/>
              <a:cxnLst/>
              <a:rect l="l" t="t" r="r" b="b"/>
              <a:pathLst>
                <a:path w="17907" h="5058" extrusionOk="0">
                  <a:moveTo>
                    <a:pt x="7048" y="192"/>
                  </a:moveTo>
                  <a:cubicBezTo>
                    <a:pt x="10763" y="4954"/>
                    <a:pt x="14288" y="-94"/>
                    <a:pt x="17907" y="1"/>
                  </a:cubicBezTo>
                  <a:cubicBezTo>
                    <a:pt x="12002" y="8288"/>
                    <a:pt x="6001" y="4954"/>
                    <a:pt x="0" y="192"/>
                  </a:cubicBezTo>
                  <a:cubicBezTo>
                    <a:pt x="2381" y="287"/>
                    <a:pt x="4667" y="192"/>
                    <a:pt x="7048" y="192"/>
                  </a:cubicBezTo>
                  <a:close/>
                </a:path>
              </a:pathLst>
            </a:custGeom>
            <a:solidFill>
              <a:srgbClr val="F9D033"/>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459" name="Google Shape;815;p3"/>
            <p:cNvSpPr/>
            <p:nvPr/>
          </p:nvSpPr>
          <p:spPr>
            <a:xfrm>
              <a:off x="9228546" y="2057128"/>
              <a:ext cx="15320" cy="10454"/>
            </a:xfrm>
            <a:custGeom>
              <a:avLst/>
              <a:gdLst/>
              <a:ahLst/>
              <a:cxnLst/>
              <a:rect l="l" t="t" r="r" b="b"/>
              <a:pathLst>
                <a:path w="15320" h="10454" extrusionOk="0">
                  <a:moveTo>
                    <a:pt x="1224" y="0"/>
                  </a:moveTo>
                  <a:cubicBezTo>
                    <a:pt x="5129" y="1524"/>
                    <a:pt x="8463" y="4667"/>
                    <a:pt x="13035" y="4382"/>
                  </a:cubicBezTo>
                  <a:cubicBezTo>
                    <a:pt x="13797" y="5048"/>
                    <a:pt x="14559" y="5810"/>
                    <a:pt x="15321" y="6477"/>
                  </a:cubicBezTo>
                  <a:lnTo>
                    <a:pt x="14749" y="7049"/>
                  </a:lnTo>
                  <a:cubicBezTo>
                    <a:pt x="14082" y="7811"/>
                    <a:pt x="13416" y="8477"/>
                    <a:pt x="12654" y="9144"/>
                  </a:cubicBezTo>
                  <a:cubicBezTo>
                    <a:pt x="10368" y="10478"/>
                    <a:pt x="7986" y="11049"/>
                    <a:pt x="5510" y="9620"/>
                  </a:cubicBezTo>
                  <a:cubicBezTo>
                    <a:pt x="3414" y="8096"/>
                    <a:pt x="1414" y="6572"/>
                    <a:pt x="176" y="4286"/>
                  </a:cubicBezTo>
                  <a:cubicBezTo>
                    <a:pt x="-205" y="2572"/>
                    <a:pt x="-15" y="1143"/>
                    <a:pt x="1224" y="0"/>
                  </a:cubicBezTo>
                  <a:close/>
                </a:path>
              </a:pathLst>
            </a:custGeom>
            <a:solidFill>
              <a:srgbClr val="F9C607"/>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460" name="Google Shape;816;p3"/>
            <p:cNvSpPr/>
            <p:nvPr/>
          </p:nvSpPr>
          <p:spPr>
            <a:xfrm>
              <a:off x="9247962" y="2161834"/>
              <a:ext cx="6858" cy="9022"/>
            </a:xfrm>
            <a:custGeom>
              <a:avLst/>
              <a:gdLst/>
              <a:ahLst/>
              <a:cxnLst/>
              <a:rect l="l" t="t" r="r" b="b"/>
              <a:pathLst>
                <a:path w="6858" h="9022" extrusionOk="0">
                  <a:moveTo>
                    <a:pt x="4477" y="164"/>
                  </a:moveTo>
                  <a:cubicBezTo>
                    <a:pt x="5239" y="164"/>
                    <a:pt x="6096" y="259"/>
                    <a:pt x="6858" y="259"/>
                  </a:cubicBezTo>
                  <a:cubicBezTo>
                    <a:pt x="6001" y="4260"/>
                    <a:pt x="4191" y="7594"/>
                    <a:pt x="0" y="9022"/>
                  </a:cubicBezTo>
                  <a:cubicBezTo>
                    <a:pt x="762" y="6832"/>
                    <a:pt x="1524" y="4736"/>
                    <a:pt x="2286" y="2545"/>
                  </a:cubicBezTo>
                  <a:cubicBezTo>
                    <a:pt x="1715" y="545"/>
                    <a:pt x="2286" y="-407"/>
                    <a:pt x="4477" y="164"/>
                  </a:cubicBezTo>
                  <a:close/>
                </a:path>
              </a:pathLst>
            </a:custGeom>
            <a:solidFill>
              <a:srgbClr val="FAC115"/>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461" name="Google Shape;817;p3"/>
            <p:cNvSpPr/>
            <p:nvPr/>
          </p:nvSpPr>
          <p:spPr>
            <a:xfrm>
              <a:off x="9272876" y="2109262"/>
              <a:ext cx="36807" cy="33462"/>
            </a:xfrm>
            <a:custGeom>
              <a:avLst/>
              <a:gdLst/>
              <a:ahLst/>
              <a:cxnLst/>
              <a:rect l="l" t="t" r="r" b="b"/>
              <a:pathLst>
                <a:path w="36807" h="33462" extrusionOk="0">
                  <a:moveTo>
                    <a:pt x="25378" y="348"/>
                  </a:moveTo>
                  <a:cubicBezTo>
                    <a:pt x="27092" y="6063"/>
                    <a:pt x="34712" y="2063"/>
                    <a:pt x="36808" y="7206"/>
                  </a:cubicBezTo>
                  <a:cubicBezTo>
                    <a:pt x="36046" y="8730"/>
                    <a:pt x="35284" y="10254"/>
                    <a:pt x="34522" y="11778"/>
                  </a:cubicBezTo>
                  <a:cubicBezTo>
                    <a:pt x="32236" y="15017"/>
                    <a:pt x="29950" y="10159"/>
                    <a:pt x="27664" y="11778"/>
                  </a:cubicBezTo>
                  <a:cubicBezTo>
                    <a:pt x="24521" y="11111"/>
                    <a:pt x="24330" y="8159"/>
                    <a:pt x="22901" y="4635"/>
                  </a:cubicBezTo>
                  <a:cubicBezTo>
                    <a:pt x="19091" y="12064"/>
                    <a:pt x="12614" y="16731"/>
                    <a:pt x="14710" y="26256"/>
                  </a:cubicBezTo>
                  <a:cubicBezTo>
                    <a:pt x="16329" y="33591"/>
                    <a:pt x="10900" y="34638"/>
                    <a:pt x="4804" y="32448"/>
                  </a:cubicBezTo>
                  <a:cubicBezTo>
                    <a:pt x="3280" y="31686"/>
                    <a:pt x="1756" y="30924"/>
                    <a:pt x="232" y="30161"/>
                  </a:cubicBezTo>
                  <a:cubicBezTo>
                    <a:pt x="-721" y="27494"/>
                    <a:pt x="1470" y="26732"/>
                    <a:pt x="2994" y="25494"/>
                  </a:cubicBezTo>
                  <a:cubicBezTo>
                    <a:pt x="6709" y="23304"/>
                    <a:pt x="5185" y="19398"/>
                    <a:pt x="6137" y="16255"/>
                  </a:cubicBezTo>
                  <a:cubicBezTo>
                    <a:pt x="7566" y="13017"/>
                    <a:pt x="8995" y="9873"/>
                    <a:pt x="10805" y="6825"/>
                  </a:cubicBezTo>
                  <a:cubicBezTo>
                    <a:pt x="12424" y="4825"/>
                    <a:pt x="14234" y="3015"/>
                    <a:pt x="16329" y="1491"/>
                  </a:cubicBezTo>
                  <a:cubicBezTo>
                    <a:pt x="19282" y="348"/>
                    <a:pt x="22235" y="-509"/>
                    <a:pt x="25378" y="348"/>
                  </a:cubicBezTo>
                  <a:close/>
                </a:path>
              </a:pathLst>
            </a:custGeom>
            <a:solidFill>
              <a:srgbClr val="F9BE02"/>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462" name="Google Shape;818;p3"/>
            <p:cNvSpPr/>
            <p:nvPr/>
          </p:nvSpPr>
          <p:spPr>
            <a:xfrm>
              <a:off x="9303397" y="2131985"/>
              <a:ext cx="22764" cy="11318"/>
            </a:xfrm>
            <a:custGeom>
              <a:avLst/>
              <a:gdLst/>
              <a:ahLst/>
              <a:cxnLst/>
              <a:rect l="l" t="t" r="r" b="b"/>
              <a:pathLst>
                <a:path w="22764" h="11318" extrusionOk="0">
                  <a:moveTo>
                    <a:pt x="22765" y="104"/>
                  </a:moveTo>
                  <a:cubicBezTo>
                    <a:pt x="16002" y="4676"/>
                    <a:pt x="11144" y="13154"/>
                    <a:pt x="0" y="10963"/>
                  </a:cubicBezTo>
                  <a:cubicBezTo>
                    <a:pt x="5334" y="1057"/>
                    <a:pt x="13526" y="-467"/>
                    <a:pt x="22765" y="104"/>
                  </a:cubicBezTo>
                  <a:cubicBezTo>
                    <a:pt x="22670" y="104"/>
                    <a:pt x="22765" y="104"/>
                    <a:pt x="22765" y="104"/>
                  </a:cubicBezTo>
                  <a:close/>
                </a:path>
              </a:pathLst>
            </a:custGeom>
            <a:solidFill>
              <a:srgbClr val="FBC505"/>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463" name="Google Shape;819;p3"/>
            <p:cNvSpPr/>
            <p:nvPr/>
          </p:nvSpPr>
          <p:spPr>
            <a:xfrm>
              <a:off x="9300540" y="2117062"/>
              <a:ext cx="12304" cy="8472"/>
            </a:xfrm>
            <a:custGeom>
              <a:avLst/>
              <a:gdLst/>
              <a:ahLst/>
              <a:cxnLst/>
              <a:rect l="l" t="t" r="r" b="b"/>
              <a:pathLst>
                <a:path w="12304" h="8472" extrusionOk="0">
                  <a:moveTo>
                    <a:pt x="0" y="3978"/>
                  </a:moveTo>
                  <a:cubicBezTo>
                    <a:pt x="2286" y="-6785"/>
                    <a:pt x="4572" y="8169"/>
                    <a:pt x="6858" y="3978"/>
                  </a:cubicBezTo>
                  <a:cubicBezTo>
                    <a:pt x="8858" y="4264"/>
                    <a:pt x="12097" y="3311"/>
                    <a:pt x="12287" y="5978"/>
                  </a:cubicBezTo>
                  <a:cubicBezTo>
                    <a:pt x="12573" y="9122"/>
                    <a:pt x="9334" y="8550"/>
                    <a:pt x="7334" y="8169"/>
                  </a:cubicBezTo>
                  <a:cubicBezTo>
                    <a:pt x="4572" y="7693"/>
                    <a:pt x="1810" y="6550"/>
                    <a:pt x="0" y="3978"/>
                  </a:cubicBezTo>
                  <a:close/>
                </a:path>
              </a:pathLst>
            </a:custGeom>
            <a:solidFill>
              <a:srgbClr val="FBC70B"/>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464" name="Google Shape;820;p3"/>
            <p:cNvSpPr/>
            <p:nvPr/>
          </p:nvSpPr>
          <p:spPr>
            <a:xfrm>
              <a:off x="9290777" y="2125833"/>
              <a:ext cx="8334" cy="6024"/>
            </a:xfrm>
            <a:custGeom>
              <a:avLst/>
              <a:gdLst/>
              <a:ahLst/>
              <a:cxnLst/>
              <a:rect l="l" t="t" r="r" b="b"/>
              <a:pathLst>
                <a:path w="8334" h="6024" extrusionOk="0">
                  <a:moveTo>
                    <a:pt x="8334" y="2732"/>
                  </a:moveTo>
                  <a:cubicBezTo>
                    <a:pt x="8334" y="4542"/>
                    <a:pt x="7382" y="5780"/>
                    <a:pt x="5858" y="5971"/>
                  </a:cubicBezTo>
                  <a:cubicBezTo>
                    <a:pt x="3476" y="6257"/>
                    <a:pt x="1095" y="5399"/>
                    <a:pt x="143" y="3209"/>
                  </a:cubicBezTo>
                  <a:cubicBezTo>
                    <a:pt x="-524" y="1685"/>
                    <a:pt x="1286" y="542"/>
                    <a:pt x="2714" y="256"/>
                  </a:cubicBezTo>
                  <a:cubicBezTo>
                    <a:pt x="5096" y="-411"/>
                    <a:pt x="7286" y="161"/>
                    <a:pt x="8334" y="2732"/>
                  </a:cubicBezTo>
                  <a:close/>
                </a:path>
              </a:pathLst>
            </a:custGeom>
            <a:solidFill>
              <a:srgbClr val="FDDB27"/>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465" name="Google Shape;821;p3"/>
            <p:cNvSpPr/>
            <p:nvPr/>
          </p:nvSpPr>
          <p:spPr>
            <a:xfrm>
              <a:off x="9207597" y="2110237"/>
              <a:ext cx="74261" cy="54142"/>
            </a:xfrm>
            <a:custGeom>
              <a:avLst/>
              <a:gdLst/>
              <a:ahLst/>
              <a:cxnLst/>
              <a:rect l="l" t="t" r="r" b="b"/>
              <a:pathLst>
                <a:path w="74261" h="54142" extrusionOk="0">
                  <a:moveTo>
                    <a:pt x="72369" y="15376"/>
                  </a:moveTo>
                  <a:cubicBezTo>
                    <a:pt x="72750" y="19376"/>
                    <a:pt x="77608" y="24329"/>
                    <a:pt x="70083" y="26806"/>
                  </a:cubicBezTo>
                  <a:cubicBezTo>
                    <a:pt x="62844" y="26329"/>
                    <a:pt x="56177" y="16804"/>
                    <a:pt x="48366" y="25282"/>
                  </a:cubicBezTo>
                  <a:cubicBezTo>
                    <a:pt x="47604" y="25853"/>
                    <a:pt x="47890" y="26139"/>
                    <a:pt x="48747" y="25472"/>
                  </a:cubicBezTo>
                  <a:cubicBezTo>
                    <a:pt x="49890" y="24520"/>
                    <a:pt x="47509" y="24615"/>
                    <a:pt x="49128" y="24520"/>
                  </a:cubicBezTo>
                  <a:cubicBezTo>
                    <a:pt x="55891" y="22043"/>
                    <a:pt x="60939" y="22329"/>
                    <a:pt x="60939" y="31282"/>
                  </a:cubicBezTo>
                  <a:cubicBezTo>
                    <a:pt x="56462" y="38998"/>
                    <a:pt x="46461" y="41188"/>
                    <a:pt x="42651" y="49570"/>
                  </a:cubicBezTo>
                  <a:cubicBezTo>
                    <a:pt x="40937" y="51952"/>
                    <a:pt x="37793" y="52142"/>
                    <a:pt x="35793" y="54142"/>
                  </a:cubicBezTo>
                  <a:cubicBezTo>
                    <a:pt x="27030" y="49094"/>
                    <a:pt x="27792" y="43951"/>
                    <a:pt x="38555" y="35759"/>
                  </a:cubicBezTo>
                  <a:cubicBezTo>
                    <a:pt x="29221" y="35950"/>
                    <a:pt x="29221" y="35950"/>
                    <a:pt x="22077" y="44998"/>
                  </a:cubicBezTo>
                  <a:cubicBezTo>
                    <a:pt x="20172" y="47094"/>
                    <a:pt x="17696" y="47761"/>
                    <a:pt x="15029" y="48046"/>
                  </a:cubicBezTo>
                  <a:cubicBezTo>
                    <a:pt x="11885" y="48427"/>
                    <a:pt x="8742" y="48332"/>
                    <a:pt x="6932" y="45570"/>
                  </a:cubicBezTo>
                  <a:cubicBezTo>
                    <a:pt x="4361" y="41855"/>
                    <a:pt x="8552" y="40617"/>
                    <a:pt x="10076" y="38331"/>
                  </a:cubicBezTo>
                  <a:cubicBezTo>
                    <a:pt x="11695" y="35950"/>
                    <a:pt x="13790" y="34235"/>
                    <a:pt x="16267" y="32330"/>
                  </a:cubicBezTo>
                  <a:cubicBezTo>
                    <a:pt x="10647" y="33949"/>
                    <a:pt x="8552" y="42522"/>
                    <a:pt x="2075" y="40045"/>
                  </a:cubicBezTo>
                  <a:cubicBezTo>
                    <a:pt x="-1831" y="38617"/>
                    <a:pt x="1122" y="33187"/>
                    <a:pt x="360" y="29663"/>
                  </a:cubicBezTo>
                  <a:cubicBezTo>
                    <a:pt x="455" y="28615"/>
                    <a:pt x="646" y="27568"/>
                    <a:pt x="1122" y="26615"/>
                  </a:cubicBezTo>
                  <a:cubicBezTo>
                    <a:pt x="2741" y="23758"/>
                    <a:pt x="6837" y="22424"/>
                    <a:pt x="6170" y="18233"/>
                  </a:cubicBezTo>
                  <a:cubicBezTo>
                    <a:pt x="5694" y="16328"/>
                    <a:pt x="4932" y="14518"/>
                    <a:pt x="5599" y="12518"/>
                  </a:cubicBezTo>
                  <a:cubicBezTo>
                    <a:pt x="6837" y="10613"/>
                    <a:pt x="8456" y="9661"/>
                    <a:pt x="10742" y="9756"/>
                  </a:cubicBezTo>
                  <a:cubicBezTo>
                    <a:pt x="12838" y="10232"/>
                    <a:pt x="14648" y="11185"/>
                    <a:pt x="15886" y="12994"/>
                  </a:cubicBezTo>
                  <a:cubicBezTo>
                    <a:pt x="14362" y="20614"/>
                    <a:pt x="20934" y="17281"/>
                    <a:pt x="23792" y="18805"/>
                  </a:cubicBezTo>
                  <a:cubicBezTo>
                    <a:pt x="25887" y="20519"/>
                    <a:pt x="24268" y="23281"/>
                    <a:pt x="25697" y="25091"/>
                  </a:cubicBezTo>
                  <a:cubicBezTo>
                    <a:pt x="26649" y="25948"/>
                    <a:pt x="27697" y="27853"/>
                    <a:pt x="29030" y="26234"/>
                  </a:cubicBezTo>
                  <a:cubicBezTo>
                    <a:pt x="29888" y="25186"/>
                    <a:pt x="28459" y="23662"/>
                    <a:pt x="28078" y="22329"/>
                  </a:cubicBezTo>
                  <a:cubicBezTo>
                    <a:pt x="27887" y="21376"/>
                    <a:pt x="27887" y="20329"/>
                    <a:pt x="28173" y="19376"/>
                  </a:cubicBezTo>
                  <a:cubicBezTo>
                    <a:pt x="29792" y="14804"/>
                    <a:pt x="36460" y="14995"/>
                    <a:pt x="37222" y="9565"/>
                  </a:cubicBezTo>
                  <a:cubicBezTo>
                    <a:pt x="37508" y="8613"/>
                    <a:pt x="37984" y="7851"/>
                    <a:pt x="38746" y="7184"/>
                  </a:cubicBezTo>
                  <a:cubicBezTo>
                    <a:pt x="41318" y="5660"/>
                    <a:pt x="44270" y="5184"/>
                    <a:pt x="47033" y="4231"/>
                  </a:cubicBezTo>
                  <a:cubicBezTo>
                    <a:pt x="51700" y="5184"/>
                    <a:pt x="53986" y="-531"/>
                    <a:pt x="58653" y="40"/>
                  </a:cubicBezTo>
                  <a:cubicBezTo>
                    <a:pt x="61701" y="802"/>
                    <a:pt x="64654" y="1660"/>
                    <a:pt x="66273" y="4612"/>
                  </a:cubicBezTo>
                  <a:cubicBezTo>
                    <a:pt x="66083" y="9756"/>
                    <a:pt x="73036" y="10423"/>
                    <a:pt x="72369" y="15376"/>
                  </a:cubicBezTo>
                  <a:close/>
                </a:path>
              </a:pathLst>
            </a:custGeom>
            <a:solidFill>
              <a:srgbClr val="F9BD01"/>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466" name="Google Shape;822;p3"/>
            <p:cNvSpPr/>
            <p:nvPr/>
          </p:nvSpPr>
          <p:spPr>
            <a:xfrm>
              <a:off x="9200147" y="2139329"/>
              <a:ext cx="30384" cy="44897"/>
            </a:xfrm>
            <a:custGeom>
              <a:avLst/>
              <a:gdLst/>
              <a:ahLst/>
              <a:cxnLst/>
              <a:rect l="l" t="t" r="r" b="b"/>
              <a:pathLst>
                <a:path w="30384" h="44897" extrusionOk="0">
                  <a:moveTo>
                    <a:pt x="9049" y="0"/>
                  </a:moveTo>
                  <a:cubicBezTo>
                    <a:pt x="13811" y="2572"/>
                    <a:pt x="8572" y="6763"/>
                    <a:pt x="10382" y="9906"/>
                  </a:cubicBezTo>
                  <a:cubicBezTo>
                    <a:pt x="22193" y="1714"/>
                    <a:pt x="22193" y="1714"/>
                    <a:pt x="30385" y="5143"/>
                  </a:cubicBezTo>
                  <a:cubicBezTo>
                    <a:pt x="21717" y="3524"/>
                    <a:pt x="20669" y="11906"/>
                    <a:pt x="15526" y="15240"/>
                  </a:cubicBezTo>
                  <a:cubicBezTo>
                    <a:pt x="20098" y="19050"/>
                    <a:pt x="24955" y="14573"/>
                    <a:pt x="29527" y="15907"/>
                  </a:cubicBezTo>
                  <a:cubicBezTo>
                    <a:pt x="29527" y="17431"/>
                    <a:pt x="29527" y="18955"/>
                    <a:pt x="29527" y="20479"/>
                  </a:cubicBezTo>
                  <a:cubicBezTo>
                    <a:pt x="28575" y="26003"/>
                    <a:pt x="18574" y="24194"/>
                    <a:pt x="20383" y="31909"/>
                  </a:cubicBezTo>
                  <a:cubicBezTo>
                    <a:pt x="23051" y="34481"/>
                    <a:pt x="18002" y="38957"/>
                    <a:pt x="22670" y="41053"/>
                  </a:cubicBezTo>
                  <a:cubicBezTo>
                    <a:pt x="22955" y="45529"/>
                    <a:pt x="19812" y="44863"/>
                    <a:pt x="17050" y="44863"/>
                  </a:cubicBezTo>
                  <a:cubicBezTo>
                    <a:pt x="8572" y="42005"/>
                    <a:pt x="10096" y="33242"/>
                    <a:pt x="6667" y="27337"/>
                  </a:cubicBezTo>
                  <a:cubicBezTo>
                    <a:pt x="4286" y="19812"/>
                    <a:pt x="6858" y="10763"/>
                    <a:pt x="0" y="4477"/>
                  </a:cubicBezTo>
                  <a:cubicBezTo>
                    <a:pt x="667" y="3810"/>
                    <a:pt x="1429" y="3143"/>
                    <a:pt x="2191" y="2572"/>
                  </a:cubicBezTo>
                  <a:cubicBezTo>
                    <a:pt x="4477" y="1429"/>
                    <a:pt x="6572" y="95"/>
                    <a:pt x="9049" y="0"/>
                  </a:cubicBezTo>
                  <a:close/>
                </a:path>
              </a:pathLst>
            </a:custGeom>
            <a:solidFill>
              <a:srgbClr val="FBC901"/>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467" name="Google Shape;823;p3"/>
            <p:cNvSpPr/>
            <p:nvPr/>
          </p:nvSpPr>
          <p:spPr>
            <a:xfrm>
              <a:off x="9215780" y="2179955"/>
              <a:ext cx="17254" cy="16428"/>
            </a:xfrm>
            <a:custGeom>
              <a:avLst/>
              <a:gdLst/>
              <a:ahLst/>
              <a:cxnLst/>
              <a:rect l="l" t="t" r="r" b="b"/>
              <a:pathLst>
                <a:path w="17254" h="16428" extrusionOk="0">
                  <a:moveTo>
                    <a:pt x="273" y="2713"/>
                  </a:moveTo>
                  <a:cubicBezTo>
                    <a:pt x="2749" y="2617"/>
                    <a:pt x="5512" y="3094"/>
                    <a:pt x="7131" y="427"/>
                  </a:cubicBezTo>
                  <a:cubicBezTo>
                    <a:pt x="9798" y="2713"/>
                    <a:pt x="17132" y="-4336"/>
                    <a:pt x="16275" y="4999"/>
                  </a:cubicBezTo>
                  <a:cubicBezTo>
                    <a:pt x="19418" y="8999"/>
                    <a:pt x="13989" y="10904"/>
                    <a:pt x="13989" y="14143"/>
                  </a:cubicBezTo>
                  <a:cubicBezTo>
                    <a:pt x="13227" y="14905"/>
                    <a:pt x="12465" y="15667"/>
                    <a:pt x="11703" y="16429"/>
                  </a:cubicBezTo>
                  <a:cubicBezTo>
                    <a:pt x="8655" y="14905"/>
                    <a:pt x="5035" y="13952"/>
                    <a:pt x="3130" y="10618"/>
                  </a:cubicBezTo>
                  <a:cubicBezTo>
                    <a:pt x="2368" y="7951"/>
                    <a:pt x="-965" y="6142"/>
                    <a:pt x="273" y="2713"/>
                  </a:cubicBezTo>
                  <a:close/>
                </a:path>
              </a:pathLst>
            </a:custGeom>
            <a:solidFill>
              <a:srgbClr val="FDCE01"/>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468" name="Google Shape;824;p3"/>
            <p:cNvSpPr/>
            <p:nvPr/>
          </p:nvSpPr>
          <p:spPr>
            <a:xfrm>
              <a:off x="9218106" y="2159807"/>
              <a:ext cx="11725" cy="11429"/>
            </a:xfrm>
            <a:custGeom>
              <a:avLst/>
              <a:gdLst/>
              <a:ahLst/>
              <a:cxnLst/>
              <a:rect l="l" t="t" r="r" b="b"/>
              <a:pathLst>
                <a:path w="11725" h="11429" extrusionOk="0">
                  <a:moveTo>
                    <a:pt x="2519" y="11430"/>
                  </a:moveTo>
                  <a:cubicBezTo>
                    <a:pt x="-3006" y="7334"/>
                    <a:pt x="1947" y="4667"/>
                    <a:pt x="4233" y="2477"/>
                  </a:cubicBezTo>
                  <a:cubicBezTo>
                    <a:pt x="5948" y="857"/>
                    <a:pt x="9091" y="762"/>
                    <a:pt x="11568" y="0"/>
                  </a:cubicBezTo>
                  <a:cubicBezTo>
                    <a:pt x="12044" y="4477"/>
                    <a:pt x="12044" y="4477"/>
                    <a:pt x="2519" y="11430"/>
                  </a:cubicBezTo>
                  <a:close/>
                </a:path>
              </a:pathLst>
            </a:custGeom>
            <a:solidFill>
              <a:srgbClr val="F7BE00"/>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469" name="Google Shape;825;p3"/>
            <p:cNvSpPr/>
            <p:nvPr/>
          </p:nvSpPr>
          <p:spPr>
            <a:xfrm>
              <a:off x="9243485" y="2159807"/>
              <a:ext cx="8953" cy="5622"/>
            </a:xfrm>
            <a:custGeom>
              <a:avLst/>
              <a:gdLst/>
              <a:ahLst/>
              <a:cxnLst/>
              <a:rect l="l" t="t" r="r" b="b"/>
              <a:pathLst>
                <a:path w="8953" h="5622" extrusionOk="0">
                  <a:moveTo>
                    <a:pt x="0" y="4572"/>
                  </a:moveTo>
                  <a:cubicBezTo>
                    <a:pt x="191" y="-95"/>
                    <a:pt x="3524" y="0"/>
                    <a:pt x="6858" y="0"/>
                  </a:cubicBezTo>
                  <a:cubicBezTo>
                    <a:pt x="7525" y="762"/>
                    <a:pt x="8287" y="1429"/>
                    <a:pt x="8954" y="2191"/>
                  </a:cubicBezTo>
                  <a:cubicBezTo>
                    <a:pt x="8192" y="2953"/>
                    <a:pt x="7525" y="3810"/>
                    <a:pt x="6763" y="4572"/>
                  </a:cubicBezTo>
                  <a:cubicBezTo>
                    <a:pt x="4477" y="3905"/>
                    <a:pt x="2286" y="7239"/>
                    <a:pt x="0" y="4572"/>
                  </a:cubicBezTo>
                  <a:close/>
                </a:path>
              </a:pathLst>
            </a:custGeom>
            <a:solidFill>
              <a:srgbClr val="F6B301"/>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470" name="Google Shape;826;p3"/>
            <p:cNvSpPr/>
            <p:nvPr/>
          </p:nvSpPr>
          <p:spPr>
            <a:xfrm>
              <a:off x="9228208" y="2184953"/>
              <a:ext cx="8419" cy="9143"/>
            </a:xfrm>
            <a:custGeom>
              <a:avLst/>
              <a:gdLst/>
              <a:ahLst/>
              <a:cxnLst/>
              <a:rect l="l" t="t" r="r" b="b"/>
              <a:pathLst>
                <a:path w="8419" h="9143" extrusionOk="0">
                  <a:moveTo>
                    <a:pt x="1561" y="9144"/>
                  </a:moveTo>
                  <a:cubicBezTo>
                    <a:pt x="-3201" y="4667"/>
                    <a:pt x="4514" y="3429"/>
                    <a:pt x="3847" y="0"/>
                  </a:cubicBezTo>
                  <a:cubicBezTo>
                    <a:pt x="5371" y="0"/>
                    <a:pt x="6895" y="0"/>
                    <a:pt x="8419" y="0"/>
                  </a:cubicBezTo>
                  <a:cubicBezTo>
                    <a:pt x="6514" y="3334"/>
                    <a:pt x="5657" y="7430"/>
                    <a:pt x="1561" y="9144"/>
                  </a:cubicBezTo>
                  <a:close/>
                </a:path>
              </a:pathLst>
            </a:custGeom>
            <a:solidFill>
              <a:srgbClr val="FAC70B"/>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471" name="Google Shape;827;p3"/>
            <p:cNvSpPr/>
            <p:nvPr/>
          </p:nvSpPr>
          <p:spPr>
            <a:xfrm>
              <a:off x="9194396" y="2058124"/>
              <a:ext cx="47627" cy="49866"/>
            </a:xfrm>
            <a:custGeom>
              <a:avLst/>
              <a:gdLst/>
              <a:ahLst/>
              <a:cxnLst/>
              <a:rect l="l" t="t" r="r" b="b"/>
              <a:pathLst>
                <a:path w="47627" h="49866" extrusionOk="0">
                  <a:moveTo>
                    <a:pt x="1179" y="17196"/>
                  </a:moveTo>
                  <a:cubicBezTo>
                    <a:pt x="-345" y="16434"/>
                    <a:pt x="-440" y="15672"/>
                    <a:pt x="1179" y="14910"/>
                  </a:cubicBezTo>
                  <a:cubicBezTo>
                    <a:pt x="3751" y="12529"/>
                    <a:pt x="4513" y="8814"/>
                    <a:pt x="7370" y="6528"/>
                  </a:cubicBezTo>
                  <a:cubicBezTo>
                    <a:pt x="9370" y="4814"/>
                    <a:pt x="11752" y="3766"/>
                    <a:pt x="14514" y="4242"/>
                  </a:cubicBezTo>
                  <a:cubicBezTo>
                    <a:pt x="17943" y="9576"/>
                    <a:pt x="20038" y="8433"/>
                    <a:pt x="21181" y="2813"/>
                  </a:cubicBezTo>
                  <a:cubicBezTo>
                    <a:pt x="22896" y="527"/>
                    <a:pt x="24991" y="-616"/>
                    <a:pt x="27849" y="337"/>
                  </a:cubicBezTo>
                  <a:cubicBezTo>
                    <a:pt x="30135" y="2242"/>
                    <a:pt x="28516" y="5004"/>
                    <a:pt x="29468" y="7100"/>
                  </a:cubicBezTo>
                  <a:cubicBezTo>
                    <a:pt x="28992" y="11005"/>
                    <a:pt x="26230" y="13481"/>
                    <a:pt x="22324" y="16910"/>
                  </a:cubicBezTo>
                  <a:cubicBezTo>
                    <a:pt x="28135" y="15958"/>
                    <a:pt x="27754" y="8719"/>
                    <a:pt x="32992" y="9767"/>
                  </a:cubicBezTo>
                  <a:cubicBezTo>
                    <a:pt x="35183" y="11195"/>
                    <a:pt x="36040" y="13767"/>
                    <a:pt x="38041" y="15291"/>
                  </a:cubicBezTo>
                  <a:cubicBezTo>
                    <a:pt x="43470" y="17958"/>
                    <a:pt x="43375" y="24435"/>
                    <a:pt x="47089" y="28626"/>
                  </a:cubicBezTo>
                  <a:cubicBezTo>
                    <a:pt x="49756" y="31674"/>
                    <a:pt x="41755" y="33103"/>
                    <a:pt x="39469" y="36151"/>
                  </a:cubicBezTo>
                  <a:cubicBezTo>
                    <a:pt x="38326" y="37199"/>
                    <a:pt x="37088" y="38151"/>
                    <a:pt x="35755" y="38818"/>
                  </a:cubicBezTo>
                  <a:cubicBezTo>
                    <a:pt x="34326" y="39389"/>
                    <a:pt x="32802" y="39485"/>
                    <a:pt x="31278" y="39199"/>
                  </a:cubicBezTo>
                  <a:cubicBezTo>
                    <a:pt x="29373" y="38723"/>
                    <a:pt x="27658" y="37770"/>
                    <a:pt x="26230" y="36437"/>
                  </a:cubicBezTo>
                  <a:cubicBezTo>
                    <a:pt x="22896" y="32722"/>
                    <a:pt x="22134" y="37389"/>
                    <a:pt x="20324" y="38246"/>
                  </a:cubicBezTo>
                  <a:cubicBezTo>
                    <a:pt x="14704" y="40342"/>
                    <a:pt x="22705" y="43199"/>
                    <a:pt x="19943" y="45485"/>
                  </a:cubicBezTo>
                  <a:cubicBezTo>
                    <a:pt x="13180" y="54058"/>
                    <a:pt x="9085" y="48343"/>
                    <a:pt x="4894" y="42818"/>
                  </a:cubicBezTo>
                  <a:cubicBezTo>
                    <a:pt x="6132" y="37294"/>
                    <a:pt x="3655" y="33008"/>
                    <a:pt x="322" y="28912"/>
                  </a:cubicBezTo>
                  <a:cubicBezTo>
                    <a:pt x="131" y="25007"/>
                    <a:pt x="3274" y="21292"/>
                    <a:pt x="1179" y="17196"/>
                  </a:cubicBezTo>
                  <a:close/>
                </a:path>
              </a:pathLst>
            </a:custGeom>
            <a:solidFill>
              <a:srgbClr val="FCC700"/>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472" name="Google Shape;828;p3"/>
            <p:cNvSpPr/>
            <p:nvPr/>
          </p:nvSpPr>
          <p:spPr>
            <a:xfrm>
              <a:off x="9194395" y="2038464"/>
              <a:ext cx="19842" cy="17521"/>
            </a:xfrm>
            <a:custGeom>
              <a:avLst/>
              <a:gdLst/>
              <a:ahLst/>
              <a:cxnLst/>
              <a:rect l="l" t="t" r="r" b="b"/>
              <a:pathLst>
                <a:path w="19842" h="17521" extrusionOk="0">
                  <a:moveTo>
                    <a:pt x="19372" y="376"/>
                  </a:moveTo>
                  <a:cubicBezTo>
                    <a:pt x="19372" y="1138"/>
                    <a:pt x="19372" y="1900"/>
                    <a:pt x="19467" y="2662"/>
                  </a:cubicBezTo>
                  <a:cubicBezTo>
                    <a:pt x="22039" y="15616"/>
                    <a:pt x="10799" y="14187"/>
                    <a:pt x="4037" y="17521"/>
                  </a:cubicBezTo>
                  <a:cubicBezTo>
                    <a:pt x="2227" y="17140"/>
                    <a:pt x="608" y="16569"/>
                    <a:pt x="1274" y="14092"/>
                  </a:cubicBezTo>
                  <a:cubicBezTo>
                    <a:pt x="5942" y="11997"/>
                    <a:pt x="-5393" y="5996"/>
                    <a:pt x="3560" y="4853"/>
                  </a:cubicBezTo>
                  <a:cubicBezTo>
                    <a:pt x="8132" y="1424"/>
                    <a:pt x="13276" y="-957"/>
                    <a:pt x="19372" y="376"/>
                  </a:cubicBezTo>
                  <a:close/>
                </a:path>
              </a:pathLst>
            </a:custGeom>
            <a:solidFill>
              <a:srgbClr val="F8C306"/>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473" name="Google Shape;829;p3"/>
            <p:cNvSpPr/>
            <p:nvPr/>
          </p:nvSpPr>
          <p:spPr>
            <a:xfrm>
              <a:off x="9197860" y="2041126"/>
              <a:ext cx="25241" cy="19392"/>
            </a:xfrm>
            <a:custGeom>
              <a:avLst/>
              <a:gdLst/>
              <a:ahLst/>
              <a:cxnLst/>
              <a:rect l="l" t="t" r="r" b="b"/>
              <a:pathLst>
                <a:path w="25241" h="19392" extrusionOk="0">
                  <a:moveTo>
                    <a:pt x="0" y="13716"/>
                  </a:moveTo>
                  <a:cubicBezTo>
                    <a:pt x="5239" y="9049"/>
                    <a:pt x="15049" y="9716"/>
                    <a:pt x="16002" y="0"/>
                  </a:cubicBezTo>
                  <a:cubicBezTo>
                    <a:pt x="16764" y="0"/>
                    <a:pt x="17526" y="95"/>
                    <a:pt x="18288" y="95"/>
                  </a:cubicBezTo>
                  <a:cubicBezTo>
                    <a:pt x="18860" y="4953"/>
                    <a:pt x="22003" y="8096"/>
                    <a:pt x="25146" y="11430"/>
                  </a:cubicBezTo>
                  <a:cubicBezTo>
                    <a:pt x="25146" y="12192"/>
                    <a:pt x="25146" y="12954"/>
                    <a:pt x="25241" y="13716"/>
                  </a:cubicBezTo>
                  <a:cubicBezTo>
                    <a:pt x="22384" y="16574"/>
                    <a:pt x="18383" y="17336"/>
                    <a:pt x="14954" y="19145"/>
                  </a:cubicBezTo>
                  <a:cubicBezTo>
                    <a:pt x="14002" y="19431"/>
                    <a:pt x="13049" y="19431"/>
                    <a:pt x="12002" y="19336"/>
                  </a:cubicBezTo>
                  <a:cubicBezTo>
                    <a:pt x="11049" y="19050"/>
                    <a:pt x="10097" y="18764"/>
                    <a:pt x="9239" y="18383"/>
                  </a:cubicBezTo>
                  <a:cubicBezTo>
                    <a:pt x="6096" y="16669"/>
                    <a:pt x="667" y="19907"/>
                    <a:pt x="0" y="13716"/>
                  </a:cubicBezTo>
                  <a:close/>
                </a:path>
              </a:pathLst>
            </a:custGeom>
            <a:solidFill>
              <a:srgbClr val="F8BC02"/>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474" name="Google Shape;830;p3"/>
            <p:cNvSpPr/>
            <p:nvPr/>
          </p:nvSpPr>
          <p:spPr>
            <a:xfrm>
              <a:off x="9193267" y="2052556"/>
              <a:ext cx="16023" cy="20478"/>
            </a:xfrm>
            <a:custGeom>
              <a:avLst/>
              <a:gdLst/>
              <a:ahLst/>
              <a:cxnLst/>
              <a:rect l="l" t="t" r="r" b="b"/>
              <a:pathLst>
                <a:path w="16023" h="20478" extrusionOk="0">
                  <a:moveTo>
                    <a:pt x="4594" y="2286"/>
                  </a:moveTo>
                  <a:cubicBezTo>
                    <a:pt x="7451" y="7811"/>
                    <a:pt x="12976" y="-95"/>
                    <a:pt x="16024" y="4572"/>
                  </a:cubicBezTo>
                  <a:cubicBezTo>
                    <a:pt x="14785" y="8382"/>
                    <a:pt x="10309" y="9811"/>
                    <a:pt x="9166" y="13716"/>
                  </a:cubicBezTo>
                  <a:cubicBezTo>
                    <a:pt x="7451" y="16574"/>
                    <a:pt x="6784" y="20479"/>
                    <a:pt x="2308" y="20479"/>
                  </a:cubicBezTo>
                  <a:cubicBezTo>
                    <a:pt x="4117" y="13621"/>
                    <a:pt x="-3693" y="6858"/>
                    <a:pt x="2308" y="0"/>
                  </a:cubicBezTo>
                  <a:cubicBezTo>
                    <a:pt x="3070" y="762"/>
                    <a:pt x="3832" y="1524"/>
                    <a:pt x="4594" y="2286"/>
                  </a:cubicBezTo>
                  <a:close/>
                </a:path>
              </a:pathLst>
            </a:custGeom>
            <a:solidFill>
              <a:srgbClr val="F9C306"/>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475" name="Google Shape;831;p3"/>
            <p:cNvSpPr/>
            <p:nvPr/>
          </p:nvSpPr>
          <p:spPr>
            <a:xfrm>
              <a:off x="9196632" y="2032718"/>
              <a:ext cx="17135" cy="10853"/>
            </a:xfrm>
            <a:custGeom>
              <a:avLst/>
              <a:gdLst/>
              <a:ahLst/>
              <a:cxnLst/>
              <a:rect l="l" t="t" r="r" b="b"/>
              <a:pathLst>
                <a:path w="17135" h="10853" extrusionOk="0">
                  <a:moveTo>
                    <a:pt x="17135" y="6122"/>
                  </a:moveTo>
                  <a:cubicBezTo>
                    <a:pt x="12087" y="8789"/>
                    <a:pt x="7134" y="11551"/>
                    <a:pt x="1133" y="10694"/>
                  </a:cubicBezTo>
                  <a:cubicBezTo>
                    <a:pt x="-2582" y="3550"/>
                    <a:pt x="3705" y="2979"/>
                    <a:pt x="7515" y="1074"/>
                  </a:cubicBezTo>
                  <a:cubicBezTo>
                    <a:pt x="12849" y="-1498"/>
                    <a:pt x="15897" y="693"/>
                    <a:pt x="17135" y="6122"/>
                  </a:cubicBezTo>
                  <a:close/>
                </a:path>
              </a:pathLst>
            </a:custGeom>
            <a:solidFill>
              <a:srgbClr val="FCCC02"/>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476" name="Google Shape;832;p3"/>
            <p:cNvSpPr/>
            <p:nvPr/>
          </p:nvSpPr>
          <p:spPr>
            <a:xfrm>
              <a:off x="9214564" y="2041221"/>
              <a:ext cx="8347" cy="11334"/>
            </a:xfrm>
            <a:custGeom>
              <a:avLst/>
              <a:gdLst/>
              <a:ahLst/>
              <a:cxnLst/>
              <a:rect l="l" t="t" r="r" b="b"/>
              <a:pathLst>
                <a:path w="8347" h="11334" extrusionOk="0">
                  <a:moveTo>
                    <a:pt x="8348" y="11335"/>
                  </a:moveTo>
                  <a:cubicBezTo>
                    <a:pt x="3299" y="9239"/>
                    <a:pt x="-2892" y="7811"/>
                    <a:pt x="1490" y="0"/>
                  </a:cubicBezTo>
                  <a:cubicBezTo>
                    <a:pt x="2918" y="1524"/>
                    <a:pt x="4442" y="3048"/>
                    <a:pt x="5871" y="4572"/>
                  </a:cubicBezTo>
                  <a:cubicBezTo>
                    <a:pt x="6728" y="6858"/>
                    <a:pt x="7586" y="9049"/>
                    <a:pt x="8348" y="11335"/>
                  </a:cubicBezTo>
                  <a:close/>
                </a:path>
              </a:pathLst>
            </a:custGeom>
            <a:solidFill>
              <a:srgbClr val="F8C306"/>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477" name="Google Shape;833;p3"/>
            <p:cNvSpPr/>
            <p:nvPr/>
          </p:nvSpPr>
          <p:spPr>
            <a:xfrm>
              <a:off x="9191002" y="2075321"/>
              <a:ext cx="7743" cy="12358"/>
            </a:xfrm>
            <a:custGeom>
              <a:avLst/>
              <a:gdLst/>
              <a:ahLst/>
              <a:cxnLst/>
              <a:rect l="l" t="t" r="r" b="b"/>
              <a:pathLst>
                <a:path w="7743" h="12358" extrusionOk="0">
                  <a:moveTo>
                    <a:pt x="4572" y="0"/>
                  </a:moveTo>
                  <a:cubicBezTo>
                    <a:pt x="10192" y="3810"/>
                    <a:pt x="7144" y="7620"/>
                    <a:pt x="4572" y="11430"/>
                  </a:cubicBezTo>
                  <a:cubicBezTo>
                    <a:pt x="3048" y="12668"/>
                    <a:pt x="1524" y="12668"/>
                    <a:pt x="0" y="11430"/>
                  </a:cubicBezTo>
                  <a:cubicBezTo>
                    <a:pt x="0" y="10763"/>
                    <a:pt x="95" y="10001"/>
                    <a:pt x="286" y="9335"/>
                  </a:cubicBezTo>
                  <a:cubicBezTo>
                    <a:pt x="1715" y="6286"/>
                    <a:pt x="3143" y="3143"/>
                    <a:pt x="4572" y="0"/>
                  </a:cubicBezTo>
                  <a:close/>
                </a:path>
              </a:pathLst>
            </a:custGeom>
            <a:solidFill>
              <a:srgbClr val="F9C306"/>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478" name="Google Shape;834;p3"/>
            <p:cNvSpPr/>
            <p:nvPr/>
          </p:nvSpPr>
          <p:spPr>
            <a:xfrm>
              <a:off x="9172048" y="2100466"/>
              <a:ext cx="45261" cy="43433"/>
            </a:xfrm>
            <a:custGeom>
              <a:avLst/>
              <a:gdLst/>
              <a:ahLst/>
              <a:cxnLst/>
              <a:rect l="l" t="t" r="r" b="b"/>
              <a:pathLst>
                <a:path w="45261" h="43433" extrusionOk="0">
                  <a:moveTo>
                    <a:pt x="28004" y="0"/>
                  </a:moveTo>
                  <a:cubicBezTo>
                    <a:pt x="32385" y="2000"/>
                    <a:pt x="35814" y="9430"/>
                    <a:pt x="41719" y="2286"/>
                  </a:cubicBezTo>
                  <a:cubicBezTo>
                    <a:pt x="42672" y="1619"/>
                    <a:pt x="43625" y="1619"/>
                    <a:pt x="44577" y="2381"/>
                  </a:cubicBezTo>
                  <a:cubicBezTo>
                    <a:pt x="45053" y="3334"/>
                    <a:pt x="45339" y="4382"/>
                    <a:pt x="45244" y="5525"/>
                  </a:cubicBezTo>
                  <a:cubicBezTo>
                    <a:pt x="44291" y="9049"/>
                    <a:pt x="41529" y="10668"/>
                    <a:pt x="38481" y="11811"/>
                  </a:cubicBezTo>
                  <a:cubicBezTo>
                    <a:pt x="30194" y="13430"/>
                    <a:pt x="38100" y="16383"/>
                    <a:pt x="38005" y="18669"/>
                  </a:cubicBezTo>
                  <a:cubicBezTo>
                    <a:pt x="38481" y="20764"/>
                    <a:pt x="40195" y="21717"/>
                    <a:pt x="41815" y="22955"/>
                  </a:cubicBezTo>
                  <a:cubicBezTo>
                    <a:pt x="42577" y="24479"/>
                    <a:pt x="43339" y="26003"/>
                    <a:pt x="44101" y="27432"/>
                  </a:cubicBezTo>
                  <a:cubicBezTo>
                    <a:pt x="45053" y="31718"/>
                    <a:pt x="41148" y="31909"/>
                    <a:pt x="39053" y="33623"/>
                  </a:cubicBezTo>
                  <a:cubicBezTo>
                    <a:pt x="36386" y="34481"/>
                    <a:pt x="33909" y="35528"/>
                    <a:pt x="33147" y="38672"/>
                  </a:cubicBezTo>
                  <a:cubicBezTo>
                    <a:pt x="32671" y="40481"/>
                    <a:pt x="31813" y="42101"/>
                    <a:pt x="30385" y="43434"/>
                  </a:cubicBezTo>
                  <a:lnTo>
                    <a:pt x="29337" y="43434"/>
                  </a:lnTo>
                  <a:cubicBezTo>
                    <a:pt x="29337" y="43434"/>
                    <a:pt x="28289" y="43434"/>
                    <a:pt x="28289" y="43434"/>
                  </a:cubicBezTo>
                  <a:cubicBezTo>
                    <a:pt x="27432" y="41910"/>
                    <a:pt x="26670" y="40386"/>
                    <a:pt x="25813" y="38862"/>
                  </a:cubicBezTo>
                  <a:cubicBezTo>
                    <a:pt x="23431" y="37433"/>
                    <a:pt x="22288" y="34004"/>
                    <a:pt x="18860" y="34100"/>
                  </a:cubicBezTo>
                  <a:cubicBezTo>
                    <a:pt x="17050" y="33052"/>
                    <a:pt x="15430" y="31909"/>
                    <a:pt x="16192" y="29432"/>
                  </a:cubicBezTo>
                  <a:cubicBezTo>
                    <a:pt x="16192" y="28480"/>
                    <a:pt x="19431" y="26956"/>
                    <a:pt x="15621" y="26765"/>
                  </a:cubicBezTo>
                  <a:cubicBezTo>
                    <a:pt x="12382" y="26670"/>
                    <a:pt x="10287" y="28956"/>
                    <a:pt x="7906" y="30575"/>
                  </a:cubicBezTo>
                  <a:cubicBezTo>
                    <a:pt x="6858" y="30861"/>
                    <a:pt x="5905" y="30861"/>
                    <a:pt x="4858" y="30480"/>
                  </a:cubicBezTo>
                  <a:cubicBezTo>
                    <a:pt x="1143" y="27242"/>
                    <a:pt x="667" y="22670"/>
                    <a:pt x="0" y="18193"/>
                  </a:cubicBezTo>
                  <a:cubicBezTo>
                    <a:pt x="2381" y="14192"/>
                    <a:pt x="6191" y="15431"/>
                    <a:pt x="9620" y="15431"/>
                  </a:cubicBezTo>
                  <a:cubicBezTo>
                    <a:pt x="14859" y="15240"/>
                    <a:pt x="18860" y="13335"/>
                    <a:pt x="20193" y="7715"/>
                  </a:cubicBezTo>
                  <a:cubicBezTo>
                    <a:pt x="20098" y="6763"/>
                    <a:pt x="20288" y="5810"/>
                    <a:pt x="20669" y="4858"/>
                  </a:cubicBezTo>
                  <a:cubicBezTo>
                    <a:pt x="22574" y="2191"/>
                    <a:pt x="24860" y="476"/>
                    <a:pt x="28004" y="0"/>
                  </a:cubicBezTo>
                  <a:close/>
                </a:path>
              </a:pathLst>
            </a:custGeom>
            <a:solidFill>
              <a:srgbClr val="FBC101"/>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479" name="Google Shape;835;p3"/>
            <p:cNvSpPr/>
            <p:nvPr/>
          </p:nvSpPr>
          <p:spPr>
            <a:xfrm>
              <a:off x="9206679" y="2166665"/>
              <a:ext cx="13974" cy="29760"/>
            </a:xfrm>
            <a:custGeom>
              <a:avLst/>
              <a:gdLst/>
              <a:ahLst/>
              <a:cxnLst/>
              <a:rect l="l" t="t" r="r" b="b"/>
              <a:pathLst>
                <a:path w="13974" h="29760" extrusionOk="0">
                  <a:moveTo>
                    <a:pt x="9374" y="16002"/>
                  </a:moveTo>
                  <a:cubicBezTo>
                    <a:pt x="10803" y="18383"/>
                    <a:pt x="14327" y="19336"/>
                    <a:pt x="13946" y="22860"/>
                  </a:cubicBezTo>
                  <a:cubicBezTo>
                    <a:pt x="12136" y="24955"/>
                    <a:pt x="15184" y="30290"/>
                    <a:pt x="9374" y="29718"/>
                  </a:cubicBezTo>
                  <a:cubicBezTo>
                    <a:pt x="5088" y="20193"/>
                    <a:pt x="-1294" y="11335"/>
                    <a:pt x="230" y="0"/>
                  </a:cubicBezTo>
                  <a:cubicBezTo>
                    <a:pt x="7945" y="2762"/>
                    <a:pt x="3754" y="12192"/>
                    <a:pt x="9374" y="16002"/>
                  </a:cubicBezTo>
                  <a:close/>
                </a:path>
              </a:pathLst>
            </a:custGeom>
            <a:solidFill>
              <a:srgbClr val="FCCA08"/>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480" name="Google Shape;836;p3"/>
            <p:cNvSpPr/>
            <p:nvPr/>
          </p:nvSpPr>
          <p:spPr>
            <a:xfrm>
              <a:off x="9216053" y="2189525"/>
              <a:ext cx="11429" cy="11430"/>
            </a:xfrm>
            <a:custGeom>
              <a:avLst/>
              <a:gdLst/>
              <a:ahLst/>
              <a:cxnLst/>
              <a:rect l="l" t="t" r="r" b="b"/>
              <a:pathLst>
                <a:path w="11429" h="11430" extrusionOk="0">
                  <a:moveTo>
                    <a:pt x="0" y="6858"/>
                  </a:moveTo>
                  <a:cubicBezTo>
                    <a:pt x="1524" y="4572"/>
                    <a:pt x="3048" y="2286"/>
                    <a:pt x="4572" y="0"/>
                  </a:cubicBezTo>
                  <a:cubicBezTo>
                    <a:pt x="6858" y="2286"/>
                    <a:pt x="9144" y="4572"/>
                    <a:pt x="11430" y="6858"/>
                  </a:cubicBezTo>
                  <a:cubicBezTo>
                    <a:pt x="11430" y="8382"/>
                    <a:pt x="11430" y="9906"/>
                    <a:pt x="11430" y="11430"/>
                  </a:cubicBezTo>
                  <a:cubicBezTo>
                    <a:pt x="8382" y="6858"/>
                    <a:pt x="5334" y="9144"/>
                    <a:pt x="2286" y="11430"/>
                  </a:cubicBezTo>
                  <a:cubicBezTo>
                    <a:pt x="476" y="10382"/>
                    <a:pt x="95" y="8763"/>
                    <a:pt x="0" y="6858"/>
                  </a:cubicBezTo>
                  <a:close/>
                </a:path>
              </a:pathLst>
            </a:custGeom>
            <a:solidFill>
              <a:srgbClr val="FCCD04"/>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481" name="Google Shape;837;p3"/>
            <p:cNvSpPr/>
            <p:nvPr/>
          </p:nvSpPr>
          <p:spPr>
            <a:xfrm>
              <a:off x="9271965" y="2063986"/>
              <a:ext cx="24136" cy="18127"/>
            </a:xfrm>
            <a:custGeom>
              <a:avLst/>
              <a:gdLst/>
              <a:ahLst/>
              <a:cxnLst/>
              <a:rect l="l" t="t" r="r" b="b"/>
              <a:pathLst>
                <a:path w="24136" h="18127" extrusionOk="0">
                  <a:moveTo>
                    <a:pt x="23908" y="0"/>
                  </a:moveTo>
                  <a:cubicBezTo>
                    <a:pt x="23336" y="4572"/>
                    <a:pt x="25813" y="9620"/>
                    <a:pt x="21717" y="13621"/>
                  </a:cubicBezTo>
                  <a:cubicBezTo>
                    <a:pt x="14573" y="19812"/>
                    <a:pt x="7620" y="19717"/>
                    <a:pt x="953" y="12764"/>
                  </a:cubicBezTo>
                  <a:cubicBezTo>
                    <a:pt x="286" y="11716"/>
                    <a:pt x="0" y="10573"/>
                    <a:pt x="0" y="9430"/>
                  </a:cubicBezTo>
                  <a:cubicBezTo>
                    <a:pt x="1048" y="4477"/>
                    <a:pt x="3810" y="1238"/>
                    <a:pt x="8954" y="190"/>
                  </a:cubicBezTo>
                  <a:cubicBezTo>
                    <a:pt x="14002" y="762"/>
                    <a:pt x="18955" y="95"/>
                    <a:pt x="23908" y="0"/>
                  </a:cubicBezTo>
                  <a:close/>
                </a:path>
              </a:pathLst>
            </a:custGeom>
            <a:solidFill>
              <a:srgbClr val="FBC204"/>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482" name="Google Shape;838;p3"/>
            <p:cNvSpPr/>
            <p:nvPr/>
          </p:nvSpPr>
          <p:spPr>
            <a:xfrm>
              <a:off x="9265243" y="2084951"/>
              <a:ext cx="24315" cy="25115"/>
            </a:xfrm>
            <a:custGeom>
              <a:avLst/>
              <a:gdLst/>
              <a:ahLst/>
              <a:cxnLst/>
              <a:rect l="l" t="t" r="r" b="b"/>
              <a:pathLst>
                <a:path w="24315" h="25115" extrusionOk="0">
                  <a:moveTo>
                    <a:pt x="23581" y="10943"/>
                  </a:moveTo>
                  <a:cubicBezTo>
                    <a:pt x="21295" y="13610"/>
                    <a:pt x="13675" y="15134"/>
                    <a:pt x="21581" y="20087"/>
                  </a:cubicBezTo>
                  <a:cubicBezTo>
                    <a:pt x="20057" y="27040"/>
                    <a:pt x="14532" y="24659"/>
                    <a:pt x="10055" y="24945"/>
                  </a:cubicBezTo>
                  <a:cubicBezTo>
                    <a:pt x="7007" y="24088"/>
                    <a:pt x="3674" y="23802"/>
                    <a:pt x="721" y="22564"/>
                  </a:cubicBezTo>
                  <a:cubicBezTo>
                    <a:pt x="-803" y="19611"/>
                    <a:pt x="149" y="17039"/>
                    <a:pt x="3007" y="16372"/>
                  </a:cubicBezTo>
                  <a:cubicBezTo>
                    <a:pt x="10722" y="14658"/>
                    <a:pt x="10341" y="9324"/>
                    <a:pt x="9484" y="3514"/>
                  </a:cubicBezTo>
                  <a:cubicBezTo>
                    <a:pt x="9389" y="2466"/>
                    <a:pt x="9865" y="1609"/>
                    <a:pt x="10627" y="847"/>
                  </a:cubicBezTo>
                  <a:cubicBezTo>
                    <a:pt x="14532" y="-1058"/>
                    <a:pt x="18437" y="847"/>
                    <a:pt x="22343" y="847"/>
                  </a:cubicBezTo>
                  <a:cubicBezTo>
                    <a:pt x="23771" y="1513"/>
                    <a:pt x="25010" y="2180"/>
                    <a:pt x="23867" y="4085"/>
                  </a:cubicBezTo>
                  <a:cubicBezTo>
                    <a:pt x="23867" y="6371"/>
                    <a:pt x="23771" y="8657"/>
                    <a:pt x="23581" y="10943"/>
                  </a:cubicBezTo>
                  <a:close/>
                </a:path>
              </a:pathLst>
            </a:custGeom>
            <a:solidFill>
              <a:srgbClr val="F5B201"/>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483" name="Google Shape;839;p3"/>
            <p:cNvSpPr/>
            <p:nvPr/>
          </p:nvSpPr>
          <p:spPr>
            <a:xfrm>
              <a:off x="9263011" y="2074062"/>
              <a:ext cx="30765" cy="15623"/>
            </a:xfrm>
            <a:custGeom>
              <a:avLst/>
              <a:gdLst/>
              <a:ahLst/>
              <a:cxnLst/>
              <a:rect l="l" t="t" r="r" b="b"/>
              <a:pathLst>
                <a:path w="30765" h="15623" extrusionOk="0">
                  <a:moveTo>
                    <a:pt x="10192" y="1259"/>
                  </a:moveTo>
                  <a:cubicBezTo>
                    <a:pt x="16669" y="5640"/>
                    <a:pt x="23432" y="6879"/>
                    <a:pt x="30766" y="3545"/>
                  </a:cubicBezTo>
                  <a:cubicBezTo>
                    <a:pt x="30004" y="5069"/>
                    <a:pt x="29242" y="6593"/>
                    <a:pt x="28384" y="8117"/>
                  </a:cubicBezTo>
                  <a:cubicBezTo>
                    <a:pt x="27337" y="9260"/>
                    <a:pt x="26098" y="10022"/>
                    <a:pt x="24479" y="10308"/>
                  </a:cubicBezTo>
                  <a:cubicBezTo>
                    <a:pt x="20574" y="11736"/>
                    <a:pt x="15811" y="8974"/>
                    <a:pt x="12383" y="12689"/>
                  </a:cubicBezTo>
                  <a:lnTo>
                    <a:pt x="12383" y="12689"/>
                  </a:lnTo>
                  <a:cubicBezTo>
                    <a:pt x="3429" y="19737"/>
                    <a:pt x="1905" y="12689"/>
                    <a:pt x="0" y="6212"/>
                  </a:cubicBezTo>
                  <a:cubicBezTo>
                    <a:pt x="0" y="4307"/>
                    <a:pt x="857" y="2878"/>
                    <a:pt x="2286" y="1735"/>
                  </a:cubicBezTo>
                  <a:cubicBezTo>
                    <a:pt x="4858" y="211"/>
                    <a:pt x="7334" y="-1027"/>
                    <a:pt x="10192" y="1259"/>
                  </a:cubicBezTo>
                  <a:close/>
                </a:path>
              </a:pathLst>
            </a:custGeom>
            <a:solidFill>
              <a:srgbClr val="FCBE01"/>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484" name="Google Shape;840;p3"/>
            <p:cNvSpPr/>
            <p:nvPr/>
          </p:nvSpPr>
          <p:spPr>
            <a:xfrm>
              <a:off x="9281727" y="2060869"/>
              <a:ext cx="14145" cy="6621"/>
            </a:xfrm>
            <a:custGeom>
              <a:avLst/>
              <a:gdLst/>
              <a:ahLst/>
              <a:cxnLst/>
              <a:rect l="l" t="t" r="r" b="b"/>
              <a:pathLst>
                <a:path w="14145" h="6621" extrusionOk="0">
                  <a:moveTo>
                    <a:pt x="14146" y="3117"/>
                  </a:moveTo>
                  <a:cubicBezTo>
                    <a:pt x="10145" y="7213"/>
                    <a:pt x="5573" y="7403"/>
                    <a:pt x="525" y="5308"/>
                  </a:cubicBezTo>
                  <a:cubicBezTo>
                    <a:pt x="-809" y="2927"/>
                    <a:pt x="620" y="1593"/>
                    <a:pt x="2335" y="260"/>
                  </a:cubicBezTo>
                  <a:cubicBezTo>
                    <a:pt x="3382" y="-217"/>
                    <a:pt x="4240" y="-26"/>
                    <a:pt x="5097" y="736"/>
                  </a:cubicBezTo>
                  <a:cubicBezTo>
                    <a:pt x="7383" y="736"/>
                    <a:pt x="9669" y="736"/>
                    <a:pt x="11955" y="736"/>
                  </a:cubicBezTo>
                  <a:cubicBezTo>
                    <a:pt x="12717" y="1593"/>
                    <a:pt x="13479" y="2355"/>
                    <a:pt x="14146" y="3117"/>
                  </a:cubicBezTo>
                  <a:close/>
                </a:path>
              </a:pathLst>
            </a:custGeom>
            <a:solidFill>
              <a:srgbClr val="F6B801"/>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485" name="Google Shape;841;p3"/>
            <p:cNvSpPr/>
            <p:nvPr/>
          </p:nvSpPr>
          <p:spPr>
            <a:xfrm>
              <a:off x="9284262" y="2082178"/>
              <a:ext cx="7166" cy="6858"/>
            </a:xfrm>
            <a:custGeom>
              <a:avLst/>
              <a:gdLst/>
              <a:ahLst/>
              <a:cxnLst/>
              <a:rect l="l" t="t" r="r" b="b"/>
              <a:pathLst>
                <a:path w="7166" h="6858" extrusionOk="0">
                  <a:moveTo>
                    <a:pt x="2562" y="0"/>
                  </a:moveTo>
                  <a:cubicBezTo>
                    <a:pt x="4086" y="0"/>
                    <a:pt x="5610" y="0"/>
                    <a:pt x="7134" y="0"/>
                  </a:cubicBezTo>
                  <a:cubicBezTo>
                    <a:pt x="7134" y="2572"/>
                    <a:pt x="7610" y="5144"/>
                    <a:pt x="4943" y="6858"/>
                  </a:cubicBezTo>
                  <a:cubicBezTo>
                    <a:pt x="4181" y="6096"/>
                    <a:pt x="3419" y="5334"/>
                    <a:pt x="2562" y="4572"/>
                  </a:cubicBezTo>
                  <a:cubicBezTo>
                    <a:pt x="1609" y="5048"/>
                    <a:pt x="466" y="5144"/>
                    <a:pt x="85" y="4001"/>
                  </a:cubicBezTo>
                  <a:cubicBezTo>
                    <a:pt x="-391" y="2000"/>
                    <a:pt x="1228" y="1048"/>
                    <a:pt x="2562" y="0"/>
                  </a:cubicBezTo>
                  <a:close/>
                </a:path>
              </a:pathLst>
            </a:custGeom>
            <a:solidFill>
              <a:srgbClr val="F9BF08"/>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486" name="Google Shape;842;p3"/>
            <p:cNvSpPr/>
            <p:nvPr/>
          </p:nvSpPr>
          <p:spPr>
            <a:xfrm>
              <a:off x="9256072" y="2064007"/>
              <a:ext cx="18147" cy="13599"/>
            </a:xfrm>
            <a:custGeom>
              <a:avLst/>
              <a:gdLst/>
              <a:ahLst/>
              <a:cxnLst/>
              <a:rect l="l" t="t" r="r" b="b"/>
              <a:pathLst>
                <a:path w="18147" h="13599" extrusionOk="0">
                  <a:moveTo>
                    <a:pt x="17131" y="11313"/>
                  </a:moveTo>
                  <a:cubicBezTo>
                    <a:pt x="14845" y="12075"/>
                    <a:pt x="12559" y="12837"/>
                    <a:pt x="10273" y="13599"/>
                  </a:cubicBezTo>
                  <a:cubicBezTo>
                    <a:pt x="7511" y="12266"/>
                    <a:pt x="4177" y="12075"/>
                    <a:pt x="1701" y="9980"/>
                  </a:cubicBezTo>
                  <a:cubicBezTo>
                    <a:pt x="82" y="8265"/>
                    <a:pt x="-871" y="6551"/>
                    <a:pt x="1129" y="4455"/>
                  </a:cubicBezTo>
                  <a:cubicBezTo>
                    <a:pt x="4939" y="-974"/>
                    <a:pt x="9607" y="-1069"/>
                    <a:pt x="14845" y="2169"/>
                  </a:cubicBezTo>
                  <a:cubicBezTo>
                    <a:pt x="17893" y="3693"/>
                    <a:pt x="19227" y="5789"/>
                    <a:pt x="17131" y="9027"/>
                  </a:cubicBezTo>
                  <a:cubicBezTo>
                    <a:pt x="17131" y="9789"/>
                    <a:pt x="17131" y="10551"/>
                    <a:pt x="17131" y="11313"/>
                  </a:cubicBezTo>
                  <a:close/>
                </a:path>
              </a:pathLst>
            </a:custGeom>
            <a:solidFill>
              <a:srgbClr val="FDCA01"/>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487" name="Google Shape;843;p3"/>
            <p:cNvSpPr/>
            <p:nvPr/>
          </p:nvSpPr>
          <p:spPr>
            <a:xfrm>
              <a:off x="9245161" y="2067459"/>
              <a:ext cx="15918" cy="14689"/>
            </a:xfrm>
            <a:custGeom>
              <a:avLst/>
              <a:gdLst/>
              <a:ahLst/>
              <a:cxnLst/>
              <a:rect l="l" t="t" r="r" b="b"/>
              <a:pathLst>
                <a:path w="15918" h="14689" extrusionOk="0">
                  <a:moveTo>
                    <a:pt x="12040" y="1098"/>
                  </a:moveTo>
                  <a:cubicBezTo>
                    <a:pt x="12136" y="3003"/>
                    <a:pt x="12517" y="4718"/>
                    <a:pt x="14326" y="5670"/>
                  </a:cubicBezTo>
                  <a:cubicBezTo>
                    <a:pt x="16136" y="7766"/>
                    <a:pt x="16422" y="10052"/>
                    <a:pt x="15088" y="12528"/>
                  </a:cubicBezTo>
                  <a:cubicBezTo>
                    <a:pt x="12612" y="15005"/>
                    <a:pt x="9659" y="15005"/>
                    <a:pt x="6516" y="14243"/>
                  </a:cubicBezTo>
                  <a:cubicBezTo>
                    <a:pt x="3658" y="13195"/>
                    <a:pt x="1468" y="11385"/>
                    <a:pt x="134" y="8528"/>
                  </a:cubicBezTo>
                  <a:cubicBezTo>
                    <a:pt x="-818" y="4242"/>
                    <a:pt x="3563" y="5099"/>
                    <a:pt x="5182" y="3289"/>
                  </a:cubicBezTo>
                  <a:cubicBezTo>
                    <a:pt x="6516" y="-330"/>
                    <a:pt x="8897" y="-807"/>
                    <a:pt x="12040" y="1098"/>
                  </a:cubicBezTo>
                  <a:close/>
                </a:path>
              </a:pathLst>
            </a:custGeom>
            <a:solidFill>
              <a:srgbClr val="F8BD01"/>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488" name="Google Shape;844;p3"/>
            <p:cNvSpPr/>
            <p:nvPr/>
          </p:nvSpPr>
          <p:spPr>
            <a:xfrm>
              <a:off x="9270917" y="2059318"/>
              <a:ext cx="13716" cy="13716"/>
            </a:xfrm>
            <a:custGeom>
              <a:avLst/>
              <a:gdLst/>
              <a:ahLst/>
              <a:cxnLst/>
              <a:rect l="l" t="t" r="r" b="b"/>
              <a:pathLst>
                <a:path w="13716" h="13716" extrusionOk="0">
                  <a:moveTo>
                    <a:pt x="2286" y="13716"/>
                  </a:moveTo>
                  <a:cubicBezTo>
                    <a:pt x="1524" y="11430"/>
                    <a:pt x="762" y="9144"/>
                    <a:pt x="0" y="6858"/>
                  </a:cubicBezTo>
                  <a:cubicBezTo>
                    <a:pt x="95" y="2381"/>
                    <a:pt x="3905" y="1715"/>
                    <a:pt x="6858" y="0"/>
                  </a:cubicBezTo>
                  <a:cubicBezTo>
                    <a:pt x="8477" y="2667"/>
                    <a:pt x="11906" y="95"/>
                    <a:pt x="13716" y="2286"/>
                  </a:cubicBezTo>
                  <a:cubicBezTo>
                    <a:pt x="12954" y="3810"/>
                    <a:pt x="12192" y="5334"/>
                    <a:pt x="11430" y="6858"/>
                  </a:cubicBezTo>
                  <a:cubicBezTo>
                    <a:pt x="6286" y="6477"/>
                    <a:pt x="5334" y="11525"/>
                    <a:pt x="2286" y="13716"/>
                  </a:cubicBezTo>
                  <a:close/>
                </a:path>
              </a:pathLst>
            </a:custGeom>
            <a:solidFill>
              <a:srgbClr val="F8BF02"/>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489" name="Google Shape;845;p3"/>
            <p:cNvSpPr/>
            <p:nvPr/>
          </p:nvSpPr>
          <p:spPr>
            <a:xfrm>
              <a:off x="9237676" y="2063986"/>
              <a:ext cx="9037" cy="10288"/>
            </a:xfrm>
            <a:custGeom>
              <a:avLst/>
              <a:gdLst/>
              <a:ahLst/>
              <a:cxnLst/>
              <a:rect l="l" t="t" r="r" b="b"/>
              <a:pathLst>
                <a:path w="9037" h="10288" extrusionOk="0">
                  <a:moveTo>
                    <a:pt x="3523" y="0"/>
                  </a:moveTo>
                  <a:cubicBezTo>
                    <a:pt x="4285" y="0"/>
                    <a:pt x="4952" y="0"/>
                    <a:pt x="5714" y="95"/>
                  </a:cubicBezTo>
                  <a:cubicBezTo>
                    <a:pt x="7333" y="2000"/>
                    <a:pt x="10667" y="3334"/>
                    <a:pt x="8095" y="6763"/>
                  </a:cubicBezTo>
                  <a:cubicBezTo>
                    <a:pt x="6476" y="9906"/>
                    <a:pt x="4285" y="11335"/>
                    <a:pt x="951" y="9430"/>
                  </a:cubicBezTo>
                  <a:cubicBezTo>
                    <a:pt x="-1716" y="5334"/>
                    <a:pt x="1904" y="2953"/>
                    <a:pt x="3523" y="0"/>
                  </a:cubicBezTo>
                  <a:close/>
                </a:path>
              </a:pathLst>
            </a:custGeom>
            <a:solidFill>
              <a:srgbClr val="FCCC07"/>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490" name="Google Shape;846;p3"/>
            <p:cNvSpPr/>
            <p:nvPr/>
          </p:nvSpPr>
          <p:spPr>
            <a:xfrm>
              <a:off x="9238007" y="2070748"/>
              <a:ext cx="12335" cy="7825"/>
            </a:xfrm>
            <a:custGeom>
              <a:avLst/>
              <a:gdLst/>
              <a:ahLst/>
              <a:cxnLst/>
              <a:rect l="l" t="t" r="r" b="b"/>
              <a:pathLst>
                <a:path w="12335" h="7825" extrusionOk="0">
                  <a:moveTo>
                    <a:pt x="906" y="2286"/>
                  </a:moveTo>
                  <a:cubicBezTo>
                    <a:pt x="3192" y="1524"/>
                    <a:pt x="5478" y="762"/>
                    <a:pt x="7764" y="0"/>
                  </a:cubicBezTo>
                  <a:cubicBezTo>
                    <a:pt x="9288" y="0"/>
                    <a:pt x="10812" y="0"/>
                    <a:pt x="12336" y="0"/>
                  </a:cubicBezTo>
                  <a:cubicBezTo>
                    <a:pt x="10812" y="1524"/>
                    <a:pt x="9288" y="3048"/>
                    <a:pt x="7764" y="4572"/>
                  </a:cubicBezTo>
                  <a:cubicBezTo>
                    <a:pt x="6430" y="7334"/>
                    <a:pt x="4335" y="8763"/>
                    <a:pt x="1382" y="7144"/>
                  </a:cubicBezTo>
                  <a:cubicBezTo>
                    <a:pt x="-523" y="6096"/>
                    <a:pt x="-237" y="4096"/>
                    <a:pt x="906" y="2286"/>
                  </a:cubicBezTo>
                  <a:close/>
                </a:path>
              </a:pathLst>
            </a:custGeom>
            <a:solidFill>
              <a:srgbClr val="F2B701"/>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491" name="Google Shape;847;p3"/>
            <p:cNvSpPr/>
            <p:nvPr/>
          </p:nvSpPr>
          <p:spPr>
            <a:xfrm>
              <a:off x="9277680" y="2059382"/>
              <a:ext cx="9143" cy="3224"/>
            </a:xfrm>
            <a:custGeom>
              <a:avLst/>
              <a:gdLst/>
              <a:ahLst/>
              <a:cxnLst/>
              <a:rect l="l" t="t" r="r" b="b"/>
              <a:pathLst>
                <a:path w="9143" h="3224" extrusionOk="0">
                  <a:moveTo>
                    <a:pt x="6858" y="2318"/>
                  </a:moveTo>
                  <a:cubicBezTo>
                    <a:pt x="4572" y="1461"/>
                    <a:pt x="571" y="6128"/>
                    <a:pt x="0" y="32"/>
                  </a:cubicBezTo>
                  <a:cubicBezTo>
                    <a:pt x="3143" y="318"/>
                    <a:pt x="6763" y="-1016"/>
                    <a:pt x="9144" y="2318"/>
                  </a:cubicBezTo>
                  <a:cubicBezTo>
                    <a:pt x="8382" y="2223"/>
                    <a:pt x="7620" y="2318"/>
                    <a:pt x="6858" y="2318"/>
                  </a:cubicBezTo>
                  <a:close/>
                </a:path>
              </a:pathLst>
            </a:custGeom>
            <a:solidFill>
              <a:srgbClr val="FBC204"/>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492" name="Google Shape;848;p3"/>
            <p:cNvSpPr/>
            <p:nvPr/>
          </p:nvSpPr>
          <p:spPr>
            <a:xfrm>
              <a:off x="9122422" y="2105079"/>
              <a:ext cx="59531" cy="31733"/>
            </a:xfrm>
            <a:custGeom>
              <a:avLst/>
              <a:gdLst/>
              <a:ahLst/>
              <a:cxnLst/>
              <a:rect l="l" t="t" r="r" b="b"/>
              <a:pathLst>
                <a:path w="59531" h="31733" extrusionOk="0">
                  <a:moveTo>
                    <a:pt x="54864" y="25106"/>
                  </a:moveTo>
                  <a:cubicBezTo>
                    <a:pt x="55626" y="25106"/>
                    <a:pt x="56388" y="25106"/>
                    <a:pt x="57150" y="25106"/>
                  </a:cubicBezTo>
                  <a:cubicBezTo>
                    <a:pt x="58484" y="25392"/>
                    <a:pt x="59246" y="26154"/>
                    <a:pt x="59531" y="27392"/>
                  </a:cubicBezTo>
                  <a:cubicBezTo>
                    <a:pt x="58674" y="33393"/>
                    <a:pt x="54102" y="31392"/>
                    <a:pt x="50578" y="31488"/>
                  </a:cubicBezTo>
                  <a:cubicBezTo>
                    <a:pt x="44196" y="27582"/>
                    <a:pt x="37243" y="29964"/>
                    <a:pt x="30575" y="29678"/>
                  </a:cubicBezTo>
                  <a:cubicBezTo>
                    <a:pt x="24003" y="29583"/>
                    <a:pt x="17621" y="29297"/>
                    <a:pt x="11430" y="27392"/>
                  </a:cubicBezTo>
                  <a:cubicBezTo>
                    <a:pt x="6477" y="25773"/>
                    <a:pt x="2096" y="23487"/>
                    <a:pt x="0" y="18248"/>
                  </a:cubicBezTo>
                  <a:lnTo>
                    <a:pt x="0" y="18248"/>
                  </a:lnTo>
                  <a:cubicBezTo>
                    <a:pt x="4382" y="15867"/>
                    <a:pt x="7525" y="12057"/>
                    <a:pt x="11430" y="9199"/>
                  </a:cubicBezTo>
                  <a:cubicBezTo>
                    <a:pt x="18479" y="6627"/>
                    <a:pt x="23432" y="-707"/>
                    <a:pt x="32004" y="55"/>
                  </a:cubicBezTo>
                  <a:cubicBezTo>
                    <a:pt x="32766" y="722"/>
                    <a:pt x="33147" y="1579"/>
                    <a:pt x="33242" y="2627"/>
                  </a:cubicBezTo>
                  <a:cubicBezTo>
                    <a:pt x="32957" y="4818"/>
                    <a:pt x="31814" y="6437"/>
                    <a:pt x="30004" y="7580"/>
                  </a:cubicBezTo>
                  <a:cubicBezTo>
                    <a:pt x="27718" y="8532"/>
                    <a:pt x="25813" y="9866"/>
                    <a:pt x="24575" y="12057"/>
                  </a:cubicBezTo>
                  <a:cubicBezTo>
                    <a:pt x="23336" y="13390"/>
                    <a:pt x="22193" y="14724"/>
                    <a:pt x="23622" y="16629"/>
                  </a:cubicBezTo>
                  <a:cubicBezTo>
                    <a:pt x="27718" y="20248"/>
                    <a:pt x="30194" y="14057"/>
                    <a:pt x="33814" y="14819"/>
                  </a:cubicBezTo>
                  <a:cubicBezTo>
                    <a:pt x="35243" y="14724"/>
                    <a:pt x="36957" y="15295"/>
                    <a:pt x="38195" y="14628"/>
                  </a:cubicBezTo>
                  <a:cubicBezTo>
                    <a:pt x="44101" y="11866"/>
                    <a:pt x="48578" y="11390"/>
                    <a:pt x="49530" y="19867"/>
                  </a:cubicBezTo>
                  <a:cubicBezTo>
                    <a:pt x="49816" y="22153"/>
                    <a:pt x="52197" y="24153"/>
                    <a:pt x="54864" y="25106"/>
                  </a:cubicBezTo>
                  <a:close/>
                </a:path>
              </a:pathLst>
            </a:custGeom>
            <a:solidFill>
              <a:srgbClr val="FBC304"/>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493" name="Google Shape;849;p3"/>
            <p:cNvSpPr/>
            <p:nvPr/>
          </p:nvSpPr>
          <p:spPr>
            <a:xfrm>
              <a:off x="9122300" y="2123326"/>
              <a:ext cx="11552" cy="9144"/>
            </a:xfrm>
            <a:custGeom>
              <a:avLst/>
              <a:gdLst/>
              <a:ahLst/>
              <a:cxnLst/>
              <a:rect l="l" t="t" r="r" b="b"/>
              <a:pathLst>
                <a:path w="11552" h="9144" extrusionOk="0">
                  <a:moveTo>
                    <a:pt x="123" y="0"/>
                  </a:moveTo>
                  <a:cubicBezTo>
                    <a:pt x="3933" y="3048"/>
                    <a:pt x="7743" y="6096"/>
                    <a:pt x="11553" y="9144"/>
                  </a:cubicBezTo>
                  <a:cubicBezTo>
                    <a:pt x="599" y="8572"/>
                    <a:pt x="-449" y="7620"/>
                    <a:pt x="123" y="0"/>
                  </a:cubicBezTo>
                  <a:close/>
                </a:path>
              </a:pathLst>
            </a:custGeom>
            <a:solidFill>
              <a:srgbClr val="FBCB12"/>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494" name="Google Shape;850;p3"/>
            <p:cNvSpPr/>
            <p:nvPr/>
          </p:nvSpPr>
          <p:spPr>
            <a:xfrm>
              <a:off x="9122422" y="2114182"/>
              <a:ext cx="11429" cy="9144"/>
            </a:xfrm>
            <a:custGeom>
              <a:avLst/>
              <a:gdLst/>
              <a:ahLst/>
              <a:cxnLst/>
              <a:rect l="l" t="t" r="r" b="b"/>
              <a:pathLst>
                <a:path w="11429" h="9144" extrusionOk="0">
                  <a:moveTo>
                    <a:pt x="11430" y="0"/>
                  </a:moveTo>
                  <a:cubicBezTo>
                    <a:pt x="9430" y="5239"/>
                    <a:pt x="5906" y="8763"/>
                    <a:pt x="0" y="9144"/>
                  </a:cubicBezTo>
                  <a:cubicBezTo>
                    <a:pt x="2381" y="6096"/>
                    <a:pt x="4763" y="3143"/>
                    <a:pt x="7049" y="191"/>
                  </a:cubicBezTo>
                  <a:cubicBezTo>
                    <a:pt x="8573" y="95"/>
                    <a:pt x="10001" y="95"/>
                    <a:pt x="11430" y="0"/>
                  </a:cubicBezTo>
                  <a:close/>
                </a:path>
              </a:pathLst>
            </a:custGeom>
            <a:solidFill>
              <a:srgbClr val="FBCB12"/>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495" name="Google Shape;851;p3"/>
            <p:cNvSpPr/>
            <p:nvPr/>
          </p:nvSpPr>
          <p:spPr>
            <a:xfrm>
              <a:off x="9171696" y="2086750"/>
              <a:ext cx="31722" cy="20573"/>
            </a:xfrm>
            <a:custGeom>
              <a:avLst/>
              <a:gdLst/>
              <a:ahLst/>
              <a:cxnLst/>
              <a:rect l="l" t="t" r="r" b="b"/>
              <a:pathLst>
                <a:path w="31722" h="20573" extrusionOk="0">
                  <a:moveTo>
                    <a:pt x="28355" y="13716"/>
                  </a:moveTo>
                  <a:cubicBezTo>
                    <a:pt x="26069" y="16002"/>
                    <a:pt x="23783" y="18288"/>
                    <a:pt x="21497" y="20574"/>
                  </a:cubicBezTo>
                  <a:cubicBezTo>
                    <a:pt x="16734" y="17526"/>
                    <a:pt x="11400" y="18098"/>
                    <a:pt x="6257" y="18574"/>
                  </a:cubicBezTo>
                  <a:cubicBezTo>
                    <a:pt x="-220" y="19241"/>
                    <a:pt x="-1077" y="16574"/>
                    <a:pt x="1018" y="11430"/>
                  </a:cubicBezTo>
                  <a:cubicBezTo>
                    <a:pt x="1780" y="9906"/>
                    <a:pt x="2542" y="8382"/>
                    <a:pt x="3304" y="6858"/>
                  </a:cubicBezTo>
                  <a:cubicBezTo>
                    <a:pt x="8638" y="4572"/>
                    <a:pt x="13972" y="2286"/>
                    <a:pt x="19306" y="0"/>
                  </a:cubicBezTo>
                  <a:cubicBezTo>
                    <a:pt x="20830" y="0"/>
                    <a:pt x="22354" y="0"/>
                    <a:pt x="23783" y="0"/>
                  </a:cubicBezTo>
                  <a:cubicBezTo>
                    <a:pt x="30355" y="2953"/>
                    <a:pt x="35308" y="6382"/>
                    <a:pt x="28355" y="13716"/>
                  </a:cubicBezTo>
                  <a:close/>
                </a:path>
              </a:pathLst>
            </a:custGeom>
            <a:solidFill>
              <a:srgbClr val="FCCB03"/>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496" name="Google Shape;852;p3"/>
            <p:cNvSpPr/>
            <p:nvPr/>
          </p:nvSpPr>
          <p:spPr>
            <a:xfrm>
              <a:off x="9165190" y="2098181"/>
              <a:ext cx="28004" cy="20574"/>
            </a:xfrm>
            <a:custGeom>
              <a:avLst/>
              <a:gdLst/>
              <a:ahLst/>
              <a:cxnLst/>
              <a:rect l="l" t="t" r="r" b="b"/>
              <a:pathLst>
                <a:path w="28004" h="20574" extrusionOk="0">
                  <a:moveTo>
                    <a:pt x="7525" y="0"/>
                  </a:moveTo>
                  <a:cubicBezTo>
                    <a:pt x="6572" y="9811"/>
                    <a:pt x="15526" y="-95"/>
                    <a:pt x="17050" y="4858"/>
                  </a:cubicBezTo>
                  <a:cubicBezTo>
                    <a:pt x="22574" y="1524"/>
                    <a:pt x="25051" y="5906"/>
                    <a:pt x="28004" y="9144"/>
                  </a:cubicBezTo>
                  <a:lnTo>
                    <a:pt x="28004" y="9144"/>
                  </a:lnTo>
                  <a:cubicBezTo>
                    <a:pt x="28099" y="16859"/>
                    <a:pt x="20860" y="17240"/>
                    <a:pt x="16574" y="20574"/>
                  </a:cubicBezTo>
                  <a:cubicBezTo>
                    <a:pt x="13526" y="20479"/>
                    <a:pt x="10478" y="18383"/>
                    <a:pt x="7430" y="20574"/>
                  </a:cubicBezTo>
                  <a:cubicBezTo>
                    <a:pt x="5715" y="18955"/>
                    <a:pt x="3239" y="18002"/>
                    <a:pt x="2096" y="15621"/>
                  </a:cubicBezTo>
                  <a:cubicBezTo>
                    <a:pt x="1810" y="12192"/>
                    <a:pt x="857" y="8858"/>
                    <a:pt x="0" y="5524"/>
                  </a:cubicBezTo>
                  <a:cubicBezTo>
                    <a:pt x="190" y="3715"/>
                    <a:pt x="1905" y="3334"/>
                    <a:pt x="2953" y="2286"/>
                  </a:cubicBezTo>
                  <a:cubicBezTo>
                    <a:pt x="4477" y="1524"/>
                    <a:pt x="6001" y="762"/>
                    <a:pt x="7525" y="0"/>
                  </a:cubicBezTo>
                  <a:close/>
                </a:path>
              </a:pathLst>
            </a:custGeom>
            <a:solidFill>
              <a:srgbClr val="FCC501"/>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497" name="Google Shape;853;p3"/>
            <p:cNvSpPr/>
            <p:nvPr/>
          </p:nvSpPr>
          <p:spPr>
            <a:xfrm>
              <a:off x="9154426" y="2099550"/>
              <a:ext cx="13716" cy="10568"/>
            </a:xfrm>
            <a:custGeom>
              <a:avLst/>
              <a:gdLst/>
              <a:ahLst/>
              <a:cxnLst/>
              <a:rect l="l" t="t" r="r" b="b"/>
              <a:pathLst>
                <a:path w="13716" h="10568" extrusionOk="0">
                  <a:moveTo>
                    <a:pt x="13716" y="917"/>
                  </a:moveTo>
                  <a:cubicBezTo>
                    <a:pt x="12954" y="1679"/>
                    <a:pt x="12192" y="2441"/>
                    <a:pt x="11430" y="3203"/>
                  </a:cubicBezTo>
                  <a:cubicBezTo>
                    <a:pt x="8572" y="7203"/>
                    <a:pt x="7144" y="14633"/>
                    <a:pt x="0" y="7775"/>
                  </a:cubicBezTo>
                  <a:cubicBezTo>
                    <a:pt x="0" y="7013"/>
                    <a:pt x="0" y="6251"/>
                    <a:pt x="0" y="5489"/>
                  </a:cubicBezTo>
                  <a:cubicBezTo>
                    <a:pt x="2381" y="-2608"/>
                    <a:pt x="8477" y="536"/>
                    <a:pt x="13716" y="917"/>
                  </a:cubicBezTo>
                  <a:close/>
                </a:path>
              </a:pathLst>
            </a:custGeom>
            <a:solidFill>
              <a:srgbClr val="FDD106"/>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498" name="Google Shape;854;p3"/>
            <p:cNvSpPr/>
            <p:nvPr/>
          </p:nvSpPr>
          <p:spPr>
            <a:xfrm>
              <a:off x="9254915" y="2129388"/>
              <a:ext cx="22764" cy="12131"/>
            </a:xfrm>
            <a:custGeom>
              <a:avLst/>
              <a:gdLst/>
              <a:ahLst/>
              <a:cxnLst/>
              <a:rect l="l" t="t" r="r" b="b"/>
              <a:pathLst>
                <a:path w="22764" h="12131" extrusionOk="0">
                  <a:moveTo>
                    <a:pt x="0" y="7655"/>
                  </a:moveTo>
                  <a:cubicBezTo>
                    <a:pt x="3429" y="-346"/>
                    <a:pt x="8763" y="-2156"/>
                    <a:pt x="14002" y="2607"/>
                  </a:cubicBezTo>
                  <a:cubicBezTo>
                    <a:pt x="16478" y="4893"/>
                    <a:pt x="21717" y="2607"/>
                    <a:pt x="22765" y="7560"/>
                  </a:cubicBezTo>
                  <a:cubicBezTo>
                    <a:pt x="20860" y="7560"/>
                    <a:pt x="19145" y="8036"/>
                    <a:pt x="18193" y="9846"/>
                  </a:cubicBezTo>
                  <a:cubicBezTo>
                    <a:pt x="16669" y="10608"/>
                    <a:pt x="15145" y="11370"/>
                    <a:pt x="13621" y="12132"/>
                  </a:cubicBezTo>
                  <a:cubicBezTo>
                    <a:pt x="10763" y="8131"/>
                    <a:pt x="8477" y="2892"/>
                    <a:pt x="2191" y="7560"/>
                  </a:cubicBezTo>
                  <a:cubicBezTo>
                    <a:pt x="1524" y="8703"/>
                    <a:pt x="762" y="8703"/>
                    <a:pt x="0" y="7655"/>
                  </a:cubicBezTo>
                  <a:close/>
                </a:path>
              </a:pathLst>
            </a:custGeom>
            <a:solidFill>
              <a:srgbClr val="FDC401"/>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499" name="Google Shape;855;p3"/>
            <p:cNvSpPr/>
            <p:nvPr/>
          </p:nvSpPr>
          <p:spPr>
            <a:xfrm>
              <a:off x="9266303" y="2103471"/>
              <a:ext cx="25619" cy="15283"/>
            </a:xfrm>
            <a:custGeom>
              <a:avLst/>
              <a:gdLst/>
              <a:ahLst/>
              <a:cxnLst/>
              <a:rect l="l" t="t" r="r" b="b"/>
              <a:pathLst>
                <a:path w="25619" h="15283" extrusionOk="0">
                  <a:moveTo>
                    <a:pt x="6900" y="3853"/>
                  </a:moveTo>
                  <a:cubicBezTo>
                    <a:pt x="11472" y="3091"/>
                    <a:pt x="16615" y="5758"/>
                    <a:pt x="20616" y="1567"/>
                  </a:cubicBezTo>
                  <a:cubicBezTo>
                    <a:pt x="24235" y="-1862"/>
                    <a:pt x="24712" y="996"/>
                    <a:pt x="25188" y="3853"/>
                  </a:cubicBezTo>
                  <a:cubicBezTo>
                    <a:pt x="26617" y="6520"/>
                    <a:pt x="24140" y="7187"/>
                    <a:pt x="22902" y="8425"/>
                  </a:cubicBezTo>
                  <a:cubicBezTo>
                    <a:pt x="22807" y="11378"/>
                    <a:pt x="21283" y="12902"/>
                    <a:pt x="18330" y="12997"/>
                  </a:cubicBezTo>
                  <a:cubicBezTo>
                    <a:pt x="14520" y="16045"/>
                    <a:pt x="10710" y="16045"/>
                    <a:pt x="6900" y="12997"/>
                  </a:cubicBezTo>
                  <a:cubicBezTo>
                    <a:pt x="4614" y="11473"/>
                    <a:pt x="2328" y="9949"/>
                    <a:pt x="42" y="8425"/>
                  </a:cubicBezTo>
                  <a:cubicBezTo>
                    <a:pt x="-530" y="2615"/>
                    <a:pt x="4900" y="5853"/>
                    <a:pt x="6900" y="3853"/>
                  </a:cubicBezTo>
                  <a:close/>
                </a:path>
              </a:pathLst>
            </a:custGeom>
            <a:solidFill>
              <a:srgbClr val="F9B901"/>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500" name="Google Shape;856;p3"/>
            <p:cNvSpPr/>
            <p:nvPr/>
          </p:nvSpPr>
          <p:spPr>
            <a:xfrm>
              <a:off x="9289110" y="2107324"/>
              <a:ext cx="11334" cy="4645"/>
            </a:xfrm>
            <a:custGeom>
              <a:avLst/>
              <a:gdLst/>
              <a:ahLst/>
              <a:cxnLst/>
              <a:rect l="l" t="t" r="r" b="b"/>
              <a:pathLst>
                <a:path w="11334" h="4645" extrusionOk="0">
                  <a:moveTo>
                    <a:pt x="0" y="4572"/>
                  </a:moveTo>
                  <a:cubicBezTo>
                    <a:pt x="762" y="3048"/>
                    <a:pt x="1524" y="1524"/>
                    <a:pt x="2286" y="0"/>
                  </a:cubicBezTo>
                  <a:cubicBezTo>
                    <a:pt x="5334" y="0"/>
                    <a:pt x="8382" y="0"/>
                    <a:pt x="11335" y="0"/>
                  </a:cubicBezTo>
                  <a:cubicBezTo>
                    <a:pt x="10573" y="762"/>
                    <a:pt x="9811" y="1524"/>
                    <a:pt x="9049" y="2286"/>
                  </a:cubicBezTo>
                  <a:cubicBezTo>
                    <a:pt x="6286" y="3810"/>
                    <a:pt x="3334" y="4953"/>
                    <a:pt x="0" y="4572"/>
                  </a:cubicBezTo>
                  <a:close/>
                </a:path>
              </a:pathLst>
            </a:custGeom>
            <a:solidFill>
              <a:srgbClr val="F9B604"/>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501" name="Google Shape;857;p3"/>
            <p:cNvSpPr/>
            <p:nvPr/>
          </p:nvSpPr>
          <p:spPr>
            <a:xfrm>
              <a:off x="9179477" y="2124917"/>
              <a:ext cx="11334" cy="9765"/>
            </a:xfrm>
            <a:custGeom>
              <a:avLst/>
              <a:gdLst/>
              <a:ahLst/>
              <a:cxnLst/>
              <a:rect l="l" t="t" r="r" b="b"/>
              <a:pathLst>
                <a:path w="11334" h="9765" extrusionOk="0">
                  <a:moveTo>
                    <a:pt x="2381" y="7554"/>
                  </a:moveTo>
                  <a:cubicBezTo>
                    <a:pt x="1619" y="6792"/>
                    <a:pt x="857" y="6030"/>
                    <a:pt x="0" y="5268"/>
                  </a:cubicBezTo>
                  <a:cubicBezTo>
                    <a:pt x="1334" y="410"/>
                    <a:pt x="4477" y="-1019"/>
                    <a:pt x="9144" y="696"/>
                  </a:cubicBezTo>
                  <a:cubicBezTo>
                    <a:pt x="10287" y="2220"/>
                    <a:pt x="8096" y="3744"/>
                    <a:pt x="9144" y="5268"/>
                  </a:cubicBezTo>
                  <a:cubicBezTo>
                    <a:pt x="9906" y="6696"/>
                    <a:pt x="10668" y="8125"/>
                    <a:pt x="11335" y="9649"/>
                  </a:cubicBezTo>
                  <a:cubicBezTo>
                    <a:pt x="8096" y="10125"/>
                    <a:pt x="5239" y="9078"/>
                    <a:pt x="2381" y="7554"/>
                  </a:cubicBezTo>
                  <a:close/>
                </a:path>
              </a:pathLst>
            </a:custGeom>
            <a:solidFill>
              <a:srgbClr val="F8BE02"/>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502" name="Google Shape;858;p3"/>
            <p:cNvSpPr/>
            <p:nvPr/>
          </p:nvSpPr>
          <p:spPr>
            <a:xfrm>
              <a:off x="9211470" y="2054836"/>
              <a:ext cx="16108" cy="7856"/>
            </a:xfrm>
            <a:custGeom>
              <a:avLst/>
              <a:gdLst/>
              <a:ahLst/>
              <a:cxnLst/>
              <a:rect l="l" t="t" r="r" b="b"/>
              <a:pathLst>
                <a:path w="16108" h="7856" extrusionOk="0">
                  <a:moveTo>
                    <a:pt x="12" y="4578"/>
                  </a:moveTo>
                  <a:cubicBezTo>
                    <a:pt x="2964" y="958"/>
                    <a:pt x="7060" y="-89"/>
                    <a:pt x="11537" y="6"/>
                  </a:cubicBezTo>
                  <a:cubicBezTo>
                    <a:pt x="13442" y="101"/>
                    <a:pt x="15061" y="482"/>
                    <a:pt x="16109" y="2292"/>
                  </a:cubicBezTo>
                  <a:cubicBezTo>
                    <a:pt x="15252" y="4387"/>
                    <a:pt x="14013" y="5816"/>
                    <a:pt x="11537" y="4578"/>
                  </a:cubicBezTo>
                  <a:cubicBezTo>
                    <a:pt x="9251" y="5340"/>
                    <a:pt x="6965" y="6102"/>
                    <a:pt x="4679" y="6864"/>
                  </a:cubicBezTo>
                  <a:cubicBezTo>
                    <a:pt x="2012" y="8293"/>
                    <a:pt x="-179" y="8674"/>
                    <a:pt x="12" y="4578"/>
                  </a:cubicBezTo>
                  <a:close/>
                </a:path>
              </a:pathLst>
            </a:custGeom>
            <a:solidFill>
              <a:srgbClr val="FCC902"/>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503" name="Google Shape;859;p3"/>
            <p:cNvSpPr/>
            <p:nvPr/>
          </p:nvSpPr>
          <p:spPr>
            <a:xfrm>
              <a:off x="9221767" y="2057128"/>
              <a:ext cx="8002" cy="7446"/>
            </a:xfrm>
            <a:custGeom>
              <a:avLst/>
              <a:gdLst/>
              <a:ahLst/>
              <a:cxnLst/>
              <a:rect l="l" t="t" r="r" b="b"/>
              <a:pathLst>
                <a:path w="8002" h="7446" extrusionOk="0">
                  <a:moveTo>
                    <a:pt x="1144" y="2286"/>
                  </a:moveTo>
                  <a:cubicBezTo>
                    <a:pt x="2668" y="1524"/>
                    <a:pt x="4192" y="762"/>
                    <a:pt x="5716" y="0"/>
                  </a:cubicBezTo>
                  <a:cubicBezTo>
                    <a:pt x="6478" y="0"/>
                    <a:pt x="7240" y="0"/>
                    <a:pt x="8002" y="0"/>
                  </a:cubicBezTo>
                  <a:cubicBezTo>
                    <a:pt x="8002" y="1524"/>
                    <a:pt x="8002" y="3048"/>
                    <a:pt x="8002" y="4572"/>
                  </a:cubicBezTo>
                  <a:cubicBezTo>
                    <a:pt x="6288" y="6953"/>
                    <a:pt x="4192" y="8287"/>
                    <a:pt x="1144" y="6858"/>
                  </a:cubicBezTo>
                  <a:cubicBezTo>
                    <a:pt x="-1332" y="5334"/>
                    <a:pt x="954" y="3810"/>
                    <a:pt x="1144" y="2286"/>
                  </a:cubicBezTo>
                  <a:close/>
                </a:path>
              </a:pathLst>
            </a:custGeom>
            <a:solidFill>
              <a:srgbClr val="F9C306"/>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504" name="Google Shape;860;p3"/>
            <p:cNvSpPr/>
            <p:nvPr/>
          </p:nvSpPr>
          <p:spPr>
            <a:xfrm>
              <a:off x="9229360" y="2063890"/>
              <a:ext cx="22283" cy="31945"/>
            </a:xfrm>
            <a:custGeom>
              <a:avLst/>
              <a:gdLst/>
              <a:ahLst/>
              <a:cxnLst/>
              <a:rect l="l" t="t" r="r" b="b"/>
              <a:pathLst>
                <a:path w="22283" h="31945" extrusionOk="0">
                  <a:moveTo>
                    <a:pt x="9553" y="9144"/>
                  </a:moveTo>
                  <a:cubicBezTo>
                    <a:pt x="10125" y="15145"/>
                    <a:pt x="13458" y="12668"/>
                    <a:pt x="16411" y="11430"/>
                  </a:cubicBezTo>
                  <a:cubicBezTo>
                    <a:pt x="18602" y="12287"/>
                    <a:pt x="20126" y="13811"/>
                    <a:pt x="20983" y="16002"/>
                  </a:cubicBezTo>
                  <a:cubicBezTo>
                    <a:pt x="20888" y="16478"/>
                    <a:pt x="20888" y="16955"/>
                    <a:pt x="20793" y="17336"/>
                  </a:cubicBezTo>
                  <a:cubicBezTo>
                    <a:pt x="19173" y="21050"/>
                    <a:pt x="23936" y="24289"/>
                    <a:pt x="21650" y="28099"/>
                  </a:cubicBezTo>
                  <a:cubicBezTo>
                    <a:pt x="20031" y="30385"/>
                    <a:pt x="17745" y="31528"/>
                    <a:pt x="14982" y="31909"/>
                  </a:cubicBezTo>
                  <a:cubicBezTo>
                    <a:pt x="10791" y="32004"/>
                    <a:pt x="6505" y="32099"/>
                    <a:pt x="2695" y="29623"/>
                  </a:cubicBezTo>
                  <a:cubicBezTo>
                    <a:pt x="2409" y="24003"/>
                    <a:pt x="8601" y="26289"/>
                    <a:pt x="10696" y="23146"/>
                  </a:cubicBezTo>
                  <a:cubicBezTo>
                    <a:pt x="7934" y="20669"/>
                    <a:pt x="3933" y="24670"/>
                    <a:pt x="1266" y="20479"/>
                  </a:cubicBezTo>
                  <a:cubicBezTo>
                    <a:pt x="3933" y="17526"/>
                    <a:pt x="8791" y="13525"/>
                    <a:pt x="314" y="11335"/>
                  </a:cubicBezTo>
                  <a:cubicBezTo>
                    <a:pt x="-829" y="7715"/>
                    <a:pt x="1362" y="5334"/>
                    <a:pt x="3457" y="2953"/>
                  </a:cubicBezTo>
                  <a:cubicBezTo>
                    <a:pt x="3933" y="2667"/>
                    <a:pt x="4410" y="2477"/>
                    <a:pt x="4886" y="2191"/>
                  </a:cubicBezTo>
                  <a:cubicBezTo>
                    <a:pt x="7172" y="1429"/>
                    <a:pt x="9458" y="762"/>
                    <a:pt x="11744" y="0"/>
                  </a:cubicBezTo>
                  <a:cubicBezTo>
                    <a:pt x="11077" y="3143"/>
                    <a:pt x="10315" y="6191"/>
                    <a:pt x="9553" y="9144"/>
                  </a:cubicBezTo>
                  <a:close/>
                </a:path>
              </a:pathLst>
            </a:custGeom>
            <a:solidFill>
              <a:srgbClr val="FBC201"/>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505" name="Google Shape;861;p3"/>
            <p:cNvSpPr/>
            <p:nvPr/>
          </p:nvSpPr>
          <p:spPr>
            <a:xfrm>
              <a:off x="9212240" y="2061700"/>
              <a:ext cx="22101" cy="17990"/>
            </a:xfrm>
            <a:custGeom>
              <a:avLst/>
              <a:gdLst/>
              <a:ahLst/>
              <a:cxnLst/>
              <a:rect l="l" t="t" r="r" b="b"/>
              <a:pathLst>
                <a:path w="22101" h="17990" extrusionOk="0">
                  <a:moveTo>
                    <a:pt x="10671" y="2286"/>
                  </a:moveTo>
                  <a:cubicBezTo>
                    <a:pt x="12957" y="1524"/>
                    <a:pt x="15243" y="762"/>
                    <a:pt x="17529" y="0"/>
                  </a:cubicBezTo>
                  <a:cubicBezTo>
                    <a:pt x="20482" y="95"/>
                    <a:pt x="22006" y="1619"/>
                    <a:pt x="22101" y="4572"/>
                  </a:cubicBezTo>
                  <a:cubicBezTo>
                    <a:pt x="22101" y="4572"/>
                    <a:pt x="22101" y="4572"/>
                    <a:pt x="22101" y="4572"/>
                  </a:cubicBezTo>
                  <a:cubicBezTo>
                    <a:pt x="20292" y="6858"/>
                    <a:pt x="18672" y="9525"/>
                    <a:pt x="15243" y="6858"/>
                  </a:cubicBezTo>
                  <a:cubicBezTo>
                    <a:pt x="10576" y="7715"/>
                    <a:pt x="12767" y="12668"/>
                    <a:pt x="10481" y="14859"/>
                  </a:cubicBezTo>
                  <a:cubicBezTo>
                    <a:pt x="8576" y="16764"/>
                    <a:pt x="6671" y="18574"/>
                    <a:pt x="3623" y="17812"/>
                  </a:cubicBezTo>
                  <a:cubicBezTo>
                    <a:pt x="1718" y="17240"/>
                    <a:pt x="194" y="16097"/>
                    <a:pt x="3" y="14002"/>
                  </a:cubicBezTo>
                  <a:cubicBezTo>
                    <a:pt x="-92" y="11240"/>
                    <a:pt x="1813" y="9811"/>
                    <a:pt x="4099" y="9335"/>
                  </a:cubicBezTo>
                  <a:cubicBezTo>
                    <a:pt x="8195" y="8572"/>
                    <a:pt x="9147" y="5144"/>
                    <a:pt x="10671" y="2286"/>
                  </a:cubicBezTo>
                  <a:close/>
                </a:path>
              </a:pathLst>
            </a:custGeom>
            <a:solidFill>
              <a:srgbClr val="FDCD03"/>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506" name="Google Shape;862;p3"/>
            <p:cNvSpPr/>
            <p:nvPr/>
          </p:nvSpPr>
          <p:spPr>
            <a:xfrm>
              <a:off x="9272057" y="2116468"/>
              <a:ext cx="12607" cy="9144"/>
            </a:xfrm>
            <a:custGeom>
              <a:avLst/>
              <a:gdLst/>
              <a:ahLst/>
              <a:cxnLst/>
              <a:rect l="l" t="t" r="r" b="b"/>
              <a:pathLst>
                <a:path w="12607" h="9144" extrusionOk="0">
                  <a:moveTo>
                    <a:pt x="1146" y="0"/>
                  </a:moveTo>
                  <a:cubicBezTo>
                    <a:pt x="4956" y="0"/>
                    <a:pt x="8766" y="0"/>
                    <a:pt x="12576" y="0"/>
                  </a:cubicBezTo>
                  <a:cubicBezTo>
                    <a:pt x="12767" y="3905"/>
                    <a:pt x="12195" y="7430"/>
                    <a:pt x="8004" y="9144"/>
                  </a:cubicBezTo>
                  <a:cubicBezTo>
                    <a:pt x="8004" y="4286"/>
                    <a:pt x="-3616" y="8287"/>
                    <a:pt x="1146" y="0"/>
                  </a:cubicBezTo>
                  <a:close/>
                </a:path>
              </a:pathLst>
            </a:custGeom>
            <a:solidFill>
              <a:srgbClr val="F4B700"/>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507" name="Google Shape;863;p3"/>
            <p:cNvSpPr/>
            <p:nvPr/>
          </p:nvSpPr>
          <p:spPr>
            <a:xfrm>
              <a:off x="9243485" y="2086221"/>
              <a:ext cx="29622" cy="30590"/>
            </a:xfrm>
            <a:custGeom>
              <a:avLst/>
              <a:gdLst/>
              <a:ahLst/>
              <a:cxnLst/>
              <a:rect l="l" t="t" r="r" b="b"/>
              <a:pathLst>
                <a:path w="29622" h="30590" extrusionOk="0">
                  <a:moveTo>
                    <a:pt x="0" y="7387"/>
                  </a:moveTo>
                  <a:cubicBezTo>
                    <a:pt x="2286" y="6625"/>
                    <a:pt x="4572" y="5863"/>
                    <a:pt x="6858" y="5101"/>
                  </a:cubicBezTo>
                  <a:cubicBezTo>
                    <a:pt x="8668" y="3673"/>
                    <a:pt x="7525" y="-518"/>
                    <a:pt x="11525" y="53"/>
                  </a:cubicBezTo>
                  <a:cubicBezTo>
                    <a:pt x="14573" y="2339"/>
                    <a:pt x="15812" y="5768"/>
                    <a:pt x="16955" y="9102"/>
                  </a:cubicBezTo>
                  <a:cubicBezTo>
                    <a:pt x="17050" y="10054"/>
                    <a:pt x="16955" y="11102"/>
                    <a:pt x="16574" y="11959"/>
                  </a:cubicBezTo>
                  <a:cubicBezTo>
                    <a:pt x="16193" y="12531"/>
                    <a:pt x="14954" y="12436"/>
                    <a:pt x="14764" y="13007"/>
                  </a:cubicBezTo>
                  <a:cubicBezTo>
                    <a:pt x="14573" y="13483"/>
                    <a:pt x="15431" y="13769"/>
                    <a:pt x="16193" y="13483"/>
                  </a:cubicBezTo>
                  <a:cubicBezTo>
                    <a:pt x="17431" y="13960"/>
                    <a:pt x="18288" y="14722"/>
                    <a:pt x="19145" y="15674"/>
                  </a:cubicBezTo>
                  <a:cubicBezTo>
                    <a:pt x="20479" y="17389"/>
                    <a:pt x="21050" y="19579"/>
                    <a:pt x="22765" y="21008"/>
                  </a:cubicBezTo>
                  <a:cubicBezTo>
                    <a:pt x="25051" y="19579"/>
                    <a:pt x="27337" y="19579"/>
                    <a:pt x="29623" y="21008"/>
                  </a:cubicBezTo>
                  <a:cubicBezTo>
                    <a:pt x="27337" y="22532"/>
                    <a:pt x="25051" y="24056"/>
                    <a:pt x="22765" y="25580"/>
                  </a:cubicBezTo>
                  <a:cubicBezTo>
                    <a:pt x="18860" y="26723"/>
                    <a:pt x="16574" y="32152"/>
                    <a:pt x="11335" y="30152"/>
                  </a:cubicBezTo>
                  <a:cubicBezTo>
                    <a:pt x="9239" y="26723"/>
                    <a:pt x="6191" y="28438"/>
                    <a:pt x="3429" y="28819"/>
                  </a:cubicBezTo>
                  <a:cubicBezTo>
                    <a:pt x="2477" y="28628"/>
                    <a:pt x="1619" y="28057"/>
                    <a:pt x="1048" y="27199"/>
                  </a:cubicBezTo>
                  <a:cubicBezTo>
                    <a:pt x="191" y="20627"/>
                    <a:pt x="2000" y="13960"/>
                    <a:pt x="0" y="7387"/>
                  </a:cubicBezTo>
                  <a:close/>
                </a:path>
              </a:pathLst>
            </a:custGeom>
            <a:solidFill>
              <a:srgbClr val="F6B401"/>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508" name="Google Shape;864;p3"/>
            <p:cNvSpPr/>
            <p:nvPr/>
          </p:nvSpPr>
          <p:spPr>
            <a:xfrm>
              <a:off x="9221223" y="2115992"/>
              <a:ext cx="24547" cy="18192"/>
            </a:xfrm>
            <a:custGeom>
              <a:avLst/>
              <a:gdLst/>
              <a:ahLst/>
              <a:cxnLst/>
              <a:rect l="l" t="t" r="r" b="b"/>
              <a:pathLst>
                <a:path w="24547" h="18192" extrusionOk="0">
                  <a:moveTo>
                    <a:pt x="24548" y="2762"/>
                  </a:moveTo>
                  <a:cubicBezTo>
                    <a:pt x="24548" y="3524"/>
                    <a:pt x="24548" y="4286"/>
                    <a:pt x="24548" y="5048"/>
                  </a:cubicBezTo>
                  <a:cubicBezTo>
                    <a:pt x="21976" y="9525"/>
                    <a:pt x="16166" y="10192"/>
                    <a:pt x="13594" y="14573"/>
                  </a:cubicBezTo>
                  <a:cubicBezTo>
                    <a:pt x="12642" y="15049"/>
                    <a:pt x="11689" y="14859"/>
                    <a:pt x="10927" y="14192"/>
                  </a:cubicBezTo>
                  <a:cubicBezTo>
                    <a:pt x="7308" y="13525"/>
                    <a:pt x="4736" y="15430"/>
                    <a:pt x="2259" y="18193"/>
                  </a:cubicBezTo>
                  <a:cubicBezTo>
                    <a:pt x="-312" y="14478"/>
                    <a:pt x="-408" y="10954"/>
                    <a:pt x="1783" y="7334"/>
                  </a:cubicBezTo>
                  <a:cubicBezTo>
                    <a:pt x="-1551" y="1238"/>
                    <a:pt x="-598" y="0"/>
                    <a:pt x="7974" y="0"/>
                  </a:cubicBezTo>
                  <a:cubicBezTo>
                    <a:pt x="10165" y="3238"/>
                    <a:pt x="8832" y="5239"/>
                    <a:pt x="7974" y="5810"/>
                  </a:cubicBezTo>
                  <a:cubicBezTo>
                    <a:pt x="11118" y="2953"/>
                    <a:pt x="15975" y="-2096"/>
                    <a:pt x="23500" y="1619"/>
                  </a:cubicBezTo>
                  <a:cubicBezTo>
                    <a:pt x="23786" y="2000"/>
                    <a:pt x="24167" y="2381"/>
                    <a:pt x="24548" y="2762"/>
                  </a:cubicBezTo>
                  <a:close/>
                </a:path>
              </a:pathLst>
            </a:custGeom>
            <a:solidFill>
              <a:srgbClr val="FCC101"/>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509" name="Google Shape;865;p3"/>
            <p:cNvSpPr/>
            <p:nvPr/>
          </p:nvSpPr>
          <p:spPr>
            <a:xfrm>
              <a:off x="9229767" y="2132452"/>
              <a:ext cx="11587" cy="9493"/>
            </a:xfrm>
            <a:custGeom>
              <a:avLst/>
              <a:gdLst/>
              <a:ahLst/>
              <a:cxnLst/>
              <a:rect l="l" t="t" r="r" b="b"/>
              <a:pathLst>
                <a:path w="11587" h="9493" extrusionOk="0">
                  <a:moveTo>
                    <a:pt x="6860" y="19"/>
                  </a:moveTo>
                  <a:cubicBezTo>
                    <a:pt x="11622" y="686"/>
                    <a:pt x="12765" y="4115"/>
                    <a:pt x="10384" y="7258"/>
                  </a:cubicBezTo>
                  <a:cubicBezTo>
                    <a:pt x="5526" y="13735"/>
                    <a:pt x="3907" y="4019"/>
                    <a:pt x="2" y="4591"/>
                  </a:cubicBezTo>
                  <a:cubicBezTo>
                    <a:pt x="-93" y="-553"/>
                    <a:pt x="3621" y="19"/>
                    <a:pt x="6860" y="19"/>
                  </a:cubicBezTo>
                  <a:close/>
                </a:path>
              </a:pathLst>
            </a:custGeom>
            <a:solidFill>
              <a:srgbClr val="F5B701"/>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510" name="Google Shape;866;p3"/>
            <p:cNvSpPr/>
            <p:nvPr/>
          </p:nvSpPr>
          <p:spPr>
            <a:xfrm>
              <a:off x="9245291" y="2109819"/>
              <a:ext cx="11294" cy="8967"/>
            </a:xfrm>
            <a:custGeom>
              <a:avLst/>
              <a:gdLst/>
              <a:ahLst/>
              <a:cxnLst/>
              <a:rect l="l" t="t" r="r" b="b"/>
              <a:pathLst>
                <a:path w="11294" h="8967" extrusionOk="0">
                  <a:moveTo>
                    <a:pt x="2766" y="4363"/>
                  </a:moveTo>
                  <a:cubicBezTo>
                    <a:pt x="4195" y="1601"/>
                    <a:pt x="6195" y="-971"/>
                    <a:pt x="9433" y="363"/>
                  </a:cubicBezTo>
                  <a:cubicBezTo>
                    <a:pt x="13243" y="1887"/>
                    <a:pt x="10100" y="4458"/>
                    <a:pt x="9624" y="6649"/>
                  </a:cubicBezTo>
                  <a:cubicBezTo>
                    <a:pt x="7243" y="9983"/>
                    <a:pt x="3623" y="8649"/>
                    <a:pt x="480" y="8935"/>
                  </a:cubicBezTo>
                  <a:lnTo>
                    <a:pt x="480" y="8935"/>
                  </a:lnTo>
                  <a:cubicBezTo>
                    <a:pt x="-1044" y="6268"/>
                    <a:pt x="1432" y="5601"/>
                    <a:pt x="2766" y="4363"/>
                  </a:cubicBezTo>
                  <a:close/>
                </a:path>
              </a:pathLst>
            </a:custGeom>
            <a:solidFill>
              <a:srgbClr val="FCC101"/>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511" name="Google Shape;867;p3"/>
            <p:cNvSpPr/>
            <p:nvPr/>
          </p:nvSpPr>
          <p:spPr>
            <a:xfrm>
              <a:off x="9234341" y="2121041"/>
              <a:ext cx="14455" cy="9858"/>
            </a:xfrm>
            <a:custGeom>
              <a:avLst/>
              <a:gdLst/>
              <a:ahLst/>
              <a:cxnLst/>
              <a:rect l="l" t="t" r="r" b="b"/>
              <a:pathLst>
                <a:path w="14455" h="9858" extrusionOk="0">
                  <a:moveTo>
                    <a:pt x="0" y="9144"/>
                  </a:moveTo>
                  <a:cubicBezTo>
                    <a:pt x="1048" y="2572"/>
                    <a:pt x="7525" y="2953"/>
                    <a:pt x="11430" y="0"/>
                  </a:cubicBezTo>
                  <a:cubicBezTo>
                    <a:pt x="14288" y="381"/>
                    <a:pt x="15907" y="1619"/>
                    <a:pt x="12668" y="3715"/>
                  </a:cubicBezTo>
                  <a:cubicBezTo>
                    <a:pt x="9430" y="5905"/>
                    <a:pt x="5715" y="7334"/>
                    <a:pt x="2286" y="9144"/>
                  </a:cubicBezTo>
                  <a:cubicBezTo>
                    <a:pt x="1524" y="10096"/>
                    <a:pt x="762" y="10096"/>
                    <a:pt x="0" y="9144"/>
                  </a:cubicBezTo>
                  <a:close/>
                </a:path>
              </a:pathLst>
            </a:custGeom>
            <a:solidFill>
              <a:srgbClr val="F5B701"/>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512" name="Google Shape;868;p3"/>
            <p:cNvSpPr/>
            <p:nvPr/>
          </p:nvSpPr>
          <p:spPr>
            <a:xfrm>
              <a:off x="9215291" y="2111221"/>
              <a:ext cx="14859" cy="12105"/>
            </a:xfrm>
            <a:custGeom>
              <a:avLst/>
              <a:gdLst/>
              <a:ahLst/>
              <a:cxnLst/>
              <a:rect l="l" t="t" r="r" b="b"/>
              <a:pathLst>
                <a:path w="14859" h="12105" extrusionOk="0">
                  <a:moveTo>
                    <a:pt x="14478" y="5248"/>
                  </a:moveTo>
                  <a:cubicBezTo>
                    <a:pt x="11240" y="6581"/>
                    <a:pt x="5144" y="4962"/>
                    <a:pt x="7620" y="12106"/>
                  </a:cubicBezTo>
                  <a:cubicBezTo>
                    <a:pt x="5715" y="12106"/>
                    <a:pt x="4001" y="11630"/>
                    <a:pt x="3048" y="9820"/>
                  </a:cubicBezTo>
                  <a:cubicBezTo>
                    <a:pt x="1619" y="9058"/>
                    <a:pt x="191" y="8391"/>
                    <a:pt x="0" y="6486"/>
                  </a:cubicBezTo>
                  <a:cubicBezTo>
                    <a:pt x="2477" y="295"/>
                    <a:pt x="6763" y="-1420"/>
                    <a:pt x="12859" y="1152"/>
                  </a:cubicBezTo>
                  <a:cubicBezTo>
                    <a:pt x="13716" y="1819"/>
                    <a:pt x="14383" y="2676"/>
                    <a:pt x="14859" y="3629"/>
                  </a:cubicBezTo>
                  <a:cubicBezTo>
                    <a:pt x="14764" y="4200"/>
                    <a:pt x="14573" y="4676"/>
                    <a:pt x="14478" y="5248"/>
                  </a:cubicBezTo>
                  <a:close/>
                </a:path>
              </a:pathLst>
            </a:custGeom>
            <a:solidFill>
              <a:srgbClr val="F8B901"/>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513" name="Google Shape;869;p3"/>
            <p:cNvSpPr/>
            <p:nvPr/>
          </p:nvSpPr>
          <p:spPr>
            <a:xfrm>
              <a:off x="9208064" y="2127899"/>
              <a:ext cx="8839" cy="9143"/>
            </a:xfrm>
            <a:custGeom>
              <a:avLst/>
              <a:gdLst/>
              <a:ahLst/>
              <a:cxnLst/>
              <a:rect l="l" t="t" r="r" b="b"/>
              <a:pathLst>
                <a:path w="8839" h="9143" extrusionOk="0">
                  <a:moveTo>
                    <a:pt x="1131" y="4572"/>
                  </a:moveTo>
                  <a:cubicBezTo>
                    <a:pt x="3417" y="3048"/>
                    <a:pt x="5703" y="1524"/>
                    <a:pt x="7989" y="0"/>
                  </a:cubicBezTo>
                  <a:cubicBezTo>
                    <a:pt x="10846" y="6953"/>
                    <a:pt x="5989" y="8001"/>
                    <a:pt x="1131" y="9144"/>
                  </a:cubicBezTo>
                  <a:cubicBezTo>
                    <a:pt x="845" y="8858"/>
                    <a:pt x="559" y="8477"/>
                    <a:pt x="178" y="8191"/>
                  </a:cubicBezTo>
                  <a:cubicBezTo>
                    <a:pt x="-203" y="6763"/>
                    <a:pt x="-12" y="5524"/>
                    <a:pt x="1131" y="4572"/>
                  </a:cubicBezTo>
                  <a:close/>
                </a:path>
              </a:pathLst>
            </a:custGeom>
            <a:solidFill>
              <a:srgbClr val="F8B901"/>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514" name="Google Shape;870;p3"/>
            <p:cNvSpPr/>
            <p:nvPr/>
          </p:nvSpPr>
          <p:spPr>
            <a:xfrm>
              <a:off x="9207592" y="2117590"/>
              <a:ext cx="10746" cy="7418"/>
            </a:xfrm>
            <a:custGeom>
              <a:avLst/>
              <a:gdLst/>
              <a:ahLst/>
              <a:cxnLst/>
              <a:rect l="l" t="t" r="r" b="b"/>
              <a:pathLst>
                <a:path w="10746" h="7418" extrusionOk="0">
                  <a:moveTo>
                    <a:pt x="8461" y="1164"/>
                  </a:moveTo>
                  <a:cubicBezTo>
                    <a:pt x="9223" y="1926"/>
                    <a:pt x="9985" y="2688"/>
                    <a:pt x="10747" y="3450"/>
                  </a:cubicBezTo>
                  <a:cubicBezTo>
                    <a:pt x="9223" y="4212"/>
                    <a:pt x="7699" y="4974"/>
                    <a:pt x="6175" y="5832"/>
                  </a:cubicBezTo>
                  <a:cubicBezTo>
                    <a:pt x="4270" y="6213"/>
                    <a:pt x="2555" y="8594"/>
                    <a:pt x="555" y="6689"/>
                  </a:cubicBezTo>
                  <a:cubicBezTo>
                    <a:pt x="-683" y="5546"/>
                    <a:pt x="365" y="4212"/>
                    <a:pt x="1603" y="3450"/>
                  </a:cubicBezTo>
                  <a:cubicBezTo>
                    <a:pt x="3222" y="498"/>
                    <a:pt x="5127" y="-1312"/>
                    <a:pt x="8461" y="1164"/>
                  </a:cubicBezTo>
                  <a:close/>
                </a:path>
              </a:pathLst>
            </a:custGeom>
            <a:solidFill>
              <a:srgbClr val="EDAD01"/>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515" name="Google Shape;871;p3"/>
            <p:cNvSpPr/>
            <p:nvPr/>
          </p:nvSpPr>
          <p:spPr>
            <a:xfrm>
              <a:off x="9202337" y="2135623"/>
              <a:ext cx="6858" cy="8181"/>
            </a:xfrm>
            <a:custGeom>
              <a:avLst/>
              <a:gdLst/>
              <a:ahLst/>
              <a:cxnLst/>
              <a:rect l="l" t="t" r="r" b="b"/>
              <a:pathLst>
                <a:path w="6858" h="8181" extrusionOk="0">
                  <a:moveTo>
                    <a:pt x="0" y="8182"/>
                  </a:moveTo>
                  <a:cubicBezTo>
                    <a:pt x="0" y="5896"/>
                    <a:pt x="0" y="3610"/>
                    <a:pt x="0" y="1324"/>
                  </a:cubicBezTo>
                  <a:cubicBezTo>
                    <a:pt x="2286" y="-295"/>
                    <a:pt x="4572" y="-581"/>
                    <a:pt x="6858" y="1324"/>
                  </a:cubicBezTo>
                  <a:lnTo>
                    <a:pt x="6858" y="1324"/>
                  </a:lnTo>
                  <a:cubicBezTo>
                    <a:pt x="6858" y="2086"/>
                    <a:pt x="6858" y="2848"/>
                    <a:pt x="6858" y="3610"/>
                  </a:cubicBezTo>
                  <a:cubicBezTo>
                    <a:pt x="5620" y="6658"/>
                    <a:pt x="3334" y="8182"/>
                    <a:pt x="0" y="8182"/>
                  </a:cubicBezTo>
                  <a:close/>
                </a:path>
              </a:pathLst>
            </a:custGeom>
            <a:solidFill>
              <a:srgbClr val="F8B901"/>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516" name="Google Shape;872;p3"/>
            <p:cNvSpPr/>
            <p:nvPr/>
          </p:nvSpPr>
          <p:spPr>
            <a:xfrm>
              <a:off x="9228116" y="2130185"/>
              <a:ext cx="8511" cy="6857"/>
            </a:xfrm>
            <a:custGeom>
              <a:avLst/>
              <a:gdLst/>
              <a:ahLst/>
              <a:cxnLst/>
              <a:rect l="l" t="t" r="r" b="b"/>
              <a:pathLst>
                <a:path w="8511" h="6857" extrusionOk="0">
                  <a:moveTo>
                    <a:pt x="6225" y="0"/>
                  </a:moveTo>
                  <a:cubicBezTo>
                    <a:pt x="6987" y="0"/>
                    <a:pt x="7749" y="0"/>
                    <a:pt x="8511" y="0"/>
                  </a:cubicBezTo>
                  <a:cubicBezTo>
                    <a:pt x="8511" y="762"/>
                    <a:pt x="8511" y="1524"/>
                    <a:pt x="8511" y="2286"/>
                  </a:cubicBezTo>
                  <a:cubicBezTo>
                    <a:pt x="6225" y="3810"/>
                    <a:pt x="3939" y="5334"/>
                    <a:pt x="1653" y="6858"/>
                  </a:cubicBezTo>
                  <a:cubicBezTo>
                    <a:pt x="-3014" y="2762"/>
                    <a:pt x="3653" y="2477"/>
                    <a:pt x="3939" y="0"/>
                  </a:cubicBezTo>
                  <a:cubicBezTo>
                    <a:pt x="4701" y="0"/>
                    <a:pt x="5463" y="0"/>
                    <a:pt x="6225" y="0"/>
                  </a:cubicBezTo>
                  <a:close/>
                </a:path>
              </a:pathLst>
            </a:custGeom>
            <a:solidFill>
              <a:srgbClr val="F0B101"/>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517" name="Google Shape;873;p3"/>
            <p:cNvSpPr/>
            <p:nvPr/>
          </p:nvSpPr>
          <p:spPr>
            <a:xfrm>
              <a:off x="9253268" y="2137042"/>
              <a:ext cx="3933" cy="5543"/>
            </a:xfrm>
            <a:custGeom>
              <a:avLst/>
              <a:gdLst/>
              <a:ahLst/>
              <a:cxnLst/>
              <a:rect l="l" t="t" r="r" b="b"/>
              <a:pathLst>
                <a:path w="3933" h="5543" extrusionOk="0">
                  <a:moveTo>
                    <a:pt x="1647" y="0"/>
                  </a:moveTo>
                  <a:cubicBezTo>
                    <a:pt x="2409" y="0"/>
                    <a:pt x="3171" y="0"/>
                    <a:pt x="3933" y="0"/>
                  </a:cubicBezTo>
                  <a:cubicBezTo>
                    <a:pt x="3267" y="2096"/>
                    <a:pt x="5172" y="6287"/>
                    <a:pt x="1171" y="5429"/>
                  </a:cubicBezTo>
                  <a:cubicBezTo>
                    <a:pt x="-1591" y="4763"/>
                    <a:pt x="1362" y="1810"/>
                    <a:pt x="1647" y="0"/>
                  </a:cubicBezTo>
                  <a:close/>
                </a:path>
              </a:pathLst>
            </a:custGeom>
            <a:solidFill>
              <a:srgbClr val="F4B301"/>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518" name="Google Shape;874;p3"/>
            <p:cNvSpPr/>
            <p:nvPr/>
          </p:nvSpPr>
          <p:spPr>
            <a:xfrm>
              <a:off x="9229769" y="2092693"/>
              <a:ext cx="17487" cy="22335"/>
            </a:xfrm>
            <a:custGeom>
              <a:avLst/>
              <a:gdLst/>
              <a:ahLst/>
              <a:cxnLst/>
              <a:rect l="l" t="t" r="r" b="b"/>
              <a:pathLst>
                <a:path w="17487" h="22335" extrusionOk="0">
                  <a:moveTo>
                    <a:pt x="13716" y="916"/>
                  </a:moveTo>
                  <a:cubicBezTo>
                    <a:pt x="20765" y="7107"/>
                    <a:pt x="15716" y="14536"/>
                    <a:pt x="16002" y="21490"/>
                  </a:cubicBezTo>
                  <a:cubicBezTo>
                    <a:pt x="14097" y="22823"/>
                    <a:pt x="12002" y="22252"/>
                    <a:pt x="9906" y="21966"/>
                  </a:cubicBezTo>
                  <a:cubicBezTo>
                    <a:pt x="5429" y="20537"/>
                    <a:pt x="572" y="19204"/>
                    <a:pt x="6001" y="13489"/>
                  </a:cubicBezTo>
                  <a:cubicBezTo>
                    <a:pt x="9144" y="10155"/>
                    <a:pt x="5715" y="9298"/>
                    <a:pt x="4286" y="7583"/>
                  </a:cubicBezTo>
                  <a:cubicBezTo>
                    <a:pt x="2667" y="6345"/>
                    <a:pt x="953" y="5202"/>
                    <a:pt x="0" y="3297"/>
                  </a:cubicBezTo>
                  <a:cubicBezTo>
                    <a:pt x="762" y="2535"/>
                    <a:pt x="1524" y="1773"/>
                    <a:pt x="2286" y="1011"/>
                  </a:cubicBezTo>
                  <a:cubicBezTo>
                    <a:pt x="6096" y="-1561"/>
                    <a:pt x="9906" y="1678"/>
                    <a:pt x="13716" y="916"/>
                  </a:cubicBezTo>
                  <a:close/>
                </a:path>
              </a:pathLst>
            </a:custGeom>
            <a:solidFill>
              <a:srgbClr val="FABD01"/>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519" name="Google Shape;875;p3"/>
            <p:cNvSpPr/>
            <p:nvPr/>
          </p:nvSpPr>
          <p:spPr>
            <a:xfrm>
              <a:off x="9210797" y="2093001"/>
              <a:ext cx="14730" cy="9751"/>
            </a:xfrm>
            <a:custGeom>
              <a:avLst/>
              <a:gdLst/>
              <a:ahLst/>
              <a:cxnLst/>
              <a:rect l="l" t="t" r="r" b="b"/>
              <a:pathLst>
                <a:path w="14730" h="9751" extrusionOk="0">
                  <a:moveTo>
                    <a:pt x="5256" y="9751"/>
                  </a:moveTo>
                  <a:cubicBezTo>
                    <a:pt x="4494" y="9751"/>
                    <a:pt x="3732" y="9751"/>
                    <a:pt x="2970" y="9751"/>
                  </a:cubicBezTo>
                  <a:cubicBezTo>
                    <a:pt x="3732" y="7465"/>
                    <a:pt x="-4078" y="5179"/>
                    <a:pt x="2970" y="2893"/>
                  </a:cubicBezTo>
                  <a:cubicBezTo>
                    <a:pt x="4970" y="1179"/>
                    <a:pt x="6685" y="-1107"/>
                    <a:pt x="9828" y="607"/>
                  </a:cubicBezTo>
                  <a:cubicBezTo>
                    <a:pt x="11733" y="607"/>
                    <a:pt x="13448" y="1083"/>
                    <a:pt x="14400" y="2893"/>
                  </a:cubicBezTo>
                  <a:cubicBezTo>
                    <a:pt x="15257" y="4608"/>
                    <a:pt x="14305" y="5655"/>
                    <a:pt x="13162" y="6703"/>
                  </a:cubicBezTo>
                  <a:cubicBezTo>
                    <a:pt x="10781" y="8418"/>
                    <a:pt x="7637" y="7941"/>
                    <a:pt x="5256" y="9751"/>
                  </a:cubicBezTo>
                  <a:close/>
                </a:path>
              </a:pathLst>
            </a:custGeom>
            <a:solidFill>
              <a:srgbClr val="FDCC01"/>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520" name="Google Shape;876;p3"/>
            <p:cNvSpPr/>
            <p:nvPr/>
          </p:nvSpPr>
          <p:spPr>
            <a:xfrm>
              <a:off x="9208195" y="2059318"/>
              <a:ext cx="8522" cy="9907"/>
            </a:xfrm>
            <a:custGeom>
              <a:avLst/>
              <a:gdLst/>
              <a:ahLst/>
              <a:cxnLst/>
              <a:rect l="l" t="t" r="r" b="b"/>
              <a:pathLst>
                <a:path w="8522" h="9907" extrusionOk="0">
                  <a:moveTo>
                    <a:pt x="3286" y="95"/>
                  </a:moveTo>
                  <a:cubicBezTo>
                    <a:pt x="4239" y="1905"/>
                    <a:pt x="5953" y="2381"/>
                    <a:pt x="7858" y="2381"/>
                  </a:cubicBezTo>
                  <a:cubicBezTo>
                    <a:pt x="10430" y="8382"/>
                    <a:pt x="4905" y="9811"/>
                    <a:pt x="1953" y="9906"/>
                  </a:cubicBezTo>
                  <a:cubicBezTo>
                    <a:pt x="-2905" y="10001"/>
                    <a:pt x="3858" y="6096"/>
                    <a:pt x="1000" y="4572"/>
                  </a:cubicBezTo>
                  <a:cubicBezTo>
                    <a:pt x="-333" y="3048"/>
                    <a:pt x="-333" y="1524"/>
                    <a:pt x="1000" y="0"/>
                  </a:cubicBezTo>
                  <a:cubicBezTo>
                    <a:pt x="1762" y="95"/>
                    <a:pt x="2524" y="95"/>
                    <a:pt x="3286" y="95"/>
                  </a:cubicBezTo>
                  <a:close/>
                </a:path>
              </a:pathLst>
            </a:custGeom>
            <a:solidFill>
              <a:srgbClr val="F9C306"/>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521" name="Google Shape;877;p3"/>
            <p:cNvSpPr/>
            <p:nvPr/>
          </p:nvSpPr>
          <p:spPr>
            <a:xfrm>
              <a:off x="9203062" y="2071645"/>
              <a:ext cx="5457" cy="8819"/>
            </a:xfrm>
            <a:custGeom>
              <a:avLst/>
              <a:gdLst/>
              <a:ahLst/>
              <a:cxnLst/>
              <a:rect l="l" t="t" r="r" b="b"/>
              <a:pathLst>
                <a:path w="5457" h="8819" extrusionOk="0">
                  <a:moveTo>
                    <a:pt x="609" y="8819"/>
                  </a:moveTo>
                  <a:cubicBezTo>
                    <a:pt x="1943" y="5867"/>
                    <a:pt x="-2248" y="2152"/>
                    <a:pt x="1847" y="56"/>
                  </a:cubicBezTo>
                  <a:cubicBezTo>
                    <a:pt x="2419" y="-229"/>
                    <a:pt x="4038" y="628"/>
                    <a:pt x="4514" y="1390"/>
                  </a:cubicBezTo>
                  <a:cubicBezTo>
                    <a:pt x="7181" y="5581"/>
                    <a:pt x="3657" y="7200"/>
                    <a:pt x="609" y="8819"/>
                  </a:cubicBezTo>
                  <a:close/>
                </a:path>
              </a:pathLst>
            </a:custGeom>
            <a:solidFill>
              <a:srgbClr val="F9C306"/>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522" name="Google Shape;878;p3"/>
            <p:cNvSpPr/>
            <p:nvPr/>
          </p:nvSpPr>
          <p:spPr>
            <a:xfrm>
              <a:off x="9201678" y="2057128"/>
              <a:ext cx="7517" cy="9144"/>
            </a:xfrm>
            <a:custGeom>
              <a:avLst/>
              <a:gdLst/>
              <a:ahLst/>
              <a:cxnLst/>
              <a:rect l="l" t="t" r="r" b="b"/>
              <a:pathLst>
                <a:path w="7517" h="9144" extrusionOk="0">
                  <a:moveTo>
                    <a:pt x="7517" y="2286"/>
                  </a:moveTo>
                  <a:cubicBezTo>
                    <a:pt x="7517" y="3810"/>
                    <a:pt x="7517" y="5334"/>
                    <a:pt x="7517" y="6858"/>
                  </a:cubicBezTo>
                  <a:cubicBezTo>
                    <a:pt x="5231" y="7620"/>
                    <a:pt x="2945" y="8382"/>
                    <a:pt x="659" y="9144"/>
                  </a:cubicBezTo>
                  <a:cubicBezTo>
                    <a:pt x="-2294" y="2096"/>
                    <a:pt x="5517" y="3239"/>
                    <a:pt x="7517" y="0"/>
                  </a:cubicBezTo>
                  <a:cubicBezTo>
                    <a:pt x="7517" y="762"/>
                    <a:pt x="7517" y="1524"/>
                    <a:pt x="7517" y="2286"/>
                  </a:cubicBezTo>
                  <a:close/>
                </a:path>
              </a:pathLst>
            </a:custGeom>
            <a:solidFill>
              <a:srgbClr val="F2B603"/>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523" name="Google Shape;879;p3"/>
            <p:cNvSpPr/>
            <p:nvPr/>
          </p:nvSpPr>
          <p:spPr>
            <a:xfrm>
              <a:off x="9221952" y="2095894"/>
              <a:ext cx="12388" cy="7352"/>
            </a:xfrm>
            <a:custGeom>
              <a:avLst/>
              <a:gdLst/>
              <a:ahLst/>
              <a:cxnLst/>
              <a:rect l="l" t="t" r="r" b="b"/>
              <a:pathLst>
                <a:path w="12388" h="7352" extrusionOk="0">
                  <a:moveTo>
                    <a:pt x="959" y="2286"/>
                  </a:moveTo>
                  <a:cubicBezTo>
                    <a:pt x="1721" y="1524"/>
                    <a:pt x="2483" y="762"/>
                    <a:pt x="3245" y="0"/>
                  </a:cubicBezTo>
                  <a:cubicBezTo>
                    <a:pt x="4769" y="0"/>
                    <a:pt x="6293" y="0"/>
                    <a:pt x="7817" y="0"/>
                  </a:cubicBezTo>
                  <a:cubicBezTo>
                    <a:pt x="9722" y="95"/>
                    <a:pt x="11436" y="476"/>
                    <a:pt x="12389" y="2286"/>
                  </a:cubicBezTo>
                  <a:cubicBezTo>
                    <a:pt x="10960" y="4858"/>
                    <a:pt x="8388" y="6001"/>
                    <a:pt x="5817" y="6953"/>
                  </a:cubicBezTo>
                  <a:cubicBezTo>
                    <a:pt x="2197" y="7430"/>
                    <a:pt x="-1899" y="8573"/>
                    <a:pt x="959" y="2286"/>
                  </a:cubicBezTo>
                  <a:close/>
                </a:path>
              </a:pathLst>
            </a:custGeom>
            <a:solidFill>
              <a:srgbClr val="F4B701"/>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524" name="Google Shape;880;p3"/>
            <p:cNvSpPr/>
            <p:nvPr/>
          </p:nvSpPr>
          <p:spPr>
            <a:xfrm>
              <a:off x="9213767" y="2089385"/>
              <a:ext cx="7707" cy="6509"/>
            </a:xfrm>
            <a:custGeom>
              <a:avLst/>
              <a:gdLst/>
              <a:ahLst/>
              <a:cxnLst/>
              <a:rect l="l" t="t" r="r" b="b"/>
              <a:pathLst>
                <a:path w="7707" h="6509" extrusionOk="0">
                  <a:moveTo>
                    <a:pt x="6858" y="4223"/>
                  </a:moveTo>
                  <a:cubicBezTo>
                    <a:pt x="4572" y="4985"/>
                    <a:pt x="2286" y="5747"/>
                    <a:pt x="0" y="6509"/>
                  </a:cubicBezTo>
                  <a:cubicBezTo>
                    <a:pt x="286" y="2699"/>
                    <a:pt x="1810" y="-349"/>
                    <a:pt x="6001" y="32"/>
                  </a:cubicBezTo>
                  <a:cubicBezTo>
                    <a:pt x="9049" y="223"/>
                    <a:pt x="7144" y="2699"/>
                    <a:pt x="6858" y="4223"/>
                  </a:cubicBezTo>
                  <a:close/>
                </a:path>
              </a:pathLst>
            </a:custGeom>
            <a:solidFill>
              <a:srgbClr val="F9BF0A"/>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525" name="Google Shape;881;p3"/>
            <p:cNvSpPr/>
            <p:nvPr/>
          </p:nvSpPr>
          <p:spPr>
            <a:xfrm>
              <a:off x="9227483" y="2066272"/>
              <a:ext cx="6885" cy="9144"/>
            </a:xfrm>
            <a:custGeom>
              <a:avLst/>
              <a:gdLst/>
              <a:ahLst/>
              <a:cxnLst/>
              <a:rect l="l" t="t" r="r" b="b"/>
              <a:pathLst>
                <a:path w="6885" h="9144" extrusionOk="0">
                  <a:moveTo>
                    <a:pt x="0" y="2286"/>
                  </a:moveTo>
                  <a:cubicBezTo>
                    <a:pt x="2286" y="1524"/>
                    <a:pt x="4572" y="762"/>
                    <a:pt x="6858" y="0"/>
                  </a:cubicBezTo>
                  <a:cubicBezTo>
                    <a:pt x="7239" y="4000"/>
                    <a:pt x="3620" y="6001"/>
                    <a:pt x="2286" y="9144"/>
                  </a:cubicBezTo>
                  <a:cubicBezTo>
                    <a:pt x="-381" y="7429"/>
                    <a:pt x="95" y="4763"/>
                    <a:pt x="0" y="2286"/>
                  </a:cubicBezTo>
                  <a:close/>
                </a:path>
              </a:pathLst>
            </a:custGeom>
            <a:solidFill>
              <a:srgbClr val="F1BC02"/>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526" name="Google Shape;882;p3"/>
            <p:cNvSpPr/>
            <p:nvPr/>
          </p:nvSpPr>
          <p:spPr>
            <a:xfrm>
              <a:off x="9201004" y="2098181"/>
              <a:ext cx="31194" cy="22860"/>
            </a:xfrm>
            <a:custGeom>
              <a:avLst/>
              <a:gdLst/>
              <a:ahLst/>
              <a:cxnLst/>
              <a:rect l="l" t="t" r="r" b="b"/>
              <a:pathLst>
                <a:path w="31194" h="22860" extrusionOk="0">
                  <a:moveTo>
                    <a:pt x="21908" y="0"/>
                  </a:moveTo>
                  <a:cubicBezTo>
                    <a:pt x="21812" y="4096"/>
                    <a:pt x="24003" y="3429"/>
                    <a:pt x="26480" y="2286"/>
                  </a:cubicBezTo>
                  <a:cubicBezTo>
                    <a:pt x="32766" y="6858"/>
                    <a:pt x="32766" y="11430"/>
                    <a:pt x="26480" y="16002"/>
                  </a:cubicBezTo>
                  <a:cubicBezTo>
                    <a:pt x="21146" y="13621"/>
                    <a:pt x="17717" y="16193"/>
                    <a:pt x="15050" y="20574"/>
                  </a:cubicBezTo>
                  <a:cubicBezTo>
                    <a:pt x="12764" y="21336"/>
                    <a:pt x="10478" y="22098"/>
                    <a:pt x="8192" y="22860"/>
                  </a:cubicBezTo>
                  <a:cubicBezTo>
                    <a:pt x="7049" y="19050"/>
                    <a:pt x="2477" y="18574"/>
                    <a:pt x="0" y="15240"/>
                  </a:cubicBezTo>
                  <a:cubicBezTo>
                    <a:pt x="3143" y="13811"/>
                    <a:pt x="5715" y="12668"/>
                    <a:pt x="8192" y="11525"/>
                  </a:cubicBezTo>
                  <a:cubicBezTo>
                    <a:pt x="14002" y="12763"/>
                    <a:pt x="15812" y="11525"/>
                    <a:pt x="15050" y="6953"/>
                  </a:cubicBezTo>
                  <a:cubicBezTo>
                    <a:pt x="15050" y="6191"/>
                    <a:pt x="15050" y="5429"/>
                    <a:pt x="15050" y="4667"/>
                  </a:cubicBezTo>
                  <a:cubicBezTo>
                    <a:pt x="14859" y="-762"/>
                    <a:pt x="20098" y="2191"/>
                    <a:pt x="21908" y="0"/>
                  </a:cubicBezTo>
                  <a:close/>
                </a:path>
              </a:pathLst>
            </a:custGeom>
            <a:solidFill>
              <a:srgbClr val="FCBD00"/>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527" name="Google Shape;883;p3"/>
            <p:cNvSpPr/>
            <p:nvPr/>
          </p:nvSpPr>
          <p:spPr>
            <a:xfrm>
              <a:off x="9156712" y="2114038"/>
              <a:ext cx="20573" cy="16146"/>
            </a:xfrm>
            <a:custGeom>
              <a:avLst/>
              <a:gdLst/>
              <a:ahLst/>
              <a:cxnLst/>
              <a:rect l="l" t="t" r="r" b="b"/>
              <a:pathLst>
                <a:path w="20573" h="16146" extrusionOk="0">
                  <a:moveTo>
                    <a:pt x="11430" y="144"/>
                  </a:moveTo>
                  <a:cubicBezTo>
                    <a:pt x="14383" y="240"/>
                    <a:pt x="15907" y="1764"/>
                    <a:pt x="16002" y="4716"/>
                  </a:cubicBezTo>
                  <a:cubicBezTo>
                    <a:pt x="21050" y="7098"/>
                    <a:pt x="18764" y="12432"/>
                    <a:pt x="20574" y="16146"/>
                  </a:cubicBezTo>
                  <a:cubicBezTo>
                    <a:pt x="9620" y="13194"/>
                    <a:pt x="9620" y="13194"/>
                    <a:pt x="11430" y="5478"/>
                  </a:cubicBezTo>
                  <a:cubicBezTo>
                    <a:pt x="7525" y="5478"/>
                    <a:pt x="4572" y="12622"/>
                    <a:pt x="0" y="7002"/>
                  </a:cubicBezTo>
                  <a:cubicBezTo>
                    <a:pt x="2381" y="2335"/>
                    <a:pt x="5715" y="-713"/>
                    <a:pt x="11430" y="144"/>
                  </a:cubicBezTo>
                  <a:close/>
                </a:path>
              </a:pathLst>
            </a:custGeom>
            <a:solidFill>
              <a:srgbClr val="F8BE02"/>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528" name="Google Shape;884;p3"/>
            <p:cNvSpPr/>
            <p:nvPr/>
          </p:nvSpPr>
          <p:spPr>
            <a:xfrm>
              <a:off x="9181858" y="2107324"/>
              <a:ext cx="15134" cy="11566"/>
            </a:xfrm>
            <a:custGeom>
              <a:avLst/>
              <a:gdLst/>
              <a:ahLst/>
              <a:cxnLst/>
              <a:rect l="l" t="t" r="r" b="b"/>
              <a:pathLst>
                <a:path w="15134" h="11566" extrusionOk="0">
                  <a:moveTo>
                    <a:pt x="0" y="11430"/>
                  </a:moveTo>
                  <a:cubicBezTo>
                    <a:pt x="2381" y="6191"/>
                    <a:pt x="9525" y="5715"/>
                    <a:pt x="11430" y="0"/>
                  </a:cubicBezTo>
                  <a:cubicBezTo>
                    <a:pt x="13430" y="572"/>
                    <a:pt x="16955" y="1238"/>
                    <a:pt x="14002" y="3810"/>
                  </a:cubicBezTo>
                  <a:cubicBezTo>
                    <a:pt x="10001" y="7239"/>
                    <a:pt x="6572" y="12478"/>
                    <a:pt x="0" y="11430"/>
                  </a:cubicBezTo>
                  <a:close/>
                </a:path>
              </a:pathLst>
            </a:custGeom>
            <a:solidFill>
              <a:srgbClr val="F3B701"/>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529" name="Google Shape;885;p3"/>
            <p:cNvSpPr/>
            <p:nvPr/>
          </p:nvSpPr>
          <p:spPr>
            <a:xfrm>
              <a:off x="9185584" y="2123377"/>
              <a:ext cx="8322" cy="6807"/>
            </a:xfrm>
            <a:custGeom>
              <a:avLst/>
              <a:gdLst/>
              <a:ahLst/>
              <a:cxnLst/>
              <a:rect l="l" t="t" r="r" b="b"/>
              <a:pathLst>
                <a:path w="8322" h="6807" extrusionOk="0">
                  <a:moveTo>
                    <a:pt x="3133" y="6807"/>
                  </a:moveTo>
                  <a:cubicBezTo>
                    <a:pt x="-4582" y="5283"/>
                    <a:pt x="4562" y="3759"/>
                    <a:pt x="3133" y="2235"/>
                  </a:cubicBezTo>
                  <a:cubicBezTo>
                    <a:pt x="4657" y="426"/>
                    <a:pt x="7229" y="-1289"/>
                    <a:pt x="8086" y="1378"/>
                  </a:cubicBezTo>
                  <a:cubicBezTo>
                    <a:pt x="9134" y="4331"/>
                    <a:pt x="6562" y="6522"/>
                    <a:pt x="3133" y="6807"/>
                  </a:cubicBezTo>
                  <a:close/>
                </a:path>
              </a:pathLst>
            </a:custGeom>
            <a:solidFill>
              <a:srgbClr val="F4BA00"/>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530" name="Google Shape;886;p3"/>
            <p:cNvSpPr/>
            <p:nvPr/>
          </p:nvSpPr>
          <p:spPr>
            <a:xfrm>
              <a:off x="9209195" y="2105038"/>
              <a:ext cx="12102" cy="6700"/>
            </a:xfrm>
            <a:custGeom>
              <a:avLst/>
              <a:gdLst/>
              <a:ahLst/>
              <a:cxnLst/>
              <a:rect l="l" t="t" r="r" b="b"/>
              <a:pathLst>
                <a:path w="12102" h="6700" extrusionOk="0">
                  <a:moveTo>
                    <a:pt x="6858" y="0"/>
                  </a:moveTo>
                  <a:cubicBezTo>
                    <a:pt x="8287" y="95"/>
                    <a:pt x="10001" y="-190"/>
                    <a:pt x="11144" y="476"/>
                  </a:cubicBezTo>
                  <a:cubicBezTo>
                    <a:pt x="13049" y="1619"/>
                    <a:pt x="11716" y="3143"/>
                    <a:pt x="10573" y="3715"/>
                  </a:cubicBezTo>
                  <a:cubicBezTo>
                    <a:pt x="7239" y="5143"/>
                    <a:pt x="3905" y="9144"/>
                    <a:pt x="0" y="4572"/>
                  </a:cubicBezTo>
                  <a:cubicBezTo>
                    <a:pt x="3334" y="4572"/>
                    <a:pt x="5620" y="3048"/>
                    <a:pt x="6858" y="0"/>
                  </a:cubicBezTo>
                  <a:close/>
                </a:path>
              </a:pathLst>
            </a:custGeom>
            <a:solidFill>
              <a:srgbClr val="F7B200"/>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531" name="Google Shape;887;p3"/>
            <p:cNvSpPr/>
            <p:nvPr/>
          </p:nvSpPr>
          <p:spPr>
            <a:xfrm>
              <a:off x="9202337" y="2132471"/>
              <a:ext cx="6858" cy="4571"/>
            </a:xfrm>
            <a:custGeom>
              <a:avLst/>
              <a:gdLst/>
              <a:ahLst/>
              <a:cxnLst/>
              <a:rect l="l" t="t" r="r" b="b"/>
              <a:pathLst>
                <a:path w="6858" h="4571" extrusionOk="0">
                  <a:moveTo>
                    <a:pt x="6858" y="4572"/>
                  </a:moveTo>
                  <a:cubicBezTo>
                    <a:pt x="4572" y="4572"/>
                    <a:pt x="2286" y="4572"/>
                    <a:pt x="0" y="4572"/>
                  </a:cubicBezTo>
                  <a:cubicBezTo>
                    <a:pt x="1334" y="1524"/>
                    <a:pt x="3620" y="0"/>
                    <a:pt x="6858" y="0"/>
                  </a:cubicBezTo>
                  <a:cubicBezTo>
                    <a:pt x="6858" y="1524"/>
                    <a:pt x="6858" y="3048"/>
                    <a:pt x="6858" y="4572"/>
                  </a:cubicBezTo>
                  <a:close/>
                </a:path>
              </a:pathLst>
            </a:custGeom>
            <a:solidFill>
              <a:srgbClr val="F0B201"/>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532" name="Google Shape;888;p3"/>
            <p:cNvSpPr/>
            <p:nvPr/>
          </p:nvSpPr>
          <p:spPr>
            <a:xfrm>
              <a:off x="9254915" y="2079473"/>
              <a:ext cx="23224" cy="27851"/>
            </a:xfrm>
            <a:custGeom>
              <a:avLst/>
              <a:gdLst/>
              <a:ahLst/>
              <a:cxnLst/>
              <a:rect l="l" t="t" r="r" b="b"/>
              <a:pathLst>
                <a:path w="23224" h="27851" extrusionOk="0">
                  <a:moveTo>
                    <a:pt x="11430" y="27851"/>
                  </a:moveTo>
                  <a:cubicBezTo>
                    <a:pt x="8477" y="27756"/>
                    <a:pt x="6953" y="26232"/>
                    <a:pt x="6858" y="23279"/>
                  </a:cubicBezTo>
                  <a:cubicBezTo>
                    <a:pt x="4001" y="21660"/>
                    <a:pt x="9049" y="17564"/>
                    <a:pt x="4572" y="16421"/>
                  </a:cubicBezTo>
                  <a:cubicBezTo>
                    <a:pt x="1619" y="14135"/>
                    <a:pt x="381" y="10897"/>
                    <a:pt x="0" y="7277"/>
                  </a:cubicBezTo>
                  <a:cubicBezTo>
                    <a:pt x="190" y="5277"/>
                    <a:pt x="5143" y="10039"/>
                    <a:pt x="3143" y="4991"/>
                  </a:cubicBezTo>
                  <a:cubicBezTo>
                    <a:pt x="3238" y="3943"/>
                    <a:pt x="3429" y="3086"/>
                    <a:pt x="4001" y="2229"/>
                  </a:cubicBezTo>
                  <a:cubicBezTo>
                    <a:pt x="5620" y="1276"/>
                    <a:pt x="6763" y="-914"/>
                    <a:pt x="9144" y="419"/>
                  </a:cubicBezTo>
                  <a:cubicBezTo>
                    <a:pt x="11906" y="4515"/>
                    <a:pt x="13049" y="11087"/>
                    <a:pt x="20574" y="7277"/>
                  </a:cubicBezTo>
                  <a:cubicBezTo>
                    <a:pt x="25336" y="15850"/>
                    <a:pt x="23717" y="21184"/>
                    <a:pt x="15430" y="23279"/>
                  </a:cubicBezTo>
                  <a:cubicBezTo>
                    <a:pt x="12763" y="23946"/>
                    <a:pt x="11716" y="25375"/>
                    <a:pt x="11430" y="27851"/>
                  </a:cubicBezTo>
                  <a:close/>
                </a:path>
              </a:pathLst>
            </a:custGeom>
            <a:solidFill>
              <a:srgbClr val="F9B901"/>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533" name="Google Shape;889;p3"/>
            <p:cNvSpPr/>
            <p:nvPr/>
          </p:nvSpPr>
          <p:spPr>
            <a:xfrm>
              <a:off x="9274461" y="2082178"/>
              <a:ext cx="12362" cy="6081"/>
            </a:xfrm>
            <a:custGeom>
              <a:avLst/>
              <a:gdLst/>
              <a:ahLst/>
              <a:cxnLst/>
              <a:rect l="l" t="t" r="r" b="b"/>
              <a:pathLst>
                <a:path w="12362" h="6081" extrusionOk="0">
                  <a:moveTo>
                    <a:pt x="12363" y="0"/>
                  </a:moveTo>
                  <a:cubicBezTo>
                    <a:pt x="12172" y="1524"/>
                    <a:pt x="9791" y="3048"/>
                    <a:pt x="12363" y="4572"/>
                  </a:cubicBezTo>
                  <a:cubicBezTo>
                    <a:pt x="8553" y="8668"/>
                    <a:pt x="4743" y="2953"/>
                    <a:pt x="933" y="4572"/>
                  </a:cubicBezTo>
                  <a:cubicBezTo>
                    <a:pt x="837" y="3143"/>
                    <a:pt x="-1544" y="1048"/>
                    <a:pt x="1695" y="667"/>
                  </a:cubicBezTo>
                  <a:cubicBezTo>
                    <a:pt x="5314" y="190"/>
                    <a:pt x="8838" y="190"/>
                    <a:pt x="12363" y="0"/>
                  </a:cubicBezTo>
                  <a:close/>
                </a:path>
              </a:pathLst>
            </a:custGeom>
            <a:solidFill>
              <a:srgbClr val="F9B901"/>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534" name="Google Shape;890;p3"/>
            <p:cNvSpPr/>
            <p:nvPr/>
          </p:nvSpPr>
          <p:spPr>
            <a:xfrm>
              <a:off x="9258844" y="2073035"/>
              <a:ext cx="7500" cy="9143"/>
            </a:xfrm>
            <a:custGeom>
              <a:avLst/>
              <a:gdLst/>
              <a:ahLst/>
              <a:cxnLst/>
              <a:rect l="l" t="t" r="r" b="b"/>
              <a:pathLst>
                <a:path w="7500" h="9143" extrusionOk="0">
                  <a:moveTo>
                    <a:pt x="5215" y="6858"/>
                  </a:moveTo>
                  <a:cubicBezTo>
                    <a:pt x="3691" y="7620"/>
                    <a:pt x="2167" y="8382"/>
                    <a:pt x="643" y="9144"/>
                  </a:cubicBezTo>
                  <a:cubicBezTo>
                    <a:pt x="71" y="8668"/>
                    <a:pt x="-119" y="8096"/>
                    <a:pt x="71" y="7620"/>
                  </a:cubicBezTo>
                  <a:cubicBezTo>
                    <a:pt x="262" y="7144"/>
                    <a:pt x="452" y="6858"/>
                    <a:pt x="643" y="6858"/>
                  </a:cubicBezTo>
                  <a:cubicBezTo>
                    <a:pt x="643" y="4572"/>
                    <a:pt x="643" y="2286"/>
                    <a:pt x="643" y="0"/>
                  </a:cubicBezTo>
                  <a:cubicBezTo>
                    <a:pt x="3977" y="0"/>
                    <a:pt x="6167" y="1524"/>
                    <a:pt x="7501" y="4572"/>
                  </a:cubicBezTo>
                  <a:cubicBezTo>
                    <a:pt x="6739" y="5334"/>
                    <a:pt x="5977" y="6096"/>
                    <a:pt x="5215" y="6858"/>
                  </a:cubicBezTo>
                  <a:close/>
                </a:path>
              </a:pathLst>
            </a:custGeom>
            <a:solidFill>
              <a:srgbClr val="FBC204"/>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535" name="Google Shape;891;p3"/>
            <p:cNvSpPr/>
            <p:nvPr/>
          </p:nvSpPr>
          <p:spPr>
            <a:xfrm>
              <a:off x="9250343" y="2079893"/>
              <a:ext cx="9144" cy="5808"/>
            </a:xfrm>
            <a:custGeom>
              <a:avLst/>
              <a:gdLst/>
              <a:ahLst/>
              <a:cxnLst/>
              <a:rect l="l" t="t" r="r" b="b"/>
              <a:pathLst>
                <a:path w="9144" h="5808" extrusionOk="0">
                  <a:moveTo>
                    <a:pt x="9144" y="0"/>
                  </a:moveTo>
                  <a:cubicBezTo>
                    <a:pt x="9144" y="762"/>
                    <a:pt x="9144" y="1524"/>
                    <a:pt x="9144" y="2286"/>
                  </a:cubicBezTo>
                  <a:lnTo>
                    <a:pt x="9144" y="2286"/>
                  </a:lnTo>
                  <a:cubicBezTo>
                    <a:pt x="5429" y="4286"/>
                    <a:pt x="667" y="10192"/>
                    <a:pt x="0" y="0"/>
                  </a:cubicBezTo>
                  <a:lnTo>
                    <a:pt x="0" y="0"/>
                  </a:lnTo>
                  <a:cubicBezTo>
                    <a:pt x="3048" y="0"/>
                    <a:pt x="6096" y="0"/>
                    <a:pt x="9144" y="0"/>
                  </a:cubicBezTo>
                  <a:close/>
                </a:path>
              </a:pathLst>
            </a:custGeom>
            <a:solidFill>
              <a:srgbClr val="F0B000"/>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536" name="Google Shape;892;p3"/>
            <p:cNvSpPr/>
            <p:nvPr/>
          </p:nvSpPr>
          <p:spPr>
            <a:xfrm>
              <a:off x="9142639" y="2102753"/>
              <a:ext cx="27391" cy="25050"/>
            </a:xfrm>
            <a:custGeom>
              <a:avLst/>
              <a:gdLst/>
              <a:ahLst/>
              <a:cxnLst/>
              <a:rect l="l" t="t" r="r" b="b"/>
              <a:pathLst>
                <a:path w="27391" h="25050" extrusionOk="0">
                  <a:moveTo>
                    <a:pt x="25503" y="11430"/>
                  </a:moveTo>
                  <a:cubicBezTo>
                    <a:pt x="21693" y="13716"/>
                    <a:pt x="17883" y="16002"/>
                    <a:pt x="14073" y="18288"/>
                  </a:cubicBezTo>
                  <a:cubicBezTo>
                    <a:pt x="10930" y="20193"/>
                    <a:pt x="7882" y="22193"/>
                    <a:pt x="4739" y="24003"/>
                  </a:cubicBezTo>
                  <a:cubicBezTo>
                    <a:pt x="3500" y="24670"/>
                    <a:pt x="2072" y="24765"/>
                    <a:pt x="643" y="25051"/>
                  </a:cubicBezTo>
                  <a:cubicBezTo>
                    <a:pt x="-1548" y="21527"/>
                    <a:pt x="2548" y="20574"/>
                    <a:pt x="2738" y="18193"/>
                  </a:cubicBezTo>
                  <a:cubicBezTo>
                    <a:pt x="3310" y="17431"/>
                    <a:pt x="3977" y="16669"/>
                    <a:pt x="4643" y="16002"/>
                  </a:cubicBezTo>
                  <a:cubicBezTo>
                    <a:pt x="6263" y="13811"/>
                    <a:pt x="8549" y="12002"/>
                    <a:pt x="9501" y="9144"/>
                  </a:cubicBezTo>
                  <a:cubicBezTo>
                    <a:pt x="10263" y="7620"/>
                    <a:pt x="11025" y="6096"/>
                    <a:pt x="11787" y="4572"/>
                  </a:cubicBezTo>
                  <a:cubicBezTo>
                    <a:pt x="17597" y="8191"/>
                    <a:pt x="19121" y="952"/>
                    <a:pt x="23217" y="0"/>
                  </a:cubicBezTo>
                  <a:cubicBezTo>
                    <a:pt x="27408" y="3143"/>
                    <a:pt x="28932" y="6763"/>
                    <a:pt x="25503" y="11430"/>
                  </a:cubicBezTo>
                  <a:close/>
                </a:path>
              </a:pathLst>
            </a:custGeom>
            <a:solidFill>
              <a:srgbClr val="FDCB01"/>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537" name="Google Shape;893;p3"/>
            <p:cNvSpPr/>
            <p:nvPr/>
          </p:nvSpPr>
          <p:spPr>
            <a:xfrm>
              <a:off x="9145283" y="2110933"/>
              <a:ext cx="8356" cy="10107"/>
            </a:xfrm>
            <a:custGeom>
              <a:avLst/>
              <a:gdLst/>
              <a:ahLst/>
              <a:cxnLst/>
              <a:rect l="l" t="t" r="r" b="b"/>
              <a:pathLst>
                <a:path w="8356" h="10107" extrusionOk="0">
                  <a:moveTo>
                    <a:pt x="6858" y="964"/>
                  </a:moveTo>
                  <a:cubicBezTo>
                    <a:pt x="11335" y="7060"/>
                    <a:pt x="4572" y="7441"/>
                    <a:pt x="2286" y="10108"/>
                  </a:cubicBezTo>
                  <a:cubicBezTo>
                    <a:pt x="571" y="9060"/>
                    <a:pt x="1333" y="6774"/>
                    <a:pt x="0" y="5536"/>
                  </a:cubicBezTo>
                  <a:cubicBezTo>
                    <a:pt x="286" y="1059"/>
                    <a:pt x="1905" y="-1513"/>
                    <a:pt x="6858" y="964"/>
                  </a:cubicBezTo>
                  <a:close/>
                </a:path>
              </a:pathLst>
            </a:custGeom>
            <a:solidFill>
              <a:srgbClr val="FBC301"/>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538" name="Google Shape;894;p3"/>
            <p:cNvSpPr/>
            <p:nvPr/>
          </p:nvSpPr>
          <p:spPr>
            <a:xfrm>
              <a:off x="9141621" y="2116468"/>
              <a:ext cx="5947" cy="4572"/>
            </a:xfrm>
            <a:custGeom>
              <a:avLst/>
              <a:gdLst/>
              <a:ahLst/>
              <a:cxnLst/>
              <a:rect l="l" t="t" r="r" b="b"/>
              <a:pathLst>
                <a:path w="5947" h="4572" extrusionOk="0">
                  <a:moveTo>
                    <a:pt x="3662" y="0"/>
                  </a:moveTo>
                  <a:cubicBezTo>
                    <a:pt x="5471" y="953"/>
                    <a:pt x="5948" y="2667"/>
                    <a:pt x="5948" y="4572"/>
                  </a:cubicBezTo>
                  <a:cubicBezTo>
                    <a:pt x="5186" y="4572"/>
                    <a:pt x="4424" y="4572"/>
                    <a:pt x="3662" y="4572"/>
                  </a:cubicBezTo>
                  <a:cubicBezTo>
                    <a:pt x="2423" y="4001"/>
                    <a:pt x="233" y="3620"/>
                    <a:pt x="42" y="2762"/>
                  </a:cubicBezTo>
                  <a:cubicBezTo>
                    <a:pt x="-434" y="191"/>
                    <a:pt x="3281" y="2096"/>
                    <a:pt x="3662" y="0"/>
                  </a:cubicBezTo>
                  <a:close/>
                </a:path>
              </a:pathLst>
            </a:custGeom>
            <a:solidFill>
              <a:srgbClr val="F5BA00"/>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539" name="Google Shape;895;p3"/>
            <p:cNvSpPr/>
            <p:nvPr/>
          </p:nvSpPr>
          <p:spPr>
            <a:xfrm>
              <a:off x="9245328" y="2079893"/>
              <a:ext cx="17588" cy="13716"/>
            </a:xfrm>
            <a:custGeom>
              <a:avLst/>
              <a:gdLst/>
              <a:ahLst/>
              <a:cxnLst/>
              <a:rect l="l" t="t" r="r" b="b"/>
              <a:pathLst>
                <a:path w="17588" h="13716" extrusionOk="0">
                  <a:moveTo>
                    <a:pt x="5015" y="0"/>
                  </a:moveTo>
                  <a:cubicBezTo>
                    <a:pt x="6253" y="7906"/>
                    <a:pt x="11206" y="1143"/>
                    <a:pt x="14159" y="2286"/>
                  </a:cubicBezTo>
                  <a:cubicBezTo>
                    <a:pt x="15207" y="5620"/>
                    <a:pt x="16159" y="8954"/>
                    <a:pt x="17588" y="13716"/>
                  </a:cubicBezTo>
                  <a:cubicBezTo>
                    <a:pt x="14159" y="10858"/>
                    <a:pt x="11873" y="8858"/>
                    <a:pt x="9587" y="6858"/>
                  </a:cubicBezTo>
                  <a:cubicBezTo>
                    <a:pt x="8063" y="8382"/>
                    <a:pt x="6539" y="9906"/>
                    <a:pt x="5015" y="11430"/>
                  </a:cubicBezTo>
                  <a:cubicBezTo>
                    <a:pt x="6730" y="7620"/>
                    <a:pt x="-7082" y="3810"/>
                    <a:pt x="5015" y="0"/>
                  </a:cubicBezTo>
                  <a:close/>
                </a:path>
              </a:pathLst>
            </a:custGeom>
            <a:solidFill>
              <a:srgbClr val="FCBE01"/>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540" name="Google Shape;896;p3"/>
            <p:cNvSpPr/>
            <p:nvPr/>
          </p:nvSpPr>
          <p:spPr>
            <a:xfrm>
              <a:off x="9227157" y="2111897"/>
              <a:ext cx="20900" cy="13620"/>
            </a:xfrm>
            <a:custGeom>
              <a:avLst/>
              <a:gdLst/>
              <a:ahLst/>
              <a:cxnLst/>
              <a:rect l="l" t="t" r="r" b="b"/>
              <a:pathLst>
                <a:path w="20900" h="13620" extrusionOk="0">
                  <a:moveTo>
                    <a:pt x="14042" y="0"/>
                  </a:moveTo>
                  <a:cubicBezTo>
                    <a:pt x="15566" y="762"/>
                    <a:pt x="17090" y="1524"/>
                    <a:pt x="18614" y="2286"/>
                  </a:cubicBezTo>
                  <a:cubicBezTo>
                    <a:pt x="19376" y="2286"/>
                    <a:pt x="20138" y="2286"/>
                    <a:pt x="20900" y="2286"/>
                  </a:cubicBezTo>
                  <a:cubicBezTo>
                    <a:pt x="20138" y="3810"/>
                    <a:pt x="19376" y="5334"/>
                    <a:pt x="18614" y="6858"/>
                  </a:cubicBezTo>
                  <a:cubicBezTo>
                    <a:pt x="11375" y="5334"/>
                    <a:pt x="5756" y="8953"/>
                    <a:pt x="422" y="13621"/>
                  </a:cubicBezTo>
                  <a:cubicBezTo>
                    <a:pt x="-1102" y="9334"/>
                    <a:pt x="1946" y="7334"/>
                    <a:pt x="2612" y="4572"/>
                  </a:cubicBezTo>
                  <a:lnTo>
                    <a:pt x="2612" y="4572"/>
                  </a:lnTo>
                  <a:cubicBezTo>
                    <a:pt x="4803" y="-1143"/>
                    <a:pt x="11471" y="4572"/>
                    <a:pt x="14042" y="0"/>
                  </a:cubicBezTo>
                  <a:close/>
                </a:path>
              </a:pathLst>
            </a:custGeom>
            <a:solidFill>
              <a:srgbClr val="F5B801"/>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541" name="Google Shape;897;p3"/>
            <p:cNvSpPr/>
            <p:nvPr/>
          </p:nvSpPr>
          <p:spPr>
            <a:xfrm>
              <a:off x="9258617" y="2095824"/>
              <a:ext cx="5520" cy="6928"/>
            </a:xfrm>
            <a:custGeom>
              <a:avLst/>
              <a:gdLst/>
              <a:ahLst/>
              <a:cxnLst/>
              <a:rect l="l" t="t" r="r" b="b"/>
              <a:pathLst>
                <a:path w="5520" h="6928" extrusionOk="0">
                  <a:moveTo>
                    <a:pt x="871" y="71"/>
                  </a:moveTo>
                  <a:cubicBezTo>
                    <a:pt x="10872" y="-691"/>
                    <a:pt x="1347" y="4928"/>
                    <a:pt x="3157" y="6929"/>
                  </a:cubicBezTo>
                  <a:cubicBezTo>
                    <a:pt x="2395" y="6167"/>
                    <a:pt x="1633" y="5405"/>
                    <a:pt x="871" y="4643"/>
                  </a:cubicBezTo>
                  <a:cubicBezTo>
                    <a:pt x="109" y="4166"/>
                    <a:pt x="-177" y="3595"/>
                    <a:pt x="109" y="3119"/>
                  </a:cubicBezTo>
                  <a:cubicBezTo>
                    <a:pt x="394" y="2642"/>
                    <a:pt x="680" y="2357"/>
                    <a:pt x="871" y="2357"/>
                  </a:cubicBezTo>
                  <a:cubicBezTo>
                    <a:pt x="871" y="1595"/>
                    <a:pt x="871" y="833"/>
                    <a:pt x="871" y="71"/>
                  </a:cubicBezTo>
                  <a:close/>
                </a:path>
              </a:pathLst>
            </a:custGeom>
            <a:solidFill>
              <a:srgbClr val="EFAC00"/>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542" name="Google Shape;898;p3"/>
            <p:cNvSpPr/>
            <p:nvPr/>
          </p:nvSpPr>
          <p:spPr>
            <a:xfrm>
              <a:off x="9254035" y="2098181"/>
              <a:ext cx="5452" cy="5333"/>
            </a:xfrm>
            <a:custGeom>
              <a:avLst/>
              <a:gdLst/>
              <a:ahLst/>
              <a:cxnLst/>
              <a:rect l="l" t="t" r="r" b="b"/>
              <a:pathLst>
                <a:path w="5452" h="5333" extrusionOk="0">
                  <a:moveTo>
                    <a:pt x="5452" y="0"/>
                  </a:moveTo>
                  <a:cubicBezTo>
                    <a:pt x="5452" y="762"/>
                    <a:pt x="5452" y="1524"/>
                    <a:pt x="5452" y="2286"/>
                  </a:cubicBezTo>
                  <a:cubicBezTo>
                    <a:pt x="4119" y="3334"/>
                    <a:pt x="2690" y="4286"/>
                    <a:pt x="1356" y="5334"/>
                  </a:cubicBezTo>
                  <a:cubicBezTo>
                    <a:pt x="880" y="4477"/>
                    <a:pt x="-168" y="3429"/>
                    <a:pt x="23" y="2857"/>
                  </a:cubicBezTo>
                  <a:cubicBezTo>
                    <a:pt x="975" y="476"/>
                    <a:pt x="3166" y="95"/>
                    <a:pt x="5452" y="0"/>
                  </a:cubicBezTo>
                  <a:close/>
                </a:path>
              </a:pathLst>
            </a:custGeom>
            <a:solidFill>
              <a:srgbClr val="FBBA01"/>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543" name="Google Shape;899;p3"/>
            <p:cNvSpPr/>
            <p:nvPr/>
          </p:nvSpPr>
          <p:spPr>
            <a:xfrm>
              <a:off x="9227483" y="2098181"/>
              <a:ext cx="13715" cy="18287"/>
            </a:xfrm>
            <a:custGeom>
              <a:avLst/>
              <a:gdLst/>
              <a:ahLst/>
              <a:cxnLst/>
              <a:rect l="l" t="t" r="r" b="b"/>
              <a:pathLst>
                <a:path w="13715" h="18287" extrusionOk="0">
                  <a:moveTo>
                    <a:pt x="13716" y="13716"/>
                  </a:moveTo>
                  <a:cubicBezTo>
                    <a:pt x="12764" y="22479"/>
                    <a:pt x="5239" y="14573"/>
                    <a:pt x="2286" y="18288"/>
                  </a:cubicBezTo>
                  <a:cubicBezTo>
                    <a:pt x="1524" y="17526"/>
                    <a:pt x="762" y="16764"/>
                    <a:pt x="0" y="16002"/>
                  </a:cubicBezTo>
                  <a:cubicBezTo>
                    <a:pt x="2858" y="11430"/>
                    <a:pt x="2858" y="6858"/>
                    <a:pt x="0" y="2286"/>
                  </a:cubicBezTo>
                  <a:cubicBezTo>
                    <a:pt x="2286" y="1524"/>
                    <a:pt x="4572" y="762"/>
                    <a:pt x="6858" y="0"/>
                  </a:cubicBezTo>
                  <a:cubicBezTo>
                    <a:pt x="15240" y="5048"/>
                    <a:pt x="15240" y="5143"/>
                    <a:pt x="9144" y="10001"/>
                  </a:cubicBezTo>
                  <a:cubicBezTo>
                    <a:pt x="8096" y="10858"/>
                    <a:pt x="7525" y="12097"/>
                    <a:pt x="8382" y="12573"/>
                  </a:cubicBezTo>
                  <a:cubicBezTo>
                    <a:pt x="9906" y="13335"/>
                    <a:pt x="11906" y="13335"/>
                    <a:pt x="13716" y="13716"/>
                  </a:cubicBezTo>
                  <a:close/>
                </a:path>
              </a:pathLst>
            </a:custGeom>
            <a:solidFill>
              <a:srgbClr val="FCC401"/>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grpSp>
      <p:grpSp>
        <p:nvGrpSpPr>
          <p:cNvPr id="544" name="Google Shape;796;p3"/>
          <p:cNvGrpSpPr/>
          <p:nvPr/>
        </p:nvGrpSpPr>
        <p:grpSpPr>
          <a:xfrm>
            <a:off x="8418285" y="294012"/>
            <a:ext cx="210400" cy="182707"/>
            <a:chOff x="9117820" y="2027686"/>
            <a:chExt cx="210400" cy="182707"/>
          </a:xfrm>
        </p:grpSpPr>
        <p:sp>
          <p:nvSpPr>
            <p:cNvPr id="545" name="Google Shape;797;p3"/>
            <p:cNvSpPr/>
            <p:nvPr/>
          </p:nvSpPr>
          <p:spPr>
            <a:xfrm>
              <a:off x="9277433" y="2113468"/>
              <a:ext cx="50788" cy="35339"/>
            </a:xfrm>
            <a:custGeom>
              <a:avLst/>
              <a:gdLst/>
              <a:ahLst/>
              <a:cxnLst/>
              <a:rect l="l" t="t" r="r" b="b"/>
              <a:pathLst>
                <a:path w="50788" h="35339" extrusionOk="0">
                  <a:moveTo>
                    <a:pt x="48729" y="18622"/>
                  </a:moveTo>
                  <a:cubicBezTo>
                    <a:pt x="51301" y="20527"/>
                    <a:pt x="50920" y="23194"/>
                    <a:pt x="50444" y="25861"/>
                  </a:cubicBezTo>
                  <a:cubicBezTo>
                    <a:pt x="44729" y="32814"/>
                    <a:pt x="37014" y="35767"/>
                    <a:pt x="28346" y="35290"/>
                  </a:cubicBezTo>
                  <a:cubicBezTo>
                    <a:pt x="21202" y="34909"/>
                    <a:pt x="14058" y="34528"/>
                    <a:pt x="7105" y="32719"/>
                  </a:cubicBezTo>
                  <a:cubicBezTo>
                    <a:pt x="4629" y="32623"/>
                    <a:pt x="1962" y="32623"/>
                    <a:pt x="438" y="30147"/>
                  </a:cubicBezTo>
                  <a:cubicBezTo>
                    <a:pt x="-229" y="29194"/>
                    <a:pt x="-134" y="28242"/>
                    <a:pt x="723" y="27385"/>
                  </a:cubicBezTo>
                  <a:cubicBezTo>
                    <a:pt x="5200" y="26146"/>
                    <a:pt x="8058" y="23860"/>
                    <a:pt x="7391" y="18526"/>
                  </a:cubicBezTo>
                  <a:cubicBezTo>
                    <a:pt x="6819" y="13764"/>
                    <a:pt x="9582" y="9859"/>
                    <a:pt x="11772" y="5858"/>
                  </a:cubicBezTo>
                  <a:cubicBezTo>
                    <a:pt x="16059" y="-1952"/>
                    <a:pt x="20250" y="-1857"/>
                    <a:pt x="24726" y="5572"/>
                  </a:cubicBezTo>
                  <a:cubicBezTo>
                    <a:pt x="26441" y="5477"/>
                    <a:pt x="26631" y="10335"/>
                    <a:pt x="29298" y="6906"/>
                  </a:cubicBezTo>
                  <a:cubicBezTo>
                    <a:pt x="29298" y="4810"/>
                    <a:pt x="30346" y="3477"/>
                    <a:pt x="31965" y="2334"/>
                  </a:cubicBezTo>
                  <a:cubicBezTo>
                    <a:pt x="34918" y="1667"/>
                    <a:pt x="36633" y="3858"/>
                    <a:pt x="38633" y="5191"/>
                  </a:cubicBezTo>
                  <a:cubicBezTo>
                    <a:pt x="42062" y="9668"/>
                    <a:pt x="47872" y="12240"/>
                    <a:pt x="48729" y="18622"/>
                  </a:cubicBezTo>
                  <a:cubicBezTo>
                    <a:pt x="43395" y="20908"/>
                    <a:pt x="37395" y="21479"/>
                    <a:pt x="33108" y="25956"/>
                  </a:cubicBezTo>
                  <a:cubicBezTo>
                    <a:pt x="38252" y="23384"/>
                    <a:pt x="43205" y="20431"/>
                    <a:pt x="48729" y="18622"/>
                  </a:cubicBezTo>
                  <a:close/>
                </a:path>
              </a:pathLst>
            </a:custGeom>
            <a:solidFill>
              <a:srgbClr val="FCCD09"/>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546" name="Google Shape;798;p3"/>
            <p:cNvSpPr/>
            <p:nvPr/>
          </p:nvSpPr>
          <p:spPr>
            <a:xfrm>
              <a:off x="9218760" y="2142838"/>
              <a:ext cx="32187" cy="43580"/>
            </a:xfrm>
            <a:custGeom>
              <a:avLst/>
              <a:gdLst/>
              <a:ahLst/>
              <a:cxnLst/>
              <a:rect l="l" t="t" r="r" b="b"/>
              <a:pathLst>
                <a:path w="32187" h="43580" extrusionOk="0">
                  <a:moveTo>
                    <a:pt x="29202" y="28018"/>
                  </a:moveTo>
                  <a:cubicBezTo>
                    <a:pt x="28345" y="28875"/>
                    <a:pt x="27393" y="29733"/>
                    <a:pt x="26535" y="30685"/>
                  </a:cubicBezTo>
                  <a:cubicBezTo>
                    <a:pt x="22344" y="33924"/>
                    <a:pt x="21868" y="39734"/>
                    <a:pt x="17963" y="43163"/>
                  </a:cubicBezTo>
                  <a:cubicBezTo>
                    <a:pt x="16439" y="43734"/>
                    <a:pt x="15010" y="43734"/>
                    <a:pt x="13581" y="43068"/>
                  </a:cubicBezTo>
                  <a:cubicBezTo>
                    <a:pt x="11200" y="39067"/>
                    <a:pt x="6819" y="40591"/>
                    <a:pt x="3485" y="39258"/>
                  </a:cubicBezTo>
                  <a:cubicBezTo>
                    <a:pt x="-1373" y="36495"/>
                    <a:pt x="56" y="32114"/>
                    <a:pt x="722" y="28018"/>
                  </a:cubicBezTo>
                  <a:cubicBezTo>
                    <a:pt x="1865" y="22970"/>
                    <a:pt x="9676" y="22875"/>
                    <a:pt x="9105" y="16588"/>
                  </a:cubicBezTo>
                  <a:cubicBezTo>
                    <a:pt x="9105" y="15064"/>
                    <a:pt x="9295" y="13540"/>
                    <a:pt x="9771" y="12016"/>
                  </a:cubicBezTo>
                  <a:cubicBezTo>
                    <a:pt x="11962" y="4777"/>
                    <a:pt x="17106" y="1062"/>
                    <a:pt x="24440" y="110"/>
                  </a:cubicBezTo>
                  <a:cubicBezTo>
                    <a:pt x="25964" y="-81"/>
                    <a:pt x="27583" y="-176"/>
                    <a:pt x="28631" y="1158"/>
                  </a:cubicBezTo>
                  <a:cubicBezTo>
                    <a:pt x="30060" y="2967"/>
                    <a:pt x="29012" y="4682"/>
                    <a:pt x="27774" y="6111"/>
                  </a:cubicBezTo>
                  <a:cubicBezTo>
                    <a:pt x="24440" y="10016"/>
                    <a:pt x="19582" y="13540"/>
                    <a:pt x="24535" y="19350"/>
                  </a:cubicBezTo>
                  <a:cubicBezTo>
                    <a:pt x="26631" y="21446"/>
                    <a:pt x="30060" y="19541"/>
                    <a:pt x="32060" y="21827"/>
                  </a:cubicBezTo>
                  <a:cubicBezTo>
                    <a:pt x="32726" y="24399"/>
                    <a:pt x="30631" y="26018"/>
                    <a:pt x="29202" y="28018"/>
                  </a:cubicBezTo>
                  <a:close/>
                </a:path>
              </a:pathLst>
            </a:custGeom>
            <a:solidFill>
              <a:srgbClr val="FBC101"/>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547" name="Google Shape;799;p3"/>
            <p:cNvSpPr/>
            <p:nvPr/>
          </p:nvSpPr>
          <p:spPr>
            <a:xfrm>
              <a:off x="9190336" y="2027686"/>
              <a:ext cx="30861" cy="57253"/>
            </a:xfrm>
            <a:custGeom>
              <a:avLst/>
              <a:gdLst/>
              <a:ahLst/>
              <a:cxnLst/>
              <a:rect l="l" t="t" r="r" b="b"/>
              <a:pathLst>
                <a:path w="30861" h="57253" extrusionOk="0">
                  <a:moveTo>
                    <a:pt x="0" y="56207"/>
                  </a:moveTo>
                  <a:cubicBezTo>
                    <a:pt x="381" y="44491"/>
                    <a:pt x="476" y="32680"/>
                    <a:pt x="1048" y="20964"/>
                  </a:cubicBezTo>
                  <a:cubicBezTo>
                    <a:pt x="1524" y="11820"/>
                    <a:pt x="2000" y="1343"/>
                    <a:pt x="13811" y="105"/>
                  </a:cubicBezTo>
                  <a:cubicBezTo>
                    <a:pt x="25051" y="-1038"/>
                    <a:pt x="29337" y="7344"/>
                    <a:pt x="30861" y="17250"/>
                  </a:cubicBezTo>
                  <a:cubicBezTo>
                    <a:pt x="30670" y="17631"/>
                    <a:pt x="30480" y="18107"/>
                    <a:pt x="30194" y="18488"/>
                  </a:cubicBezTo>
                  <a:cubicBezTo>
                    <a:pt x="27432" y="18774"/>
                    <a:pt x="26003" y="16678"/>
                    <a:pt x="24193" y="15345"/>
                  </a:cubicBezTo>
                  <a:cubicBezTo>
                    <a:pt x="23431" y="14773"/>
                    <a:pt x="22765" y="14106"/>
                    <a:pt x="22193" y="13344"/>
                  </a:cubicBezTo>
                  <a:cubicBezTo>
                    <a:pt x="21622" y="12582"/>
                    <a:pt x="21050" y="11725"/>
                    <a:pt x="20479" y="10963"/>
                  </a:cubicBezTo>
                  <a:cubicBezTo>
                    <a:pt x="14192" y="6772"/>
                    <a:pt x="10573" y="9249"/>
                    <a:pt x="8477" y="15726"/>
                  </a:cubicBezTo>
                  <a:cubicBezTo>
                    <a:pt x="7334" y="19059"/>
                    <a:pt x="8763" y="22869"/>
                    <a:pt x="6953" y="26108"/>
                  </a:cubicBezTo>
                  <a:cubicBezTo>
                    <a:pt x="4191" y="31823"/>
                    <a:pt x="8477" y="37443"/>
                    <a:pt x="7049" y="43158"/>
                  </a:cubicBezTo>
                  <a:cubicBezTo>
                    <a:pt x="6191" y="44777"/>
                    <a:pt x="5524" y="46396"/>
                    <a:pt x="6191" y="48301"/>
                  </a:cubicBezTo>
                  <a:cubicBezTo>
                    <a:pt x="5905" y="51730"/>
                    <a:pt x="5429" y="55064"/>
                    <a:pt x="2381" y="57159"/>
                  </a:cubicBezTo>
                  <a:cubicBezTo>
                    <a:pt x="1333" y="57445"/>
                    <a:pt x="571" y="57064"/>
                    <a:pt x="0" y="56207"/>
                  </a:cubicBezTo>
                  <a:close/>
                </a:path>
              </a:pathLst>
            </a:custGeom>
            <a:solidFill>
              <a:srgbClr val="FBD124"/>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548" name="Google Shape;800;p3"/>
            <p:cNvSpPr/>
            <p:nvPr/>
          </p:nvSpPr>
          <p:spPr>
            <a:xfrm>
              <a:off x="9197038" y="2138912"/>
              <a:ext cx="24295" cy="67746"/>
            </a:xfrm>
            <a:custGeom>
              <a:avLst/>
              <a:gdLst/>
              <a:ahLst/>
              <a:cxnLst/>
              <a:rect l="l" t="t" r="r" b="b"/>
              <a:pathLst>
                <a:path w="24295" h="67746" extrusionOk="0">
                  <a:moveTo>
                    <a:pt x="16538" y="66711"/>
                  </a:moveTo>
                  <a:cubicBezTo>
                    <a:pt x="11109" y="60139"/>
                    <a:pt x="9585" y="51852"/>
                    <a:pt x="8156" y="43946"/>
                  </a:cubicBezTo>
                  <a:cubicBezTo>
                    <a:pt x="5775" y="30325"/>
                    <a:pt x="4061" y="16514"/>
                    <a:pt x="536" y="3084"/>
                  </a:cubicBezTo>
                  <a:cubicBezTo>
                    <a:pt x="-130" y="2131"/>
                    <a:pt x="-226" y="1084"/>
                    <a:pt x="536" y="131"/>
                  </a:cubicBezTo>
                  <a:cubicBezTo>
                    <a:pt x="3299" y="-536"/>
                    <a:pt x="4537" y="1465"/>
                    <a:pt x="5870" y="3275"/>
                  </a:cubicBezTo>
                  <a:cubicBezTo>
                    <a:pt x="11776" y="10704"/>
                    <a:pt x="11300" y="19753"/>
                    <a:pt x="12443" y="28420"/>
                  </a:cubicBezTo>
                  <a:cubicBezTo>
                    <a:pt x="13681" y="37946"/>
                    <a:pt x="13300" y="48042"/>
                    <a:pt x="21587" y="55186"/>
                  </a:cubicBezTo>
                  <a:cubicBezTo>
                    <a:pt x="22063" y="57281"/>
                    <a:pt x="22444" y="59377"/>
                    <a:pt x="23396" y="61377"/>
                  </a:cubicBezTo>
                  <a:cubicBezTo>
                    <a:pt x="24063" y="63473"/>
                    <a:pt x="25206" y="65568"/>
                    <a:pt x="23015" y="67378"/>
                  </a:cubicBezTo>
                  <a:cubicBezTo>
                    <a:pt x="20729" y="67949"/>
                    <a:pt x="18539" y="67949"/>
                    <a:pt x="16538" y="66711"/>
                  </a:cubicBezTo>
                  <a:close/>
                </a:path>
              </a:pathLst>
            </a:custGeom>
            <a:solidFill>
              <a:srgbClr val="F9C612"/>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549" name="Google Shape;801;p3"/>
            <p:cNvSpPr/>
            <p:nvPr/>
          </p:nvSpPr>
          <p:spPr>
            <a:xfrm>
              <a:off x="9261487" y="2048291"/>
              <a:ext cx="37591" cy="50142"/>
            </a:xfrm>
            <a:custGeom>
              <a:avLst/>
              <a:gdLst/>
              <a:ahLst/>
              <a:cxnLst/>
              <a:rect l="l" t="t" r="r" b="b"/>
              <a:pathLst>
                <a:path w="37591" h="50142" extrusionOk="0">
                  <a:moveTo>
                    <a:pt x="0" y="10932"/>
                  </a:moveTo>
                  <a:cubicBezTo>
                    <a:pt x="8001" y="5979"/>
                    <a:pt x="16859" y="3026"/>
                    <a:pt x="25908" y="645"/>
                  </a:cubicBezTo>
                  <a:cubicBezTo>
                    <a:pt x="33338" y="-1355"/>
                    <a:pt x="37052" y="1216"/>
                    <a:pt x="37433" y="9503"/>
                  </a:cubicBezTo>
                  <a:cubicBezTo>
                    <a:pt x="38005" y="20933"/>
                    <a:pt x="37243" y="31982"/>
                    <a:pt x="31528" y="42174"/>
                  </a:cubicBezTo>
                  <a:cubicBezTo>
                    <a:pt x="30194" y="44650"/>
                    <a:pt x="29813" y="47127"/>
                    <a:pt x="30194" y="49794"/>
                  </a:cubicBezTo>
                  <a:cubicBezTo>
                    <a:pt x="28194" y="50746"/>
                    <a:pt x="27051" y="49603"/>
                    <a:pt x="26194" y="48079"/>
                  </a:cubicBezTo>
                  <a:cubicBezTo>
                    <a:pt x="25336" y="45984"/>
                    <a:pt x="25336" y="43698"/>
                    <a:pt x="25813" y="41507"/>
                  </a:cubicBezTo>
                  <a:cubicBezTo>
                    <a:pt x="26480" y="38935"/>
                    <a:pt x="27242" y="36364"/>
                    <a:pt x="27813" y="33792"/>
                  </a:cubicBezTo>
                  <a:cubicBezTo>
                    <a:pt x="28384" y="31792"/>
                    <a:pt x="29337" y="29982"/>
                    <a:pt x="30194" y="28172"/>
                  </a:cubicBezTo>
                  <a:cubicBezTo>
                    <a:pt x="31909" y="24553"/>
                    <a:pt x="31909" y="20647"/>
                    <a:pt x="31337" y="16837"/>
                  </a:cubicBezTo>
                  <a:cubicBezTo>
                    <a:pt x="31052" y="15409"/>
                    <a:pt x="30575" y="13980"/>
                    <a:pt x="30194" y="12456"/>
                  </a:cubicBezTo>
                  <a:cubicBezTo>
                    <a:pt x="29718" y="7884"/>
                    <a:pt x="27622" y="8074"/>
                    <a:pt x="23336" y="8551"/>
                  </a:cubicBezTo>
                  <a:cubicBezTo>
                    <a:pt x="15716" y="9598"/>
                    <a:pt x="8287" y="15694"/>
                    <a:pt x="0" y="10932"/>
                  </a:cubicBezTo>
                  <a:close/>
                </a:path>
              </a:pathLst>
            </a:custGeom>
            <a:solidFill>
              <a:srgbClr val="FACB22"/>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550" name="Google Shape;802;p3"/>
            <p:cNvSpPr/>
            <p:nvPr/>
          </p:nvSpPr>
          <p:spPr>
            <a:xfrm>
              <a:off x="9243047" y="2051413"/>
              <a:ext cx="50790" cy="20783"/>
            </a:xfrm>
            <a:custGeom>
              <a:avLst/>
              <a:gdLst/>
              <a:ahLst/>
              <a:cxnLst/>
              <a:rect l="l" t="t" r="r" b="b"/>
              <a:pathLst>
                <a:path w="50790" h="20783" extrusionOk="0">
                  <a:moveTo>
                    <a:pt x="18440" y="7810"/>
                  </a:moveTo>
                  <a:cubicBezTo>
                    <a:pt x="28823" y="5715"/>
                    <a:pt x="39491" y="4667"/>
                    <a:pt x="49206" y="0"/>
                  </a:cubicBezTo>
                  <a:cubicBezTo>
                    <a:pt x="51778" y="3524"/>
                    <a:pt x="50349" y="6953"/>
                    <a:pt x="50730" y="10192"/>
                  </a:cubicBezTo>
                  <a:cubicBezTo>
                    <a:pt x="49206" y="12002"/>
                    <a:pt x="47111" y="12192"/>
                    <a:pt x="44920" y="12002"/>
                  </a:cubicBezTo>
                  <a:cubicBezTo>
                    <a:pt x="42062" y="11430"/>
                    <a:pt x="39205" y="10573"/>
                    <a:pt x="36157" y="11049"/>
                  </a:cubicBezTo>
                  <a:cubicBezTo>
                    <a:pt x="32633" y="11335"/>
                    <a:pt x="30442" y="14097"/>
                    <a:pt x="27584" y="15621"/>
                  </a:cubicBezTo>
                  <a:cubicBezTo>
                    <a:pt x="23393" y="15812"/>
                    <a:pt x="19107" y="15907"/>
                    <a:pt x="15392" y="18193"/>
                  </a:cubicBezTo>
                  <a:cubicBezTo>
                    <a:pt x="12535" y="18383"/>
                    <a:pt x="9963" y="19050"/>
                    <a:pt x="7487" y="20479"/>
                  </a:cubicBezTo>
                  <a:cubicBezTo>
                    <a:pt x="6058" y="20955"/>
                    <a:pt x="4724" y="20860"/>
                    <a:pt x="3391" y="20288"/>
                  </a:cubicBezTo>
                  <a:cubicBezTo>
                    <a:pt x="1486" y="18764"/>
                    <a:pt x="1200" y="16383"/>
                    <a:pt x="57" y="14383"/>
                  </a:cubicBezTo>
                  <a:cubicBezTo>
                    <a:pt x="-133" y="13430"/>
                    <a:pt x="152" y="12668"/>
                    <a:pt x="914" y="12097"/>
                  </a:cubicBezTo>
                  <a:cubicBezTo>
                    <a:pt x="7391" y="13335"/>
                    <a:pt x="12440" y="8668"/>
                    <a:pt x="18440" y="7810"/>
                  </a:cubicBezTo>
                  <a:close/>
                </a:path>
              </a:pathLst>
            </a:custGeom>
            <a:solidFill>
              <a:srgbClr val="F9C70D"/>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551" name="Google Shape;803;p3"/>
            <p:cNvSpPr/>
            <p:nvPr/>
          </p:nvSpPr>
          <p:spPr>
            <a:xfrm>
              <a:off x="9117820" y="2113611"/>
              <a:ext cx="55370" cy="24376"/>
            </a:xfrm>
            <a:custGeom>
              <a:avLst/>
              <a:gdLst/>
              <a:ahLst/>
              <a:cxnLst/>
              <a:rect l="l" t="t" r="r" b="b"/>
              <a:pathLst>
                <a:path w="55370" h="24376" extrusionOk="0">
                  <a:moveTo>
                    <a:pt x="52037" y="23622"/>
                  </a:moveTo>
                  <a:cubicBezTo>
                    <a:pt x="39178" y="25051"/>
                    <a:pt x="26414" y="24384"/>
                    <a:pt x="13746" y="22193"/>
                  </a:cubicBezTo>
                  <a:cubicBezTo>
                    <a:pt x="7936" y="21145"/>
                    <a:pt x="697" y="20764"/>
                    <a:pt x="30" y="12763"/>
                  </a:cubicBezTo>
                  <a:cubicBezTo>
                    <a:pt x="-446" y="5810"/>
                    <a:pt x="4793" y="2095"/>
                    <a:pt x="10889" y="0"/>
                  </a:cubicBezTo>
                  <a:cubicBezTo>
                    <a:pt x="11270" y="286"/>
                    <a:pt x="11651" y="571"/>
                    <a:pt x="12032" y="857"/>
                  </a:cubicBezTo>
                  <a:cubicBezTo>
                    <a:pt x="12508" y="4667"/>
                    <a:pt x="9460" y="6572"/>
                    <a:pt x="7745" y="9334"/>
                  </a:cubicBezTo>
                  <a:cubicBezTo>
                    <a:pt x="7364" y="10096"/>
                    <a:pt x="7079" y="10954"/>
                    <a:pt x="6983" y="11811"/>
                  </a:cubicBezTo>
                  <a:cubicBezTo>
                    <a:pt x="9460" y="18097"/>
                    <a:pt x="15365" y="15240"/>
                    <a:pt x="19747" y="16573"/>
                  </a:cubicBezTo>
                  <a:cubicBezTo>
                    <a:pt x="27462" y="18574"/>
                    <a:pt x="35368" y="17335"/>
                    <a:pt x="43083" y="17907"/>
                  </a:cubicBezTo>
                  <a:cubicBezTo>
                    <a:pt x="47655" y="18288"/>
                    <a:pt x="53084" y="16954"/>
                    <a:pt x="55370" y="23050"/>
                  </a:cubicBezTo>
                  <a:cubicBezTo>
                    <a:pt x="54418" y="24384"/>
                    <a:pt x="53275" y="24575"/>
                    <a:pt x="52037" y="23622"/>
                  </a:cubicBezTo>
                  <a:close/>
                </a:path>
              </a:pathLst>
            </a:custGeom>
            <a:solidFill>
              <a:srgbClr val="F7CD23"/>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552" name="Google Shape;804;p3"/>
            <p:cNvSpPr/>
            <p:nvPr/>
          </p:nvSpPr>
          <p:spPr>
            <a:xfrm>
              <a:off x="9128709" y="2092676"/>
              <a:ext cx="46864" cy="23328"/>
            </a:xfrm>
            <a:custGeom>
              <a:avLst/>
              <a:gdLst/>
              <a:ahLst/>
              <a:cxnLst/>
              <a:rect l="l" t="t" r="r" b="b"/>
              <a:pathLst>
                <a:path w="46864" h="23328" extrusionOk="0">
                  <a:moveTo>
                    <a:pt x="0" y="20935"/>
                  </a:moveTo>
                  <a:cubicBezTo>
                    <a:pt x="13049" y="12934"/>
                    <a:pt x="25146" y="3123"/>
                    <a:pt x="40958" y="742"/>
                  </a:cubicBezTo>
                  <a:cubicBezTo>
                    <a:pt x="42577" y="75"/>
                    <a:pt x="44196" y="-210"/>
                    <a:pt x="45911" y="171"/>
                  </a:cubicBezTo>
                  <a:cubicBezTo>
                    <a:pt x="47816" y="2457"/>
                    <a:pt x="46482" y="4362"/>
                    <a:pt x="45244" y="6267"/>
                  </a:cubicBezTo>
                  <a:cubicBezTo>
                    <a:pt x="43720" y="7981"/>
                    <a:pt x="41910" y="9029"/>
                    <a:pt x="39719" y="9505"/>
                  </a:cubicBezTo>
                  <a:cubicBezTo>
                    <a:pt x="34576" y="9410"/>
                    <a:pt x="29623" y="9791"/>
                    <a:pt x="25622" y="13696"/>
                  </a:cubicBezTo>
                  <a:cubicBezTo>
                    <a:pt x="18479" y="15982"/>
                    <a:pt x="12859" y="21697"/>
                    <a:pt x="5334" y="23316"/>
                  </a:cubicBezTo>
                  <a:cubicBezTo>
                    <a:pt x="3620" y="23412"/>
                    <a:pt x="2000" y="22935"/>
                    <a:pt x="762" y="21697"/>
                  </a:cubicBezTo>
                  <a:lnTo>
                    <a:pt x="0" y="20935"/>
                  </a:lnTo>
                  <a:close/>
                </a:path>
              </a:pathLst>
            </a:custGeom>
            <a:solidFill>
              <a:srgbClr val="FDD41F"/>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553" name="Google Shape;805;p3"/>
            <p:cNvSpPr/>
            <p:nvPr/>
          </p:nvSpPr>
          <p:spPr>
            <a:xfrm>
              <a:off x="9284538" y="2139329"/>
              <a:ext cx="43338" cy="11318"/>
            </a:xfrm>
            <a:custGeom>
              <a:avLst/>
              <a:gdLst/>
              <a:ahLst/>
              <a:cxnLst/>
              <a:rect l="l" t="t" r="r" b="b"/>
              <a:pathLst>
                <a:path w="43338" h="11318" extrusionOk="0">
                  <a:moveTo>
                    <a:pt x="0" y="6858"/>
                  </a:moveTo>
                  <a:cubicBezTo>
                    <a:pt x="14573" y="5620"/>
                    <a:pt x="30290" y="11239"/>
                    <a:pt x="43339" y="0"/>
                  </a:cubicBezTo>
                  <a:cubicBezTo>
                    <a:pt x="39910" y="11144"/>
                    <a:pt x="29908" y="10573"/>
                    <a:pt x="21622" y="11239"/>
                  </a:cubicBezTo>
                  <a:cubicBezTo>
                    <a:pt x="14383" y="11716"/>
                    <a:pt x="6858" y="10001"/>
                    <a:pt x="0" y="6858"/>
                  </a:cubicBezTo>
                  <a:close/>
                </a:path>
              </a:pathLst>
            </a:custGeom>
            <a:solidFill>
              <a:srgbClr val="F7D03B"/>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554" name="Google Shape;806;p3"/>
            <p:cNvSpPr/>
            <p:nvPr/>
          </p:nvSpPr>
          <p:spPr>
            <a:xfrm>
              <a:off x="9249486" y="2137995"/>
              <a:ext cx="28384" cy="24955"/>
            </a:xfrm>
            <a:custGeom>
              <a:avLst/>
              <a:gdLst/>
              <a:ahLst/>
              <a:cxnLst/>
              <a:rect l="l" t="t" r="r" b="b"/>
              <a:pathLst>
                <a:path w="28384" h="24955" extrusionOk="0">
                  <a:moveTo>
                    <a:pt x="28289" y="3620"/>
                  </a:moveTo>
                  <a:cubicBezTo>
                    <a:pt x="28289" y="4286"/>
                    <a:pt x="28289" y="4953"/>
                    <a:pt x="28384" y="5620"/>
                  </a:cubicBezTo>
                  <a:cubicBezTo>
                    <a:pt x="19336" y="4858"/>
                    <a:pt x="16097" y="12668"/>
                    <a:pt x="11144" y="17812"/>
                  </a:cubicBezTo>
                  <a:cubicBezTo>
                    <a:pt x="9239" y="19812"/>
                    <a:pt x="8573" y="23146"/>
                    <a:pt x="5429" y="24194"/>
                  </a:cubicBezTo>
                  <a:cubicBezTo>
                    <a:pt x="4572" y="24955"/>
                    <a:pt x="3620" y="25146"/>
                    <a:pt x="2477" y="24765"/>
                  </a:cubicBezTo>
                  <a:cubicBezTo>
                    <a:pt x="1048" y="23813"/>
                    <a:pt x="95" y="22574"/>
                    <a:pt x="0" y="20765"/>
                  </a:cubicBezTo>
                  <a:cubicBezTo>
                    <a:pt x="2762" y="11716"/>
                    <a:pt x="11716" y="8763"/>
                    <a:pt x="17621" y="2667"/>
                  </a:cubicBezTo>
                  <a:cubicBezTo>
                    <a:pt x="19336" y="1238"/>
                    <a:pt x="21146" y="191"/>
                    <a:pt x="23432" y="0"/>
                  </a:cubicBezTo>
                  <a:cubicBezTo>
                    <a:pt x="25813" y="191"/>
                    <a:pt x="27527" y="1143"/>
                    <a:pt x="28289" y="3620"/>
                  </a:cubicBezTo>
                  <a:close/>
                </a:path>
              </a:pathLst>
            </a:custGeom>
            <a:solidFill>
              <a:srgbClr val="FCC40B"/>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555" name="Google Shape;807;p3"/>
            <p:cNvSpPr/>
            <p:nvPr/>
          </p:nvSpPr>
          <p:spPr>
            <a:xfrm>
              <a:off x="9226150" y="2173523"/>
              <a:ext cx="19240" cy="30098"/>
            </a:xfrm>
            <a:custGeom>
              <a:avLst/>
              <a:gdLst/>
              <a:ahLst/>
              <a:cxnLst/>
              <a:rect l="l" t="t" r="r" b="b"/>
              <a:pathLst>
                <a:path w="19240" h="30098" extrusionOk="0">
                  <a:moveTo>
                    <a:pt x="10478" y="11430"/>
                  </a:moveTo>
                  <a:cubicBezTo>
                    <a:pt x="13335" y="7620"/>
                    <a:pt x="11906" y="381"/>
                    <a:pt x="19241" y="0"/>
                  </a:cubicBezTo>
                  <a:cubicBezTo>
                    <a:pt x="17050" y="10954"/>
                    <a:pt x="8287" y="19145"/>
                    <a:pt x="6191" y="30099"/>
                  </a:cubicBezTo>
                  <a:cubicBezTo>
                    <a:pt x="4096" y="30099"/>
                    <a:pt x="2191" y="29337"/>
                    <a:pt x="762" y="27813"/>
                  </a:cubicBezTo>
                  <a:cubicBezTo>
                    <a:pt x="0" y="26384"/>
                    <a:pt x="-190" y="24955"/>
                    <a:pt x="191" y="23432"/>
                  </a:cubicBezTo>
                  <a:cubicBezTo>
                    <a:pt x="667" y="22003"/>
                    <a:pt x="1524" y="20764"/>
                    <a:pt x="2476" y="19622"/>
                  </a:cubicBezTo>
                  <a:cubicBezTo>
                    <a:pt x="4762" y="16573"/>
                    <a:pt x="7048" y="13430"/>
                    <a:pt x="10478" y="11430"/>
                  </a:cubicBezTo>
                  <a:close/>
                </a:path>
              </a:pathLst>
            </a:custGeom>
            <a:solidFill>
              <a:srgbClr val="FAC115"/>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556" name="Google Shape;808;p3"/>
            <p:cNvSpPr/>
            <p:nvPr/>
          </p:nvSpPr>
          <p:spPr>
            <a:xfrm>
              <a:off x="9281674" y="2095894"/>
              <a:ext cx="19545" cy="13592"/>
            </a:xfrm>
            <a:custGeom>
              <a:avLst/>
              <a:gdLst/>
              <a:ahLst/>
              <a:cxnLst/>
              <a:rect l="l" t="t" r="r" b="b"/>
              <a:pathLst>
                <a:path w="19545" h="13592" extrusionOk="0">
                  <a:moveTo>
                    <a:pt x="7151" y="0"/>
                  </a:moveTo>
                  <a:cubicBezTo>
                    <a:pt x="8103" y="762"/>
                    <a:pt x="9056" y="1429"/>
                    <a:pt x="10008" y="2191"/>
                  </a:cubicBezTo>
                  <a:cubicBezTo>
                    <a:pt x="13437" y="3810"/>
                    <a:pt x="16676" y="5715"/>
                    <a:pt x="18962" y="8954"/>
                  </a:cubicBezTo>
                  <a:cubicBezTo>
                    <a:pt x="19724" y="9906"/>
                    <a:pt x="19724" y="10954"/>
                    <a:pt x="19057" y="11906"/>
                  </a:cubicBezTo>
                  <a:cubicBezTo>
                    <a:pt x="16771" y="13716"/>
                    <a:pt x="14104" y="13907"/>
                    <a:pt x="11342" y="13240"/>
                  </a:cubicBezTo>
                  <a:cubicBezTo>
                    <a:pt x="8675" y="12097"/>
                    <a:pt x="6198" y="10382"/>
                    <a:pt x="3150" y="9811"/>
                  </a:cubicBezTo>
                  <a:cubicBezTo>
                    <a:pt x="-2946" y="3620"/>
                    <a:pt x="578" y="1238"/>
                    <a:pt x="7151" y="0"/>
                  </a:cubicBezTo>
                  <a:close/>
                </a:path>
              </a:pathLst>
            </a:custGeom>
            <a:solidFill>
              <a:srgbClr val="F9BF08"/>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557" name="Google Shape;809;p3"/>
            <p:cNvSpPr/>
            <p:nvPr/>
          </p:nvSpPr>
          <p:spPr>
            <a:xfrm>
              <a:off x="9169857" y="2131462"/>
              <a:ext cx="27908" cy="10628"/>
            </a:xfrm>
            <a:custGeom>
              <a:avLst/>
              <a:gdLst/>
              <a:ahLst/>
              <a:cxnLst/>
              <a:rect l="l" t="t" r="r" b="b"/>
              <a:pathLst>
                <a:path w="27908" h="10628" extrusionOk="0">
                  <a:moveTo>
                    <a:pt x="0" y="5771"/>
                  </a:moveTo>
                  <a:cubicBezTo>
                    <a:pt x="1048" y="5580"/>
                    <a:pt x="2000" y="5390"/>
                    <a:pt x="3048" y="5199"/>
                  </a:cubicBezTo>
                  <a:cubicBezTo>
                    <a:pt x="5620" y="2723"/>
                    <a:pt x="9239" y="2056"/>
                    <a:pt x="12192" y="151"/>
                  </a:cubicBezTo>
                  <a:cubicBezTo>
                    <a:pt x="15430" y="-325"/>
                    <a:pt x="18574" y="437"/>
                    <a:pt x="21717" y="913"/>
                  </a:cubicBezTo>
                  <a:cubicBezTo>
                    <a:pt x="25336" y="1865"/>
                    <a:pt x="27908" y="3770"/>
                    <a:pt x="27908" y="7866"/>
                  </a:cubicBezTo>
                  <a:cubicBezTo>
                    <a:pt x="27813" y="8819"/>
                    <a:pt x="27718" y="9676"/>
                    <a:pt x="27622" y="10628"/>
                  </a:cubicBezTo>
                  <a:cubicBezTo>
                    <a:pt x="19241" y="4628"/>
                    <a:pt x="8858" y="9676"/>
                    <a:pt x="0" y="5771"/>
                  </a:cubicBezTo>
                  <a:close/>
                </a:path>
              </a:pathLst>
            </a:custGeom>
            <a:solidFill>
              <a:srgbClr val="FACB27"/>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558" name="Google Shape;810;p3"/>
            <p:cNvSpPr/>
            <p:nvPr/>
          </p:nvSpPr>
          <p:spPr>
            <a:xfrm>
              <a:off x="9219817" y="2044936"/>
              <a:ext cx="21762" cy="18044"/>
            </a:xfrm>
            <a:custGeom>
              <a:avLst/>
              <a:gdLst/>
              <a:ahLst/>
              <a:cxnLst/>
              <a:rect l="l" t="t" r="r" b="b"/>
              <a:pathLst>
                <a:path w="21762" h="18044" extrusionOk="0">
                  <a:moveTo>
                    <a:pt x="1379" y="0"/>
                  </a:moveTo>
                  <a:cubicBezTo>
                    <a:pt x="8142" y="5525"/>
                    <a:pt x="15000" y="11049"/>
                    <a:pt x="21763" y="16478"/>
                  </a:cubicBezTo>
                  <a:cubicBezTo>
                    <a:pt x="17477" y="20098"/>
                    <a:pt x="13952" y="16478"/>
                    <a:pt x="10238" y="15240"/>
                  </a:cubicBezTo>
                  <a:cubicBezTo>
                    <a:pt x="9285" y="14859"/>
                    <a:pt x="8428" y="14383"/>
                    <a:pt x="7571" y="13811"/>
                  </a:cubicBezTo>
                  <a:cubicBezTo>
                    <a:pt x="5856" y="12859"/>
                    <a:pt x="4046" y="11811"/>
                    <a:pt x="2618" y="10478"/>
                  </a:cubicBezTo>
                  <a:cubicBezTo>
                    <a:pt x="1951" y="9716"/>
                    <a:pt x="1475" y="8858"/>
                    <a:pt x="1094" y="7906"/>
                  </a:cubicBezTo>
                  <a:cubicBezTo>
                    <a:pt x="427" y="5525"/>
                    <a:pt x="-716" y="3239"/>
                    <a:pt x="617" y="762"/>
                  </a:cubicBezTo>
                  <a:lnTo>
                    <a:pt x="1379" y="0"/>
                  </a:lnTo>
                  <a:close/>
                </a:path>
              </a:pathLst>
            </a:custGeom>
            <a:solidFill>
              <a:srgbClr val="F7C925"/>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559" name="Google Shape;811;p3"/>
            <p:cNvSpPr/>
            <p:nvPr/>
          </p:nvSpPr>
          <p:spPr>
            <a:xfrm>
              <a:off x="9297679" y="2104753"/>
              <a:ext cx="18482" cy="13906"/>
            </a:xfrm>
            <a:custGeom>
              <a:avLst/>
              <a:gdLst/>
              <a:ahLst/>
              <a:cxnLst/>
              <a:rect l="l" t="t" r="r" b="b"/>
              <a:pathLst>
                <a:path w="18482" h="13906" extrusionOk="0">
                  <a:moveTo>
                    <a:pt x="2861" y="2572"/>
                  </a:moveTo>
                  <a:cubicBezTo>
                    <a:pt x="2956" y="1715"/>
                    <a:pt x="2956" y="857"/>
                    <a:pt x="3052" y="0"/>
                  </a:cubicBezTo>
                  <a:cubicBezTo>
                    <a:pt x="9338" y="3429"/>
                    <a:pt x="14958" y="7525"/>
                    <a:pt x="18482" y="13907"/>
                  </a:cubicBezTo>
                  <a:cubicBezTo>
                    <a:pt x="16387" y="13145"/>
                    <a:pt x="14196" y="12383"/>
                    <a:pt x="12100" y="11621"/>
                  </a:cubicBezTo>
                  <a:cubicBezTo>
                    <a:pt x="7433" y="11144"/>
                    <a:pt x="2194" y="11716"/>
                    <a:pt x="4" y="5905"/>
                  </a:cubicBezTo>
                  <a:cubicBezTo>
                    <a:pt x="-92" y="4096"/>
                    <a:pt x="1718" y="3620"/>
                    <a:pt x="2861" y="2572"/>
                  </a:cubicBezTo>
                  <a:close/>
                </a:path>
              </a:pathLst>
            </a:custGeom>
            <a:solidFill>
              <a:srgbClr val="FBC70B"/>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560" name="Google Shape;812;p3"/>
            <p:cNvSpPr/>
            <p:nvPr/>
          </p:nvSpPr>
          <p:spPr>
            <a:xfrm>
              <a:off x="9218339" y="2195855"/>
              <a:ext cx="13929" cy="13283"/>
            </a:xfrm>
            <a:custGeom>
              <a:avLst/>
              <a:gdLst/>
              <a:ahLst/>
              <a:cxnLst/>
              <a:rect l="l" t="t" r="r" b="b"/>
              <a:pathLst>
                <a:path w="13929" h="13283" extrusionOk="0">
                  <a:moveTo>
                    <a:pt x="9144" y="5100"/>
                  </a:moveTo>
                  <a:cubicBezTo>
                    <a:pt x="11239" y="5195"/>
                    <a:pt x="12954" y="5671"/>
                    <a:pt x="13907" y="7767"/>
                  </a:cubicBezTo>
                  <a:cubicBezTo>
                    <a:pt x="14002" y="8529"/>
                    <a:pt x="13811" y="9100"/>
                    <a:pt x="13145" y="9577"/>
                  </a:cubicBezTo>
                  <a:cubicBezTo>
                    <a:pt x="9525" y="11863"/>
                    <a:pt x="6001" y="16530"/>
                    <a:pt x="2286" y="9767"/>
                  </a:cubicBezTo>
                  <a:cubicBezTo>
                    <a:pt x="1524" y="8243"/>
                    <a:pt x="762" y="6719"/>
                    <a:pt x="0" y="5195"/>
                  </a:cubicBezTo>
                  <a:cubicBezTo>
                    <a:pt x="3048" y="-1377"/>
                    <a:pt x="6096" y="-2044"/>
                    <a:pt x="9144" y="5100"/>
                  </a:cubicBezTo>
                  <a:close/>
                </a:path>
              </a:pathLst>
            </a:custGeom>
            <a:solidFill>
              <a:srgbClr val="FBCC0D"/>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561" name="Google Shape;813;p3"/>
            <p:cNvSpPr/>
            <p:nvPr/>
          </p:nvSpPr>
          <p:spPr>
            <a:xfrm>
              <a:off x="9169667" y="2083798"/>
              <a:ext cx="21883" cy="10340"/>
            </a:xfrm>
            <a:custGeom>
              <a:avLst/>
              <a:gdLst/>
              <a:ahLst/>
              <a:cxnLst/>
              <a:rect l="l" t="t" r="r" b="b"/>
              <a:pathLst>
                <a:path w="21883" h="10340" extrusionOk="0">
                  <a:moveTo>
                    <a:pt x="5334" y="9811"/>
                  </a:moveTo>
                  <a:cubicBezTo>
                    <a:pt x="3524" y="9716"/>
                    <a:pt x="1810" y="9620"/>
                    <a:pt x="0" y="9525"/>
                  </a:cubicBezTo>
                  <a:cubicBezTo>
                    <a:pt x="6858" y="6382"/>
                    <a:pt x="13811" y="3239"/>
                    <a:pt x="20669" y="0"/>
                  </a:cubicBezTo>
                  <a:cubicBezTo>
                    <a:pt x="20955" y="286"/>
                    <a:pt x="21241" y="571"/>
                    <a:pt x="21526" y="762"/>
                  </a:cubicBezTo>
                  <a:cubicBezTo>
                    <a:pt x="22003" y="1905"/>
                    <a:pt x="22003" y="2953"/>
                    <a:pt x="21526" y="4001"/>
                  </a:cubicBezTo>
                  <a:cubicBezTo>
                    <a:pt x="17050" y="8573"/>
                    <a:pt x="12001" y="11621"/>
                    <a:pt x="5334" y="9811"/>
                  </a:cubicBezTo>
                  <a:close/>
                </a:path>
              </a:pathLst>
            </a:custGeom>
            <a:solidFill>
              <a:srgbClr val="F9CD25"/>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562" name="Google Shape;814;p3"/>
            <p:cNvSpPr/>
            <p:nvPr/>
          </p:nvSpPr>
          <p:spPr>
            <a:xfrm>
              <a:off x="9213577" y="2205335"/>
              <a:ext cx="17907" cy="5058"/>
            </a:xfrm>
            <a:custGeom>
              <a:avLst/>
              <a:gdLst/>
              <a:ahLst/>
              <a:cxnLst/>
              <a:rect l="l" t="t" r="r" b="b"/>
              <a:pathLst>
                <a:path w="17907" h="5058" extrusionOk="0">
                  <a:moveTo>
                    <a:pt x="7048" y="192"/>
                  </a:moveTo>
                  <a:cubicBezTo>
                    <a:pt x="10763" y="4954"/>
                    <a:pt x="14288" y="-94"/>
                    <a:pt x="17907" y="1"/>
                  </a:cubicBezTo>
                  <a:cubicBezTo>
                    <a:pt x="12002" y="8288"/>
                    <a:pt x="6001" y="4954"/>
                    <a:pt x="0" y="192"/>
                  </a:cubicBezTo>
                  <a:cubicBezTo>
                    <a:pt x="2381" y="287"/>
                    <a:pt x="4667" y="192"/>
                    <a:pt x="7048" y="192"/>
                  </a:cubicBezTo>
                  <a:close/>
                </a:path>
              </a:pathLst>
            </a:custGeom>
            <a:solidFill>
              <a:srgbClr val="F9D033"/>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563" name="Google Shape;815;p3"/>
            <p:cNvSpPr/>
            <p:nvPr/>
          </p:nvSpPr>
          <p:spPr>
            <a:xfrm>
              <a:off x="9228546" y="2057128"/>
              <a:ext cx="15320" cy="10454"/>
            </a:xfrm>
            <a:custGeom>
              <a:avLst/>
              <a:gdLst/>
              <a:ahLst/>
              <a:cxnLst/>
              <a:rect l="l" t="t" r="r" b="b"/>
              <a:pathLst>
                <a:path w="15320" h="10454" extrusionOk="0">
                  <a:moveTo>
                    <a:pt x="1224" y="0"/>
                  </a:moveTo>
                  <a:cubicBezTo>
                    <a:pt x="5129" y="1524"/>
                    <a:pt x="8463" y="4667"/>
                    <a:pt x="13035" y="4382"/>
                  </a:cubicBezTo>
                  <a:cubicBezTo>
                    <a:pt x="13797" y="5048"/>
                    <a:pt x="14559" y="5810"/>
                    <a:pt x="15321" y="6477"/>
                  </a:cubicBezTo>
                  <a:lnTo>
                    <a:pt x="14749" y="7049"/>
                  </a:lnTo>
                  <a:cubicBezTo>
                    <a:pt x="14082" y="7811"/>
                    <a:pt x="13416" y="8477"/>
                    <a:pt x="12654" y="9144"/>
                  </a:cubicBezTo>
                  <a:cubicBezTo>
                    <a:pt x="10368" y="10478"/>
                    <a:pt x="7986" y="11049"/>
                    <a:pt x="5510" y="9620"/>
                  </a:cubicBezTo>
                  <a:cubicBezTo>
                    <a:pt x="3414" y="8096"/>
                    <a:pt x="1414" y="6572"/>
                    <a:pt x="176" y="4286"/>
                  </a:cubicBezTo>
                  <a:cubicBezTo>
                    <a:pt x="-205" y="2572"/>
                    <a:pt x="-15" y="1143"/>
                    <a:pt x="1224" y="0"/>
                  </a:cubicBezTo>
                  <a:close/>
                </a:path>
              </a:pathLst>
            </a:custGeom>
            <a:solidFill>
              <a:srgbClr val="F9C607"/>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564" name="Google Shape;816;p3"/>
            <p:cNvSpPr/>
            <p:nvPr/>
          </p:nvSpPr>
          <p:spPr>
            <a:xfrm>
              <a:off x="9247962" y="2161834"/>
              <a:ext cx="6858" cy="9022"/>
            </a:xfrm>
            <a:custGeom>
              <a:avLst/>
              <a:gdLst/>
              <a:ahLst/>
              <a:cxnLst/>
              <a:rect l="l" t="t" r="r" b="b"/>
              <a:pathLst>
                <a:path w="6858" h="9022" extrusionOk="0">
                  <a:moveTo>
                    <a:pt x="4477" y="164"/>
                  </a:moveTo>
                  <a:cubicBezTo>
                    <a:pt x="5239" y="164"/>
                    <a:pt x="6096" y="259"/>
                    <a:pt x="6858" y="259"/>
                  </a:cubicBezTo>
                  <a:cubicBezTo>
                    <a:pt x="6001" y="4260"/>
                    <a:pt x="4191" y="7594"/>
                    <a:pt x="0" y="9022"/>
                  </a:cubicBezTo>
                  <a:cubicBezTo>
                    <a:pt x="762" y="6832"/>
                    <a:pt x="1524" y="4736"/>
                    <a:pt x="2286" y="2545"/>
                  </a:cubicBezTo>
                  <a:cubicBezTo>
                    <a:pt x="1715" y="545"/>
                    <a:pt x="2286" y="-407"/>
                    <a:pt x="4477" y="164"/>
                  </a:cubicBezTo>
                  <a:close/>
                </a:path>
              </a:pathLst>
            </a:custGeom>
            <a:solidFill>
              <a:srgbClr val="FAC115"/>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565" name="Google Shape;817;p3"/>
            <p:cNvSpPr/>
            <p:nvPr/>
          </p:nvSpPr>
          <p:spPr>
            <a:xfrm>
              <a:off x="9272876" y="2109262"/>
              <a:ext cx="36807" cy="33462"/>
            </a:xfrm>
            <a:custGeom>
              <a:avLst/>
              <a:gdLst/>
              <a:ahLst/>
              <a:cxnLst/>
              <a:rect l="l" t="t" r="r" b="b"/>
              <a:pathLst>
                <a:path w="36807" h="33462" extrusionOk="0">
                  <a:moveTo>
                    <a:pt x="25378" y="348"/>
                  </a:moveTo>
                  <a:cubicBezTo>
                    <a:pt x="27092" y="6063"/>
                    <a:pt x="34712" y="2063"/>
                    <a:pt x="36808" y="7206"/>
                  </a:cubicBezTo>
                  <a:cubicBezTo>
                    <a:pt x="36046" y="8730"/>
                    <a:pt x="35284" y="10254"/>
                    <a:pt x="34522" y="11778"/>
                  </a:cubicBezTo>
                  <a:cubicBezTo>
                    <a:pt x="32236" y="15017"/>
                    <a:pt x="29950" y="10159"/>
                    <a:pt x="27664" y="11778"/>
                  </a:cubicBezTo>
                  <a:cubicBezTo>
                    <a:pt x="24521" y="11111"/>
                    <a:pt x="24330" y="8159"/>
                    <a:pt x="22901" y="4635"/>
                  </a:cubicBezTo>
                  <a:cubicBezTo>
                    <a:pt x="19091" y="12064"/>
                    <a:pt x="12614" y="16731"/>
                    <a:pt x="14710" y="26256"/>
                  </a:cubicBezTo>
                  <a:cubicBezTo>
                    <a:pt x="16329" y="33591"/>
                    <a:pt x="10900" y="34638"/>
                    <a:pt x="4804" y="32448"/>
                  </a:cubicBezTo>
                  <a:cubicBezTo>
                    <a:pt x="3280" y="31686"/>
                    <a:pt x="1756" y="30924"/>
                    <a:pt x="232" y="30161"/>
                  </a:cubicBezTo>
                  <a:cubicBezTo>
                    <a:pt x="-721" y="27494"/>
                    <a:pt x="1470" y="26732"/>
                    <a:pt x="2994" y="25494"/>
                  </a:cubicBezTo>
                  <a:cubicBezTo>
                    <a:pt x="6709" y="23304"/>
                    <a:pt x="5185" y="19398"/>
                    <a:pt x="6137" y="16255"/>
                  </a:cubicBezTo>
                  <a:cubicBezTo>
                    <a:pt x="7566" y="13017"/>
                    <a:pt x="8995" y="9873"/>
                    <a:pt x="10805" y="6825"/>
                  </a:cubicBezTo>
                  <a:cubicBezTo>
                    <a:pt x="12424" y="4825"/>
                    <a:pt x="14234" y="3015"/>
                    <a:pt x="16329" y="1491"/>
                  </a:cubicBezTo>
                  <a:cubicBezTo>
                    <a:pt x="19282" y="348"/>
                    <a:pt x="22235" y="-509"/>
                    <a:pt x="25378" y="348"/>
                  </a:cubicBezTo>
                  <a:close/>
                </a:path>
              </a:pathLst>
            </a:custGeom>
            <a:solidFill>
              <a:srgbClr val="F9BE02"/>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566" name="Google Shape;818;p3"/>
            <p:cNvSpPr/>
            <p:nvPr/>
          </p:nvSpPr>
          <p:spPr>
            <a:xfrm>
              <a:off x="9303397" y="2131985"/>
              <a:ext cx="22764" cy="11318"/>
            </a:xfrm>
            <a:custGeom>
              <a:avLst/>
              <a:gdLst/>
              <a:ahLst/>
              <a:cxnLst/>
              <a:rect l="l" t="t" r="r" b="b"/>
              <a:pathLst>
                <a:path w="22764" h="11318" extrusionOk="0">
                  <a:moveTo>
                    <a:pt x="22765" y="104"/>
                  </a:moveTo>
                  <a:cubicBezTo>
                    <a:pt x="16002" y="4676"/>
                    <a:pt x="11144" y="13154"/>
                    <a:pt x="0" y="10963"/>
                  </a:cubicBezTo>
                  <a:cubicBezTo>
                    <a:pt x="5334" y="1057"/>
                    <a:pt x="13526" y="-467"/>
                    <a:pt x="22765" y="104"/>
                  </a:cubicBezTo>
                  <a:cubicBezTo>
                    <a:pt x="22670" y="104"/>
                    <a:pt x="22765" y="104"/>
                    <a:pt x="22765" y="104"/>
                  </a:cubicBezTo>
                  <a:close/>
                </a:path>
              </a:pathLst>
            </a:custGeom>
            <a:solidFill>
              <a:srgbClr val="FBC505"/>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567" name="Google Shape;819;p3"/>
            <p:cNvSpPr/>
            <p:nvPr/>
          </p:nvSpPr>
          <p:spPr>
            <a:xfrm>
              <a:off x="9300540" y="2117062"/>
              <a:ext cx="12304" cy="8472"/>
            </a:xfrm>
            <a:custGeom>
              <a:avLst/>
              <a:gdLst/>
              <a:ahLst/>
              <a:cxnLst/>
              <a:rect l="l" t="t" r="r" b="b"/>
              <a:pathLst>
                <a:path w="12304" h="8472" extrusionOk="0">
                  <a:moveTo>
                    <a:pt x="0" y="3978"/>
                  </a:moveTo>
                  <a:cubicBezTo>
                    <a:pt x="2286" y="-6785"/>
                    <a:pt x="4572" y="8169"/>
                    <a:pt x="6858" y="3978"/>
                  </a:cubicBezTo>
                  <a:cubicBezTo>
                    <a:pt x="8858" y="4264"/>
                    <a:pt x="12097" y="3311"/>
                    <a:pt x="12287" y="5978"/>
                  </a:cubicBezTo>
                  <a:cubicBezTo>
                    <a:pt x="12573" y="9122"/>
                    <a:pt x="9334" y="8550"/>
                    <a:pt x="7334" y="8169"/>
                  </a:cubicBezTo>
                  <a:cubicBezTo>
                    <a:pt x="4572" y="7693"/>
                    <a:pt x="1810" y="6550"/>
                    <a:pt x="0" y="3978"/>
                  </a:cubicBezTo>
                  <a:close/>
                </a:path>
              </a:pathLst>
            </a:custGeom>
            <a:solidFill>
              <a:srgbClr val="FBC70B"/>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568" name="Google Shape;820;p3"/>
            <p:cNvSpPr/>
            <p:nvPr/>
          </p:nvSpPr>
          <p:spPr>
            <a:xfrm>
              <a:off x="9290777" y="2125833"/>
              <a:ext cx="8334" cy="6024"/>
            </a:xfrm>
            <a:custGeom>
              <a:avLst/>
              <a:gdLst/>
              <a:ahLst/>
              <a:cxnLst/>
              <a:rect l="l" t="t" r="r" b="b"/>
              <a:pathLst>
                <a:path w="8334" h="6024" extrusionOk="0">
                  <a:moveTo>
                    <a:pt x="8334" y="2732"/>
                  </a:moveTo>
                  <a:cubicBezTo>
                    <a:pt x="8334" y="4542"/>
                    <a:pt x="7382" y="5780"/>
                    <a:pt x="5858" y="5971"/>
                  </a:cubicBezTo>
                  <a:cubicBezTo>
                    <a:pt x="3476" y="6257"/>
                    <a:pt x="1095" y="5399"/>
                    <a:pt x="143" y="3209"/>
                  </a:cubicBezTo>
                  <a:cubicBezTo>
                    <a:pt x="-524" y="1685"/>
                    <a:pt x="1286" y="542"/>
                    <a:pt x="2714" y="256"/>
                  </a:cubicBezTo>
                  <a:cubicBezTo>
                    <a:pt x="5096" y="-411"/>
                    <a:pt x="7286" y="161"/>
                    <a:pt x="8334" y="2732"/>
                  </a:cubicBezTo>
                  <a:close/>
                </a:path>
              </a:pathLst>
            </a:custGeom>
            <a:solidFill>
              <a:srgbClr val="FDDB27"/>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569" name="Google Shape;821;p3"/>
            <p:cNvSpPr/>
            <p:nvPr/>
          </p:nvSpPr>
          <p:spPr>
            <a:xfrm>
              <a:off x="9207597" y="2110237"/>
              <a:ext cx="74261" cy="54142"/>
            </a:xfrm>
            <a:custGeom>
              <a:avLst/>
              <a:gdLst/>
              <a:ahLst/>
              <a:cxnLst/>
              <a:rect l="l" t="t" r="r" b="b"/>
              <a:pathLst>
                <a:path w="74261" h="54142" extrusionOk="0">
                  <a:moveTo>
                    <a:pt x="72369" y="15376"/>
                  </a:moveTo>
                  <a:cubicBezTo>
                    <a:pt x="72750" y="19376"/>
                    <a:pt x="77608" y="24329"/>
                    <a:pt x="70083" y="26806"/>
                  </a:cubicBezTo>
                  <a:cubicBezTo>
                    <a:pt x="62844" y="26329"/>
                    <a:pt x="56177" y="16804"/>
                    <a:pt x="48366" y="25282"/>
                  </a:cubicBezTo>
                  <a:cubicBezTo>
                    <a:pt x="47604" y="25853"/>
                    <a:pt x="47890" y="26139"/>
                    <a:pt x="48747" y="25472"/>
                  </a:cubicBezTo>
                  <a:cubicBezTo>
                    <a:pt x="49890" y="24520"/>
                    <a:pt x="47509" y="24615"/>
                    <a:pt x="49128" y="24520"/>
                  </a:cubicBezTo>
                  <a:cubicBezTo>
                    <a:pt x="55891" y="22043"/>
                    <a:pt x="60939" y="22329"/>
                    <a:pt x="60939" y="31282"/>
                  </a:cubicBezTo>
                  <a:cubicBezTo>
                    <a:pt x="56462" y="38998"/>
                    <a:pt x="46461" y="41188"/>
                    <a:pt x="42651" y="49570"/>
                  </a:cubicBezTo>
                  <a:cubicBezTo>
                    <a:pt x="40937" y="51952"/>
                    <a:pt x="37793" y="52142"/>
                    <a:pt x="35793" y="54142"/>
                  </a:cubicBezTo>
                  <a:cubicBezTo>
                    <a:pt x="27030" y="49094"/>
                    <a:pt x="27792" y="43951"/>
                    <a:pt x="38555" y="35759"/>
                  </a:cubicBezTo>
                  <a:cubicBezTo>
                    <a:pt x="29221" y="35950"/>
                    <a:pt x="29221" y="35950"/>
                    <a:pt x="22077" y="44998"/>
                  </a:cubicBezTo>
                  <a:cubicBezTo>
                    <a:pt x="20172" y="47094"/>
                    <a:pt x="17696" y="47761"/>
                    <a:pt x="15029" y="48046"/>
                  </a:cubicBezTo>
                  <a:cubicBezTo>
                    <a:pt x="11885" y="48427"/>
                    <a:pt x="8742" y="48332"/>
                    <a:pt x="6932" y="45570"/>
                  </a:cubicBezTo>
                  <a:cubicBezTo>
                    <a:pt x="4361" y="41855"/>
                    <a:pt x="8552" y="40617"/>
                    <a:pt x="10076" y="38331"/>
                  </a:cubicBezTo>
                  <a:cubicBezTo>
                    <a:pt x="11695" y="35950"/>
                    <a:pt x="13790" y="34235"/>
                    <a:pt x="16267" y="32330"/>
                  </a:cubicBezTo>
                  <a:cubicBezTo>
                    <a:pt x="10647" y="33949"/>
                    <a:pt x="8552" y="42522"/>
                    <a:pt x="2075" y="40045"/>
                  </a:cubicBezTo>
                  <a:cubicBezTo>
                    <a:pt x="-1831" y="38617"/>
                    <a:pt x="1122" y="33187"/>
                    <a:pt x="360" y="29663"/>
                  </a:cubicBezTo>
                  <a:cubicBezTo>
                    <a:pt x="455" y="28615"/>
                    <a:pt x="646" y="27568"/>
                    <a:pt x="1122" y="26615"/>
                  </a:cubicBezTo>
                  <a:cubicBezTo>
                    <a:pt x="2741" y="23758"/>
                    <a:pt x="6837" y="22424"/>
                    <a:pt x="6170" y="18233"/>
                  </a:cubicBezTo>
                  <a:cubicBezTo>
                    <a:pt x="5694" y="16328"/>
                    <a:pt x="4932" y="14518"/>
                    <a:pt x="5599" y="12518"/>
                  </a:cubicBezTo>
                  <a:cubicBezTo>
                    <a:pt x="6837" y="10613"/>
                    <a:pt x="8456" y="9661"/>
                    <a:pt x="10742" y="9756"/>
                  </a:cubicBezTo>
                  <a:cubicBezTo>
                    <a:pt x="12838" y="10232"/>
                    <a:pt x="14648" y="11185"/>
                    <a:pt x="15886" y="12994"/>
                  </a:cubicBezTo>
                  <a:cubicBezTo>
                    <a:pt x="14362" y="20614"/>
                    <a:pt x="20934" y="17281"/>
                    <a:pt x="23792" y="18805"/>
                  </a:cubicBezTo>
                  <a:cubicBezTo>
                    <a:pt x="25887" y="20519"/>
                    <a:pt x="24268" y="23281"/>
                    <a:pt x="25697" y="25091"/>
                  </a:cubicBezTo>
                  <a:cubicBezTo>
                    <a:pt x="26649" y="25948"/>
                    <a:pt x="27697" y="27853"/>
                    <a:pt x="29030" y="26234"/>
                  </a:cubicBezTo>
                  <a:cubicBezTo>
                    <a:pt x="29888" y="25186"/>
                    <a:pt x="28459" y="23662"/>
                    <a:pt x="28078" y="22329"/>
                  </a:cubicBezTo>
                  <a:cubicBezTo>
                    <a:pt x="27887" y="21376"/>
                    <a:pt x="27887" y="20329"/>
                    <a:pt x="28173" y="19376"/>
                  </a:cubicBezTo>
                  <a:cubicBezTo>
                    <a:pt x="29792" y="14804"/>
                    <a:pt x="36460" y="14995"/>
                    <a:pt x="37222" y="9565"/>
                  </a:cubicBezTo>
                  <a:cubicBezTo>
                    <a:pt x="37508" y="8613"/>
                    <a:pt x="37984" y="7851"/>
                    <a:pt x="38746" y="7184"/>
                  </a:cubicBezTo>
                  <a:cubicBezTo>
                    <a:pt x="41318" y="5660"/>
                    <a:pt x="44270" y="5184"/>
                    <a:pt x="47033" y="4231"/>
                  </a:cubicBezTo>
                  <a:cubicBezTo>
                    <a:pt x="51700" y="5184"/>
                    <a:pt x="53986" y="-531"/>
                    <a:pt x="58653" y="40"/>
                  </a:cubicBezTo>
                  <a:cubicBezTo>
                    <a:pt x="61701" y="802"/>
                    <a:pt x="64654" y="1660"/>
                    <a:pt x="66273" y="4612"/>
                  </a:cubicBezTo>
                  <a:cubicBezTo>
                    <a:pt x="66083" y="9756"/>
                    <a:pt x="73036" y="10423"/>
                    <a:pt x="72369" y="15376"/>
                  </a:cubicBezTo>
                  <a:close/>
                </a:path>
              </a:pathLst>
            </a:custGeom>
            <a:solidFill>
              <a:srgbClr val="F9BD01"/>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570" name="Google Shape;822;p3"/>
            <p:cNvSpPr/>
            <p:nvPr/>
          </p:nvSpPr>
          <p:spPr>
            <a:xfrm>
              <a:off x="9200147" y="2139329"/>
              <a:ext cx="30384" cy="44897"/>
            </a:xfrm>
            <a:custGeom>
              <a:avLst/>
              <a:gdLst/>
              <a:ahLst/>
              <a:cxnLst/>
              <a:rect l="l" t="t" r="r" b="b"/>
              <a:pathLst>
                <a:path w="30384" h="44897" extrusionOk="0">
                  <a:moveTo>
                    <a:pt x="9049" y="0"/>
                  </a:moveTo>
                  <a:cubicBezTo>
                    <a:pt x="13811" y="2572"/>
                    <a:pt x="8572" y="6763"/>
                    <a:pt x="10382" y="9906"/>
                  </a:cubicBezTo>
                  <a:cubicBezTo>
                    <a:pt x="22193" y="1714"/>
                    <a:pt x="22193" y="1714"/>
                    <a:pt x="30385" y="5143"/>
                  </a:cubicBezTo>
                  <a:cubicBezTo>
                    <a:pt x="21717" y="3524"/>
                    <a:pt x="20669" y="11906"/>
                    <a:pt x="15526" y="15240"/>
                  </a:cubicBezTo>
                  <a:cubicBezTo>
                    <a:pt x="20098" y="19050"/>
                    <a:pt x="24955" y="14573"/>
                    <a:pt x="29527" y="15907"/>
                  </a:cubicBezTo>
                  <a:cubicBezTo>
                    <a:pt x="29527" y="17431"/>
                    <a:pt x="29527" y="18955"/>
                    <a:pt x="29527" y="20479"/>
                  </a:cubicBezTo>
                  <a:cubicBezTo>
                    <a:pt x="28575" y="26003"/>
                    <a:pt x="18574" y="24194"/>
                    <a:pt x="20383" y="31909"/>
                  </a:cubicBezTo>
                  <a:cubicBezTo>
                    <a:pt x="23051" y="34481"/>
                    <a:pt x="18002" y="38957"/>
                    <a:pt x="22670" y="41053"/>
                  </a:cubicBezTo>
                  <a:cubicBezTo>
                    <a:pt x="22955" y="45529"/>
                    <a:pt x="19812" y="44863"/>
                    <a:pt x="17050" y="44863"/>
                  </a:cubicBezTo>
                  <a:cubicBezTo>
                    <a:pt x="8572" y="42005"/>
                    <a:pt x="10096" y="33242"/>
                    <a:pt x="6667" y="27337"/>
                  </a:cubicBezTo>
                  <a:cubicBezTo>
                    <a:pt x="4286" y="19812"/>
                    <a:pt x="6858" y="10763"/>
                    <a:pt x="0" y="4477"/>
                  </a:cubicBezTo>
                  <a:cubicBezTo>
                    <a:pt x="667" y="3810"/>
                    <a:pt x="1429" y="3143"/>
                    <a:pt x="2191" y="2572"/>
                  </a:cubicBezTo>
                  <a:cubicBezTo>
                    <a:pt x="4477" y="1429"/>
                    <a:pt x="6572" y="95"/>
                    <a:pt x="9049" y="0"/>
                  </a:cubicBezTo>
                  <a:close/>
                </a:path>
              </a:pathLst>
            </a:custGeom>
            <a:solidFill>
              <a:srgbClr val="FBC901"/>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571" name="Google Shape;823;p3"/>
            <p:cNvSpPr/>
            <p:nvPr/>
          </p:nvSpPr>
          <p:spPr>
            <a:xfrm>
              <a:off x="9215780" y="2179955"/>
              <a:ext cx="17254" cy="16428"/>
            </a:xfrm>
            <a:custGeom>
              <a:avLst/>
              <a:gdLst/>
              <a:ahLst/>
              <a:cxnLst/>
              <a:rect l="l" t="t" r="r" b="b"/>
              <a:pathLst>
                <a:path w="17254" h="16428" extrusionOk="0">
                  <a:moveTo>
                    <a:pt x="273" y="2713"/>
                  </a:moveTo>
                  <a:cubicBezTo>
                    <a:pt x="2749" y="2617"/>
                    <a:pt x="5512" y="3094"/>
                    <a:pt x="7131" y="427"/>
                  </a:cubicBezTo>
                  <a:cubicBezTo>
                    <a:pt x="9798" y="2713"/>
                    <a:pt x="17132" y="-4336"/>
                    <a:pt x="16275" y="4999"/>
                  </a:cubicBezTo>
                  <a:cubicBezTo>
                    <a:pt x="19418" y="8999"/>
                    <a:pt x="13989" y="10904"/>
                    <a:pt x="13989" y="14143"/>
                  </a:cubicBezTo>
                  <a:cubicBezTo>
                    <a:pt x="13227" y="14905"/>
                    <a:pt x="12465" y="15667"/>
                    <a:pt x="11703" y="16429"/>
                  </a:cubicBezTo>
                  <a:cubicBezTo>
                    <a:pt x="8655" y="14905"/>
                    <a:pt x="5035" y="13952"/>
                    <a:pt x="3130" y="10618"/>
                  </a:cubicBezTo>
                  <a:cubicBezTo>
                    <a:pt x="2368" y="7951"/>
                    <a:pt x="-965" y="6142"/>
                    <a:pt x="273" y="2713"/>
                  </a:cubicBezTo>
                  <a:close/>
                </a:path>
              </a:pathLst>
            </a:custGeom>
            <a:solidFill>
              <a:srgbClr val="FDCE01"/>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572" name="Google Shape;824;p3"/>
            <p:cNvSpPr/>
            <p:nvPr/>
          </p:nvSpPr>
          <p:spPr>
            <a:xfrm>
              <a:off x="9218106" y="2159807"/>
              <a:ext cx="11725" cy="11429"/>
            </a:xfrm>
            <a:custGeom>
              <a:avLst/>
              <a:gdLst/>
              <a:ahLst/>
              <a:cxnLst/>
              <a:rect l="l" t="t" r="r" b="b"/>
              <a:pathLst>
                <a:path w="11725" h="11429" extrusionOk="0">
                  <a:moveTo>
                    <a:pt x="2519" y="11430"/>
                  </a:moveTo>
                  <a:cubicBezTo>
                    <a:pt x="-3006" y="7334"/>
                    <a:pt x="1947" y="4667"/>
                    <a:pt x="4233" y="2477"/>
                  </a:cubicBezTo>
                  <a:cubicBezTo>
                    <a:pt x="5948" y="857"/>
                    <a:pt x="9091" y="762"/>
                    <a:pt x="11568" y="0"/>
                  </a:cubicBezTo>
                  <a:cubicBezTo>
                    <a:pt x="12044" y="4477"/>
                    <a:pt x="12044" y="4477"/>
                    <a:pt x="2519" y="11430"/>
                  </a:cubicBezTo>
                  <a:close/>
                </a:path>
              </a:pathLst>
            </a:custGeom>
            <a:solidFill>
              <a:srgbClr val="F7BE00"/>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573" name="Google Shape;825;p3"/>
            <p:cNvSpPr/>
            <p:nvPr/>
          </p:nvSpPr>
          <p:spPr>
            <a:xfrm>
              <a:off x="9243485" y="2159807"/>
              <a:ext cx="8953" cy="5622"/>
            </a:xfrm>
            <a:custGeom>
              <a:avLst/>
              <a:gdLst/>
              <a:ahLst/>
              <a:cxnLst/>
              <a:rect l="l" t="t" r="r" b="b"/>
              <a:pathLst>
                <a:path w="8953" h="5622" extrusionOk="0">
                  <a:moveTo>
                    <a:pt x="0" y="4572"/>
                  </a:moveTo>
                  <a:cubicBezTo>
                    <a:pt x="191" y="-95"/>
                    <a:pt x="3524" y="0"/>
                    <a:pt x="6858" y="0"/>
                  </a:cubicBezTo>
                  <a:cubicBezTo>
                    <a:pt x="7525" y="762"/>
                    <a:pt x="8287" y="1429"/>
                    <a:pt x="8954" y="2191"/>
                  </a:cubicBezTo>
                  <a:cubicBezTo>
                    <a:pt x="8192" y="2953"/>
                    <a:pt x="7525" y="3810"/>
                    <a:pt x="6763" y="4572"/>
                  </a:cubicBezTo>
                  <a:cubicBezTo>
                    <a:pt x="4477" y="3905"/>
                    <a:pt x="2286" y="7239"/>
                    <a:pt x="0" y="4572"/>
                  </a:cubicBezTo>
                  <a:close/>
                </a:path>
              </a:pathLst>
            </a:custGeom>
            <a:solidFill>
              <a:srgbClr val="F6B301"/>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574" name="Google Shape;826;p3"/>
            <p:cNvSpPr/>
            <p:nvPr/>
          </p:nvSpPr>
          <p:spPr>
            <a:xfrm>
              <a:off x="9228208" y="2184953"/>
              <a:ext cx="8419" cy="9143"/>
            </a:xfrm>
            <a:custGeom>
              <a:avLst/>
              <a:gdLst/>
              <a:ahLst/>
              <a:cxnLst/>
              <a:rect l="l" t="t" r="r" b="b"/>
              <a:pathLst>
                <a:path w="8419" h="9143" extrusionOk="0">
                  <a:moveTo>
                    <a:pt x="1561" y="9144"/>
                  </a:moveTo>
                  <a:cubicBezTo>
                    <a:pt x="-3201" y="4667"/>
                    <a:pt x="4514" y="3429"/>
                    <a:pt x="3847" y="0"/>
                  </a:cubicBezTo>
                  <a:cubicBezTo>
                    <a:pt x="5371" y="0"/>
                    <a:pt x="6895" y="0"/>
                    <a:pt x="8419" y="0"/>
                  </a:cubicBezTo>
                  <a:cubicBezTo>
                    <a:pt x="6514" y="3334"/>
                    <a:pt x="5657" y="7430"/>
                    <a:pt x="1561" y="9144"/>
                  </a:cubicBezTo>
                  <a:close/>
                </a:path>
              </a:pathLst>
            </a:custGeom>
            <a:solidFill>
              <a:srgbClr val="FAC70B"/>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575" name="Google Shape;827;p3"/>
            <p:cNvSpPr/>
            <p:nvPr/>
          </p:nvSpPr>
          <p:spPr>
            <a:xfrm>
              <a:off x="9194396" y="2058124"/>
              <a:ext cx="47627" cy="49866"/>
            </a:xfrm>
            <a:custGeom>
              <a:avLst/>
              <a:gdLst/>
              <a:ahLst/>
              <a:cxnLst/>
              <a:rect l="l" t="t" r="r" b="b"/>
              <a:pathLst>
                <a:path w="47627" h="49866" extrusionOk="0">
                  <a:moveTo>
                    <a:pt x="1179" y="17196"/>
                  </a:moveTo>
                  <a:cubicBezTo>
                    <a:pt x="-345" y="16434"/>
                    <a:pt x="-440" y="15672"/>
                    <a:pt x="1179" y="14910"/>
                  </a:cubicBezTo>
                  <a:cubicBezTo>
                    <a:pt x="3751" y="12529"/>
                    <a:pt x="4513" y="8814"/>
                    <a:pt x="7370" y="6528"/>
                  </a:cubicBezTo>
                  <a:cubicBezTo>
                    <a:pt x="9370" y="4814"/>
                    <a:pt x="11752" y="3766"/>
                    <a:pt x="14514" y="4242"/>
                  </a:cubicBezTo>
                  <a:cubicBezTo>
                    <a:pt x="17943" y="9576"/>
                    <a:pt x="20038" y="8433"/>
                    <a:pt x="21181" y="2813"/>
                  </a:cubicBezTo>
                  <a:cubicBezTo>
                    <a:pt x="22896" y="527"/>
                    <a:pt x="24991" y="-616"/>
                    <a:pt x="27849" y="337"/>
                  </a:cubicBezTo>
                  <a:cubicBezTo>
                    <a:pt x="30135" y="2242"/>
                    <a:pt x="28516" y="5004"/>
                    <a:pt x="29468" y="7100"/>
                  </a:cubicBezTo>
                  <a:cubicBezTo>
                    <a:pt x="28992" y="11005"/>
                    <a:pt x="26230" y="13481"/>
                    <a:pt x="22324" y="16910"/>
                  </a:cubicBezTo>
                  <a:cubicBezTo>
                    <a:pt x="28135" y="15958"/>
                    <a:pt x="27754" y="8719"/>
                    <a:pt x="32992" y="9767"/>
                  </a:cubicBezTo>
                  <a:cubicBezTo>
                    <a:pt x="35183" y="11195"/>
                    <a:pt x="36040" y="13767"/>
                    <a:pt x="38041" y="15291"/>
                  </a:cubicBezTo>
                  <a:cubicBezTo>
                    <a:pt x="43470" y="17958"/>
                    <a:pt x="43375" y="24435"/>
                    <a:pt x="47089" y="28626"/>
                  </a:cubicBezTo>
                  <a:cubicBezTo>
                    <a:pt x="49756" y="31674"/>
                    <a:pt x="41755" y="33103"/>
                    <a:pt x="39469" y="36151"/>
                  </a:cubicBezTo>
                  <a:cubicBezTo>
                    <a:pt x="38326" y="37199"/>
                    <a:pt x="37088" y="38151"/>
                    <a:pt x="35755" y="38818"/>
                  </a:cubicBezTo>
                  <a:cubicBezTo>
                    <a:pt x="34326" y="39389"/>
                    <a:pt x="32802" y="39485"/>
                    <a:pt x="31278" y="39199"/>
                  </a:cubicBezTo>
                  <a:cubicBezTo>
                    <a:pt x="29373" y="38723"/>
                    <a:pt x="27658" y="37770"/>
                    <a:pt x="26230" y="36437"/>
                  </a:cubicBezTo>
                  <a:cubicBezTo>
                    <a:pt x="22896" y="32722"/>
                    <a:pt x="22134" y="37389"/>
                    <a:pt x="20324" y="38246"/>
                  </a:cubicBezTo>
                  <a:cubicBezTo>
                    <a:pt x="14704" y="40342"/>
                    <a:pt x="22705" y="43199"/>
                    <a:pt x="19943" y="45485"/>
                  </a:cubicBezTo>
                  <a:cubicBezTo>
                    <a:pt x="13180" y="54058"/>
                    <a:pt x="9085" y="48343"/>
                    <a:pt x="4894" y="42818"/>
                  </a:cubicBezTo>
                  <a:cubicBezTo>
                    <a:pt x="6132" y="37294"/>
                    <a:pt x="3655" y="33008"/>
                    <a:pt x="322" y="28912"/>
                  </a:cubicBezTo>
                  <a:cubicBezTo>
                    <a:pt x="131" y="25007"/>
                    <a:pt x="3274" y="21292"/>
                    <a:pt x="1179" y="17196"/>
                  </a:cubicBezTo>
                  <a:close/>
                </a:path>
              </a:pathLst>
            </a:custGeom>
            <a:solidFill>
              <a:srgbClr val="FCC700"/>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576" name="Google Shape;828;p3"/>
            <p:cNvSpPr/>
            <p:nvPr/>
          </p:nvSpPr>
          <p:spPr>
            <a:xfrm>
              <a:off x="9194395" y="2038464"/>
              <a:ext cx="19842" cy="17521"/>
            </a:xfrm>
            <a:custGeom>
              <a:avLst/>
              <a:gdLst/>
              <a:ahLst/>
              <a:cxnLst/>
              <a:rect l="l" t="t" r="r" b="b"/>
              <a:pathLst>
                <a:path w="19842" h="17521" extrusionOk="0">
                  <a:moveTo>
                    <a:pt x="19372" y="376"/>
                  </a:moveTo>
                  <a:cubicBezTo>
                    <a:pt x="19372" y="1138"/>
                    <a:pt x="19372" y="1900"/>
                    <a:pt x="19467" y="2662"/>
                  </a:cubicBezTo>
                  <a:cubicBezTo>
                    <a:pt x="22039" y="15616"/>
                    <a:pt x="10799" y="14187"/>
                    <a:pt x="4037" y="17521"/>
                  </a:cubicBezTo>
                  <a:cubicBezTo>
                    <a:pt x="2227" y="17140"/>
                    <a:pt x="608" y="16569"/>
                    <a:pt x="1274" y="14092"/>
                  </a:cubicBezTo>
                  <a:cubicBezTo>
                    <a:pt x="5942" y="11997"/>
                    <a:pt x="-5393" y="5996"/>
                    <a:pt x="3560" y="4853"/>
                  </a:cubicBezTo>
                  <a:cubicBezTo>
                    <a:pt x="8132" y="1424"/>
                    <a:pt x="13276" y="-957"/>
                    <a:pt x="19372" y="376"/>
                  </a:cubicBezTo>
                  <a:close/>
                </a:path>
              </a:pathLst>
            </a:custGeom>
            <a:solidFill>
              <a:srgbClr val="F8C306"/>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577" name="Google Shape;829;p3"/>
            <p:cNvSpPr/>
            <p:nvPr/>
          </p:nvSpPr>
          <p:spPr>
            <a:xfrm>
              <a:off x="9197860" y="2041126"/>
              <a:ext cx="25241" cy="19392"/>
            </a:xfrm>
            <a:custGeom>
              <a:avLst/>
              <a:gdLst/>
              <a:ahLst/>
              <a:cxnLst/>
              <a:rect l="l" t="t" r="r" b="b"/>
              <a:pathLst>
                <a:path w="25241" h="19392" extrusionOk="0">
                  <a:moveTo>
                    <a:pt x="0" y="13716"/>
                  </a:moveTo>
                  <a:cubicBezTo>
                    <a:pt x="5239" y="9049"/>
                    <a:pt x="15049" y="9716"/>
                    <a:pt x="16002" y="0"/>
                  </a:cubicBezTo>
                  <a:cubicBezTo>
                    <a:pt x="16764" y="0"/>
                    <a:pt x="17526" y="95"/>
                    <a:pt x="18288" y="95"/>
                  </a:cubicBezTo>
                  <a:cubicBezTo>
                    <a:pt x="18860" y="4953"/>
                    <a:pt x="22003" y="8096"/>
                    <a:pt x="25146" y="11430"/>
                  </a:cubicBezTo>
                  <a:cubicBezTo>
                    <a:pt x="25146" y="12192"/>
                    <a:pt x="25146" y="12954"/>
                    <a:pt x="25241" y="13716"/>
                  </a:cubicBezTo>
                  <a:cubicBezTo>
                    <a:pt x="22384" y="16574"/>
                    <a:pt x="18383" y="17336"/>
                    <a:pt x="14954" y="19145"/>
                  </a:cubicBezTo>
                  <a:cubicBezTo>
                    <a:pt x="14002" y="19431"/>
                    <a:pt x="13049" y="19431"/>
                    <a:pt x="12002" y="19336"/>
                  </a:cubicBezTo>
                  <a:cubicBezTo>
                    <a:pt x="11049" y="19050"/>
                    <a:pt x="10097" y="18764"/>
                    <a:pt x="9239" y="18383"/>
                  </a:cubicBezTo>
                  <a:cubicBezTo>
                    <a:pt x="6096" y="16669"/>
                    <a:pt x="667" y="19907"/>
                    <a:pt x="0" y="13716"/>
                  </a:cubicBezTo>
                  <a:close/>
                </a:path>
              </a:pathLst>
            </a:custGeom>
            <a:solidFill>
              <a:srgbClr val="F8BC02"/>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578" name="Google Shape;830;p3"/>
            <p:cNvSpPr/>
            <p:nvPr/>
          </p:nvSpPr>
          <p:spPr>
            <a:xfrm>
              <a:off x="9193267" y="2052556"/>
              <a:ext cx="16023" cy="20478"/>
            </a:xfrm>
            <a:custGeom>
              <a:avLst/>
              <a:gdLst/>
              <a:ahLst/>
              <a:cxnLst/>
              <a:rect l="l" t="t" r="r" b="b"/>
              <a:pathLst>
                <a:path w="16023" h="20478" extrusionOk="0">
                  <a:moveTo>
                    <a:pt x="4594" y="2286"/>
                  </a:moveTo>
                  <a:cubicBezTo>
                    <a:pt x="7451" y="7811"/>
                    <a:pt x="12976" y="-95"/>
                    <a:pt x="16024" y="4572"/>
                  </a:cubicBezTo>
                  <a:cubicBezTo>
                    <a:pt x="14785" y="8382"/>
                    <a:pt x="10309" y="9811"/>
                    <a:pt x="9166" y="13716"/>
                  </a:cubicBezTo>
                  <a:cubicBezTo>
                    <a:pt x="7451" y="16574"/>
                    <a:pt x="6784" y="20479"/>
                    <a:pt x="2308" y="20479"/>
                  </a:cubicBezTo>
                  <a:cubicBezTo>
                    <a:pt x="4117" y="13621"/>
                    <a:pt x="-3693" y="6858"/>
                    <a:pt x="2308" y="0"/>
                  </a:cubicBezTo>
                  <a:cubicBezTo>
                    <a:pt x="3070" y="762"/>
                    <a:pt x="3832" y="1524"/>
                    <a:pt x="4594" y="2286"/>
                  </a:cubicBezTo>
                  <a:close/>
                </a:path>
              </a:pathLst>
            </a:custGeom>
            <a:solidFill>
              <a:srgbClr val="F9C306"/>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579" name="Google Shape;831;p3"/>
            <p:cNvSpPr/>
            <p:nvPr/>
          </p:nvSpPr>
          <p:spPr>
            <a:xfrm>
              <a:off x="9196632" y="2032718"/>
              <a:ext cx="17135" cy="10853"/>
            </a:xfrm>
            <a:custGeom>
              <a:avLst/>
              <a:gdLst/>
              <a:ahLst/>
              <a:cxnLst/>
              <a:rect l="l" t="t" r="r" b="b"/>
              <a:pathLst>
                <a:path w="17135" h="10853" extrusionOk="0">
                  <a:moveTo>
                    <a:pt x="17135" y="6122"/>
                  </a:moveTo>
                  <a:cubicBezTo>
                    <a:pt x="12087" y="8789"/>
                    <a:pt x="7134" y="11551"/>
                    <a:pt x="1133" y="10694"/>
                  </a:cubicBezTo>
                  <a:cubicBezTo>
                    <a:pt x="-2582" y="3550"/>
                    <a:pt x="3705" y="2979"/>
                    <a:pt x="7515" y="1074"/>
                  </a:cubicBezTo>
                  <a:cubicBezTo>
                    <a:pt x="12849" y="-1498"/>
                    <a:pt x="15897" y="693"/>
                    <a:pt x="17135" y="6122"/>
                  </a:cubicBezTo>
                  <a:close/>
                </a:path>
              </a:pathLst>
            </a:custGeom>
            <a:solidFill>
              <a:srgbClr val="FCCC02"/>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580" name="Google Shape;832;p3"/>
            <p:cNvSpPr/>
            <p:nvPr/>
          </p:nvSpPr>
          <p:spPr>
            <a:xfrm>
              <a:off x="9214564" y="2041221"/>
              <a:ext cx="8347" cy="11334"/>
            </a:xfrm>
            <a:custGeom>
              <a:avLst/>
              <a:gdLst/>
              <a:ahLst/>
              <a:cxnLst/>
              <a:rect l="l" t="t" r="r" b="b"/>
              <a:pathLst>
                <a:path w="8347" h="11334" extrusionOk="0">
                  <a:moveTo>
                    <a:pt x="8348" y="11335"/>
                  </a:moveTo>
                  <a:cubicBezTo>
                    <a:pt x="3299" y="9239"/>
                    <a:pt x="-2892" y="7811"/>
                    <a:pt x="1490" y="0"/>
                  </a:cubicBezTo>
                  <a:cubicBezTo>
                    <a:pt x="2918" y="1524"/>
                    <a:pt x="4442" y="3048"/>
                    <a:pt x="5871" y="4572"/>
                  </a:cubicBezTo>
                  <a:cubicBezTo>
                    <a:pt x="6728" y="6858"/>
                    <a:pt x="7586" y="9049"/>
                    <a:pt x="8348" y="11335"/>
                  </a:cubicBezTo>
                  <a:close/>
                </a:path>
              </a:pathLst>
            </a:custGeom>
            <a:solidFill>
              <a:srgbClr val="F8C306"/>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581" name="Google Shape;833;p3"/>
            <p:cNvSpPr/>
            <p:nvPr/>
          </p:nvSpPr>
          <p:spPr>
            <a:xfrm>
              <a:off x="9191002" y="2075321"/>
              <a:ext cx="7743" cy="12358"/>
            </a:xfrm>
            <a:custGeom>
              <a:avLst/>
              <a:gdLst/>
              <a:ahLst/>
              <a:cxnLst/>
              <a:rect l="l" t="t" r="r" b="b"/>
              <a:pathLst>
                <a:path w="7743" h="12358" extrusionOk="0">
                  <a:moveTo>
                    <a:pt x="4572" y="0"/>
                  </a:moveTo>
                  <a:cubicBezTo>
                    <a:pt x="10192" y="3810"/>
                    <a:pt x="7144" y="7620"/>
                    <a:pt x="4572" y="11430"/>
                  </a:cubicBezTo>
                  <a:cubicBezTo>
                    <a:pt x="3048" y="12668"/>
                    <a:pt x="1524" y="12668"/>
                    <a:pt x="0" y="11430"/>
                  </a:cubicBezTo>
                  <a:cubicBezTo>
                    <a:pt x="0" y="10763"/>
                    <a:pt x="95" y="10001"/>
                    <a:pt x="286" y="9335"/>
                  </a:cubicBezTo>
                  <a:cubicBezTo>
                    <a:pt x="1715" y="6286"/>
                    <a:pt x="3143" y="3143"/>
                    <a:pt x="4572" y="0"/>
                  </a:cubicBezTo>
                  <a:close/>
                </a:path>
              </a:pathLst>
            </a:custGeom>
            <a:solidFill>
              <a:srgbClr val="F9C306"/>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582" name="Google Shape;834;p3"/>
            <p:cNvSpPr/>
            <p:nvPr/>
          </p:nvSpPr>
          <p:spPr>
            <a:xfrm>
              <a:off x="9172048" y="2100466"/>
              <a:ext cx="45261" cy="43433"/>
            </a:xfrm>
            <a:custGeom>
              <a:avLst/>
              <a:gdLst/>
              <a:ahLst/>
              <a:cxnLst/>
              <a:rect l="l" t="t" r="r" b="b"/>
              <a:pathLst>
                <a:path w="45261" h="43433" extrusionOk="0">
                  <a:moveTo>
                    <a:pt x="28004" y="0"/>
                  </a:moveTo>
                  <a:cubicBezTo>
                    <a:pt x="32385" y="2000"/>
                    <a:pt x="35814" y="9430"/>
                    <a:pt x="41719" y="2286"/>
                  </a:cubicBezTo>
                  <a:cubicBezTo>
                    <a:pt x="42672" y="1619"/>
                    <a:pt x="43625" y="1619"/>
                    <a:pt x="44577" y="2381"/>
                  </a:cubicBezTo>
                  <a:cubicBezTo>
                    <a:pt x="45053" y="3334"/>
                    <a:pt x="45339" y="4382"/>
                    <a:pt x="45244" y="5525"/>
                  </a:cubicBezTo>
                  <a:cubicBezTo>
                    <a:pt x="44291" y="9049"/>
                    <a:pt x="41529" y="10668"/>
                    <a:pt x="38481" y="11811"/>
                  </a:cubicBezTo>
                  <a:cubicBezTo>
                    <a:pt x="30194" y="13430"/>
                    <a:pt x="38100" y="16383"/>
                    <a:pt x="38005" y="18669"/>
                  </a:cubicBezTo>
                  <a:cubicBezTo>
                    <a:pt x="38481" y="20764"/>
                    <a:pt x="40195" y="21717"/>
                    <a:pt x="41815" y="22955"/>
                  </a:cubicBezTo>
                  <a:cubicBezTo>
                    <a:pt x="42577" y="24479"/>
                    <a:pt x="43339" y="26003"/>
                    <a:pt x="44101" y="27432"/>
                  </a:cubicBezTo>
                  <a:cubicBezTo>
                    <a:pt x="45053" y="31718"/>
                    <a:pt x="41148" y="31909"/>
                    <a:pt x="39053" y="33623"/>
                  </a:cubicBezTo>
                  <a:cubicBezTo>
                    <a:pt x="36386" y="34481"/>
                    <a:pt x="33909" y="35528"/>
                    <a:pt x="33147" y="38672"/>
                  </a:cubicBezTo>
                  <a:cubicBezTo>
                    <a:pt x="32671" y="40481"/>
                    <a:pt x="31813" y="42101"/>
                    <a:pt x="30385" y="43434"/>
                  </a:cubicBezTo>
                  <a:lnTo>
                    <a:pt x="29337" y="43434"/>
                  </a:lnTo>
                  <a:cubicBezTo>
                    <a:pt x="29337" y="43434"/>
                    <a:pt x="28289" y="43434"/>
                    <a:pt x="28289" y="43434"/>
                  </a:cubicBezTo>
                  <a:cubicBezTo>
                    <a:pt x="27432" y="41910"/>
                    <a:pt x="26670" y="40386"/>
                    <a:pt x="25813" y="38862"/>
                  </a:cubicBezTo>
                  <a:cubicBezTo>
                    <a:pt x="23431" y="37433"/>
                    <a:pt x="22288" y="34004"/>
                    <a:pt x="18860" y="34100"/>
                  </a:cubicBezTo>
                  <a:cubicBezTo>
                    <a:pt x="17050" y="33052"/>
                    <a:pt x="15430" y="31909"/>
                    <a:pt x="16192" y="29432"/>
                  </a:cubicBezTo>
                  <a:cubicBezTo>
                    <a:pt x="16192" y="28480"/>
                    <a:pt x="19431" y="26956"/>
                    <a:pt x="15621" y="26765"/>
                  </a:cubicBezTo>
                  <a:cubicBezTo>
                    <a:pt x="12382" y="26670"/>
                    <a:pt x="10287" y="28956"/>
                    <a:pt x="7906" y="30575"/>
                  </a:cubicBezTo>
                  <a:cubicBezTo>
                    <a:pt x="6858" y="30861"/>
                    <a:pt x="5905" y="30861"/>
                    <a:pt x="4858" y="30480"/>
                  </a:cubicBezTo>
                  <a:cubicBezTo>
                    <a:pt x="1143" y="27242"/>
                    <a:pt x="667" y="22670"/>
                    <a:pt x="0" y="18193"/>
                  </a:cubicBezTo>
                  <a:cubicBezTo>
                    <a:pt x="2381" y="14192"/>
                    <a:pt x="6191" y="15431"/>
                    <a:pt x="9620" y="15431"/>
                  </a:cubicBezTo>
                  <a:cubicBezTo>
                    <a:pt x="14859" y="15240"/>
                    <a:pt x="18860" y="13335"/>
                    <a:pt x="20193" y="7715"/>
                  </a:cubicBezTo>
                  <a:cubicBezTo>
                    <a:pt x="20098" y="6763"/>
                    <a:pt x="20288" y="5810"/>
                    <a:pt x="20669" y="4858"/>
                  </a:cubicBezTo>
                  <a:cubicBezTo>
                    <a:pt x="22574" y="2191"/>
                    <a:pt x="24860" y="476"/>
                    <a:pt x="28004" y="0"/>
                  </a:cubicBezTo>
                  <a:close/>
                </a:path>
              </a:pathLst>
            </a:custGeom>
            <a:solidFill>
              <a:srgbClr val="FBC101"/>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583" name="Google Shape;835;p3"/>
            <p:cNvSpPr/>
            <p:nvPr/>
          </p:nvSpPr>
          <p:spPr>
            <a:xfrm>
              <a:off x="9206679" y="2166665"/>
              <a:ext cx="13974" cy="29760"/>
            </a:xfrm>
            <a:custGeom>
              <a:avLst/>
              <a:gdLst/>
              <a:ahLst/>
              <a:cxnLst/>
              <a:rect l="l" t="t" r="r" b="b"/>
              <a:pathLst>
                <a:path w="13974" h="29760" extrusionOk="0">
                  <a:moveTo>
                    <a:pt x="9374" y="16002"/>
                  </a:moveTo>
                  <a:cubicBezTo>
                    <a:pt x="10803" y="18383"/>
                    <a:pt x="14327" y="19336"/>
                    <a:pt x="13946" y="22860"/>
                  </a:cubicBezTo>
                  <a:cubicBezTo>
                    <a:pt x="12136" y="24955"/>
                    <a:pt x="15184" y="30290"/>
                    <a:pt x="9374" y="29718"/>
                  </a:cubicBezTo>
                  <a:cubicBezTo>
                    <a:pt x="5088" y="20193"/>
                    <a:pt x="-1294" y="11335"/>
                    <a:pt x="230" y="0"/>
                  </a:cubicBezTo>
                  <a:cubicBezTo>
                    <a:pt x="7945" y="2762"/>
                    <a:pt x="3754" y="12192"/>
                    <a:pt x="9374" y="16002"/>
                  </a:cubicBezTo>
                  <a:close/>
                </a:path>
              </a:pathLst>
            </a:custGeom>
            <a:solidFill>
              <a:srgbClr val="FCCA08"/>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584" name="Google Shape;836;p3"/>
            <p:cNvSpPr/>
            <p:nvPr/>
          </p:nvSpPr>
          <p:spPr>
            <a:xfrm>
              <a:off x="9216053" y="2189525"/>
              <a:ext cx="11429" cy="11430"/>
            </a:xfrm>
            <a:custGeom>
              <a:avLst/>
              <a:gdLst/>
              <a:ahLst/>
              <a:cxnLst/>
              <a:rect l="l" t="t" r="r" b="b"/>
              <a:pathLst>
                <a:path w="11429" h="11430" extrusionOk="0">
                  <a:moveTo>
                    <a:pt x="0" y="6858"/>
                  </a:moveTo>
                  <a:cubicBezTo>
                    <a:pt x="1524" y="4572"/>
                    <a:pt x="3048" y="2286"/>
                    <a:pt x="4572" y="0"/>
                  </a:cubicBezTo>
                  <a:cubicBezTo>
                    <a:pt x="6858" y="2286"/>
                    <a:pt x="9144" y="4572"/>
                    <a:pt x="11430" y="6858"/>
                  </a:cubicBezTo>
                  <a:cubicBezTo>
                    <a:pt x="11430" y="8382"/>
                    <a:pt x="11430" y="9906"/>
                    <a:pt x="11430" y="11430"/>
                  </a:cubicBezTo>
                  <a:cubicBezTo>
                    <a:pt x="8382" y="6858"/>
                    <a:pt x="5334" y="9144"/>
                    <a:pt x="2286" y="11430"/>
                  </a:cubicBezTo>
                  <a:cubicBezTo>
                    <a:pt x="476" y="10382"/>
                    <a:pt x="95" y="8763"/>
                    <a:pt x="0" y="6858"/>
                  </a:cubicBezTo>
                  <a:close/>
                </a:path>
              </a:pathLst>
            </a:custGeom>
            <a:solidFill>
              <a:srgbClr val="FCCD04"/>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585" name="Google Shape;837;p3"/>
            <p:cNvSpPr/>
            <p:nvPr/>
          </p:nvSpPr>
          <p:spPr>
            <a:xfrm>
              <a:off x="9271965" y="2063986"/>
              <a:ext cx="24136" cy="18127"/>
            </a:xfrm>
            <a:custGeom>
              <a:avLst/>
              <a:gdLst/>
              <a:ahLst/>
              <a:cxnLst/>
              <a:rect l="l" t="t" r="r" b="b"/>
              <a:pathLst>
                <a:path w="24136" h="18127" extrusionOk="0">
                  <a:moveTo>
                    <a:pt x="23908" y="0"/>
                  </a:moveTo>
                  <a:cubicBezTo>
                    <a:pt x="23336" y="4572"/>
                    <a:pt x="25813" y="9620"/>
                    <a:pt x="21717" y="13621"/>
                  </a:cubicBezTo>
                  <a:cubicBezTo>
                    <a:pt x="14573" y="19812"/>
                    <a:pt x="7620" y="19717"/>
                    <a:pt x="953" y="12764"/>
                  </a:cubicBezTo>
                  <a:cubicBezTo>
                    <a:pt x="286" y="11716"/>
                    <a:pt x="0" y="10573"/>
                    <a:pt x="0" y="9430"/>
                  </a:cubicBezTo>
                  <a:cubicBezTo>
                    <a:pt x="1048" y="4477"/>
                    <a:pt x="3810" y="1238"/>
                    <a:pt x="8954" y="190"/>
                  </a:cubicBezTo>
                  <a:cubicBezTo>
                    <a:pt x="14002" y="762"/>
                    <a:pt x="18955" y="95"/>
                    <a:pt x="23908" y="0"/>
                  </a:cubicBezTo>
                  <a:close/>
                </a:path>
              </a:pathLst>
            </a:custGeom>
            <a:solidFill>
              <a:srgbClr val="FBC204"/>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586" name="Google Shape;838;p3"/>
            <p:cNvSpPr/>
            <p:nvPr/>
          </p:nvSpPr>
          <p:spPr>
            <a:xfrm>
              <a:off x="9265243" y="2084951"/>
              <a:ext cx="24315" cy="25115"/>
            </a:xfrm>
            <a:custGeom>
              <a:avLst/>
              <a:gdLst/>
              <a:ahLst/>
              <a:cxnLst/>
              <a:rect l="l" t="t" r="r" b="b"/>
              <a:pathLst>
                <a:path w="24315" h="25115" extrusionOk="0">
                  <a:moveTo>
                    <a:pt x="23581" y="10943"/>
                  </a:moveTo>
                  <a:cubicBezTo>
                    <a:pt x="21295" y="13610"/>
                    <a:pt x="13675" y="15134"/>
                    <a:pt x="21581" y="20087"/>
                  </a:cubicBezTo>
                  <a:cubicBezTo>
                    <a:pt x="20057" y="27040"/>
                    <a:pt x="14532" y="24659"/>
                    <a:pt x="10055" y="24945"/>
                  </a:cubicBezTo>
                  <a:cubicBezTo>
                    <a:pt x="7007" y="24088"/>
                    <a:pt x="3674" y="23802"/>
                    <a:pt x="721" y="22564"/>
                  </a:cubicBezTo>
                  <a:cubicBezTo>
                    <a:pt x="-803" y="19611"/>
                    <a:pt x="149" y="17039"/>
                    <a:pt x="3007" y="16372"/>
                  </a:cubicBezTo>
                  <a:cubicBezTo>
                    <a:pt x="10722" y="14658"/>
                    <a:pt x="10341" y="9324"/>
                    <a:pt x="9484" y="3514"/>
                  </a:cubicBezTo>
                  <a:cubicBezTo>
                    <a:pt x="9389" y="2466"/>
                    <a:pt x="9865" y="1609"/>
                    <a:pt x="10627" y="847"/>
                  </a:cubicBezTo>
                  <a:cubicBezTo>
                    <a:pt x="14532" y="-1058"/>
                    <a:pt x="18437" y="847"/>
                    <a:pt x="22343" y="847"/>
                  </a:cubicBezTo>
                  <a:cubicBezTo>
                    <a:pt x="23771" y="1513"/>
                    <a:pt x="25010" y="2180"/>
                    <a:pt x="23867" y="4085"/>
                  </a:cubicBezTo>
                  <a:cubicBezTo>
                    <a:pt x="23867" y="6371"/>
                    <a:pt x="23771" y="8657"/>
                    <a:pt x="23581" y="10943"/>
                  </a:cubicBezTo>
                  <a:close/>
                </a:path>
              </a:pathLst>
            </a:custGeom>
            <a:solidFill>
              <a:srgbClr val="F5B201"/>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587" name="Google Shape;839;p3"/>
            <p:cNvSpPr/>
            <p:nvPr/>
          </p:nvSpPr>
          <p:spPr>
            <a:xfrm>
              <a:off x="9263011" y="2074062"/>
              <a:ext cx="30765" cy="15623"/>
            </a:xfrm>
            <a:custGeom>
              <a:avLst/>
              <a:gdLst/>
              <a:ahLst/>
              <a:cxnLst/>
              <a:rect l="l" t="t" r="r" b="b"/>
              <a:pathLst>
                <a:path w="30765" h="15623" extrusionOk="0">
                  <a:moveTo>
                    <a:pt x="10192" y="1259"/>
                  </a:moveTo>
                  <a:cubicBezTo>
                    <a:pt x="16669" y="5640"/>
                    <a:pt x="23432" y="6879"/>
                    <a:pt x="30766" y="3545"/>
                  </a:cubicBezTo>
                  <a:cubicBezTo>
                    <a:pt x="30004" y="5069"/>
                    <a:pt x="29242" y="6593"/>
                    <a:pt x="28384" y="8117"/>
                  </a:cubicBezTo>
                  <a:cubicBezTo>
                    <a:pt x="27337" y="9260"/>
                    <a:pt x="26098" y="10022"/>
                    <a:pt x="24479" y="10308"/>
                  </a:cubicBezTo>
                  <a:cubicBezTo>
                    <a:pt x="20574" y="11736"/>
                    <a:pt x="15811" y="8974"/>
                    <a:pt x="12383" y="12689"/>
                  </a:cubicBezTo>
                  <a:lnTo>
                    <a:pt x="12383" y="12689"/>
                  </a:lnTo>
                  <a:cubicBezTo>
                    <a:pt x="3429" y="19737"/>
                    <a:pt x="1905" y="12689"/>
                    <a:pt x="0" y="6212"/>
                  </a:cubicBezTo>
                  <a:cubicBezTo>
                    <a:pt x="0" y="4307"/>
                    <a:pt x="857" y="2878"/>
                    <a:pt x="2286" y="1735"/>
                  </a:cubicBezTo>
                  <a:cubicBezTo>
                    <a:pt x="4858" y="211"/>
                    <a:pt x="7334" y="-1027"/>
                    <a:pt x="10192" y="1259"/>
                  </a:cubicBezTo>
                  <a:close/>
                </a:path>
              </a:pathLst>
            </a:custGeom>
            <a:solidFill>
              <a:srgbClr val="FCBE01"/>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588" name="Google Shape;840;p3"/>
            <p:cNvSpPr/>
            <p:nvPr/>
          </p:nvSpPr>
          <p:spPr>
            <a:xfrm>
              <a:off x="9281727" y="2060869"/>
              <a:ext cx="14145" cy="6621"/>
            </a:xfrm>
            <a:custGeom>
              <a:avLst/>
              <a:gdLst/>
              <a:ahLst/>
              <a:cxnLst/>
              <a:rect l="l" t="t" r="r" b="b"/>
              <a:pathLst>
                <a:path w="14145" h="6621" extrusionOk="0">
                  <a:moveTo>
                    <a:pt x="14146" y="3117"/>
                  </a:moveTo>
                  <a:cubicBezTo>
                    <a:pt x="10145" y="7213"/>
                    <a:pt x="5573" y="7403"/>
                    <a:pt x="525" y="5308"/>
                  </a:cubicBezTo>
                  <a:cubicBezTo>
                    <a:pt x="-809" y="2927"/>
                    <a:pt x="620" y="1593"/>
                    <a:pt x="2335" y="260"/>
                  </a:cubicBezTo>
                  <a:cubicBezTo>
                    <a:pt x="3382" y="-217"/>
                    <a:pt x="4240" y="-26"/>
                    <a:pt x="5097" y="736"/>
                  </a:cubicBezTo>
                  <a:cubicBezTo>
                    <a:pt x="7383" y="736"/>
                    <a:pt x="9669" y="736"/>
                    <a:pt x="11955" y="736"/>
                  </a:cubicBezTo>
                  <a:cubicBezTo>
                    <a:pt x="12717" y="1593"/>
                    <a:pt x="13479" y="2355"/>
                    <a:pt x="14146" y="3117"/>
                  </a:cubicBezTo>
                  <a:close/>
                </a:path>
              </a:pathLst>
            </a:custGeom>
            <a:solidFill>
              <a:srgbClr val="F6B801"/>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589" name="Google Shape;841;p3"/>
            <p:cNvSpPr/>
            <p:nvPr/>
          </p:nvSpPr>
          <p:spPr>
            <a:xfrm>
              <a:off x="9284262" y="2082178"/>
              <a:ext cx="7166" cy="6858"/>
            </a:xfrm>
            <a:custGeom>
              <a:avLst/>
              <a:gdLst/>
              <a:ahLst/>
              <a:cxnLst/>
              <a:rect l="l" t="t" r="r" b="b"/>
              <a:pathLst>
                <a:path w="7166" h="6858" extrusionOk="0">
                  <a:moveTo>
                    <a:pt x="2562" y="0"/>
                  </a:moveTo>
                  <a:cubicBezTo>
                    <a:pt x="4086" y="0"/>
                    <a:pt x="5610" y="0"/>
                    <a:pt x="7134" y="0"/>
                  </a:cubicBezTo>
                  <a:cubicBezTo>
                    <a:pt x="7134" y="2572"/>
                    <a:pt x="7610" y="5144"/>
                    <a:pt x="4943" y="6858"/>
                  </a:cubicBezTo>
                  <a:cubicBezTo>
                    <a:pt x="4181" y="6096"/>
                    <a:pt x="3419" y="5334"/>
                    <a:pt x="2562" y="4572"/>
                  </a:cubicBezTo>
                  <a:cubicBezTo>
                    <a:pt x="1609" y="5048"/>
                    <a:pt x="466" y="5144"/>
                    <a:pt x="85" y="4001"/>
                  </a:cubicBezTo>
                  <a:cubicBezTo>
                    <a:pt x="-391" y="2000"/>
                    <a:pt x="1228" y="1048"/>
                    <a:pt x="2562" y="0"/>
                  </a:cubicBezTo>
                  <a:close/>
                </a:path>
              </a:pathLst>
            </a:custGeom>
            <a:solidFill>
              <a:srgbClr val="F9BF08"/>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590" name="Google Shape;842;p3"/>
            <p:cNvSpPr/>
            <p:nvPr/>
          </p:nvSpPr>
          <p:spPr>
            <a:xfrm>
              <a:off x="9256072" y="2064007"/>
              <a:ext cx="18147" cy="13599"/>
            </a:xfrm>
            <a:custGeom>
              <a:avLst/>
              <a:gdLst/>
              <a:ahLst/>
              <a:cxnLst/>
              <a:rect l="l" t="t" r="r" b="b"/>
              <a:pathLst>
                <a:path w="18147" h="13599" extrusionOk="0">
                  <a:moveTo>
                    <a:pt x="17131" y="11313"/>
                  </a:moveTo>
                  <a:cubicBezTo>
                    <a:pt x="14845" y="12075"/>
                    <a:pt x="12559" y="12837"/>
                    <a:pt x="10273" y="13599"/>
                  </a:cubicBezTo>
                  <a:cubicBezTo>
                    <a:pt x="7511" y="12266"/>
                    <a:pt x="4177" y="12075"/>
                    <a:pt x="1701" y="9980"/>
                  </a:cubicBezTo>
                  <a:cubicBezTo>
                    <a:pt x="82" y="8265"/>
                    <a:pt x="-871" y="6551"/>
                    <a:pt x="1129" y="4455"/>
                  </a:cubicBezTo>
                  <a:cubicBezTo>
                    <a:pt x="4939" y="-974"/>
                    <a:pt x="9607" y="-1069"/>
                    <a:pt x="14845" y="2169"/>
                  </a:cubicBezTo>
                  <a:cubicBezTo>
                    <a:pt x="17893" y="3693"/>
                    <a:pt x="19227" y="5789"/>
                    <a:pt x="17131" y="9027"/>
                  </a:cubicBezTo>
                  <a:cubicBezTo>
                    <a:pt x="17131" y="9789"/>
                    <a:pt x="17131" y="10551"/>
                    <a:pt x="17131" y="11313"/>
                  </a:cubicBezTo>
                  <a:close/>
                </a:path>
              </a:pathLst>
            </a:custGeom>
            <a:solidFill>
              <a:srgbClr val="FDCA01"/>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591" name="Google Shape;843;p3"/>
            <p:cNvSpPr/>
            <p:nvPr/>
          </p:nvSpPr>
          <p:spPr>
            <a:xfrm>
              <a:off x="9245161" y="2067459"/>
              <a:ext cx="15918" cy="14689"/>
            </a:xfrm>
            <a:custGeom>
              <a:avLst/>
              <a:gdLst/>
              <a:ahLst/>
              <a:cxnLst/>
              <a:rect l="l" t="t" r="r" b="b"/>
              <a:pathLst>
                <a:path w="15918" h="14689" extrusionOk="0">
                  <a:moveTo>
                    <a:pt x="12040" y="1098"/>
                  </a:moveTo>
                  <a:cubicBezTo>
                    <a:pt x="12136" y="3003"/>
                    <a:pt x="12517" y="4718"/>
                    <a:pt x="14326" y="5670"/>
                  </a:cubicBezTo>
                  <a:cubicBezTo>
                    <a:pt x="16136" y="7766"/>
                    <a:pt x="16422" y="10052"/>
                    <a:pt x="15088" y="12528"/>
                  </a:cubicBezTo>
                  <a:cubicBezTo>
                    <a:pt x="12612" y="15005"/>
                    <a:pt x="9659" y="15005"/>
                    <a:pt x="6516" y="14243"/>
                  </a:cubicBezTo>
                  <a:cubicBezTo>
                    <a:pt x="3658" y="13195"/>
                    <a:pt x="1468" y="11385"/>
                    <a:pt x="134" y="8528"/>
                  </a:cubicBezTo>
                  <a:cubicBezTo>
                    <a:pt x="-818" y="4242"/>
                    <a:pt x="3563" y="5099"/>
                    <a:pt x="5182" y="3289"/>
                  </a:cubicBezTo>
                  <a:cubicBezTo>
                    <a:pt x="6516" y="-330"/>
                    <a:pt x="8897" y="-807"/>
                    <a:pt x="12040" y="1098"/>
                  </a:cubicBezTo>
                  <a:close/>
                </a:path>
              </a:pathLst>
            </a:custGeom>
            <a:solidFill>
              <a:srgbClr val="F8BD01"/>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592" name="Google Shape;844;p3"/>
            <p:cNvSpPr/>
            <p:nvPr/>
          </p:nvSpPr>
          <p:spPr>
            <a:xfrm>
              <a:off x="9270917" y="2059318"/>
              <a:ext cx="13716" cy="13716"/>
            </a:xfrm>
            <a:custGeom>
              <a:avLst/>
              <a:gdLst/>
              <a:ahLst/>
              <a:cxnLst/>
              <a:rect l="l" t="t" r="r" b="b"/>
              <a:pathLst>
                <a:path w="13716" h="13716" extrusionOk="0">
                  <a:moveTo>
                    <a:pt x="2286" y="13716"/>
                  </a:moveTo>
                  <a:cubicBezTo>
                    <a:pt x="1524" y="11430"/>
                    <a:pt x="762" y="9144"/>
                    <a:pt x="0" y="6858"/>
                  </a:cubicBezTo>
                  <a:cubicBezTo>
                    <a:pt x="95" y="2381"/>
                    <a:pt x="3905" y="1715"/>
                    <a:pt x="6858" y="0"/>
                  </a:cubicBezTo>
                  <a:cubicBezTo>
                    <a:pt x="8477" y="2667"/>
                    <a:pt x="11906" y="95"/>
                    <a:pt x="13716" y="2286"/>
                  </a:cubicBezTo>
                  <a:cubicBezTo>
                    <a:pt x="12954" y="3810"/>
                    <a:pt x="12192" y="5334"/>
                    <a:pt x="11430" y="6858"/>
                  </a:cubicBezTo>
                  <a:cubicBezTo>
                    <a:pt x="6286" y="6477"/>
                    <a:pt x="5334" y="11525"/>
                    <a:pt x="2286" y="13716"/>
                  </a:cubicBezTo>
                  <a:close/>
                </a:path>
              </a:pathLst>
            </a:custGeom>
            <a:solidFill>
              <a:srgbClr val="F8BF02"/>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593" name="Google Shape;845;p3"/>
            <p:cNvSpPr/>
            <p:nvPr/>
          </p:nvSpPr>
          <p:spPr>
            <a:xfrm>
              <a:off x="9237676" y="2063986"/>
              <a:ext cx="9037" cy="10288"/>
            </a:xfrm>
            <a:custGeom>
              <a:avLst/>
              <a:gdLst/>
              <a:ahLst/>
              <a:cxnLst/>
              <a:rect l="l" t="t" r="r" b="b"/>
              <a:pathLst>
                <a:path w="9037" h="10288" extrusionOk="0">
                  <a:moveTo>
                    <a:pt x="3523" y="0"/>
                  </a:moveTo>
                  <a:cubicBezTo>
                    <a:pt x="4285" y="0"/>
                    <a:pt x="4952" y="0"/>
                    <a:pt x="5714" y="95"/>
                  </a:cubicBezTo>
                  <a:cubicBezTo>
                    <a:pt x="7333" y="2000"/>
                    <a:pt x="10667" y="3334"/>
                    <a:pt x="8095" y="6763"/>
                  </a:cubicBezTo>
                  <a:cubicBezTo>
                    <a:pt x="6476" y="9906"/>
                    <a:pt x="4285" y="11335"/>
                    <a:pt x="951" y="9430"/>
                  </a:cubicBezTo>
                  <a:cubicBezTo>
                    <a:pt x="-1716" y="5334"/>
                    <a:pt x="1904" y="2953"/>
                    <a:pt x="3523" y="0"/>
                  </a:cubicBezTo>
                  <a:close/>
                </a:path>
              </a:pathLst>
            </a:custGeom>
            <a:solidFill>
              <a:srgbClr val="FCCC07"/>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594" name="Google Shape;846;p3"/>
            <p:cNvSpPr/>
            <p:nvPr/>
          </p:nvSpPr>
          <p:spPr>
            <a:xfrm>
              <a:off x="9238007" y="2070748"/>
              <a:ext cx="12335" cy="7825"/>
            </a:xfrm>
            <a:custGeom>
              <a:avLst/>
              <a:gdLst/>
              <a:ahLst/>
              <a:cxnLst/>
              <a:rect l="l" t="t" r="r" b="b"/>
              <a:pathLst>
                <a:path w="12335" h="7825" extrusionOk="0">
                  <a:moveTo>
                    <a:pt x="906" y="2286"/>
                  </a:moveTo>
                  <a:cubicBezTo>
                    <a:pt x="3192" y="1524"/>
                    <a:pt x="5478" y="762"/>
                    <a:pt x="7764" y="0"/>
                  </a:cubicBezTo>
                  <a:cubicBezTo>
                    <a:pt x="9288" y="0"/>
                    <a:pt x="10812" y="0"/>
                    <a:pt x="12336" y="0"/>
                  </a:cubicBezTo>
                  <a:cubicBezTo>
                    <a:pt x="10812" y="1524"/>
                    <a:pt x="9288" y="3048"/>
                    <a:pt x="7764" y="4572"/>
                  </a:cubicBezTo>
                  <a:cubicBezTo>
                    <a:pt x="6430" y="7334"/>
                    <a:pt x="4335" y="8763"/>
                    <a:pt x="1382" y="7144"/>
                  </a:cubicBezTo>
                  <a:cubicBezTo>
                    <a:pt x="-523" y="6096"/>
                    <a:pt x="-237" y="4096"/>
                    <a:pt x="906" y="2286"/>
                  </a:cubicBezTo>
                  <a:close/>
                </a:path>
              </a:pathLst>
            </a:custGeom>
            <a:solidFill>
              <a:srgbClr val="F2B701"/>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595" name="Google Shape;847;p3"/>
            <p:cNvSpPr/>
            <p:nvPr/>
          </p:nvSpPr>
          <p:spPr>
            <a:xfrm>
              <a:off x="9277680" y="2059382"/>
              <a:ext cx="9143" cy="3224"/>
            </a:xfrm>
            <a:custGeom>
              <a:avLst/>
              <a:gdLst/>
              <a:ahLst/>
              <a:cxnLst/>
              <a:rect l="l" t="t" r="r" b="b"/>
              <a:pathLst>
                <a:path w="9143" h="3224" extrusionOk="0">
                  <a:moveTo>
                    <a:pt x="6858" y="2318"/>
                  </a:moveTo>
                  <a:cubicBezTo>
                    <a:pt x="4572" y="1461"/>
                    <a:pt x="571" y="6128"/>
                    <a:pt x="0" y="32"/>
                  </a:cubicBezTo>
                  <a:cubicBezTo>
                    <a:pt x="3143" y="318"/>
                    <a:pt x="6763" y="-1016"/>
                    <a:pt x="9144" y="2318"/>
                  </a:cubicBezTo>
                  <a:cubicBezTo>
                    <a:pt x="8382" y="2223"/>
                    <a:pt x="7620" y="2318"/>
                    <a:pt x="6858" y="2318"/>
                  </a:cubicBezTo>
                  <a:close/>
                </a:path>
              </a:pathLst>
            </a:custGeom>
            <a:solidFill>
              <a:srgbClr val="FBC204"/>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596" name="Google Shape;848;p3"/>
            <p:cNvSpPr/>
            <p:nvPr/>
          </p:nvSpPr>
          <p:spPr>
            <a:xfrm>
              <a:off x="9122422" y="2105079"/>
              <a:ext cx="59531" cy="31733"/>
            </a:xfrm>
            <a:custGeom>
              <a:avLst/>
              <a:gdLst/>
              <a:ahLst/>
              <a:cxnLst/>
              <a:rect l="l" t="t" r="r" b="b"/>
              <a:pathLst>
                <a:path w="59531" h="31733" extrusionOk="0">
                  <a:moveTo>
                    <a:pt x="54864" y="25106"/>
                  </a:moveTo>
                  <a:cubicBezTo>
                    <a:pt x="55626" y="25106"/>
                    <a:pt x="56388" y="25106"/>
                    <a:pt x="57150" y="25106"/>
                  </a:cubicBezTo>
                  <a:cubicBezTo>
                    <a:pt x="58484" y="25392"/>
                    <a:pt x="59246" y="26154"/>
                    <a:pt x="59531" y="27392"/>
                  </a:cubicBezTo>
                  <a:cubicBezTo>
                    <a:pt x="58674" y="33393"/>
                    <a:pt x="54102" y="31392"/>
                    <a:pt x="50578" y="31488"/>
                  </a:cubicBezTo>
                  <a:cubicBezTo>
                    <a:pt x="44196" y="27582"/>
                    <a:pt x="37243" y="29964"/>
                    <a:pt x="30575" y="29678"/>
                  </a:cubicBezTo>
                  <a:cubicBezTo>
                    <a:pt x="24003" y="29583"/>
                    <a:pt x="17621" y="29297"/>
                    <a:pt x="11430" y="27392"/>
                  </a:cubicBezTo>
                  <a:cubicBezTo>
                    <a:pt x="6477" y="25773"/>
                    <a:pt x="2096" y="23487"/>
                    <a:pt x="0" y="18248"/>
                  </a:cubicBezTo>
                  <a:lnTo>
                    <a:pt x="0" y="18248"/>
                  </a:lnTo>
                  <a:cubicBezTo>
                    <a:pt x="4382" y="15867"/>
                    <a:pt x="7525" y="12057"/>
                    <a:pt x="11430" y="9199"/>
                  </a:cubicBezTo>
                  <a:cubicBezTo>
                    <a:pt x="18479" y="6627"/>
                    <a:pt x="23432" y="-707"/>
                    <a:pt x="32004" y="55"/>
                  </a:cubicBezTo>
                  <a:cubicBezTo>
                    <a:pt x="32766" y="722"/>
                    <a:pt x="33147" y="1579"/>
                    <a:pt x="33242" y="2627"/>
                  </a:cubicBezTo>
                  <a:cubicBezTo>
                    <a:pt x="32957" y="4818"/>
                    <a:pt x="31814" y="6437"/>
                    <a:pt x="30004" y="7580"/>
                  </a:cubicBezTo>
                  <a:cubicBezTo>
                    <a:pt x="27718" y="8532"/>
                    <a:pt x="25813" y="9866"/>
                    <a:pt x="24575" y="12057"/>
                  </a:cubicBezTo>
                  <a:cubicBezTo>
                    <a:pt x="23336" y="13390"/>
                    <a:pt x="22193" y="14724"/>
                    <a:pt x="23622" y="16629"/>
                  </a:cubicBezTo>
                  <a:cubicBezTo>
                    <a:pt x="27718" y="20248"/>
                    <a:pt x="30194" y="14057"/>
                    <a:pt x="33814" y="14819"/>
                  </a:cubicBezTo>
                  <a:cubicBezTo>
                    <a:pt x="35243" y="14724"/>
                    <a:pt x="36957" y="15295"/>
                    <a:pt x="38195" y="14628"/>
                  </a:cubicBezTo>
                  <a:cubicBezTo>
                    <a:pt x="44101" y="11866"/>
                    <a:pt x="48578" y="11390"/>
                    <a:pt x="49530" y="19867"/>
                  </a:cubicBezTo>
                  <a:cubicBezTo>
                    <a:pt x="49816" y="22153"/>
                    <a:pt x="52197" y="24153"/>
                    <a:pt x="54864" y="25106"/>
                  </a:cubicBezTo>
                  <a:close/>
                </a:path>
              </a:pathLst>
            </a:custGeom>
            <a:solidFill>
              <a:srgbClr val="FBC304"/>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597" name="Google Shape;849;p3"/>
            <p:cNvSpPr/>
            <p:nvPr/>
          </p:nvSpPr>
          <p:spPr>
            <a:xfrm>
              <a:off x="9122300" y="2123326"/>
              <a:ext cx="11552" cy="9144"/>
            </a:xfrm>
            <a:custGeom>
              <a:avLst/>
              <a:gdLst/>
              <a:ahLst/>
              <a:cxnLst/>
              <a:rect l="l" t="t" r="r" b="b"/>
              <a:pathLst>
                <a:path w="11552" h="9144" extrusionOk="0">
                  <a:moveTo>
                    <a:pt x="123" y="0"/>
                  </a:moveTo>
                  <a:cubicBezTo>
                    <a:pt x="3933" y="3048"/>
                    <a:pt x="7743" y="6096"/>
                    <a:pt x="11553" y="9144"/>
                  </a:cubicBezTo>
                  <a:cubicBezTo>
                    <a:pt x="599" y="8572"/>
                    <a:pt x="-449" y="7620"/>
                    <a:pt x="123" y="0"/>
                  </a:cubicBezTo>
                  <a:close/>
                </a:path>
              </a:pathLst>
            </a:custGeom>
            <a:solidFill>
              <a:srgbClr val="FBCB12"/>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598" name="Google Shape;850;p3"/>
            <p:cNvSpPr/>
            <p:nvPr/>
          </p:nvSpPr>
          <p:spPr>
            <a:xfrm>
              <a:off x="9122422" y="2114182"/>
              <a:ext cx="11429" cy="9144"/>
            </a:xfrm>
            <a:custGeom>
              <a:avLst/>
              <a:gdLst/>
              <a:ahLst/>
              <a:cxnLst/>
              <a:rect l="l" t="t" r="r" b="b"/>
              <a:pathLst>
                <a:path w="11429" h="9144" extrusionOk="0">
                  <a:moveTo>
                    <a:pt x="11430" y="0"/>
                  </a:moveTo>
                  <a:cubicBezTo>
                    <a:pt x="9430" y="5239"/>
                    <a:pt x="5906" y="8763"/>
                    <a:pt x="0" y="9144"/>
                  </a:cubicBezTo>
                  <a:cubicBezTo>
                    <a:pt x="2381" y="6096"/>
                    <a:pt x="4763" y="3143"/>
                    <a:pt x="7049" y="191"/>
                  </a:cubicBezTo>
                  <a:cubicBezTo>
                    <a:pt x="8573" y="95"/>
                    <a:pt x="10001" y="95"/>
                    <a:pt x="11430" y="0"/>
                  </a:cubicBezTo>
                  <a:close/>
                </a:path>
              </a:pathLst>
            </a:custGeom>
            <a:solidFill>
              <a:srgbClr val="FBCB12"/>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599" name="Google Shape;851;p3"/>
            <p:cNvSpPr/>
            <p:nvPr/>
          </p:nvSpPr>
          <p:spPr>
            <a:xfrm>
              <a:off x="9171696" y="2086750"/>
              <a:ext cx="31722" cy="20573"/>
            </a:xfrm>
            <a:custGeom>
              <a:avLst/>
              <a:gdLst/>
              <a:ahLst/>
              <a:cxnLst/>
              <a:rect l="l" t="t" r="r" b="b"/>
              <a:pathLst>
                <a:path w="31722" h="20573" extrusionOk="0">
                  <a:moveTo>
                    <a:pt x="28355" y="13716"/>
                  </a:moveTo>
                  <a:cubicBezTo>
                    <a:pt x="26069" y="16002"/>
                    <a:pt x="23783" y="18288"/>
                    <a:pt x="21497" y="20574"/>
                  </a:cubicBezTo>
                  <a:cubicBezTo>
                    <a:pt x="16734" y="17526"/>
                    <a:pt x="11400" y="18098"/>
                    <a:pt x="6257" y="18574"/>
                  </a:cubicBezTo>
                  <a:cubicBezTo>
                    <a:pt x="-220" y="19241"/>
                    <a:pt x="-1077" y="16574"/>
                    <a:pt x="1018" y="11430"/>
                  </a:cubicBezTo>
                  <a:cubicBezTo>
                    <a:pt x="1780" y="9906"/>
                    <a:pt x="2542" y="8382"/>
                    <a:pt x="3304" y="6858"/>
                  </a:cubicBezTo>
                  <a:cubicBezTo>
                    <a:pt x="8638" y="4572"/>
                    <a:pt x="13972" y="2286"/>
                    <a:pt x="19306" y="0"/>
                  </a:cubicBezTo>
                  <a:cubicBezTo>
                    <a:pt x="20830" y="0"/>
                    <a:pt x="22354" y="0"/>
                    <a:pt x="23783" y="0"/>
                  </a:cubicBezTo>
                  <a:cubicBezTo>
                    <a:pt x="30355" y="2953"/>
                    <a:pt x="35308" y="6382"/>
                    <a:pt x="28355" y="13716"/>
                  </a:cubicBezTo>
                  <a:close/>
                </a:path>
              </a:pathLst>
            </a:custGeom>
            <a:solidFill>
              <a:srgbClr val="FCCB03"/>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600" name="Google Shape;852;p3"/>
            <p:cNvSpPr/>
            <p:nvPr/>
          </p:nvSpPr>
          <p:spPr>
            <a:xfrm>
              <a:off x="9165190" y="2098181"/>
              <a:ext cx="28004" cy="20574"/>
            </a:xfrm>
            <a:custGeom>
              <a:avLst/>
              <a:gdLst/>
              <a:ahLst/>
              <a:cxnLst/>
              <a:rect l="l" t="t" r="r" b="b"/>
              <a:pathLst>
                <a:path w="28004" h="20574" extrusionOk="0">
                  <a:moveTo>
                    <a:pt x="7525" y="0"/>
                  </a:moveTo>
                  <a:cubicBezTo>
                    <a:pt x="6572" y="9811"/>
                    <a:pt x="15526" y="-95"/>
                    <a:pt x="17050" y="4858"/>
                  </a:cubicBezTo>
                  <a:cubicBezTo>
                    <a:pt x="22574" y="1524"/>
                    <a:pt x="25051" y="5906"/>
                    <a:pt x="28004" y="9144"/>
                  </a:cubicBezTo>
                  <a:lnTo>
                    <a:pt x="28004" y="9144"/>
                  </a:lnTo>
                  <a:cubicBezTo>
                    <a:pt x="28099" y="16859"/>
                    <a:pt x="20860" y="17240"/>
                    <a:pt x="16574" y="20574"/>
                  </a:cubicBezTo>
                  <a:cubicBezTo>
                    <a:pt x="13526" y="20479"/>
                    <a:pt x="10478" y="18383"/>
                    <a:pt x="7430" y="20574"/>
                  </a:cubicBezTo>
                  <a:cubicBezTo>
                    <a:pt x="5715" y="18955"/>
                    <a:pt x="3239" y="18002"/>
                    <a:pt x="2096" y="15621"/>
                  </a:cubicBezTo>
                  <a:cubicBezTo>
                    <a:pt x="1810" y="12192"/>
                    <a:pt x="857" y="8858"/>
                    <a:pt x="0" y="5524"/>
                  </a:cubicBezTo>
                  <a:cubicBezTo>
                    <a:pt x="190" y="3715"/>
                    <a:pt x="1905" y="3334"/>
                    <a:pt x="2953" y="2286"/>
                  </a:cubicBezTo>
                  <a:cubicBezTo>
                    <a:pt x="4477" y="1524"/>
                    <a:pt x="6001" y="762"/>
                    <a:pt x="7525" y="0"/>
                  </a:cubicBezTo>
                  <a:close/>
                </a:path>
              </a:pathLst>
            </a:custGeom>
            <a:solidFill>
              <a:srgbClr val="FCC501"/>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601" name="Google Shape;853;p3"/>
            <p:cNvSpPr/>
            <p:nvPr/>
          </p:nvSpPr>
          <p:spPr>
            <a:xfrm>
              <a:off x="9154426" y="2099550"/>
              <a:ext cx="13716" cy="10568"/>
            </a:xfrm>
            <a:custGeom>
              <a:avLst/>
              <a:gdLst/>
              <a:ahLst/>
              <a:cxnLst/>
              <a:rect l="l" t="t" r="r" b="b"/>
              <a:pathLst>
                <a:path w="13716" h="10568" extrusionOk="0">
                  <a:moveTo>
                    <a:pt x="13716" y="917"/>
                  </a:moveTo>
                  <a:cubicBezTo>
                    <a:pt x="12954" y="1679"/>
                    <a:pt x="12192" y="2441"/>
                    <a:pt x="11430" y="3203"/>
                  </a:cubicBezTo>
                  <a:cubicBezTo>
                    <a:pt x="8572" y="7203"/>
                    <a:pt x="7144" y="14633"/>
                    <a:pt x="0" y="7775"/>
                  </a:cubicBezTo>
                  <a:cubicBezTo>
                    <a:pt x="0" y="7013"/>
                    <a:pt x="0" y="6251"/>
                    <a:pt x="0" y="5489"/>
                  </a:cubicBezTo>
                  <a:cubicBezTo>
                    <a:pt x="2381" y="-2608"/>
                    <a:pt x="8477" y="536"/>
                    <a:pt x="13716" y="917"/>
                  </a:cubicBezTo>
                  <a:close/>
                </a:path>
              </a:pathLst>
            </a:custGeom>
            <a:solidFill>
              <a:srgbClr val="FDD106"/>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602" name="Google Shape;854;p3"/>
            <p:cNvSpPr/>
            <p:nvPr/>
          </p:nvSpPr>
          <p:spPr>
            <a:xfrm>
              <a:off x="9254915" y="2129388"/>
              <a:ext cx="22764" cy="12131"/>
            </a:xfrm>
            <a:custGeom>
              <a:avLst/>
              <a:gdLst/>
              <a:ahLst/>
              <a:cxnLst/>
              <a:rect l="l" t="t" r="r" b="b"/>
              <a:pathLst>
                <a:path w="22764" h="12131" extrusionOk="0">
                  <a:moveTo>
                    <a:pt x="0" y="7655"/>
                  </a:moveTo>
                  <a:cubicBezTo>
                    <a:pt x="3429" y="-346"/>
                    <a:pt x="8763" y="-2156"/>
                    <a:pt x="14002" y="2607"/>
                  </a:cubicBezTo>
                  <a:cubicBezTo>
                    <a:pt x="16478" y="4893"/>
                    <a:pt x="21717" y="2607"/>
                    <a:pt x="22765" y="7560"/>
                  </a:cubicBezTo>
                  <a:cubicBezTo>
                    <a:pt x="20860" y="7560"/>
                    <a:pt x="19145" y="8036"/>
                    <a:pt x="18193" y="9846"/>
                  </a:cubicBezTo>
                  <a:cubicBezTo>
                    <a:pt x="16669" y="10608"/>
                    <a:pt x="15145" y="11370"/>
                    <a:pt x="13621" y="12132"/>
                  </a:cubicBezTo>
                  <a:cubicBezTo>
                    <a:pt x="10763" y="8131"/>
                    <a:pt x="8477" y="2892"/>
                    <a:pt x="2191" y="7560"/>
                  </a:cubicBezTo>
                  <a:cubicBezTo>
                    <a:pt x="1524" y="8703"/>
                    <a:pt x="762" y="8703"/>
                    <a:pt x="0" y="7655"/>
                  </a:cubicBezTo>
                  <a:close/>
                </a:path>
              </a:pathLst>
            </a:custGeom>
            <a:solidFill>
              <a:srgbClr val="FDC401"/>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603" name="Google Shape;855;p3"/>
            <p:cNvSpPr/>
            <p:nvPr/>
          </p:nvSpPr>
          <p:spPr>
            <a:xfrm>
              <a:off x="9266303" y="2103471"/>
              <a:ext cx="25619" cy="15283"/>
            </a:xfrm>
            <a:custGeom>
              <a:avLst/>
              <a:gdLst/>
              <a:ahLst/>
              <a:cxnLst/>
              <a:rect l="l" t="t" r="r" b="b"/>
              <a:pathLst>
                <a:path w="25619" h="15283" extrusionOk="0">
                  <a:moveTo>
                    <a:pt x="6900" y="3853"/>
                  </a:moveTo>
                  <a:cubicBezTo>
                    <a:pt x="11472" y="3091"/>
                    <a:pt x="16615" y="5758"/>
                    <a:pt x="20616" y="1567"/>
                  </a:cubicBezTo>
                  <a:cubicBezTo>
                    <a:pt x="24235" y="-1862"/>
                    <a:pt x="24712" y="996"/>
                    <a:pt x="25188" y="3853"/>
                  </a:cubicBezTo>
                  <a:cubicBezTo>
                    <a:pt x="26617" y="6520"/>
                    <a:pt x="24140" y="7187"/>
                    <a:pt x="22902" y="8425"/>
                  </a:cubicBezTo>
                  <a:cubicBezTo>
                    <a:pt x="22807" y="11378"/>
                    <a:pt x="21283" y="12902"/>
                    <a:pt x="18330" y="12997"/>
                  </a:cubicBezTo>
                  <a:cubicBezTo>
                    <a:pt x="14520" y="16045"/>
                    <a:pt x="10710" y="16045"/>
                    <a:pt x="6900" y="12997"/>
                  </a:cubicBezTo>
                  <a:cubicBezTo>
                    <a:pt x="4614" y="11473"/>
                    <a:pt x="2328" y="9949"/>
                    <a:pt x="42" y="8425"/>
                  </a:cubicBezTo>
                  <a:cubicBezTo>
                    <a:pt x="-530" y="2615"/>
                    <a:pt x="4900" y="5853"/>
                    <a:pt x="6900" y="3853"/>
                  </a:cubicBezTo>
                  <a:close/>
                </a:path>
              </a:pathLst>
            </a:custGeom>
            <a:solidFill>
              <a:srgbClr val="F9B901"/>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604" name="Google Shape;856;p3"/>
            <p:cNvSpPr/>
            <p:nvPr/>
          </p:nvSpPr>
          <p:spPr>
            <a:xfrm>
              <a:off x="9289110" y="2107324"/>
              <a:ext cx="11334" cy="4645"/>
            </a:xfrm>
            <a:custGeom>
              <a:avLst/>
              <a:gdLst/>
              <a:ahLst/>
              <a:cxnLst/>
              <a:rect l="l" t="t" r="r" b="b"/>
              <a:pathLst>
                <a:path w="11334" h="4645" extrusionOk="0">
                  <a:moveTo>
                    <a:pt x="0" y="4572"/>
                  </a:moveTo>
                  <a:cubicBezTo>
                    <a:pt x="762" y="3048"/>
                    <a:pt x="1524" y="1524"/>
                    <a:pt x="2286" y="0"/>
                  </a:cubicBezTo>
                  <a:cubicBezTo>
                    <a:pt x="5334" y="0"/>
                    <a:pt x="8382" y="0"/>
                    <a:pt x="11335" y="0"/>
                  </a:cubicBezTo>
                  <a:cubicBezTo>
                    <a:pt x="10573" y="762"/>
                    <a:pt x="9811" y="1524"/>
                    <a:pt x="9049" y="2286"/>
                  </a:cubicBezTo>
                  <a:cubicBezTo>
                    <a:pt x="6286" y="3810"/>
                    <a:pt x="3334" y="4953"/>
                    <a:pt x="0" y="4572"/>
                  </a:cubicBezTo>
                  <a:close/>
                </a:path>
              </a:pathLst>
            </a:custGeom>
            <a:solidFill>
              <a:srgbClr val="F9B604"/>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605" name="Google Shape;857;p3"/>
            <p:cNvSpPr/>
            <p:nvPr/>
          </p:nvSpPr>
          <p:spPr>
            <a:xfrm>
              <a:off x="9179477" y="2124917"/>
              <a:ext cx="11334" cy="9765"/>
            </a:xfrm>
            <a:custGeom>
              <a:avLst/>
              <a:gdLst/>
              <a:ahLst/>
              <a:cxnLst/>
              <a:rect l="l" t="t" r="r" b="b"/>
              <a:pathLst>
                <a:path w="11334" h="9765" extrusionOk="0">
                  <a:moveTo>
                    <a:pt x="2381" y="7554"/>
                  </a:moveTo>
                  <a:cubicBezTo>
                    <a:pt x="1619" y="6792"/>
                    <a:pt x="857" y="6030"/>
                    <a:pt x="0" y="5268"/>
                  </a:cubicBezTo>
                  <a:cubicBezTo>
                    <a:pt x="1334" y="410"/>
                    <a:pt x="4477" y="-1019"/>
                    <a:pt x="9144" y="696"/>
                  </a:cubicBezTo>
                  <a:cubicBezTo>
                    <a:pt x="10287" y="2220"/>
                    <a:pt x="8096" y="3744"/>
                    <a:pt x="9144" y="5268"/>
                  </a:cubicBezTo>
                  <a:cubicBezTo>
                    <a:pt x="9906" y="6696"/>
                    <a:pt x="10668" y="8125"/>
                    <a:pt x="11335" y="9649"/>
                  </a:cubicBezTo>
                  <a:cubicBezTo>
                    <a:pt x="8096" y="10125"/>
                    <a:pt x="5239" y="9078"/>
                    <a:pt x="2381" y="7554"/>
                  </a:cubicBezTo>
                  <a:close/>
                </a:path>
              </a:pathLst>
            </a:custGeom>
            <a:solidFill>
              <a:srgbClr val="F8BE02"/>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606" name="Google Shape;858;p3"/>
            <p:cNvSpPr/>
            <p:nvPr/>
          </p:nvSpPr>
          <p:spPr>
            <a:xfrm>
              <a:off x="9211470" y="2054836"/>
              <a:ext cx="16108" cy="7856"/>
            </a:xfrm>
            <a:custGeom>
              <a:avLst/>
              <a:gdLst/>
              <a:ahLst/>
              <a:cxnLst/>
              <a:rect l="l" t="t" r="r" b="b"/>
              <a:pathLst>
                <a:path w="16108" h="7856" extrusionOk="0">
                  <a:moveTo>
                    <a:pt x="12" y="4578"/>
                  </a:moveTo>
                  <a:cubicBezTo>
                    <a:pt x="2964" y="958"/>
                    <a:pt x="7060" y="-89"/>
                    <a:pt x="11537" y="6"/>
                  </a:cubicBezTo>
                  <a:cubicBezTo>
                    <a:pt x="13442" y="101"/>
                    <a:pt x="15061" y="482"/>
                    <a:pt x="16109" y="2292"/>
                  </a:cubicBezTo>
                  <a:cubicBezTo>
                    <a:pt x="15252" y="4387"/>
                    <a:pt x="14013" y="5816"/>
                    <a:pt x="11537" y="4578"/>
                  </a:cubicBezTo>
                  <a:cubicBezTo>
                    <a:pt x="9251" y="5340"/>
                    <a:pt x="6965" y="6102"/>
                    <a:pt x="4679" y="6864"/>
                  </a:cubicBezTo>
                  <a:cubicBezTo>
                    <a:pt x="2012" y="8293"/>
                    <a:pt x="-179" y="8674"/>
                    <a:pt x="12" y="4578"/>
                  </a:cubicBezTo>
                  <a:close/>
                </a:path>
              </a:pathLst>
            </a:custGeom>
            <a:solidFill>
              <a:srgbClr val="FCC902"/>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607" name="Google Shape;859;p3"/>
            <p:cNvSpPr/>
            <p:nvPr/>
          </p:nvSpPr>
          <p:spPr>
            <a:xfrm>
              <a:off x="9221767" y="2057128"/>
              <a:ext cx="8002" cy="7446"/>
            </a:xfrm>
            <a:custGeom>
              <a:avLst/>
              <a:gdLst/>
              <a:ahLst/>
              <a:cxnLst/>
              <a:rect l="l" t="t" r="r" b="b"/>
              <a:pathLst>
                <a:path w="8002" h="7446" extrusionOk="0">
                  <a:moveTo>
                    <a:pt x="1144" y="2286"/>
                  </a:moveTo>
                  <a:cubicBezTo>
                    <a:pt x="2668" y="1524"/>
                    <a:pt x="4192" y="762"/>
                    <a:pt x="5716" y="0"/>
                  </a:cubicBezTo>
                  <a:cubicBezTo>
                    <a:pt x="6478" y="0"/>
                    <a:pt x="7240" y="0"/>
                    <a:pt x="8002" y="0"/>
                  </a:cubicBezTo>
                  <a:cubicBezTo>
                    <a:pt x="8002" y="1524"/>
                    <a:pt x="8002" y="3048"/>
                    <a:pt x="8002" y="4572"/>
                  </a:cubicBezTo>
                  <a:cubicBezTo>
                    <a:pt x="6288" y="6953"/>
                    <a:pt x="4192" y="8287"/>
                    <a:pt x="1144" y="6858"/>
                  </a:cubicBezTo>
                  <a:cubicBezTo>
                    <a:pt x="-1332" y="5334"/>
                    <a:pt x="954" y="3810"/>
                    <a:pt x="1144" y="2286"/>
                  </a:cubicBezTo>
                  <a:close/>
                </a:path>
              </a:pathLst>
            </a:custGeom>
            <a:solidFill>
              <a:srgbClr val="F9C306"/>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608" name="Google Shape;860;p3"/>
            <p:cNvSpPr/>
            <p:nvPr/>
          </p:nvSpPr>
          <p:spPr>
            <a:xfrm>
              <a:off x="9229360" y="2063890"/>
              <a:ext cx="22283" cy="31945"/>
            </a:xfrm>
            <a:custGeom>
              <a:avLst/>
              <a:gdLst/>
              <a:ahLst/>
              <a:cxnLst/>
              <a:rect l="l" t="t" r="r" b="b"/>
              <a:pathLst>
                <a:path w="22283" h="31945" extrusionOk="0">
                  <a:moveTo>
                    <a:pt x="9553" y="9144"/>
                  </a:moveTo>
                  <a:cubicBezTo>
                    <a:pt x="10125" y="15145"/>
                    <a:pt x="13458" y="12668"/>
                    <a:pt x="16411" y="11430"/>
                  </a:cubicBezTo>
                  <a:cubicBezTo>
                    <a:pt x="18602" y="12287"/>
                    <a:pt x="20126" y="13811"/>
                    <a:pt x="20983" y="16002"/>
                  </a:cubicBezTo>
                  <a:cubicBezTo>
                    <a:pt x="20888" y="16478"/>
                    <a:pt x="20888" y="16955"/>
                    <a:pt x="20793" y="17336"/>
                  </a:cubicBezTo>
                  <a:cubicBezTo>
                    <a:pt x="19173" y="21050"/>
                    <a:pt x="23936" y="24289"/>
                    <a:pt x="21650" y="28099"/>
                  </a:cubicBezTo>
                  <a:cubicBezTo>
                    <a:pt x="20031" y="30385"/>
                    <a:pt x="17745" y="31528"/>
                    <a:pt x="14982" y="31909"/>
                  </a:cubicBezTo>
                  <a:cubicBezTo>
                    <a:pt x="10791" y="32004"/>
                    <a:pt x="6505" y="32099"/>
                    <a:pt x="2695" y="29623"/>
                  </a:cubicBezTo>
                  <a:cubicBezTo>
                    <a:pt x="2409" y="24003"/>
                    <a:pt x="8601" y="26289"/>
                    <a:pt x="10696" y="23146"/>
                  </a:cubicBezTo>
                  <a:cubicBezTo>
                    <a:pt x="7934" y="20669"/>
                    <a:pt x="3933" y="24670"/>
                    <a:pt x="1266" y="20479"/>
                  </a:cubicBezTo>
                  <a:cubicBezTo>
                    <a:pt x="3933" y="17526"/>
                    <a:pt x="8791" y="13525"/>
                    <a:pt x="314" y="11335"/>
                  </a:cubicBezTo>
                  <a:cubicBezTo>
                    <a:pt x="-829" y="7715"/>
                    <a:pt x="1362" y="5334"/>
                    <a:pt x="3457" y="2953"/>
                  </a:cubicBezTo>
                  <a:cubicBezTo>
                    <a:pt x="3933" y="2667"/>
                    <a:pt x="4410" y="2477"/>
                    <a:pt x="4886" y="2191"/>
                  </a:cubicBezTo>
                  <a:cubicBezTo>
                    <a:pt x="7172" y="1429"/>
                    <a:pt x="9458" y="762"/>
                    <a:pt x="11744" y="0"/>
                  </a:cubicBezTo>
                  <a:cubicBezTo>
                    <a:pt x="11077" y="3143"/>
                    <a:pt x="10315" y="6191"/>
                    <a:pt x="9553" y="9144"/>
                  </a:cubicBezTo>
                  <a:close/>
                </a:path>
              </a:pathLst>
            </a:custGeom>
            <a:solidFill>
              <a:srgbClr val="FBC201"/>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609" name="Google Shape;861;p3"/>
            <p:cNvSpPr/>
            <p:nvPr/>
          </p:nvSpPr>
          <p:spPr>
            <a:xfrm>
              <a:off x="9212240" y="2061700"/>
              <a:ext cx="22101" cy="17990"/>
            </a:xfrm>
            <a:custGeom>
              <a:avLst/>
              <a:gdLst/>
              <a:ahLst/>
              <a:cxnLst/>
              <a:rect l="l" t="t" r="r" b="b"/>
              <a:pathLst>
                <a:path w="22101" h="17990" extrusionOk="0">
                  <a:moveTo>
                    <a:pt x="10671" y="2286"/>
                  </a:moveTo>
                  <a:cubicBezTo>
                    <a:pt x="12957" y="1524"/>
                    <a:pt x="15243" y="762"/>
                    <a:pt x="17529" y="0"/>
                  </a:cubicBezTo>
                  <a:cubicBezTo>
                    <a:pt x="20482" y="95"/>
                    <a:pt x="22006" y="1619"/>
                    <a:pt x="22101" y="4572"/>
                  </a:cubicBezTo>
                  <a:cubicBezTo>
                    <a:pt x="22101" y="4572"/>
                    <a:pt x="22101" y="4572"/>
                    <a:pt x="22101" y="4572"/>
                  </a:cubicBezTo>
                  <a:cubicBezTo>
                    <a:pt x="20292" y="6858"/>
                    <a:pt x="18672" y="9525"/>
                    <a:pt x="15243" y="6858"/>
                  </a:cubicBezTo>
                  <a:cubicBezTo>
                    <a:pt x="10576" y="7715"/>
                    <a:pt x="12767" y="12668"/>
                    <a:pt x="10481" y="14859"/>
                  </a:cubicBezTo>
                  <a:cubicBezTo>
                    <a:pt x="8576" y="16764"/>
                    <a:pt x="6671" y="18574"/>
                    <a:pt x="3623" y="17812"/>
                  </a:cubicBezTo>
                  <a:cubicBezTo>
                    <a:pt x="1718" y="17240"/>
                    <a:pt x="194" y="16097"/>
                    <a:pt x="3" y="14002"/>
                  </a:cubicBezTo>
                  <a:cubicBezTo>
                    <a:pt x="-92" y="11240"/>
                    <a:pt x="1813" y="9811"/>
                    <a:pt x="4099" y="9335"/>
                  </a:cubicBezTo>
                  <a:cubicBezTo>
                    <a:pt x="8195" y="8572"/>
                    <a:pt x="9147" y="5144"/>
                    <a:pt x="10671" y="2286"/>
                  </a:cubicBezTo>
                  <a:close/>
                </a:path>
              </a:pathLst>
            </a:custGeom>
            <a:solidFill>
              <a:srgbClr val="FDCD03"/>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610" name="Google Shape;862;p3"/>
            <p:cNvSpPr/>
            <p:nvPr/>
          </p:nvSpPr>
          <p:spPr>
            <a:xfrm>
              <a:off x="9272057" y="2116468"/>
              <a:ext cx="12607" cy="9144"/>
            </a:xfrm>
            <a:custGeom>
              <a:avLst/>
              <a:gdLst/>
              <a:ahLst/>
              <a:cxnLst/>
              <a:rect l="l" t="t" r="r" b="b"/>
              <a:pathLst>
                <a:path w="12607" h="9144" extrusionOk="0">
                  <a:moveTo>
                    <a:pt x="1146" y="0"/>
                  </a:moveTo>
                  <a:cubicBezTo>
                    <a:pt x="4956" y="0"/>
                    <a:pt x="8766" y="0"/>
                    <a:pt x="12576" y="0"/>
                  </a:cubicBezTo>
                  <a:cubicBezTo>
                    <a:pt x="12767" y="3905"/>
                    <a:pt x="12195" y="7430"/>
                    <a:pt x="8004" y="9144"/>
                  </a:cubicBezTo>
                  <a:cubicBezTo>
                    <a:pt x="8004" y="4286"/>
                    <a:pt x="-3616" y="8287"/>
                    <a:pt x="1146" y="0"/>
                  </a:cubicBezTo>
                  <a:close/>
                </a:path>
              </a:pathLst>
            </a:custGeom>
            <a:solidFill>
              <a:srgbClr val="F4B700"/>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611" name="Google Shape;863;p3"/>
            <p:cNvSpPr/>
            <p:nvPr/>
          </p:nvSpPr>
          <p:spPr>
            <a:xfrm>
              <a:off x="9243485" y="2086221"/>
              <a:ext cx="29622" cy="30590"/>
            </a:xfrm>
            <a:custGeom>
              <a:avLst/>
              <a:gdLst/>
              <a:ahLst/>
              <a:cxnLst/>
              <a:rect l="l" t="t" r="r" b="b"/>
              <a:pathLst>
                <a:path w="29622" h="30590" extrusionOk="0">
                  <a:moveTo>
                    <a:pt x="0" y="7387"/>
                  </a:moveTo>
                  <a:cubicBezTo>
                    <a:pt x="2286" y="6625"/>
                    <a:pt x="4572" y="5863"/>
                    <a:pt x="6858" y="5101"/>
                  </a:cubicBezTo>
                  <a:cubicBezTo>
                    <a:pt x="8668" y="3673"/>
                    <a:pt x="7525" y="-518"/>
                    <a:pt x="11525" y="53"/>
                  </a:cubicBezTo>
                  <a:cubicBezTo>
                    <a:pt x="14573" y="2339"/>
                    <a:pt x="15812" y="5768"/>
                    <a:pt x="16955" y="9102"/>
                  </a:cubicBezTo>
                  <a:cubicBezTo>
                    <a:pt x="17050" y="10054"/>
                    <a:pt x="16955" y="11102"/>
                    <a:pt x="16574" y="11959"/>
                  </a:cubicBezTo>
                  <a:cubicBezTo>
                    <a:pt x="16193" y="12531"/>
                    <a:pt x="14954" y="12436"/>
                    <a:pt x="14764" y="13007"/>
                  </a:cubicBezTo>
                  <a:cubicBezTo>
                    <a:pt x="14573" y="13483"/>
                    <a:pt x="15431" y="13769"/>
                    <a:pt x="16193" y="13483"/>
                  </a:cubicBezTo>
                  <a:cubicBezTo>
                    <a:pt x="17431" y="13960"/>
                    <a:pt x="18288" y="14722"/>
                    <a:pt x="19145" y="15674"/>
                  </a:cubicBezTo>
                  <a:cubicBezTo>
                    <a:pt x="20479" y="17389"/>
                    <a:pt x="21050" y="19579"/>
                    <a:pt x="22765" y="21008"/>
                  </a:cubicBezTo>
                  <a:cubicBezTo>
                    <a:pt x="25051" y="19579"/>
                    <a:pt x="27337" y="19579"/>
                    <a:pt x="29623" y="21008"/>
                  </a:cubicBezTo>
                  <a:cubicBezTo>
                    <a:pt x="27337" y="22532"/>
                    <a:pt x="25051" y="24056"/>
                    <a:pt x="22765" y="25580"/>
                  </a:cubicBezTo>
                  <a:cubicBezTo>
                    <a:pt x="18860" y="26723"/>
                    <a:pt x="16574" y="32152"/>
                    <a:pt x="11335" y="30152"/>
                  </a:cubicBezTo>
                  <a:cubicBezTo>
                    <a:pt x="9239" y="26723"/>
                    <a:pt x="6191" y="28438"/>
                    <a:pt x="3429" y="28819"/>
                  </a:cubicBezTo>
                  <a:cubicBezTo>
                    <a:pt x="2477" y="28628"/>
                    <a:pt x="1619" y="28057"/>
                    <a:pt x="1048" y="27199"/>
                  </a:cubicBezTo>
                  <a:cubicBezTo>
                    <a:pt x="191" y="20627"/>
                    <a:pt x="2000" y="13960"/>
                    <a:pt x="0" y="7387"/>
                  </a:cubicBezTo>
                  <a:close/>
                </a:path>
              </a:pathLst>
            </a:custGeom>
            <a:solidFill>
              <a:srgbClr val="F6B401"/>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612" name="Google Shape;864;p3"/>
            <p:cNvSpPr/>
            <p:nvPr/>
          </p:nvSpPr>
          <p:spPr>
            <a:xfrm>
              <a:off x="9221223" y="2115992"/>
              <a:ext cx="24547" cy="18192"/>
            </a:xfrm>
            <a:custGeom>
              <a:avLst/>
              <a:gdLst/>
              <a:ahLst/>
              <a:cxnLst/>
              <a:rect l="l" t="t" r="r" b="b"/>
              <a:pathLst>
                <a:path w="24547" h="18192" extrusionOk="0">
                  <a:moveTo>
                    <a:pt x="24548" y="2762"/>
                  </a:moveTo>
                  <a:cubicBezTo>
                    <a:pt x="24548" y="3524"/>
                    <a:pt x="24548" y="4286"/>
                    <a:pt x="24548" y="5048"/>
                  </a:cubicBezTo>
                  <a:cubicBezTo>
                    <a:pt x="21976" y="9525"/>
                    <a:pt x="16166" y="10192"/>
                    <a:pt x="13594" y="14573"/>
                  </a:cubicBezTo>
                  <a:cubicBezTo>
                    <a:pt x="12642" y="15049"/>
                    <a:pt x="11689" y="14859"/>
                    <a:pt x="10927" y="14192"/>
                  </a:cubicBezTo>
                  <a:cubicBezTo>
                    <a:pt x="7308" y="13525"/>
                    <a:pt x="4736" y="15430"/>
                    <a:pt x="2259" y="18193"/>
                  </a:cubicBezTo>
                  <a:cubicBezTo>
                    <a:pt x="-312" y="14478"/>
                    <a:pt x="-408" y="10954"/>
                    <a:pt x="1783" y="7334"/>
                  </a:cubicBezTo>
                  <a:cubicBezTo>
                    <a:pt x="-1551" y="1238"/>
                    <a:pt x="-598" y="0"/>
                    <a:pt x="7974" y="0"/>
                  </a:cubicBezTo>
                  <a:cubicBezTo>
                    <a:pt x="10165" y="3238"/>
                    <a:pt x="8832" y="5239"/>
                    <a:pt x="7974" y="5810"/>
                  </a:cubicBezTo>
                  <a:cubicBezTo>
                    <a:pt x="11118" y="2953"/>
                    <a:pt x="15975" y="-2096"/>
                    <a:pt x="23500" y="1619"/>
                  </a:cubicBezTo>
                  <a:cubicBezTo>
                    <a:pt x="23786" y="2000"/>
                    <a:pt x="24167" y="2381"/>
                    <a:pt x="24548" y="2762"/>
                  </a:cubicBezTo>
                  <a:close/>
                </a:path>
              </a:pathLst>
            </a:custGeom>
            <a:solidFill>
              <a:srgbClr val="FCC101"/>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613" name="Google Shape;865;p3"/>
            <p:cNvSpPr/>
            <p:nvPr/>
          </p:nvSpPr>
          <p:spPr>
            <a:xfrm>
              <a:off x="9229767" y="2132452"/>
              <a:ext cx="11587" cy="9493"/>
            </a:xfrm>
            <a:custGeom>
              <a:avLst/>
              <a:gdLst/>
              <a:ahLst/>
              <a:cxnLst/>
              <a:rect l="l" t="t" r="r" b="b"/>
              <a:pathLst>
                <a:path w="11587" h="9493" extrusionOk="0">
                  <a:moveTo>
                    <a:pt x="6860" y="19"/>
                  </a:moveTo>
                  <a:cubicBezTo>
                    <a:pt x="11622" y="686"/>
                    <a:pt x="12765" y="4115"/>
                    <a:pt x="10384" y="7258"/>
                  </a:cubicBezTo>
                  <a:cubicBezTo>
                    <a:pt x="5526" y="13735"/>
                    <a:pt x="3907" y="4019"/>
                    <a:pt x="2" y="4591"/>
                  </a:cubicBezTo>
                  <a:cubicBezTo>
                    <a:pt x="-93" y="-553"/>
                    <a:pt x="3621" y="19"/>
                    <a:pt x="6860" y="19"/>
                  </a:cubicBezTo>
                  <a:close/>
                </a:path>
              </a:pathLst>
            </a:custGeom>
            <a:solidFill>
              <a:srgbClr val="F5B701"/>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614" name="Google Shape;866;p3"/>
            <p:cNvSpPr/>
            <p:nvPr/>
          </p:nvSpPr>
          <p:spPr>
            <a:xfrm>
              <a:off x="9245291" y="2109819"/>
              <a:ext cx="11294" cy="8967"/>
            </a:xfrm>
            <a:custGeom>
              <a:avLst/>
              <a:gdLst/>
              <a:ahLst/>
              <a:cxnLst/>
              <a:rect l="l" t="t" r="r" b="b"/>
              <a:pathLst>
                <a:path w="11294" h="8967" extrusionOk="0">
                  <a:moveTo>
                    <a:pt x="2766" y="4363"/>
                  </a:moveTo>
                  <a:cubicBezTo>
                    <a:pt x="4195" y="1601"/>
                    <a:pt x="6195" y="-971"/>
                    <a:pt x="9433" y="363"/>
                  </a:cubicBezTo>
                  <a:cubicBezTo>
                    <a:pt x="13243" y="1887"/>
                    <a:pt x="10100" y="4458"/>
                    <a:pt x="9624" y="6649"/>
                  </a:cubicBezTo>
                  <a:cubicBezTo>
                    <a:pt x="7243" y="9983"/>
                    <a:pt x="3623" y="8649"/>
                    <a:pt x="480" y="8935"/>
                  </a:cubicBezTo>
                  <a:lnTo>
                    <a:pt x="480" y="8935"/>
                  </a:lnTo>
                  <a:cubicBezTo>
                    <a:pt x="-1044" y="6268"/>
                    <a:pt x="1432" y="5601"/>
                    <a:pt x="2766" y="4363"/>
                  </a:cubicBezTo>
                  <a:close/>
                </a:path>
              </a:pathLst>
            </a:custGeom>
            <a:solidFill>
              <a:srgbClr val="FCC101"/>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615" name="Google Shape;867;p3"/>
            <p:cNvSpPr/>
            <p:nvPr/>
          </p:nvSpPr>
          <p:spPr>
            <a:xfrm>
              <a:off x="9234341" y="2121041"/>
              <a:ext cx="14455" cy="9858"/>
            </a:xfrm>
            <a:custGeom>
              <a:avLst/>
              <a:gdLst/>
              <a:ahLst/>
              <a:cxnLst/>
              <a:rect l="l" t="t" r="r" b="b"/>
              <a:pathLst>
                <a:path w="14455" h="9858" extrusionOk="0">
                  <a:moveTo>
                    <a:pt x="0" y="9144"/>
                  </a:moveTo>
                  <a:cubicBezTo>
                    <a:pt x="1048" y="2572"/>
                    <a:pt x="7525" y="2953"/>
                    <a:pt x="11430" y="0"/>
                  </a:cubicBezTo>
                  <a:cubicBezTo>
                    <a:pt x="14288" y="381"/>
                    <a:pt x="15907" y="1619"/>
                    <a:pt x="12668" y="3715"/>
                  </a:cubicBezTo>
                  <a:cubicBezTo>
                    <a:pt x="9430" y="5905"/>
                    <a:pt x="5715" y="7334"/>
                    <a:pt x="2286" y="9144"/>
                  </a:cubicBezTo>
                  <a:cubicBezTo>
                    <a:pt x="1524" y="10096"/>
                    <a:pt x="762" y="10096"/>
                    <a:pt x="0" y="9144"/>
                  </a:cubicBezTo>
                  <a:close/>
                </a:path>
              </a:pathLst>
            </a:custGeom>
            <a:solidFill>
              <a:srgbClr val="F5B701"/>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616" name="Google Shape;868;p3"/>
            <p:cNvSpPr/>
            <p:nvPr/>
          </p:nvSpPr>
          <p:spPr>
            <a:xfrm>
              <a:off x="9215291" y="2111221"/>
              <a:ext cx="14859" cy="12105"/>
            </a:xfrm>
            <a:custGeom>
              <a:avLst/>
              <a:gdLst/>
              <a:ahLst/>
              <a:cxnLst/>
              <a:rect l="l" t="t" r="r" b="b"/>
              <a:pathLst>
                <a:path w="14859" h="12105" extrusionOk="0">
                  <a:moveTo>
                    <a:pt x="14478" y="5248"/>
                  </a:moveTo>
                  <a:cubicBezTo>
                    <a:pt x="11240" y="6581"/>
                    <a:pt x="5144" y="4962"/>
                    <a:pt x="7620" y="12106"/>
                  </a:cubicBezTo>
                  <a:cubicBezTo>
                    <a:pt x="5715" y="12106"/>
                    <a:pt x="4001" y="11630"/>
                    <a:pt x="3048" y="9820"/>
                  </a:cubicBezTo>
                  <a:cubicBezTo>
                    <a:pt x="1619" y="9058"/>
                    <a:pt x="191" y="8391"/>
                    <a:pt x="0" y="6486"/>
                  </a:cubicBezTo>
                  <a:cubicBezTo>
                    <a:pt x="2477" y="295"/>
                    <a:pt x="6763" y="-1420"/>
                    <a:pt x="12859" y="1152"/>
                  </a:cubicBezTo>
                  <a:cubicBezTo>
                    <a:pt x="13716" y="1819"/>
                    <a:pt x="14383" y="2676"/>
                    <a:pt x="14859" y="3629"/>
                  </a:cubicBezTo>
                  <a:cubicBezTo>
                    <a:pt x="14764" y="4200"/>
                    <a:pt x="14573" y="4676"/>
                    <a:pt x="14478" y="5248"/>
                  </a:cubicBezTo>
                  <a:close/>
                </a:path>
              </a:pathLst>
            </a:custGeom>
            <a:solidFill>
              <a:srgbClr val="F8B901"/>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617" name="Google Shape;869;p3"/>
            <p:cNvSpPr/>
            <p:nvPr/>
          </p:nvSpPr>
          <p:spPr>
            <a:xfrm>
              <a:off x="9208064" y="2127899"/>
              <a:ext cx="8839" cy="9143"/>
            </a:xfrm>
            <a:custGeom>
              <a:avLst/>
              <a:gdLst/>
              <a:ahLst/>
              <a:cxnLst/>
              <a:rect l="l" t="t" r="r" b="b"/>
              <a:pathLst>
                <a:path w="8839" h="9143" extrusionOk="0">
                  <a:moveTo>
                    <a:pt x="1131" y="4572"/>
                  </a:moveTo>
                  <a:cubicBezTo>
                    <a:pt x="3417" y="3048"/>
                    <a:pt x="5703" y="1524"/>
                    <a:pt x="7989" y="0"/>
                  </a:cubicBezTo>
                  <a:cubicBezTo>
                    <a:pt x="10846" y="6953"/>
                    <a:pt x="5989" y="8001"/>
                    <a:pt x="1131" y="9144"/>
                  </a:cubicBezTo>
                  <a:cubicBezTo>
                    <a:pt x="845" y="8858"/>
                    <a:pt x="559" y="8477"/>
                    <a:pt x="178" y="8191"/>
                  </a:cubicBezTo>
                  <a:cubicBezTo>
                    <a:pt x="-203" y="6763"/>
                    <a:pt x="-12" y="5524"/>
                    <a:pt x="1131" y="4572"/>
                  </a:cubicBezTo>
                  <a:close/>
                </a:path>
              </a:pathLst>
            </a:custGeom>
            <a:solidFill>
              <a:srgbClr val="F8B901"/>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618" name="Google Shape;870;p3"/>
            <p:cNvSpPr/>
            <p:nvPr/>
          </p:nvSpPr>
          <p:spPr>
            <a:xfrm>
              <a:off x="9207592" y="2117590"/>
              <a:ext cx="10746" cy="7418"/>
            </a:xfrm>
            <a:custGeom>
              <a:avLst/>
              <a:gdLst/>
              <a:ahLst/>
              <a:cxnLst/>
              <a:rect l="l" t="t" r="r" b="b"/>
              <a:pathLst>
                <a:path w="10746" h="7418" extrusionOk="0">
                  <a:moveTo>
                    <a:pt x="8461" y="1164"/>
                  </a:moveTo>
                  <a:cubicBezTo>
                    <a:pt x="9223" y="1926"/>
                    <a:pt x="9985" y="2688"/>
                    <a:pt x="10747" y="3450"/>
                  </a:cubicBezTo>
                  <a:cubicBezTo>
                    <a:pt x="9223" y="4212"/>
                    <a:pt x="7699" y="4974"/>
                    <a:pt x="6175" y="5832"/>
                  </a:cubicBezTo>
                  <a:cubicBezTo>
                    <a:pt x="4270" y="6213"/>
                    <a:pt x="2555" y="8594"/>
                    <a:pt x="555" y="6689"/>
                  </a:cubicBezTo>
                  <a:cubicBezTo>
                    <a:pt x="-683" y="5546"/>
                    <a:pt x="365" y="4212"/>
                    <a:pt x="1603" y="3450"/>
                  </a:cubicBezTo>
                  <a:cubicBezTo>
                    <a:pt x="3222" y="498"/>
                    <a:pt x="5127" y="-1312"/>
                    <a:pt x="8461" y="1164"/>
                  </a:cubicBezTo>
                  <a:close/>
                </a:path>
              </a:pathLst>
            </a:custGeom>
            <a:solidFill>
              <a:srgbClr val="EDAD01"/>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619" name="Google Shape;871;p3"/>
            <p:cNvSpPr/>
            <p:nvPr/>
          </p:nvSpPr>
          <p:spPr>
            <a:xfrm>
              <a:off x="9202337" y="2135623"/>
              <a:ext cx="6858" cy="8181"/>
            </a:xfrm>
            <a:custGeom>
              <a:avLst/>
              <a:gdLst/>
              <a:ahLst/>
              <a:cxnLst/>
              <a:rect l="l" t="t" r="r" b="b"/>
              <a:pathLst>
                <a:path w="6858" h="8181" extrusionOk="0">
                  <a:moveTo>
                    <a:pt x="0" y="8182"/>
                  </a:moveTo>
                  <a:cubicBezTo>
                    <a:pt x="0" y="5896"/>
                    <a:pt x="0" y="3610"/>
                    <a:pt x="0" y="1324"/>
                  </a:cubicBezTo>
                  <a:cubicBezTo>
                    <a:pt x="2286" y="-295"/>
                    <a:pt x="4572" y="-581"/>
                    <a:pt x="6858" y="1324"/>
                  </a:cubicBezTo>
                  <a:lnTo>
                    <a:pt x="6858" y="1324"/>
                  </a:lnTo>
                  <a:cubicBezTo>
                    <a:pt x="6858" y="2086"/>
                    <a:pt x="6858" y="2848"/>
                    <a:pt x="6858" y="3610"/>
                  </a:cubicBezTo>
                  <a:cubicBezTo>
                    <a:pt x="5620" y="6658"/>
                    <a:pt x="3334" y="8182"/>
                    <a:pt x="0" y="8182"/>
                  </a:cubicBezTo>
                  <a:close/>
                </a:path>
              </a:pathLst>
            </a:custGeom>
            <a:solidFill>
              <a:srgbClr val="F8B901"/>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620" name="Google Shape;872;p3"/>
            <p:cNvSpPr/>
            <p:nvPr/>
          </p:nvSpPr>
          <p:spPr>
            <a:xfrm>
              <a:off x="9228116" y="2130185"/>
              <a:ext cx="8511" cy="6857"/>
            </a:xfrm>
            <a:custGeom>
              <a:avLst/>
              <a:gdLst/>
              <a:ahLst/>
              <a:cxnLst/>
              <a:rect l="l" t="t" r="r" b="b"/>
              <a:pathLst>
                <a:path w="8511" h="6857" extrusionOk="0">
                  <a:moveTo>
                    <a:pt x="6225" y="0"/>
                  </a:moveTo>
                  <a:cubicBezTo>
                    <a:pt x="6987" y="0"/>
                    <a:pt x="7749" y="0"/>
                    <a:pt x="8511" y="0"/>
                  </a:cubicBezTo>
                  <a:cubicBezTo>
                    <a:pt x="8511" y="762"/>
                    <a:pt x="8511" y="1524"/>
                    <a:pt x="8511" y="2286"/>
                  </a:cubicBezTo>
                  <a:cubicBezTo>
                    <a:pt x="6225" y="3810"/>
                    <a:pt x="3939" y="5334"/>
                    <a:pt x="1653" y="6858"/>
                  </a:cubicBezTo>
                  <a:cubicBezTo>
                    <a:pt x="-3014" y="2762"/>
                    <a:pt x="3653" y="2477"/>
                    <a:pt x="3939" y="0"/>
                  </a:cubicBezTo>
                  <a:cubicBezTo>
                    <a:pt x="4701" y="0"/>
                    <a:pt x="5463" y="0"/>
                    <a:pt x="6225" y="0"/>
                  </a:cubicBezTo>
                  <a:close/>
                </a:path>
              </a:pathLst>
            </a:custGeom>
            <a:solidFill>
              <a:srgbClr val="F0B101"/>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621" name="Google Shape;873;p3"/>
            <p:cNvSpPr/>
            <p:nvPr/>
          </p:nvSpPr>
          <p:spPr>
            <a:xfrm>
              <a:off x="9253268" y="2137042"/>
              <a:ext cx="3933" cy="5543"/>
            </a:xfrm>
            <a:custGeom>
              <a:avLst/>
              <a:gdLst/>
              <a:ahLst/>
              <a:cxnLst/>
              <a:rect l="l" t="t" r="r" b="b"/>
              <a:pathLst>
                <a:path w="3933" h="5543" extrusionOk="0">
                  <a:moveTo>
                    <a:pt x="1647" y="0"/>
                  </a:moveTo>
                  <a:cubicBezTo>
                    <a:pt x="2409" y="0"/>
                    <a:pt x="3171" y="0"/>
                    <a:pt x="3933" y="0"/>
                  </a:cubicBezTo>
                  <a:cubicBezTo>
                    <a:pt x="3267" y="2096"/>
                    <a:pt x="5172" y="6287"/>
                    <a:pt x="1171" y="5429"/>
                  </a:cubicBezTo>
                  <a:cubicBezTo>
                    <a:pt x="-1591" y="4763"/>
                    <a:pt x="1362" y="1810"/>
                    <a:pt x="1647" y="0"/>
                  </a:cubicBezTo>
                  <a:close/>
                </a:path>
              </a:pathLst>
            </a:custGeom>
            <a:solidFill>
              <a:srgbClr val="F4B301"/>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622" name="Google Shape;874;p3"/>
            <p:cNvSpPr/>
            <p:nvPr/>
          </p:nvSpPr>
          <p:spPr>
            <a:xfrm>
              <a:off x="9229769" y="2092693"/>
              <a:ext cx="17487" cy="22335"/>
            </a:xfrm>
            <a:custGeom>
              <a:avLst/>
              <a:gdLst/>
              <a:ahLst/>
              <a:cxnLst/>
              <a:rect l="l" t="t" r="r" b="b"/>
              <a:pathLst>
                <a:path w="17487" h="22335" extrusionOk="0">
                  <a:moveTo>
                    <a:pt x="13716" y="916"/>
                  </a:moveTo>
                  <a:cubicBezTo>
                    <a:pt x="20765" y="7107"/>
                    <a:pt x="15716" y="14536"/>
                    <a:pt x="16002" y="21490"/>
                  </a:cubicBezTo>
                  <a:cubicBezTo>
                    <a:pt x="14097" y="22823"/>
                    <a:pt x="12002" y="22252"/>
                    <a:pt x="9906" y="21966"/>
                  </a:cubicBezTo>
                  <a:cubicBezTo>
                    <a:pt x="5429" y="20537"/>
                    <a:pt x="572" y="19204"/>
                    <a:pt x="6001" y="13489"/>
                  </a:cubicBezTo>
                  <a:cubicBezTo>
                    <a:pt x="9144" y="10155"/>
                    <a:pt x="5715" y="9298"/>
                    <a:pt x="4286" y="7583"/>
                  </a:cubicBezTo>
                  <a:cubicBezTo>
                    <a:pt x="2667" y="6345"/>
                    <a:pt x="953" y="5202"/>
                    <a:pt x="0" y="3297"/>
                  </a:cubicBezTo>
                  <a:cubicBezTo>
                    <a:pt x="762" y="2535"/>
                    <a:pt x="1524" y="1773"/>
                    <a:pt x="2286" y="1011"/>
                  </a:cubicBezTo>
                  <a:cubicBezTo>
                    <a:pt x="6096" y="-1561"/>
                    <a:pt x="9906" y="1678"/>
                    <a:pt x="13716" y="916"/>
                  </a:cubicBezTo>
                  <a:close/>
                </a:path>
              </a:pathLst>
            </a:custGeom>
            <a:solidFill>
              <a:srgbClr val="FABD01"/>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623" name="Google Shape;875;p3"/>
            <p:cNvSpPr/>
            <p:nvPr/>
          </p:nvSpPr>
          <p:spPr>
            <a:xfrm>
              <a:off x="9210797" y="2093001"/>
              <a:ext cx="14730" cy="9751"/>
            </a:xfrm>
            <a:custGeom>
              <a:avLst/>
              <a:gdLst/>
              <a:ahLst/>
              <a:cxnLst/>
              <a:rect l="l" t="t" r="r" b="b"/>
              <a:pathLst>
                <a:path w="14730" h="9751" extrusionOk="0">
                  <a:moveTo>
                    <a:pt x="5256" y="9751"/>
                  </a:moveTo>
                  <a:cubicBezTo>
                    <a:pt x="4494" y="9751"/>
                    <a:pt x="3732" y="9751"/>
                    <a:pt x="2970" y="9751"/>
                  </a:cubicBezTo>
                  <a:cubicBezTo>
                    <a:pt x="3732" y="7465"/>
                    <a:pt x="-4078" y="5179"/>
                    <a:pt x="2970" y="2893"/>
                  </a:cubicBezTo>
                  <a:cubicBezTo>
                    <a:pt x="4970" y="1179"/>
                    <a:pt x="6685" y="-1107"/>
                    <a:pt x="9828" y="607"/>
                  </a:cubicBezTo>
                  <a:cubicBezTo>
                    <a:pt x="11733" y="607"/>
                    <a:pt x="13448" y="1083"/>
                    <a:pt x="14400" y="2893"/>
                  </a:cubicBezTo>
                  <a:cubicBezTo>
                    <a:pt x="15257" y="4608"/>
                    <a:pt x="14305" y="5655"/>
                    <a:pt x="13162" y="6703"/>
                  </a:cubicBezTo>
                  <a:cubicBezTo>
                    <a:pt x="10781" y="8418"/>
                    <a:pt x="7637" y="7941"/>
                    <a:pt x="5256" y="9751"/>
                  </a:cubicBezTo>
                  <a:close/>
                </a:path>
              </a:pathLst>
            </a:custGeom>
            <a:solidFill>
              <a:srgbClr val="FDCC01"/>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624" name="Google Shape;876;p3"/>
            <p:cNvSpPr/>
            <p:nvPr/>
          </p:nvSpPr>
          <p:spPr>
            <a:xfrm>
              <a:off x="9208195" y="2059318"/>
              <a:ext cx="8522" cy="9907"/>
            </a:xfrm>
            <a:custGeom>
              <a:avLst/>
              <a:gdLst/>
              <a:ahLst/>
              <a:cxnLst/>
              <a:rect l="l" t="t" r="r" b="b"/>
              <a:pathLst>
                <a:path w="8522" h="9907" extrusionOk="0">
                  <a:moveTo>
                    <a:pt x="3286" y="95"/>
                  </a:moveTo>
                  <a:cubicBezTo>
                    <a:pt x="4239" y="1905"/>
                    <a:pt x="5953" y="2381"/>
                    <a:pt x="7858" y="2381"/>
                  </a:cubicBezTo>
                  <a:cubicBezTo>
                    <a:pt x="10430" y="8382"/>
                    <a:pt x="4905" y="9811"/>
                    <a:pt x="1953" y="9906"/>
                  </a:cubicBezTo>
                  <a:cubicBezTo>
                    <a:pt x="-2905" y="10001"/>
                    <a:pt x="3858" y="6096"/>
                    <a:pt x="1000" y="4572"/>
                  </a:cubicBezTo>
                  <a:cubicBezTo>
                    <a:pt x="-333" y="3048"/>
                    <a:pt x="-333" y="1524"/>
                    <a:pt x="1000" y="0"/>
                  </a:cubicBezTo>
                  <a:cubicBezTo>
                    <a:pt x="1762" y="95"/>
                    <a:pt x="2524" y="95"/>
                    <a:pt x="3286" y="95"/>
                  </a:cubicBezTo>
                  <a:close/>
                </a:path>
              </a:pathLst>
            </a:custGeom>
            <a:solidFill>
              <a:srgbClr val="F9C306"/>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625" name="Google Shape;877;p3"/>
            <p:cNvSpPr/>
            <p:nvPr/>
          </p:nvSpPr>
          <p:spPr>
            <a:xfrm>
              <a:off x="9203062" y="2071645"/>
              <a:ext cx="5457" cy="8819"/>
            </a:xfrm>
            <a:custGeom>
              <a:avLst/>
              <a:gdLst/>
              <a:ahLst/>
              <a:cxnLst/>
              <a:rect l="l" t="t" r="r" b="b"/>
              <a:pathLst>
                <a:path w="5457" h="8819" extrusionOk="0">
                  <a:moveTo>
                    <a:pt x="609" y="8819"/>
                  </a:moveTo>
                  <a:cubicBezTo>
                    <a:pt x="1943" y="5867"/>
                    <a:pt x="-2248" y="2152"/>
                    <a:pt x="1847" y="56"/>
                  </a:cubicBezTo>
                  <a:cubicBezTo>
                    <a:pt x="2419" y="-229"/>
                    <a:pt x="4038" y="628"/>
                    <a:pt x="4514" y="1390"/>
                  </a:cubicBezTo>
                  <a:cubicBezTo>
                    <a:pt x="7181" y="5581"/>
                    <a:pt x="3657" y="7200"/>
                    <a:pt x="609" y="8819"/>
                  </a:cubicBezTo>
                  <a:close/>
                </a:path>
              </a:pathLst>
            </a:custGeom>
            <a:solidFill>
              <a:srgbClr val="F9C306"/>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626" name="Google Shape;878;p3"/>
            <p:cNvSpPr/>
            <p:nvPr/>
          </p:nvSpPr>
          <p:spPr>
            <a:xfrm>
              <a:off x="9201678" y="2057128"/>
              <a:ext cx="7517" cy="9144"/>
            </a:xfrm>
            <a:custGeom>
              <a:avLst/>
              <a:gdLst/>
              <a:ahLst/>
              <a:cxnLst/>
              <a:rect l="l" t="t" r="r" b="b"/>
              <a:pathLst>
                <a:path w="7517" h="9144" extrusionOk="0">
                  <a:moveTo>
                    <a:pt x="7517" y="2286"/>
                  </a:moveTo>
                  <a:cubicBezTo>
                    <a:pt x="7517" y="3810"/>
                    <a:pt x="7517" y="5334"/>
                    <a:pt x="7517" y="6858"/>
                  </a:cubicBezTo>
                  <a:cubicBezTo>
                    <a:pt x="5231" y="7620"/>
                    <a:pt x="2945" y="8382"/>
                    <a:pt x="659" y="9144"/>
                  </a:cubicBezTo>
                  <a:cubicBezTo>
                    <a:pt x="-2294" y="2096"/>
                    <a:pt x="5517" y="3239"/>
                    <a:pt x="7517" y="0"/>
                  </a:cubicBezTo>
                  <a:cubicBezTo>
                    <a:pt x="7517" y="762"/>
                    <a:pt x="7517" y="1524"/>
                    <a:pt x="7517" y="2286"/>
                  </a:cubicBezTo>
                  <a:close/>
                </a:path>
              </a:pathLst>
            </a:custGeom>
            <a:solidFill>
              <a:srgbClr val="F2B603"/>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627" name="Google Shape;879;p3"/>
            <p:cNvSpPr/>
            <p:nvPr/>
          </p:nvSpPr>
          <p:spPr>
            <a:xfrm>
              <a:off x="9221952" y="2095894"/>
              <a:ext cx="12388" cy="7352"/>
            </a:xfrm>
            <a:custGeom>
              <a:avLst/>
              <a:gdLst/>
              <a:ahLst/>
              <a:cxnLst/>
              <a:rect l="l" t="t" r="r" b="b"/>
              <a:pathLst>
                <a:path w="12388" h="7352" extrusionOk="0">
                  <a:moveTo>
                    <a:pt x="959" y="2286"/>
                  </a:moveTo>
                  <a:cubicBezTo>
                    <a:pt x="1721" y="1524"/>
                    <a:pt x="2483" y="762"/>
                    <a:pt x="3245" y="0"/>
                  </a:cubicBezTo>
                  <a:cubicBezTo>
                    <a:pt x="4769" y="0"/>
                    <a:pt x="6293" y="0"/>
                    <a:pt x="7817" y="0"/>
                  </a:cubicBezTo>
                  <a:cubicBezTo>
                    <a:pt x="9722" y="95"/>
                    <a:pt x="11436" y="476"/>
                    <a:pt x="12389" y="2286"/>
                  </a:cubicBezTo>
                  <a:cubicBezTo>
                    <a:pt x="10960" y="4858"/>
                    <a:pt x="8388" y="6001"/>
                    <a:pt x="5817" y="6953"/>
                  </a:cubicBezTo>
                  <a:cubicBezTo>
                    <a:pt x="2197" y="7430"/>
                    <a:pt x="-1899" y="8573"/>
                    <a:pt x="959" y="2286"/>
                  </a:cubicBezTo>
                  <a:close/>
                </a:path>
              </a:pathLst>
            </a:custGeom>
            <a:solidFill>
              <a:srgbClr val="F4B701"/>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628" name="Google Shape;880;p3"/>
            <p:cNvSpPr/>
            <p:nvPr/>
          </p:nvSpPr>
          <p:spPr>
            <a:xfrm>
              <a:off x="9213767" y="2089385"/>
              <a:ext cx="7707" cy="6509"/>
            </a:xfrm>
            <a:custGeom>
              <a:avLst/>
              <a:gdLst/>
              <a:ahLst/>
              <a:cxnLst/>
              <a:rect l="l" t="t" r="r" b="b"/>
              <a:pathLst>
                <a:path w="7707" h="6509" extrusionOk="0">
                  <a:moveTo>
                    <a:pt x="6858" y="4223"/>
                  </a:moveTo>
                  <a:cubicBezTo>
                    <a:pt x="4572" y="4985"/>
                    <a:pt x="2286" y="5747"/>
                    <a:pt x="0" y="6509"/>
                  </a:cubicBezTo>
                  <a:cubicBezTo>
                    <a:pt x="286" y="2699"/>
                    <a:pt x="1810" y="-349"/>
                    <a:pt x="6001" y="32"/>
                  </a:cubicBezTo>
                  <a:cubicBezTo>
                    <a:pt x="9049" y="223"/>
                    <a:pt x="7144" y="2699"/>
                    <a:pt x="6858" y="4223"/>
                  </a:cubicBezTo>
                  <a:close/>
                </a:path>
              </a:pathLst>
            </a:custGeom>
            <a:solidFill>
              <a:srgbClr val="F9BF0A"/>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629" name="Google Shape;881;p3"/>
            <p:cNvSpPr/>
            <p:nvPr/>
          </p:nvSpPr>
          <p:spPr>
            <a:xfrm>
              <a:off x="9227483" y="2066272"/>
              <a:ext cx="6885" cy="9144"/>
            </a:xfrm>
            <a:custGeom>
              <a:avLst/>
              <a:gdLst/>
              <a:ahLst/>
              <a:cxnLst/>
              <a:rect l="l" t="t" r="r" b="b"/>
              <a:pathLst>
                <a:path w="6885" h="9144" extrusionOk="0">
                  <a:moveTo>
                    <a:pt x="0" y="2286"/>
                  </a:moveTo>
                  <a:cubicBezTo>
                    <a:pt x="2286" y="1524"/>
                    <a:pt x="4572" y="762"/>
                    <a:pt x="6858" y="0"/>
                  </a:cubicBezTo>
                  <a:cubicBezTo>
                    <a:pt x="7239" y="4000"/>
                    <a:pt x="3620" y="6001"/>
                    <a:pt x="2286" y="9144"/>
                  </a:cubicBezTo>
                  <a:cubicBezTo>
                    <a:pt x="-381" y="7429"/>
                    <a:pt x="95" y="4763"/>
                    <a:pt x="0" y="2286"/>
                  </a:cubicBezTo>
                  <a:close/>
                </a:path>
              </a:pathLst>
            </a:custGeom>
            <a:solidFill>
              <a:srgbClr val="F1BC02"/>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630" name="Google Shape;882;p3"/>
            <p:cNvSpPr/>
            <p:nvPr/>
          </p:nvSpPr>
          <p:spPr>
            <a:xfrm>
              <a:off x="9201004" y="2098181"/>
              <a:ext cx="31194" cy="22860"/>
            </a:xfrm>
            <a:custGeom>
              <a:avLst/>
              <a:gdLst/>
              <a:ahLst/>
              <a:cxnLst/>
              <a:rect l="l" t="t" r="r" b="b"/>
              <a:pathLst>
                <a:path w="31194" h="22860" extrusionOk="0">
                  <a:moveTo>
                    <a:pt x="21908" y="0"/>
                  </a:moveTo>
                  <a:cubicBezTo>
                    <a:pt x="21812" y="4096"/>
                    <a:pt x="24003" y="3429"/>
                    <a:pt x="26480" y="2286"/>
                  </a:cubicBezTo>
                  <a:cubicBezTo>
                    <a:pt x="32766" y="6858"/>
                    <a:pt x="32766" y="11430"/>
                    <a:pt x="26480" y="16002"/>
                  </a:cubicBezTo>
                  <a:cubicBezTo>
                    <a:pt x="21146" y="13621"/>
                    <a:pt x="17717" y="16193"/>
                    <a:pt x="15050" y="20574"/>
                  </a:cubicBezTo>
                  <a:cubicBezTo>
                    <a:pt x="12764" y="21336"/>
                    <a:pt x="10478" y="22098"/>
                    <a:pt x="8192" y="22860"/>
                  </a:cubicBezTo>
                  <a:cubicBezTo>
                    <a:pt x="7049" y="19050"/>
                    <a:pt x="2477" y="18574"/>
                    <a:pt x="0" y="15240"/>
                  </a:cubicBezTo>
                  <a:cubicBezTo>
                    <a:pt x="3143" y="13811"/>
                    <a:pt x="5715" y="12668"/>
                    <a:pt x="8192" y="11525"/>
                  </a:cubicBezTo>
                  <a:cubicBezTo>
                    <a:pt x="14002" y="12763"/>
                    <a:pt x="15812" y="11525"/>
                    <a:pt x="15050" y="6953"/>
                  </a:cubicBezTo>
                  <a:cubicBezTo>
                    <a:pt x="15050" y="6191"/>
                    <a:pt x="15050" y="5429"/>
                    <a:pt x="15050" y="4667"/>
                  </a:cubicBezTo>
                  <a:cubicBezTo>
                    <a:pt x="14859" y="-762"/>
                    <a:pt x="20098" y="2191"/>
                    <a:pt x="21908" y="0"/>
                  </a:cubicBezTo>
                  <a:close/>
                </a:path>
              </a:pathLst>
            </a:custGeom>
            <a:solidFill>
              <a:srgbClr val="FCBD00"/>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631" name="Google Shape;883;p3"/>
            <p:cNvSpPr/>
            <p:nvPr/>
          </p:nvSpPr>
          <p:spPr>
            <a:xfrm>
              <a:off x="9156712" y="2114038"/>
              <a:ext cx="20573" cy="16146"/>
            </a:xfrm>
            <a:custGeom>
              <a:avLst/>
              <a:gdLst/>
              <a:ahLst/>
              <a:cxnLst/>
              <a:rect l="l" t="t" r="r" b="b"/>
              <a:pathLst>
                <a:path w="20573" h="16146" extrusionOk="0">
                  <a:moveTo>
                    <a:pt x="11430" y="144"/>
                  </a:moveTo>
                  <a:cubicBezTo>
                    <a:pt x="14383" y="240"/>
                    <a:pt x="15907" y="1764"/>
                    <a:pt x="16002" y="4716"/>
                  </a:cubicBezTo>
                  <a:cubicBezTo>
                    <a:pt x="21050" y="7098"/>
                    <a:pt x="18764" y="12432"/>
                    <a:pt x="20574" y="16146"/>
                  </a:cubicBezTo>
                  <a:cubicBezTo>
                    <a:pt x="9620" y="13194"/>
                    <a:pt x="9620" y="13194"/>
                    <a:pt x="11430" y="5478"/>
                  </a:cubicBezTo>
                  <a:cubicBezTo>
                    <a:pt x="7525" y="5478"/>
                    <a:pt x="4572" y="12622"/>
                    <a:pt x="0" y="7002"/>
                  </a:cubicBezTo>
                  <a:cubicBezTo>
                    <a:pt x="2381" y="2335"/>
                    <a:pt x="5715" y="-713"/>
                    <a:pt x="11430" y="144"/>
                  </a:cubicBezTo>
                  <a:close/>
                </a:path>
              </a:pathLst>
            </a:custGeom>
            <a:solidFill>
              <a:srgbClr val="F8BE02"/>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632" name="Google Shape;884;p3"/>
            <p:cNvSpPr/>
            <p:nvPr/>
          </p:nvSpPr>
          <p:spPr>
            <a:xfrm>
              <a:off x="9181858" y="2107324"/>
              <a:ext cx="15134" cy="11566"/>
            </a:xfrm>
            <a:custGeom>
              <a:avLst/>
              <a:gdLst/>
              <a:ahLst/>
              <a:cxnLst/>
              <a:rect l="l" t="t" r="r" b="b"/>
              <a:pathLst>
                <a:path w="15134" h="11566" extrusionOk="0">
                  <a:moveTo>
                    <a:pt x="0" y="11430"/>
                  </a:moveTo>
                  <a:cubicBezTo>
                    <a:pt x="2381" y="6191"/>
                    <a:pt x="9525" y="5715"/>
                    <a:pt x="11430" y="0"/>
                  </a:cubicBezTo>
                  <a:cubicBezTo>
                    <a:pt x="13430" y="572"/>
                    <a:pt x="16955" y="1238"/>
                    <a:pt x="14002" y="3810"/>
                  </a:cubicBezTo>
                  <a:cubicBezTo>
                    <a:pt x="10001" y="7239"/>
                    <a:pt x="6572" y="12478"/>
                    <a:pt x="0" y="11430"/>
                  </a:cubicBezTo>
                  <a:close/>
                </a:path>
              </a:pathLst>
            </a:custGeom>
            <a:solidFill>
              <a:srgbClr val="F3B701"/>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633" name="Google Shape;885;p3"/>
            <p:cNvSpPr/>
            <p:nvPr/>
          </p:nvSpPr>
          <p:spPr>
            <a:xfrm>
              <a:off x="9185584" y="2123377"/>
              <a:ext cx="8322" cy="6807"/>
            </a:xfrm>
            <a:custGeom>
              <a:avLst/>
              <a:gdLst/>
              <a:ahLst/>
              <a:cxnLst/>
              <a:rect l="l" t="t" r="r" b="b"/>
              <a:pathLst>
                <a:path w="8322" h="6807" extrusionOk="0">
                  <a:moveTo>
                    <a:pt x="3133" y="6807"/>
                  </a:moveTo>
                  <a:cubicBezTo>
                    <a:pt x="-4582" y="5283"/>
                    <a:pt x="4562" y="3759"/>
                    <a:pt x="3133" y="2235"/>
                  </a:cubicBezTo>
                  <a:cubicBezTo>
                    <a:pt x="4657" y="426"/>
                    <a:pt x="7229" y="-1289"/>
                    <a:pt x="8086" y="1378"/>
                  </a:cubicBezTo>
                  <a:cubicBezTo>
                    <a:pt x="9134" y="4331"/>
                    <a:pt x="6562" y="6522"/>
                    <a:pt x="3133" y="6807"/>
                  </a:cubicBezTo>
                  <a:close/>
                </a:path>
              </a:pathLst>
            </a:custGeom>
            <a:solidFill>
              <a:srgbClr val="F4BA00"/>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634" name="Google Shape;886;p3"/>
            <p:cNvSpPr/>
            <p:nvPr/>
          </p:nvSpPr>
          <p:spPr>
            <a:xfrm>
              <a:off x="9209195" y="2105038"/>
              <a:ext cx="12102" cy="6700"/>
            </a:xfrm>
            <a:custGeom>
              <a:avLst/>
              <a:gdLst/>
              <a:ahLst/>
              <a:cxnLst/>
              <a:rect l="l" t="t" r="r" b="b"/>
              <a:pathLst>
                <a:path w="12102" h="6700" extrusionOk="0">
                  <a:moveTo>
                    <a:pt x="6858" y="0"/>
                  </a:moveTo>
                  <a:cubicBezTo>
                    <a:pt x="8287" y="95"/>
                    <a:pt x="10001" y="-190"/>
                    <a:pt x="11144" y="476"/>
                  </a:cubicBezTo>
                  <a:cubicBezTo>
                    <a:pt x="13049" y="1619"/>
                    <a:pt x="11716" y="3143"/>
                    <a:pt x="10573" y="3715"/>
                  </a:cubicBezTo>
                  <a:cubicBezTo>
                    <a:pt x="7239" y="5143"/>
                    <a:pt x="3905" y="9144"/>
                    <a:pt x="0" y="4572"/>
                  </a:cubicBezTo>
                  <a:cubicBezTo>
                    <a:pt x="3334" y="4572"/>
                    <a:pt x="5620" y="3048"/>
                    <a:pt x="6858" y="0"/>
                  </a:cubicBezTo>
                  <a:close/>
                </a:path>
              </a:pathLst>
            </a:custGeom>
            <a:solidFill>
              <a:srgbClr val="F7B200"/>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635" name="Google Shape;887;p3"/>
            <p:cNvSpPr/>
            <p:nvPr/>
          </p:nvSpPr>
          <p:spPr>
            <a:xfrm>
              <a:off x="9202337" y="2132471"/>
              <a:ext cx="6858" cy="4571"/>
            </a:xfrm>
            <a:custGeom>
              <a:avLst/>
              <a:gdLst/>
              <a:ahLst/>
              <a:cxnLst/>
              <a:rect l="l" t="t" r="r" b="b"/>
              <a:pathLst>
                <a:path w="6858" h="4571" extrusionOk="0">
                  <a:moveTo>
                    <a:pt x="6858" y="4572"/>
                  </a:moveTo>
                  <a:cubicBezTo>
                    <a:pt x="4572" y="4572"/>
                    <a:pt x="2286" y="4572"/>
                    <a:pt x="0" y="4572"/>
                  </a:cubicBezTo>
                  <a:cubicBezTo>
                    <a:pt x="1334" y="1524"/>
                    <a:pt x="3620" y="0"/>
                    <a:pt x="6858" y="0"/>
                  </a:cubicBezTo>
                  <a:cubicBezTo>
                    <a:pt x="6858" y="1524"/>
                    <a:pt x="6858" y="3048"/>
                    <a:pt x="6858" y="4572"/>
                  </a:cubicBezTo>
                  <a:close/>
                </a:path>
              </a:pathLst>
            </a:custGeom>
            <a:solidFill>
              <a:srgbClr val="F0B201"/>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636" name="Google Shape;888;p3"/>
            <p:cNvSpPr/>
            <p:nvPr/>
          </p:nvSpPr>
          <p:spPr>
            <a:xfrm>
              <a:off x="9254915" y="2079473"/>
              <a:ext cx="23224" cy="27851"/>
            </a:xfrm>
            <a:custGeom>
              <a:avLst/>
              <a:gdLst/>
              <a:ahLst/>
              <a:cxnLst/>
              <a:rect l="l" t="t" r="r" b="b"/>
              <a:pathLst>
                <a:path w="23224" h="27851" extrusionOk="0">
                  <a:moveTo>
                    <a:pt x="11430" y="27851"/>
                  </a:moveTo>
                  <a:cubicBezTo>
                    <a:pt x="8477" y="27756"/>
                    <a:pt x="6953" y="26232"/>
                    <a:pt x="6858" y="23279"/>
                  </a:cubicBezTo>
                  <a:cubicBezTo>
                    <a:pt x="4001" y="21660"/>
                    <a:pt x="9049" y="17564"/>
                    <a:pt x="4572" y="16421"/>
                  </a:cubicBezTo>
                  <a:cubicBezTo>
                    <a:pt x="1619" y="14135"/>
                    <a:pt x="381" y="10897"/>
                    <a:pt x="0" y="7277"/>
                  </a:cubicBezTo>
                  <a:cubicBezTo>
                    <a:pt x="190" y="5277"/>
                    <a:pt x="5143" y="10039"/>
                    <a:pt x="3143" y="4991"/>
                  </a:cubicBezTo>
                  <a:cubicBezTo>
                    <a:pt x="3238" y="3943"/>
                    <a:pt x="3429" y="3086"/>
                    <a:pt x="4001" y="2229"/>
                  </a:cubicBezTo>
                  <a:cubicBezTo>
                    <a:pt x="5620" y="1276"/>
                    <a:pt x="6763" y="-914"/>
                    <a:pt x="9144" y="419"/>
                  </a:cubicBezTo>
                  <a:cubicBezTo>
                    <a:pt x="11906" y="4515"/>
                    <a:pt x="13049" y="11087"/>
                    <a:pt x="20574" y="7277"/>
                  </a:cubicBezTo>
                  <a:cubicBezTo>
                    <a:pt x="25336" y="15850"/>
                    <a:pt x="23717" y="21184"/>
                    <a:pt x="15430" y="23279"/>
                  </a:cubicBezTo>
                  <a:cubicBezTo>
                    <a:pt x="12763" y="23946"/>
                    <a:pt x="11716" y="25375"/>
                    <a:pt x="11430" y="27851"/>
                  </a:cubicBezTo>
                  <a:close/>
                </a:path>
              </a:pathLst>
            </a:custGeom>
            <a:solidFill>
              <a:srgbClr val="F9B901"/>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637" name="Google Shape;889;p3"/>
            <p:cNvSpPr/>
            <p:nvPr/>
          </p:nvSpPr>
          <p:spPr>
            <a:xfrm>
              <a:off x="9274461" y="2082178"/>
              <a:ext cx="12362" cy="6081"/>
            </a:xfrm>
            <a:custGeom>
              <a:avLst/>
              <a:gdLst/>
              <a:ahLst/>
              <a:cxnLst/>
              <a:rect l="l" t="t" r="r" b="b"/>
              <a:pathLst>
                <a:path w="12362" h="6081" extrusionOk="0">
                  <a:moveTo>
                    <a:pt x="12363" y="0"/>
                  </a:moveTo>
                  <a:cubicBezTo>
                    <a:pt x="12172" y="1524"/>
                    <a:pt x="9791" y="3048"/>
                    <a:pt x="12363" y="4572"/>
                  </a:cubicBezTo>
                  <a:cubicBezTo>
                    <a:pt x="8553" y="8668"/>
                    <a:pt x="4743" y="2953"/>
                    <a:pt x="933" y="4572"/>
                  </a:cubicBezTo>
                  <a:cubicBezTo>
                    <a:pt x="837" y="3143"/>
                    <a:pt x="-1544" y="1048"/>
                    <a:pt x="1695" y="667"/>
                  </a:cubicBezTo>
                  <a:cubicBezTo>
                    <a:pt x="5314" y="190"/>
                    <a:pt x="8838" y="190"/>
                    <a:pt x="12363" y="0"/>
                  </a:cubicBezTo>
                  <a:close/>
                </a:path>
              </a:pathLst>
            </a:custGeom>
            <a:solidFill>
              <a:srgbClr val="F9B901"/>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638" name="Google Shape;890;p3"/>
            <p:cNvSpPr/>
            <p:nvPr/>
          </p:nvSpPr>
          <p:spPr>
            <a:xfrm>
              <a:off x="9258844" y="2073035"/>
              <a:ext cx="7500" cy="9143"/>
            </a:xfrm>
            <a:custGeom>
              <a:avLst/>
              <a:gdLst/>
              <a:ahLst/>
              <a:cxnLst/>
              <a:rect l="l" t="t" r="r" b="b"/>
              <a:pathLst>
                <a:path w="7500" h="9143" extrusionOk="0">
                  <a:moveTo>
                    <a:pt x="5215" y="6858"/>
                  </a:moveTo>
                  <a:cubicBezTo>
                    <a:pt x="3691" y="7620"/>
                    <a:pt x="2167" y="8382"/>
                    <a:pt x="643" y="9144"/>
                  </a:cubicBezTo>
                  <a:cubicBezTo>
                    <a:pt x="71" y="8668"/>
                    <a:pt x="-119" y="8096"/>
                    <a:pt x="71" y="7620"/>
                  </a:cubicBezTo>
                  <a:cubicBezTo>
                    <a:pt x="262" y="7144"/>
                    <a:pt x="452" y="6858"/>
                    <a:pt x="643" y="6858"/>
                  </a:cubicBezTo>
                  <a:cubicBezTo>
                    <a:pt x="643" y="4572"/>
                    <a:pt x="643" y="2286"/>
                    <a:pt x="643" y="0"/>
                  </a:cubicBezTo>
                  <a:cubicBezTo>
                    <a:pt x="3977" y="0"/>
                    <a:pt x="6167" y="1524"/>
                    <a:pt x="7501" y="4572"/>
                  </a:cubicBezTo>
                  <a:cubicBezTo>
                    <a:pt x="6739" y="5334"/>
                    <a:pt x="5977" y="6096"/>
                    <a:pt x="5215" y="6858"/>
                  </a:cubicBezTo>
                  <a:close/>
                </a:path>
              </a:pathLst>
            </a:custGeom>
            <a:solidFill>
              <a:srgbClr val="FBC204"/>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639" name="Google Shape;891;p3"/>
            <p:cNvSpPr/>
            <p:nvPr/>
          </p:nvSpPr>
          <p:spPr>
            <a:xfrm>
              <a:off x="9250343" y="2079893"/>
              <a:ext cx="9144" cy="5808"/>
            </a:xfrm>
            <a:custGeom>
              <a:avLst/>
              <a:gdLst/>
              <a:ahLst/>
              <a:cxnLst/>
              <a:rect l="l" t="t" r="r" b="b"/>
              <a:pathLst>
                <a:path w="9144" h="5808" extrusionOk="0">
                  <a:moveTo>
                    <a:pt x="9144" y="0"/>
                  </a:moveTo>
                  <a:cubicBezTo>
                    <a:pt x="9144" y="762"/>
                    <a:pt x="9144" y="1524"/>
                    <a:pt x="9144" y="2286"/>
                  </a:cubicBezTo>
                  <a:lnTo>
                    <a:pt x="9144" y="2286"/>
                  </a:lnTo>
                  <a:cubicBezTo>
                    <a:pt x="5429" y="4286"/>
                    <a:pt x="667" y="10192"/>
                    <a:pt x="0" y="0"/>
                  </a:cubicBezTo>
                  <a:lnTo>
                    <a:pt x="0" y="0"/>
                  </a:lnTo>
                  <a:cubicBezTo>
                    <a:pt x="3048" y="0"/>
                    <a:pt x="6096" y="0"/>
                    <a:pt x="9144" y="0"/>
                  </a:cubicBezTo>
                  <a:close/>
                </a:path>
              </a:pathLst>
            </a:custGeom>
            <a:solidFill>
              <a:srgbClr val="F0B000"/>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640" name="Google Shape;892;p3"/>
            <p:cNvSpPr/>
            <p:nvPr/>
          </p:nvSpPr>
          <p:spPr>
            <a:xfrm>
              <a:off x="9142639" y="2102753"/>
              <a:ext cx="27391" cy="25050"/>
            </a:xfrm>
            <a:custGeom>
              <a:avLst/>
              <a:gdLst/>
              <a:ahLst/>
              <a:cxnLst/>
              <a:rect l="l" t="t" r="r" b="b"/>
              <a:pathLst>
                <a:path w="27391" h="25050" extrusionOk="0">
                  <a:moveTo>
                    <a:pt x="25503" y="11430"/>
                  </a:moveTo>
                  <a:cubicBezTo>
                    <a:pt x="21693" y="13716"/>
                    <a:pt x="17883" y="16002"/>
                    <a:pt x="14073" y="18288"/>
                  </a:cubicBezTo>
                  <a:cubicBezTo>
                    <a:pt x="10930" y="20193"/>
                    <a:pt x="7882" y="22193"/>
                    <a:pt x="4739" y="24003"/>
                  </a:cubicBezTo>
                  <a:cubicBezTo>
                    <a:pt x="3500" y="24670"/>
                    <a:pt x="2072" y="24765"/>
                    <a:pt x="643" y="25051"/>
                  </a:cubicBezTo>
                  <a:cubicBezTo>
                    <a:pt x="-1548" y="21527"/>
                    <a:pt x="2548" y="20574"/>
                    <a:pt x="2738" y="18193"/>
                  </a:cubicBezTo>
                  <a:cubicBezTo>
                    <a:pt x="3310" y="17431"/>
                    <a:pt x="3977" y="16669"/>
                    <a:pt x="4643" y="16002"/>
                  </a:cubicBezTo>
                  <a:cubicBezTo>
                    <a:pt x="6263" y="13811"/>
                    <a:pt x="8549" y="12002"/>
                    <a:pt x="9501" y="9144"/>
                  </a:cubicBezTo>
                  <a:cubicBezTo>
                    <a:pt x="10263" y="7620"/>
                    <a:pt x="11025" y="6096"/>
                    <a:pt x="11787" y="4572"/>
                  </a:cubicBezTo>
                  <a:cubicBezTo>
                    <a:pt x="17597" y="8191"/>
                    <a:pt x="19121" y="952"/>
                    <a:pt x="23217" y="0"/>
                  </a:cubicBezTo>
                  <a:cubicBezTo>
                    <a:pt x="27408" y="3143"/>
                    <a:pt x="28932" y="6763"/>
                    <a:pt x="25503" y="11430"/>
                  </a:cubicBezTo>
                  <a:close/>
                </a:path>
              </a:pathLst>
            </a:custGeom>
            <a:solidFill>
              <a:srgbClr val="FDCB01"/>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641" name="Google Shape;893;p3"/>
            <p:cNvSpPr/>
            <p:nvPr/>
          </p:nvSpPr>
          <p:spPr>
            <a:xfrm>
              <a:off x="9145283" y="2110933"/>
              <a:ext cx="8356" cy="10107"/>
            </a:xfrm>
            <a:custGeom>
              <a:avLst/>
              <a:gdLst/>
              <a:ahLst/>
              <a:cxnLst/>
              <a:rect l="l" t="t" r="r" b="b"/>
              <a:pathLst>
                <a:path w="8356" h="10107" extrusionOk="0">
                  <a:moveTo>
                    <a:pt x="6858" y="964"/>
                  </a:moveTo>
                  <a:cubicBezTo>
                    <a:pt x="11335" y="7060"/>
                    <a:pt x="4572" y="7441"/>
                    <a:pt x="2286" y="10108"/>
                  </a:cubicBezTo>
                  <a:cubicBezTo>
                    <a:pt x="571" y="9060"/>
                    <a:pt x="1333" y="6774"/>
                    <a:pt x="0" y="5536"/>
                  </a:cubicBezTo>
                  <a:cubicBezTo>
                    <a:pt x="286" y="1059"/>
                    <a:pt x="1905" y="-1513"/>
                    <a:pt x="6858" y="964"/>
                  </a:cubicBezTo>
                  <a:close/>
                </a:path>
              </a:pathLst>
            </a:custGeom>
            <a:solidFill>
              <a:srgbClr val="FBC301"/>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642" name="Google Shape;894;p3"/>
            <p:cNvSpPr/>
            <p:nvPr/>
          </p:nvSpPr>
          <p:spPr>
            <a:xfrm>
              <a:off x="9141621" y="2116468"/>
              <a:ext cx="5947" cy="4572"/>
            </a:xfrm>
            <a:custGeom>
              <a:avLst/>
              <a:gdLst/>
              <a:ahLst/>
              <a:cxnLst/>
              <a:rect l="l" t="t" r="r" b="b"/>
              <a:pathLst>
                <a:path w="5947" h="4572" extrusionOk="0">
                  <a:moveTo>
                    <a:pt x="3662" y="0"/>
                  </a:moveTo>
                  <a:cubicBezTo>
                    <a:pt x="5471" y="953"/>
                    <a:pt x="5948" y="2667"/>
                    <a:pt x="5948" y="4572"/>
                  </a:cubicBezTo>
                  <a:cubicBezTo>
                    <a:pt x="5186" y="4572"/>
                    <a:pt x="4424" y="4572"/>
                    <a:pt x="3662" y="4572"/>
                  </a:cubicBezTo>
                  <a:cubicBezTo>
                    <a:pt x="2423" y="4001"/>
                    <a:pt x="233" y="3620"/>
                    <a:pt x="42" y="2762"/>
                  </a:cubicBezTo>
                  <a:cubicBezTo>
                    <a:pt x="-434" y="191"/>
                    <a:pt x="3281" y="2096"/>
                    <a:pt x="3662" y="0"/>
                  </a:cubicBezTo>
                  <a:close/>
                </a:path>
              </a:pathLst>
            </a:custGeom>
            <a:solidFill>
              <a:srgbClr val="F5BA00"/>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643" name="Google Shape;895;p3"/>
            <p:cNvSpPr/>
            <p:nvPr/>
          </p:nvSpPr>
          <p:spPr>
            <a:xfrm>
              <a:off x="9245328" y="2079893"/>
              <a:ext cx="17588" cy="13716"/>
            </a:xfrm>
            <a:custGeom>
              <a:avLst/>
              <a:gdLst/>
              <a:ahLst/>
              <a:cxnLst/>
              <a:rect l="l" t="t" r="r" b="b"/>
              <a:pathLst>
                <a:path w="17588" h="13716" extrusionOk="0">
                  <a:moveTo>
                    <a:pt x="5015" y="0"/>
                  </a:moveTo>
                  <a:cubicBezTo>
                    <a:pt x="6253" y="7906"/>
                    <a:pt x="11206" y="1143"/>
                    <a:pt x="14159" y="2286"/>
                  </a:cubicBezTo>
                  <a:cubicBezTo>
                    <a:pt x="15207" y="5620"/>
                    <a:pt x="16159" y="8954"/>
                    <a:pt x="17588" y="13716"/>
                  </a:cubicBezTo>
                  <a:cubicBezTo>
                    <a:pt x="14159" y="10858"/>
                    <a:pt x="11873" y="8858"/>
                    <a:pt x="9587" y="6858"/>
                  </a:cubicBezTo>
                  <a:cubicBezTo>
                    <a:pt x="8063" y="8382"/>
                    <a:pt x="6539" y="9906"/>
                    <a:pt x="5015" y="11430"/>
                  </a:cubicBezTo>
                  <a:cubicBezTo>
                    <a:pt x="6730" y="7620"/>
                    <a:pt x="-7082" y="3810"/>
                    <a:pt x="5015" y="0"/>
                  </a:cubicBezTo>
                  <a:close/>
                </a:path>
              </a:pathLst>
            </a:custGeom>
            <a:solidFill>
              <a:srgbClr val="FCBE01"/>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644" name="Google Shape;896;p3"/>
            <p:cNvSpPr/>
            <p:nvPr/>
          </p:nvSpPr>
          <p:spPr>
            <a:xfrm>
              <a:off x="9227157" y="2111897"/>
              <a:ext cx="20900" cy="13620"/>
            </a:xfrm>
            <a:custGeom>
              <a:avLst/>
              <a:gdLst/>
              <a:ahLst/>
              <a:cxnLst/>
              <a:rect l="l" t="t" r="r" b="b"/>
              <a:pathLst>
                <a:path w="20900" h="13620" extrusionOk="0">
                  <a:moveTo>
                    <a:pt x="14042" y="0"/>
                  </a:moveTo>
                  <a:cubicBezTo>
                    <a:pt x="15566" y="762"/>
                    <a:pt x="17090" y="1524"/>
                    <a:pt x="18614" y="2286"/>
                  </a:cubicBezTo>
                  <a:cubicBezTo>
                    <a:pt x="19376" y="2286"/>
                    <a:pt x="20138" y="2286"/>
                    <a:pt x="20900" y="2286"/>
                  </a:cubicBezTo>
                  <a:cubicBezTo>
                    <a:pt x="20138" y="3810"/>
                    <a:pt x="19376" y="5334"/>
                    <a:pt x="18614" y="6858"/>
                  </a:cubicBezTo>
                  <a:cubicBezTo>
                    <a:pt x="11375" y="5334"/>
                    <a:pt x="5756" y="8953"/>
                    <a:pt x="422" y="13621"/>
                  </a:cubicBezTo>
                  <a:cubicBezTo>
                    <a:pt x="-1102" y="9334"/>
                    <a:pt x="1946" y="7334"/>
                    <a:pt x="2612" y="4572"/>
                  </a:cubicBezTo>
                  <a:lnTo>
                    <a:pt x="2612" y="4572"/>
                  </a:lnTo>
                  <a:cubicBezTo>
                    <a:pt x="4803" y="-1143"/>
                    <a:pt x="11471" y="4572"/>
                    <a:pt x="14042" y="0"/>
                  </a:cubicBezTo>
                  <a:close/>
                </a:path>
              </a:pathLst>
            </a:custGeom>
            <a:solidFill>
              <a:srgbClr val="F5B801"/>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645" name="Google Shape;897;p3"/>
            <p:cNvSpPr/>
            <p:nvPr/>
          </p:nvSpPr>
          <p:spPr>
            <a:xfrm>
              <a:off x="9258617" y="2095824"/>
              <a:ext cx="5520" cy="6928"/>
            </a:xfrm>
            <a:custGeom>
              <a:avLst/>
              <a:gdLst/>
              <a:ahLst/>
              <a:cxnLst/>
              <a:rect l="l" t="t" r="r" b="b"/>
              <a:pathLst>
                <a:path w="5520" h="6928" extrusionOk="0">
                  <a:moveTo>
                    <a:pt x="871" y="71"/>
                  </a:moveTo>
                  <a:cubicBezTo>
                    <a:pt x="10872" y="-691"/>
                    <a:pt x="1347" y="4928"/>
                    <a:pt x="3157" y="6929"/>
                  </a:cubicBezTo>
                  <a:cubicBezTo>
                    <a:pt x="2395" y="6167"/>
                    <a:pt x="1633" y="5405"/>
                    <a:pt x="871" y="4643"/>
                  </a:cubicBezTo>
                  <a:cubicBezTo>
                    <a:pt x="109" y="4166"/>
                    <a:pt x="-177" y="3595"/>
                    <a:pt x="109" y="3119"/>
                  </a:cubicBezTo>
                  <a:cubicBezTo>
                    <a:pt x="394" y="2642"/>
                    <a:pt x="680" y="2357"/>
                    <a:pt x="871" y="2357"/>
                  </a:cubicBezTo>
                  <a:cubicBezTo>
                    <a:pt x="871" y="1595"/>
                    <a:pt x="871" y="833"/>
                    <a:pt x="871" y="71"/>
                  </a:cubicBezTo>
                  <a:close/>
                </a:path>
              </a:pathLst>
            </a:custGeom>
            <a:solidFill>
              <a:srgbClr val="EFAC00"/>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646" name="Google Shape;898;p3"/>
            <p:cNvSpPr/>
            <p:nvPr/>
          </p:nvSpPr>
          <p:spPr>
            <a:xfrm>
              <a:off x="9254035" y="2098181"/>
              <a:ext cx="5452" cy="5333"/>
            </a:xfrm>
            <a:custGeom>
              <a:avLst/>
              <a:gdLst/>
              <a:ahLst/>
              <a:cxnLst/>
              <a:rect l="l" t="t" r="r" b="b"/>
              <a:pathLst>
                <a:path w="5452" h="5333" extrusionOk="0">
                  <a:moveTo>
                    <a:pt x="5452" y="0"/>
                  </a:moveTo>
                  <a:cubicBezTo>
                    <a:pt x="5452" y="762"/>
                    <a:pt x="5452" y="1524"/>
                    <a:pt x="5452" y="2286"/>
                  </a:cubicBezTo>
                  <a:cubicBezTo>
                    <a:pt x="4119" y="3334"/>
                    <a:pt x="2690" y="4286"/>
                    <a:pt x="1356" y="5334"/>
                  </a:cubicBezTo>
                  <a:cubicBezTo>
                    <a:pt x="880" y="4477"/>
                    <a:pt x="-168" y="3429"/>
                    <a:pt x="23" y="2857"/>
                  </a:cubicBezTo>
                  <a:cubicBezTo>
                    <a:pt x="975" y="476"/>
                    <a:pt x="3166" y="95"/>
                    <a:pt x="5452" y="0"/>
                  </a:cubicBezTo>
                  <a:close/>
                </a:path>
              </a:pathLst>
            </a:custGeom>
            <a:solidFill>
              <a:srgbClr val="FBBA01"/>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647" name="Google Shape;899;p3"/>
            <p:cNvSpPr/>
            <p:nvPr/>
          </p:nvSpPr>
          <p:spPr>
            <a:xfrm>
              <a:off x="9227483" y="2098181"/>
              <a:ext cx="13715" cy="18287"/>
            </a:xfrm>
            <a:custGeom>
              <a:avLst/>
              <a:gdLst/>
              <a:ahLst/>
              <a:cxnLst/>
              <a:rect l="l" t="t" r="r" b="b"/>
              <a:pathLst>
                <a:path w="13715" h="18287" extrusionOk="0">
                  <a:moveTo>
                    <a:pt x="13716" y="13716"/>
                  </a:moveTo>
                  <a:cubicBezTo>
                    <a:pt x="12764" y="22479"/>
                    <a:pt x="5239" y="14573"/>
                    <a:pt x="2286" y="18288"/>
                  </a:cubicBezTo>
                  <a:cubicBezTo>
                    <a:pt x="1524" y="17526"/>
                    <a:pt x="762" y="16764"/>
                    <a:pt x="0" y="16002"/>
                  </a:cubicBezTo>
                  <a:cubicBezTo>
                    <a:pt x="2858" y="11430"/>
                    <a:pt x="2858" y="6858"/>
                    <a:pt x="0" y="2286"/>
                  </a:cubicBezTo>
                  <a:cubicBezTo>
                    <a:pt x="2286" y="1524"/>
                    <a:pt x="4572" y="762"/>
                    <a:pt x="6858" y="0"/>
                  </a:cubicBezTo>
                  <a:cubicBezTo>
                    <a:pt x="15240" y="5048"/>
                    <a:pt x="15240" y="5143"/>
                    <a:pt x="9144" y="10001"/>
                  </a:cubicBezTo>
                  <a:cubicBezTo>
                    <a:pt x="8096" y="10858"/>
                    <a:pt x="7525" y="12097"/>
                    <a:pt x="8382" y="12573"/>
                  </a:cubicBezTo>
                  <a:cubicBezTo>
                    <a:pt x="9906" y="13335"/>
                    <a:pt x="11906" y="13335"/>
                    <a:pt x="13716" y="13716"/>
                  </a:cubicBezTo>
                  <a:close/>
                </a:path>
              </a:pathLst>
            </a:custGeom>
            <a:solidFill>
              <a:srgbClr val="FCC401"/>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grpSp>
      <p:grpSp>
        <p:nvGrpSpPr>
          <p:cNvPr id="652" name="Google Shape;2562;p10"/>
          <p:cNvGrpSpPr/>
          <p:nvPr/>
        </p:nvGrpSpPr>
        <p:grpSpPr>
          <a:xfrm>
            <a:off x="5855292" y="5591744"/>
            <a:ext cx="841680" cy="701097"/>
            <a:chOff x="6029366" y="3371852"/>
            <a:chExt cx="130719" cy="112578"/>
          </a:xfrm>
        </p:grpSpPr>
        <p:sp>
          <p:nvSpPr>
            <p:cNvPr id="653" name="Google Shape;2563;p10"/>
            <p:cNvSpPr/>
            <p:nvPr/>
          </p:nvSpPr>
          <p:spPr>
            <a:xfrm>
              <a:off x="6112695" y="3392266"/>
              <a:ext cx="47390" cy="36309"/>
            </a:xfrm>
            <a:custGeom>
              <a:avLst/>
              <a:gdLst/>
              <a:ahLst/>
              <a:cxnLst/>
              <a:rect l="l" t="t" r="r" b="b"/>
              <a:pathLst>
                <a:path w="47390" h="36309" extrusionOk="0">
                  <a:moveTo>
                    <a:pt x="45789" y="11587"/>
                  </a:moveTo>
                  <a:cubicBezTo>
                    <a:pt x="33502" y="-7463"/>
                    <a:pt x="5117" y="-2700"/>
                    <a:pt x="259" y="23493"/>
                  </a:cubicBezTo>
                  <a:cubicBezTo>
                    <a:pt x="-4503" y="49687"/>
                    <a:pt x="58076" y="30637"/>
                    <a:pt x="45789" y="11587"/>
                  </a:cubicBezTo>
                  <a:close/>
                </a:path>
              </a:pathLst>
            </a:custGeom>
            <a:solidFill>
              <a:srgbClr val="FFC000"/>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654" name="Google Shape;2564;p10"/>
            <p:cNvSpPr/>
            <p:nvPr/>
          </p:nvSpPr>
          <p:spPr>
            <a:xfrm>
              <a:off x="6029366" y="3371852"/>
              <a:ext cx="49880" cy="40966"/>
            </a:xfrm>
            <a:custGeom>
              <a:avLst/>
              <a:gdLst/>
              <a:ahLst/>
              <a:cxnLst/>
              <a:rect l="l" t="t" r="r" b="b"/>
              <a:pathLst>
                <a:path w="49880" h="40966" extrusionOk="0">
                  <a:moveTo>
                    <a:pt x="47869" y="10570"/>
                  </a:moveTo>
                  <a:cubicBezTo>
                    <a:pt x="43392" y="-1241"/>
                    <a:pt x="5007" y="-9052"/>
                    <a:pt x="244" y="20381"/>
                  </a:cubicBezTo>
                  <a:cubicBezTo>
                    <a:pt x="-4518" y="49813"/>
                    <a:pt x="62157" y="48670"/>
                    <a:pt x="47869" y="10570"/>
                  </a:cubicBezTo>
                  <a:close/>
                </a:path>
              </a:pathLst>
            </a:custGeom>
            <a:solidFill>
              <a:srgbClr val="FFC000"/>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655" name="Google Shape;2565;p10"/>
            <p:cNvSpPr/>
            <p:nvPr/>
          </p:nvSpPr>
          <p:spPr>
            <a:xfrm>
              <a:off x="6049377" y="3448519"/>
              <a:ext cx="34625" cy="35911"/>
            </a:xfrm>
            <a:custGeom>
              <a:avLst/>
              <a:gdLst/>
              <a:ahLst/>
              <a:cxnLst/>
              <a:rect l="l" t="t" r="r" b="b"/>
              <a:pathLst>
                <a:path w="34625" h="35911" extrusionOk="0">
                  <a:moveTo>
                    <a:pt x="24238" y="579"/>
                  </a:moveTo>
                  <a:cubicBezTo>
                    <a:pt x="15856" y="-3993"/>
                    <a:pt x="-10909" y="19629"/>
                    <a:pt x="4903" y="32773"/>
                  </a:cubicBezTo>
                  <a:cubicBezTo>
                    <a:pt x="20714" y="45822"/>
                    <a:pt x="50432" y="14866"/>
                    <a:pt x="24238" y="579"/>
                  </a:cubicBezTo>
                  <a:close/>
                </a:path>
              </a:pathLst>
            </a:custGeom>
            <a:solidFill>
              <a:srgbClr val="FFC000"/>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grpSp>
      <p:sp>
        <p:nvSpPr>
          <p:cNvPr id="660" name="TextBox 659"/>
          <p:cNvSpPr txBox="1"/>
          <p:nvPr/>
        </p:nvSpPr>
        <p:spPr>
          <a:xfrm rot="19569616">
            <a:off x="52300" y="496081"/>
            <a:ext cx="2378762" cy="707886"/>
          </a:xfrm>
          <a:custGeom>
            <a:avLst/>
            <a:gdLst>
              <a:gd name="connsiteX0" fmla="*/ 0 w 2350126"/>
              <a:gd name="connsiteY0" fmla="*/ 0 h 923330"/>
              <a:gd name="connsiteX1" fmla="*/ 2350126 w 2350126"/>
              <a:gd name="connsiteY1" fmla="*/ 0 h 923330"/>
              <a:gd name="connsiteX2" fmla="*/ 2350126 w 2350126"/>
              <a:gd name="connsiteY2" fmla="*/ 923330 h 923330"/>
              <a:gd name="connsiteX3" fmla="*/ 0 w 2350126"/>
              <a:gd name="connsiteY3" fmla="*/ 923330 h 923330"/>
              <a:gd name="connsiteX4" fmla="*/ 0 w 2350126"/>
              <a:gd name="connsiteY4" fmla="*/ 0 h 923330"/>
              <a:gd name="connsiteX0" fmla="*/ 127819 w 2350126"/>
              <a:gd name="connsiteY0" fmla="*/ 0 h 923330"/>
              <a:gd name="connsiteX1" fmla="*/ 2350126 w 2350126"/>
              <a:gd name="connsiteY1" fmla="*/ 0 h 923330"/>
              <a:gd name="connsiteX2" fmla="*/ 2350126 w 2350126"/>
              <a:gd name="connsiteY2" fmla="*/ 923330 h 923330"/>
              <a:gd name="connsiteX3" fmla="*/ 0 w 2350126"/>
              <a:gd name="connsiteY3" fmla="*/ 923330 h 923330"/>
              <a:gd name="connsiteX4" fmla="*/ 127819 w 2350126"/>
              <a:gd name="connsiteY4" fmla="*/ 0 h 923330"/>
              <a:gd name="connsiteX0" fmla="*/ 19665 w 2241972"/>
              <a:gd name="connsiteY0" fmla="*/ 0 h 933162"/>
              <a:gd name="connsiteX1" fmla="*/ 2241972 w 2241972"/>
              <a:gd name="connsiteY1" fmla="*/ 0 h 933162"/>
              <a:gd name="connsiteX2" fmla="*/ 2241972 w 2241972"/>
              <a:gd name="connsiteY2" fmla="*/ 923330 h 933162"/>
              <a:gd name="connsiteX3" fmla="*/ 0 w 2241972"/>
              <a:gd name="connsiteY3" fmla="*/ 933162 h 933162"/>
              <a:gd name="connsiteX4" fmla="*/ 19665 w 2241972"/>
              <a:gd name="connsiteY4" fmla="*/ 0 h 933162"/>
              <a:gd name="connsiteX0" fmla="*/ 144314 w 2366621"/>
              <a:gd name="connsiteY0" fmla="*/ 0 h 933162"/>
              <a:gd name="connsiteX1" fmla="*/ 2366621 w 2366621"/>
              <a:gd name="connsiteY1" fmla="*/ 0 h 933162"/>
              <a:gd name="connsiteX2" fmla="*/ 2366621 w 2366621"/>
              <a:gd name="connsiteY2" fmla="*/ 923330 h 933162"/>
              <a:gd name="connsiteX3" fmla="*/ 124649 w 2366621"/>
              <a:gd name="connsiteY3" fmla="*/ 933162 h 933162"/>
              <a:gd name="connsiteX4" fmla="*/ 144314 w 2366621"/>
              <a:gd name="connsiteY4" fmla="*/ 0 h 933162"/>
              <a:gd name="connsiteX0" fmla="*/ 144314 w 2366621"/>
              <a:gd name="connsiteY0" fmla="*/ 0 h 933162"/>
              <a:gd name="connsiteX1" fmla="*/ 2366621 w 2366621"/>
              <a:gd name="connsiteY1" fmla="*/ 0 h 933162"/>
              <a:gd name="connsiteX2" fmla="*/ 2307628 w 2366621"/>
              <a:gd name="connsiteY2" fmla="*/ 795511 h 933162"/>
              <a:gd name="connsiteX3" fmla="*/ 124649 w 2366621"/>
              <a:gd name="connsiteY3" fmla="*/ 933162 h 933162"/>
              <a:gd name="connsiteX4" fmla="*/ 144314 w 2366621"/>
              <a:gd name="connsiteY4" fmla="*/ 0 h 933162"/>
              <a:gd name="connsiteX0" fmla="*/ 144314 w 2317459"/>
              <a:gd name="connsiteY0" fmla="*/ 0 h 933162"/>
              <a:gd name="connsiteX1" fmla="*/ 2317459 w 2317459"/>
              <a:gd name="connsiteY1" fmla="*/ 127820 h 933162"/>
              <a:gd name="connsiteX2" fmla="*/ 2307628 w 2317459"/>
              <a:gd name="connsiteY2" fmla="*/ 795511 h 933162"/>
              <a:gd name="connsiteX3" fmla="*/ 124649 w 2317459"/>
              <a:gd name="connsiteY3" fmla="*/ 933162 h 933162"/>
              <a:gd name="connsiteX4" fmla="*/ 144314 w 2317459"/>
              <a:gd name="connsiteY4" fmla="*/ 0 h 933162"/>
              <a:gd name="connsiteX0" fmla="*/ 144314 w 2317459"/>
              <a:gd name="connsiteY0" fmla="*/ 0 h 933162"/>
              <a:gd name="connsiteX1" fmla="*/ 2317459 w 2317459"/>
              <a:gd name="connsiteY1" fmla="*/ 127820 h 933162"/>
              <a:gd name="connsiteX2" fmla="*/ 2307628 w 2317459"/>
              <a:gd name="connsiteY2" fmla="*/ 795511 h 933162"/>
              <a:gd name="connsiteX3" fmla="*/ 124649 w 2317459"/>
              <a:gd name="connsiteY3" fmla="*/ 933162 h 933162"/>
              <a:gd name="connsiteX4" fmla="*/ 144314 w 2317459"/>
              <a:gd name="connsiteY4" fmla="*/ 0 h 933162"/>
              <a:gd name="connsiteX0" fmla="*/ 144314 w 2317459"/>
              <a:gd name="connsiteY0" fmla="*/ 0 h 933162"/>
              <a:gd name="connsiteX1" fmla="*/ 2317459 w 2317459"/>
              <a:gd name="connsiteY1" fmla="*/ 127820 h 933162"/>
              <a:gd name="connsiteX2" fmla="*/ 1806183 w 2317459"/>
              <a:gd name="connsiteY2" fmla="*/ 844673 h 933162"/>
              <a:gd name="connsiteX3" fmla="*/ 124649 w 2317459"/>
              <a:gd name="connsiteY3" fmla="*/ 933162 h 933162"/>
              <a:gd name="connsiteX4" fmla="*/ 144314 w 2317459"/>
              <a:gd name="connsiteY4" fmla="*/ 0 h 933162"/>
              <a:gd name="connsiteX0" fmla="*/ 144314 w 2317459"/>
              <a:gd name="connsiteY0" fmla="*/ 0 h 933162"/>
              <a:gd name="connsiteX1" fmla="*/ 2317459 w 2317459"/>
              <a:gd name="connsiteY1" fmla="*/ 127820 h 933162"/>
              <a:gd name="connsiteX2" fmla="*/ 1806183 w 2317459"/>
              <a:gd name="connsiteY2" fmla="*/ 844673 h 933162"/>
              <a:gd name="connsiteX3" fmla="*/ 124649 w 2317459"/>
              <a:gd name="connsiteY3" fmla="*/ 933162 h 933162"/>
              <a:gd name="connsiteX4" fmla="*/ 144314 w 2317459"/>
              <a:gd name="connsiteY4" fmla="*/ 0 h 933162"/>
              <a:gd name="connsiteX0" fmla="*/ 144314 w 2317459"/>
              <a:gd name="connsiteY0" fmla="*/ 0 h 933162"/>
              <a:gd name="connsiteX1" fmla="*/ 2317459 w 2317459"/>
              <a:gd name="connsiteY1" fmla="*/ 127820 h 933162"/>
              <a:gd name="connsiteX2" fmla="*/ 1806183 w 2317459"/>
              <a:gd name="connsiteY2" fmla="*/ 844673 h 933162"/>
              <a:gd name="connsiteX3" fmla="*/ 124649 w 2317459"/>
              <a:gd name="connsiteY3" fmla="*/ 933162 h 933162"/>
              <a:gd name="connsiteX4" fmla="*/ 144314 w 2317459"/>
              <a:gd name="connsiteY4" fmla="*/ 0 h 933162"/>
              <a:gd name="connsiteX0" fmla="*/ 23909 w 2393699"/>
              <a:gd name="connsiteY0" fmla="*/ 10422 h 874759"/>
              <a:gd name="connsiteX1" fmla="*/ 2393699 w 2393699"/>
              <a:gd name="connsiteY1" fmla="*/ 69417 h 874759"/>
              <a:gd name="connsiteX2" fmla="*/ 1882423 w 2393699"/>
              <a:gd name="connsiteY2" fmla="*/ 786270 h 874759"/>
              <a:gd name="connsiteX3" fmla="*/ 200889 w 2393699"/>
              <a:gd name="connsiteY3" fmla="*/ 874759 h 874759"/>
              <a:gd name="connsiteX4" fmla="*/ 23909 w 2393699"/>
              <a:gd name="connsiteY4" fmla="*/ 10422 h 874759"/>
              <a:gd name="connsiteX0" fmla="*/ 36927 w 2377220"/>
              <a:gd name="connsiteY0" fmla="*/ 46388 h 861564"/>
              <a:gd name="connsiteX1" fmla="*/ 2377220 w 2377220"/>
              <a:gd name="connsiteY1" fmla="*/ 56222 h 861564"/>
              <a:gd name="connsiteX2" fmla="*/ 1865944 w 2377220"/>
              <a:gd name="connsiteY2" fmla="*/ 773075 h 861564"/>
              <a:gd name="connsiteX3" fmla="*/ 184410 w 2377220"/>
              <a:gd name="connsiteY3" fmla="*/ 861564 h 861564"/>
              <a:gd name="connsiteX4" fmla="*/ 36927 w 2377220"/>
              <a:gd name="connsiteY4" fmla="*/ 46388 h 861564"/>
              <a:gd name="connsiteX0" fmla="*/ 36927 w 2377220"/>
              <a:gd name="connsiteY0" fmla="*/ 42871 h 858047"/>
              <a:gd name="connsiteX1" fmla="*/ 2377220 w 2377220"/>
              <a:gd name="connsiteY1" fmla="*/ 52705 h 858047"/>
              <a:gd name="connsiteX2" fmla="*/ 1865944 w 2377220"/>
              <a:gd name="connsiteY2" fmla="*/ 769558 h 858047"/>
              <a:gd name="connsiteX3" fmla="*/ 184410 w 2377220"/>
              <a:gd name="connsiteY3" fmla="*/ 858047 h 858047"/>
              <a:gd name="connsiteX4" fmla="*/ 36927 w 2377220"/>
              <a:gd name="connsiteY4" fmla="*/ 42871 h 85804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77220" h="858047">
                <a:moveTo>
                  <a:pt x="36927" y="42871"/>
                </a:moveTo>
                <a:cubicBezTo>
                  <a:pt x="476174" y="105143"/>
                  <a:pt x="1308709" y="-88224"/>
                  <a:pt x="2377220" y="52705"/>
                </a:cubicBezTo>
                <a:cubicBezTo>
                  <a:pt x="2206795" y="291656"/>
                  <a:pt x="2714795" y="727253"/>
                  <a:pt x="1865944" y="769558"/>
                </a:cubicBezTo>
                <a:lnTo>
                  <a:pt x="184410" y="858047"/>
                </a:lnTo>
                <a:cubicBezTo>
                  <a:pt x="-104003" y="605987"/>
                  <a:pt x="30372" y="353925"/>
                  <a:pt x="36927" y="42871"/>
                </a:cubicBezTo>
                <a:close/>
              </a:path>
            </a:pathLst>
          </a:custGeom>
          <a:solidFill>
            <a:schemeClr val="accent2">
              <a:lumMod val="40000"/>
              <a:lumOff val="60000"/>
              <a:alpha val="56000"/>
            </a:schemeClr>
          </a:solidFill>
          <a:ln>
            <a:solidFill>
              <a:schemeClr val="tx1">
                <a:alpha val="98000"/>
              </a:schemeClr>
            </a:solidFill>
            <a:prstDash val="dashDot"/>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err="1">
                <a:ln>
                  <a:noFill/>
                </a:ln>
                <a:solidFill>
                  <a:prstClr val="black">
                    <a:lumMod val="75000"/>
                    <a:lumOff val="25000"/>
                  </a:prstClr>
                </a:solidFill>
                <a:effectLst/>
                <a:uLnTx/>
                <a:uFillTx/>
                <a:latin typeface="Cambria" panose="02040503050406030204" pitchFamily="18" charset="0"/>
                <a:ea typeface="Cambria" panose="02040503050406030204" pitchFamily="18" charset="0"/>
              </a:rPr>
              <a:t>Trò</a:t>
            </a:r>
            <a:r>
              <a:rPr kumimoji="0" lang="en-US" sz="4000" b="1" i="0" u="none" strike="noStrike" kern="1200" cap="none" spc="0" normalizeH="0" baseline="0" noProof="0" dirty="0">
                <a:ln>
                  <a:noFill/>
                </a:ln>
                <a:solidFill>
                  <a:prstClr val="black">
                    <a:lumMod val="75000"/>
                    <a:lumOff val="25000"/>
                  </a:prstClr>
                </a:solidFill>
                <a:effectLst/>
                <a:uLnTx/>
                <a:uFillTx/>
                <a:latin typeface="Cambria" panose="02040503050406030204" pitchFamily="18" charset="0"/>
                <a:ea typeface="Cambria" panose="02040503050406030204" pitchFamily="18" charset="0"/>
              </a:rPr>
              <a:t> </a:t>
            </a:r>
            <a:r>
              <a:rPr kumimoji="0" lang="en-US" sz="4000" b="1" i="0" u="none" strike="noStrike" kern="1200" cap="none" spc="0" normalizeH="0" baseline="0" noProof="0" dirty="0" err="1">
                <a:ln>
                  <a:noFill/>
                </a:ln>
                <a:solidFill>
                  <a:prstClr val="black">
                    <a:lumMod val="75000"/>
                    <a:lumOff val="25000"/>
                  </a:prstClr>
                </a:solidFill>
                <a:effectLst/>
                <a:uLnTx/>
                <a:uFillTx/>
                <a:latin typeface="Cambria" panose="02040503050406030204" pitchFamily="18" charset="0"/>
                <a:ea typeface="Cambria" panose="02040503050406030204" pitchFamily="18" charset="0"/>
              </a:rPr>
              <a:t>chơi</a:t>
            </a:r>
            <a:r>
              <a:rPr kumimoji="0" lang="en-US" sz="4000" b="1" i="0" u="none" strike="noStrike" kern="1200" cap="none" spc="0" normalizeH="0" baseline="0" noProof="0" dirty="0">
                <a:ln>
                  <a:noFill/>
                </a:ln>
                <a:solidFill>
                  <a:prstClr val="black">
                    <a:lumMod val="75000"/>
                    <a:lumOff val="25000"/>
                  </a:prstClr>
                </a:solidFill>
                <a:effectLst/>
                <a:uLnTx/>
                <a:uFillTx/>
                <a:latin typeface="Cambria" panose="02040503050406030204" pitchFamily="18" charset="0"/>
                <a:ea typeface="Cambria" panose="02040503050406030204" pitchFamily="18" charset="0"/>
              </a:rPr>
              <a:t>:</a:t>
            </a:r>
          </a:p>
        </p:txBody>
      </p:sp>
      <p:grpSp>
        <p:nvGrpSpPr>
          <p:cNvPr id="669" name="Google Shape;796;p3"/>
          <p:cNvGrpSpPr/>
          <p:nvPr/>
        </p:nvGrpSpPr>
        <p:grpSpPr>
          <a:xfrm>
            <a:off x="10083513" y="5243155"/>
            <a:ext cx="210400" cy="182707"/>
            <a:chOff x="9117820" y="2027686"/>
            <a:chExt cx="210400" cy="182707"/>
          </a:xfrm>
        </p:grpSpPr>
        <p:sp>
          <p:nvSpPr>
            <p:cNvPr id="670" name="Google Shape;797;p3"/>
            <p:cNvSpPr/>
            <p:nvPr/>
          </p:nvSpPr>
          <p:spPr>
            <a:xfrm>
              <a:off x="9277433" y="2113468"/>
              <a:ext cx="50788" cy="35339"/>
            </a:xfrm>
            <a:custGeom>
              <a:avLst/>
              <a:gdLst/>
              <a:ahLst/>
              <a:cxnLst/>
              <a:rect l="l" t="t" r="r" b="b"/>
              <a:pathLst>
                <a:path w="50788" h="35339" extrusionOk="0">
                  <a:moveTo>
                    <a:pt x="48729" y="18622"/>
                  </a:moveTo>
                  <a:cubicBezTo>
                    <a:pt x="51301" y="20527"/>
                    <a:pt x="50920" y="23194"/>
                    <a:pt x="50444" y="25861"/>
                  </a:cubicBezTo>
                  <a:cubicBezTo>
                    <a:pt x="44729" y="32814"/>
                    <a:pt x="37014" y="35767"/>
                    <a:pt x="28346" y="35290"/>
                  </a:cubicBezTo>
                  <a:cubicBezTo>
                    <a:pt x="21202" y="34909"/>
                    <a:pt x="14058" y="34528"/>
                    <a:pt x="7105" y="32719"/>
                  </a:cubicBezTo>
                  <a:cubicBezTo>
                    <a:pt x="4629" y="32623"/>
                    <a:pt x="1962" y="32623"/>
                    <a:pt x="438" y="30147"/>
                  </a:cubicBezTo>
                  <a:cubicBezTo>
                    <a:pt x="-229" y="29194"/>
                    <a:pt x="-134" y="28242"/>
                    <a:pt x="723" y="27385"/>
                  </a:cubicBezTo>
                  <a:cubicBezTo>
                    <a:pt x="5200" y="26146"/>
                    <a:pt x="8058" y="23860"/>
                    <a:pt x="7391" y="18526"/>
                  </a:cubicBezTo>
                  <a:cubicBezTo>
                    <a:pt x="6819" y="13764"/>
                    <a:pt x="9582" y="9859"/>
                    <a:pt x="11772" y="5858"/>
                  </a:cubicBezTo>
                  <a:cubicBezTo>
                    <a:pt x="16059" y="-1952"/>
                    <a:pt x="20250" y="-1857"/>
                    <a:pt x="24726" y="5572"/>
                  </a:cubicBezTo>
                  <a:cubicBezTo>
                    <a:pt x="26441" y="5477"/>
                    <a:pt x="26631" y="10335"/>
                    <a:pt x="29298" y="6906"/>
                  </a:cubicBezTo>
                  <a:cubicBezTo>
                    <a:pt x="29298" y="4810"/>
                    <a:pt x="30346" y="3477"/>
                    <a:pt x="31965" y="2334"/>
                  </a:cubicBezTo>
                  <a:cubicBezTo>
                    <a:pt x="34918" y="1667"/>
                    <a:pt x="36633" y="3858"/>
                    <a:pt x="38633" y="5191"/>
                  </a:cubicBezTo>
                  <a:cubicBezTo>
                    <a:pt x="42062" y="9668"/>
                    <a:pt x="47872" y="12240"/>
                    <a:pt x="48729" y="18622"/>
                  </a:cubicBezTo>
                  <a:cubicBezTo>
                    <a:pt x="43395" y="20908"/>
                    <a:pt x="37395" y="21479"/>
                    <a:pt x="33108" y="25956"/>
                  </a:cubicBezTo>
                  <a:cubicBezTo>
                    <a:pt x="38252" y="23384"/>
                    <a:pt x="43205" y="20431"/>
                    <a:pt x="48729" y="18622"/>
                  </a:cubicBezTo>
                  <a:close/>
                </a:path>
              </a:pathLst>
            </a:custGeom>
            <a:solidFill>
              <a:srgbClr val="FCCD09"/>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671" name="Google Shape;798;p3"/>
            <p:cNvSpPr/>
            <p:nvPr/>
          </p:nvSpPr>
          <p:spPr>
            <a:xfrm>
              <a:off x="9218760" y="2142838"/>
              <a:ext cx="32187" cy="43580"/>
            </a:xfrm>
            <a:custGeom>
              <a:avLst/>
              <a:gdLst/>
              <a:ahLst/>
              <a:cxnLst/>
              <a:rect l="l" t="t" r="r" b="b"/>
              <a:pathLst>
                <a:path w="32187" h="43580" extrusionOk="0">
                  <a:moveTo>
                    <a:pt x="29202" y="28018"/>
                  </a:moveTo>
                  <a:cubicBezTo>
                    <a:pt x="28345" y="28875"/>
                    <a:pt x="27393" y="29733"/>
                    <a:pt x="26535" y="30685"/>
                  </a:cubicBezTo>
                  <a:cubicBezTo>
                    <a:pt x="22344" y="33924"/>
                    <a:pt x="21868" y="39734"/>
                    <a:pt x="17963" y="43163"/>
                  </a:cubicBezTo>
                  <a:cubicBezTo>
                    <a:pt x="16439" y="43734"/>
                    <a:pt x="15010" y="43734"/>
                    <a:pt x="13581" y="43068"/>
                  </a:cubicBezTo>
                  <a:cubicBezTo>
                    <a:pt x="11200" y="39067"/>
                    <a:pt x="6819" y="40591"/>
                    <a:pt x="3485" y="39258"/>
                  </a:cubicBezTo>
                  <a:cubicBezTo>
                    <a:pt x="-1373" y="36495"/>
                    <a:pt x="56" y="32114"/>
                    <a:pt x="722" y="28018"/>
                  </a:cubicBezTo>
                  <a:cubicBezTo>
                    <a:pt x="1865" y="22970"/>
                    <a:pt x="9676" y="22875"/>
                    <a:pt x="9105" y="16588"/>
                  </a:cubicBezTo>
                  <a:cubicBezTo>
                    <a:pt x="9105" y="15064"/>
                    <a:pt x="9295" y="13540"/>
                    <a:pt x="9771" y="12016"/>
                  </a:cubicBezTo>
                  <a:cubicBezTo>
                    <a:pt x="11962" y="4777"/>
                    <a:pt x="17106" y="1062"/>
                    <a:pt x="24440" y="110"/>
                  </a:cubicBezTo>
                  <a:cubicBezTo>
                    <a:pt x="25964" y="-81"/>
                    <a:pt x="27583" y="-176"/>
                    <a:pt x="28631" y="1158"/>
                  </a:cubicBezTo>
                  <a:cubicBezTo>
                    <a:pt x="30060" y="2967"/>
                    <a:pt x="29012" y="4682"/>
                    <a:pt x="27774" y="6111"/>
                  </a:cubicBezTo>
                  <a:cubicBezTo>
                    <a:pt x="24440" y="10016"/>
                    <a:pt x="19582" y="13540"/>
                    <a:pt x="24535" y="19350"/>
                  </a:cubicBezTo>
                  <a:cubicBezTo>
                    <a:pt x="26631" y="21446"/>
                    <a:pt x="30060" y="19541"/>
                    <a:pt x="32060" y="21827"/>
                  </a:cubicBezTo>
                  <a:cubicBezTo>
                    <a:pt x="32726" y="24399"/>
                    <a:pt x="30631" y="26018"/>
                    <a:pt x="29202" y="28018"/>
                  </a:cubicBezTo>
                  <a:close/>
                </a:path>
              </a:pathLst>
            </a:custGeom>
            <a:solidFill>
              <a:srgbClr val="FBC101"/>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672" name="Google Shape;799;p3"/>
            <p:cNvSpPr/>
            <p:nvPr/>
          </p:nvSpPr>
          <p:spPr>
            <a:xfrm>
              <a:off x="9190336" y="2027686"/>
              <a:ext cx="30861" cy="57253"/>
            </a:xfrm>
            <a:custGeom>
              <a:avLst/>
              <a:gdLst/>
              <a:ahLst/>
              <a:cxnLst/>
              <a:rect l="l" t="t" r="r" b="b"/>
              <a:pathLst>
                <a:path w="30861" h="57253" extrusionOk="0">
                  <a:moveTo>
                    <a:pt x="0" y="56207"/>
                  </a:moveTo>
                  <a:cubicBezTo>
                    <a:pt x="381" y="44491"/>
                    <a:pt x="476" y="32680"/>
                    <a:pt x="1048" y="20964"/>
                  </a:cubicBezTo>
                  <a:cubicBezTo>
                    <a:pt x="1524" y="11820"/>
                    <a:pt x="2000" y="1343"/>
                    <a:pt x="13811" y="105"/>
                  </a:cubicBezTo>
                  <a:cubicBezTo>
                    <a:pt x="25051" y="-1038"/>
                    <a:pt x="29337" y="7344"/>
                    <a:pt x="30861" y="17250"/>
                  </a:cubicBezTo>
                  <a:cubicBezTo>
                    <a:pt x="30670" y="17631"/>
                    <a:pt x="30480" y="18107"/>
                    <a:pt x="30194" y="18488"/>
                  </a:cubicBezTo>
                  <a:cubicBezTo>
                    <a:pt x="27432" y="18774"/>
                    <a:pt x="26003" y="16678"/>
                    <a:pt x="24193" y="15345"/>
                  </a:cubicBezTo>
                  <a:cubicBezTo>
                    <a:pt x="23431" y="14773"/>
                    <a:pt x="22765" y="14106"/>
                    <a:pt x="22193" y="13344"/>
                  </a:cubicBezTo>
                  <a:cubicBezTo>
                    <a:pt x="21622" y="12582"/>
                    <a:pt x="21050" y="11725"/>
                    <a:pt x="20479" y="10963"/>
                  </a:cubicBezTo>
                  <a:cubicBezTo>
                    <a:pt x="14192" y="6772"/>
                    <a:pt x="10573" y="9249"/>
                    <a:pt x="8477" y="15726"/>
                  </a:cubicBezTo>
                  <a:cubicBezTo>
                    <a:pt x="7334" y="19059"/>
                    <a:pt x="8763" y="22869"/>
                    <a:pt x="6953" y="26108"/>
                  </a:cubicBezTo>
                  <a:cubicBezTo>
                    <a:pt x="4191" y="31823"/>
                    <a:pt x="8477" y="37443"/>
                    <a:pt x="7049" y="43158"/>
                  </a:cubicBezTo>
                  <a:cubicBezTo>
                    <a:pt x="6191" y="44777"/>
                    <a:pt x="5524" y="46396"/>
                    <a:pt x="6191" y="48301"/>
                  </a:cubicBezTo>
                  <a:cubicBezTo>
                    <a:pt x="5905" y="51730"/>
                    <a:pt x="5429" y="55064"/>
                    <a:pt x="2381" y="57159"/>
                  </a:cubicBezTo>
                  <a:cubicBezTo>
                    <a:pt x="1333" y="57445"/>
                    <a:pt x="571" y="57064"/>
                    <a:pt x="0" y="56207"/>
                  </a:cubicBezTo>
                  <a:close/>
                </a:path>
              </a:pathLst>
            </a:custGeom>
            <a:solidFill>
              <a:srgbClr val="FBD124"/>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673" name="Google Shape;800;p3"/>
            <p:cNvSpPr/>
            <p:nvPr/>
          </p:nvSpPr>
          <p:spPr>
            <a:xfrm>
              <a:off x="9197038" y="2138912"/>
              <a:ext cx="24295" cy="67746"/>
            </a:xfrm>
            <a:custGeom>
              <a:avLst/>
              <a:gdLst/>
              <a:ahLst/>
              <a:cxnLst/>
              <a:rect l="l" t="t" r="r" b="b"/>
              <a:pathLst>
                <a:path w="24295" h="67746" extrusionOk="0">
                  <a:moveTo>
                    <a:pt x="16538" y="66711"/>
                  </a:moveTo>
                  <a:cubicBezTo>
                    <a:pt x="11109" y="60139"/>
                    <a:pt x="9585" y="51852"/>
                    <a:pt x="8156" y="43946"/>
                  </a:cubicBezTo>
                  <a:cubicBezTo>
                    <a:pt x="5775" y="30325"/>
                    <a:pt x="4061" y="16514"/>
                    <a:pt x="536" y="3084"/>
                  </a:cubicBezTo>
                  <a:cubicBezTo>
                    <a:pt x="-130" y="2131"/>
                    <a:pt x="-226" y="1084"/>
                    <a:pt x="536" y="131"/>
                  </a:cubicBezTo>
                  <a:cubicBezTo>
                    <a:pt x="3299" y="-536"/>
                    <a:pt x="4537" y="1465"/>
                    <a:pt x="5870" y="3275"/>
                  </a:cubicBezTo>
                  <a:cubicBezTo>
                    <a:pt x="11776" y="10704"/>
                    <a:pt x="11300" y="19753"/>
                    <a:pt x="12443" y="28420"/>
                  </a:cubicBezTo>
                  <a:cubicBezTo>
                    <a:pt x="13681" y="37946"/>
                    <a:pt x="13300" y="48042"/>
                    <a:pt x="21587" y="55186"/>
                  </a:cubicBezTo>
                  <a:cubicBezTo>
                    <a:pt x="22063" y="57281"/>
                    <a:pt x="22444" y="59377"/>
                    <a:pt x="23396" y="61377"/>
                  </a:cubicBezTo>
                  <a:cubicBezTo>
                    <a:pt x="24063" y="63473"/>
                    <a:pt x="25206" y="65568"/>
                    <a:pt x="23015" y="67378"/>
                  </a:cubicBezTo>
                  <a:cubicBezTo>
                    <a:pt x="20729" y="67949"/>
                    <a:pt x="18539" y="67949"/>
                    <a:pt x="16538" y="66711"/>
                  </a:cubicBezTo>
                  <a:close/>
                </a:path>
              </a:pathLst>
            </a:custGeom>
            <a:solidFill>
              <a:srgbClr val="F9C612"/>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674" name="Google Shape;801;p3"/>
            <p:cNvSpPr/>
            <p:nvPr/>
          </p:nvSpPr>
          <p:spPr>
            <a:xfrm>
              <a:off x="9261487" y="2048291"/>
              <a:ext cx="37591" cy="50142"/>
            </a:xfrm>
            <a:custGeom>
              <a:avLst/>
              <a:gdLst/>
              <a:ahLst/>
              <a:cxnLst/>
              <a:rect l="l" t="t" r="r" b="b"/>
              <a:pathLst>
                <a:path w="37591" h="50142" extrusionOk="0">
                  <a:moveTo>
                    <a:pt x="0" y="10932"/>
                  </a:moveTo>
                  <a:cubicBezTo>
                    <a:pt x="8001" y="5979"/>
                    <a:pt x="16859" y="3026"/>
                    <a:pt x="25908" y="645"/>
                  </a:cubicBezTo>
                  <a:cubicBezTo>
                    <a:pt x="33338" y="-1355"/>
                    <a:pt x="37052" y="1216"/>
                    <a:pt x="37433" y="9503"/>
                  </a:cubicBezTo>
                  <a:cubicBezTo>
                    <a:pt x="38005" y="20933"/>
                    <a:pt x="37243" y="31982"/>
                    <a:pt x="31528" y="42174"/>
                  </a:cubicBezTo>
                  <a:cubicBezTo>
                    <a:pt x="30194" y="44650"/>
                    <a:pt x="29813" y="47127"/>
                    <a:pt x="30194" y="49794"/>
                  </a:cubicBezTo>
                  <a:cubicBezTo>
                    <a:pt x="28194" y="50746"/>
                    <a:pt x="27051" y="49603"/>
                    <a:pt x="26194" y="48079"/>
                  </a:cubicBezTo>
                  <a:cubicBezTo>
                    <a:pt x="25336" y="45984"/>
                    <a:pt x="25336" y="43698"/>
                    <a:pt x="25813" y="41507"/>
                  </a:cubicBezTo>
                  <a:cubicBezTo>
                    <a:pt x="26480" y="38935"/>
                    <a:pt x="27242" y="36364"/>
                    <a:pt x="27813" y="33792"/>
                  </a:cubicBezTo>
                  <a:cubicBezTo>
                    <a:pt x="28384" y="31792"/>
                    <a:pt x="29337" y="29982"/>
                    <a:pt x="30194" y="28172"/>
                  </a:cubicBezTo>
                  <a:cubicBezTo>
                    <a:pt x="31909" y="24553"/>
                    <a:pt x="31909" y="20647"/>
                    <a:pt x="31337" y="16837"/>
                  </a:cubicBezTo>
                  <a:cubicBezTo>
                    <a:pt x="31052" y="15409"/>
                    <a:pt x="30575" y="13980"/>
                    <a:pt x="30194" y="12456"/>
                  </a:cubicBezTo>
                  <a:cubicBezTo>
                    <a:pt x="29718" y="7884"/>
                    <a:pt x="27622" y="8074"/>
                    <a:pt x="23336" y="8551"/>
                  </a:cubicBezTo>
                  <a:cubicBezTo>
                    <a:pt x="15716" y="9598"/>
                    <a:pt x="8287" y="15694"/>
                    <a:pt x="0" y="10932"/>
                  </a:cubicBezTo>
                  <a:close/>
                </a:path>
              </a:pathLst>
            </a:custGeom>
            <a:solidFill>
              <a:srgbClr val="FACB22"/>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675" name="Google Shape;802;p3"/>
            <p:cNvSpPr/>
            <p:nvPr/>
          </p:nvSpPr>
          <p:spPr>
            <a:xfrm>
              <a:off x="9243047" y="2051413"/>
              <a:ext cx="50790" cy="20783"/>
            </a:xfrm>
            <a:custGeom>
              <a:avLst/>
              <a:gdLst/>
              <a:ahLst/>
              <a:cxnLst/>
              <a:rect l="l" t="t" r="r" b="b"/>
              <a:pathLst>
                <a:path w="50790" h="20783" extrusionOk="0">
                  <a:moveTo>
                    <a:pt x="18440" y="7810"/>
                  </a:moveTo>
                  <a:cubicBezTo>
                    <a:pt x="28823" y="5715"/>
                    <a:pt x="39491" y="4667"/>
                    <a:pt x="49206" y="0"/>
                  </a:cubicBezTo>
                  <a:cubicBezTo>
                    <a:pt x="51778" y="3524"/>
                    <a:pt x="50349" y="6953"/>
                    <a:pt x="50730" y="10192"/>
                  </a:cubicBezTo>
                  <a:cubicBezTo>
                    <a:pt x="49206" y="12002"/>
                    <a:pt x="47111" y="12192"/>
                    <a:pt x="44920" y="12002"/>
                  </a:cubicBezTo>
                  <a:cubicBezTo>
                    <a:pt x="42062" y="11430"/>
                    <a:pt x="39205" y="10573"/>
                    <a:pt x="36157" y="11049"/>
                  </a:cubicBezTo>
                  <a:cubicBezTo>
                    <a:pt x="32633" y="11335"/>
                    <a:pt x="30442" y="14097"/>
                    <a:pt x="27584" y="15621"/>
                  </a:cubicBezTo>
                  <a:cubicBezTo>
                    <a:pt x="23393" y="15812"/>
                    <a:pt x="19107" y="15907"/>
                    <a:pt x="15392" y="18193"/>
                  </a:cubicBezTo>
                  <a:cubicBezTo>
                    <a:pt x="12535" y="18383"/>
                    <a:pt x="9963" y="19050"/>
                    <a:pt x="7487" y="20479"/>
                  </a:cubicBezTo>
                  <a:cubicBezTo>
                    <a:pt x="6058" y="20955"/>
                    <a:pt x="4724" y="20860"/>
                    <a:pt x="3391" y="20288"/>
                  </a:cubicBezTo>
                  <a:cubicBezTo>
                    <a:pt x="1486" y="18764"/>
                    <a:pt x="1200" y="16383"/>
                    <a:pt x="57" y="14383"/>
                  </a:cubicBezTo>
                  <a:cubicBezTo>
                    <a:pt x="-133" y="13430"/>
                    <a:pt x="152" y="12668"/>
                    <a:pt x="914" y="12097"/>
                  </a:cubicBezTo>
                  <a:cubicBezTo>
                    <a:pt x="7391" y="13335"/>
                    <a:pt x="12440" y="8668"/>
                    <a:pt x="18440" y="7810"/>
                  </a:cubicBezTo>
                  <a:close/>
                </a:path>
              </a:pathLst>
            </a:custGeom>
            <a:solidFill>
              <a:srgbClr val="F9C70D"/>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676" name="Google Shape;803;p3"/>
            <p:cNvSpPr/>
            <p:nvPr/>
          </p:nvSpPr>
          <p:spPr>
            <a:xfrm>
              <a:off x="9117820" y="2113611"/>
              <a:ext cx="55370" cy="24376"/>
            </a:xfrm>
            <a:custGeom>
              <a:avLst/>
              <a:gdLst/>
              <a:ahLst/>
              <a:cxnLst/>
              <a:rect l="l" t="t" r="r" b="b"/>
              <a:pathLst>
                <a:path w="55370" h="24376" extrusionOk="0">
                  <a:moveTo>
                    <a:pt x="52037" y="23622"/>
                  </a:moveTo>
                  <a:cubicBezTo>
                    <a:pt x="39178" y="25051"/>
                    <a:pt x="26414" y="24384"/>
                    <a:pt x="13746" y="22193"/>
                  </a:cubicBezTo>
                  <a:cubicBezTo>
                    <a:pt x="7936" y="21145"/>
                    <a:pt x="697" y="20764"/>
                    <a:pt x="30" y="12763"/>
                  </a:cubicBezTo>
                  <a:cubicBezTo>
                    <a:pt x="-446" y="5810"/>
                    <a:pt x="4793" y="2095"/>
                    <a:pt x="10889" y="0"/>
                  </a:cubicBezTo>
                  <a:cubicBezTo>
                    <a:pt x="11270" y="286"/>
                    <a:pt x="11651" y="571"/>
                    <a:pt x="12032" y="857"/>
                  </a:cubicBezTo>
                  <a:cubicBezTo>
                    <a:pt x="12508" y="4667"/>
                    <a:pt x="9460" y="6572"/>
                    <a:pt x="7745" y="9334"/>
                  </a:cubicBezTo>
                  <a:cubicBezTo>
                    <a:pt x="7364" y="10096"/>
                    <a:pt x="7079" y="10954"/>
                    <a:pt x="6983" y="11811"/>
                  </a:cubicBezTo>
                  <a:cubicBezTo>
                    <a:pt x="9460" y="18097"/>
                    <a:pt x="15365" y="15240"/>
                    <a:pt x="19747" y="16573"/>
                  </a:cubicBezTo>
                  <a:cubicBezTo>
                    <a:pt x="27462" y="18574"/>
                    <a:pt x="35368" y="17335"/>
                    <a:pt x="43083" y="17907"/>
                  </a:cubicBezTo>
                  <a:cubicBezTo>
                    <a:pt x="47655" y="18288"/>
                    <a:pt x="53084" y="16954"/>
                    <a:pt x="55370" y="23050"/>
                  </a:cubicBezTo>
                  <a:cubicBezTo>
                    <a:pt x="54418" y="24384"/>
                    <a:pt x="53275" y="24575"/>
                    <a:pt x="52037" y="23622"/>
                  </a:cubicBezTo>
                  <a:close/>
                </a:path>
              </a:pathLst>
            </a:custGeom>
            <a:solidFill>
              <a:srgbClr val="F7CD23"/>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677" name="Google Shape;804;p3"/>
            <p:cNvSpPr/>
            <p:nvPr/>
          </p:nvSpPr>
          <p:spPr>
            <a:xfrm>
              <a:off x="9128709" y="2092676"/>
              <a:ext cx="46864" cy="23328"/>
            </a:xfrm>
            <a:custGeom>
              <a:avLst/>
              <a:gdLst/>
              <a:ahLst/>
              <a:cxnLst/>
              <a:rect l="l" t="t" r="r" b="b"/>
              <a:pathLst>
                <a:path w="46864" h="23328" extrusionOk="0">
                  <a:moveTo>
                    <a:pt x="0" y="20935"/>
                  </a:moveTo>
                  <a:cubicBezTo>
                    <a:pt x="13049" y="12934"/>
                    <a:pt x="25146" y="3123"/>
                    <a:pt x="40958" y="742"/>
                  </a:cubicBezTo>
                  <a:cubicBezTo>
                    <a:pt x="42577" y="75"/>
                    <a:pt x="44196" y="-210"/>
                    <a:pt x="45911" y="171"/>
                  </a:cubicBezTo>
                  <a:cubicBezTo>
                    <a:pt x="47816" y="2457"/>
                    <a:pt x="46482" y="4362"/>
                    <a:pt x="45244" y="6267"/>
                  </a:cubicBezTo>
                  <a:cubicBezTo>
                    <a:pt x="43720" y="7981"/>
                    <a:pt x="41910" y="9029"/>
                    <a:pt x="39719" y="9505"/>
                  </a:cubicBezTo>
                  <a:cubicBezTo>
                    <a:pt x="34576" y="9410"/>
                    <a:pt x="29623" y="9791"/>
                    <a:pt x="25622" y="13696"/>
                  </a:cubicBezTo>
                  <a:cubicBezTo>
                    <a:pt x="18479" y="15982"/>
                    <a:pt x="12859" y="21697"/>
                    <a:pt x="5334" y="23316"/>
                  </a:cubicBezTo>
                  <a:cubicBezTo>
                    <a:pt x="3620" y="23412"/>
                    <a:pt x="2000" y="22935"/>
                    <a:pt x="762" y="21697"/>
                  </a:cubicBezTo>
                  <a:lnTo>
                    <a:pt x="0" y="20935"/>
                  </a:lnTo>
                  <a:close/>
                </a:path>
              </a:pathLst>
            </a:custGeom>
            <a:solidFill>
              <a:srgbClr val="FDD41F"/>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678" name="Google Shape;805;p3"/>
            <p:cNvSpPr/>
            <p:nvPr/>
          </p:nvSpPr>
          <p:spPr>
            <a:xfrm>
              <a:off x="9284538" y="2139329"/>
              <a:ext cx="43338" cy="11318"/>
            </a:xfrm>
            <a:custGeom>
              <a:avLst/>
              <a:gdLst/>
              <a:ahLst/>
              <a:cxnLst/>
              <a:rect l="l" t="t" r="r" b="b"/>
              <a:pathLst>
                <a:path w="43338" h="11318" extrusionOk="0">
                  <a:moveTo>
                    <a:pt x="0" y="6858"/>
                  </a:moveTo>
                  <a:cubicBezTo>
                    <a:pt x="14573" y="5620"/>
                    <a:pt x="30290" y="11239"/>
                    <a:pt x="43339" y="0"/>
                  </a:cubicBezTo>
                  <a:cubicBezTo>
                    <a:pt x="39910" y="11144"/>
                    <a:pt x="29908" y="10573"/>
                    <a:pt x="21622" y="11239"/>
                  </a:cubicBezTo>
                  <a:cubicBezTo>
                    <a:pt x="14383" y="11716"/>
                    <a:pt x="6858" y="10001"/>
                    <a:pt x="0" y="6858"/>
                  </a:cubicBezTo>
                  <a:close/>
                </a:path>
              </a:pathLst>
            </a:custGeom>
            <a:solidFill>
              <a:srgbClr val="F7D03B"/>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679" name="Google Shape;806;p3"/>
            <p:cNvSpPr/>
            <p:nvPr/>
          </p:nvSpPr>
          <p:spPr>
            <a:xfrm>
              <a:off x="9249486" y="2137995"/>
              <a:ext cx="28384" cy="24955"/>
            </a:xfrm>
            <a:custGeom>
              <a:avLst/>
              <a:gdLst/>
              <a:ahLst/>
              <a:cxnLst/>
              <a:rect l="l" t="t" r="r" b="b"/>
              <a:pathLst>
                <a:path w="28384" h="24955" extrusionOk="0">
                  <a:moveTo>
                    <a:pt x="28289" y="3620"/>
                  </a:moveTo>
                  <a:cubicBezTo>
                    <a:pt x="28289" y="4286"/>
                    <a:pt x="28289" y="4953"/>
                    <a:pt x="28384" y="5620"/>
                  </a:cubicBezTo>
                  <a:cubicBezTo>
                    <a:pt x="19336" y="4858"/>
                    <a:pt x="16097" y="12668"/>
                    <a:pt x="11144" y="17812"/>
                  </a:cubicBezTo>
                  <a:cubicBezTo>
                    <a:pt x="9239" y="19812"/>
                    <a:pt x="8573" y="23146"/>
                    <a:pt x="5429" y="24194"/>
                  </a:cubicBezTo>
                  <a:cubicBezTo>
                    <a:pt x="4572" y="24955"/>
                    <a:pt x="3620" y="25146"/>
                    <a:pt x="2477" y="24765"/>
                  </a:cubicBezTo>
                  <a:cubicBezTo>
                    <a:pt x="1048" y="23813"/>
                    <a:pt x="95" y="22574"/>
                    <a:pt x="0" y="20765"/>
                  </a:cubicBezTo>
                  <a:cubicBezTo>
                    <a:pt x="2762" y="11716"/>
                    <a:pt x="11716" y="8763"/>
                    <a:pt x="17621" y="2667"/>
                  </a:cubicBezTo>
                  <a:cubicBezTo>
                    <a:pt x="19336" y="1238"/>
                    <a:pt x="21146" y="191"/>
                    <a:pt x="23432" y="0"/>
                  </a:cubicBezTo>
                  <a:cubicBezTo>
                    <a:pt x="25813" y="191"/>
                    <a:pt x="27527" y="1143"/>
                    <a:pt x="28289" y="3620"/>
                  </a:cubicBezTo>
                  <a:close/>
                </a:path>
              </a:pathLst>
            </a:custGeom>
            <a:solidFill>
              <a:srgbClr val="FCC40B"/>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680" name="Google Shape;807;p3"/>
            <p:cNvSpPr/>
            <p:nvPr/>
          </p:nvSpPr>
          <p:spPr>
            <a:xfrm>
              <a:off x="9226150" y="2173523"/>
              <a:ext cx="19240" cy="30098"/>
            </a:xfrm>
            <a:custGeom>
              <a:avLst/>
              <a:gdLst/>
              <a:ahLst/>
              <a:cxnLst/>
              <a:rect l="l" t="t" r="r" b="b"/>
              <a:pathLst>
                <a:path w="19240" h="30098" extrusionOk="0">
                  <a:moveTo>
                    <a:pt x="10478" y="11430"/>
                  </a:moveTo>
                  <a:cubicBezTo>
                    <a:pt x="13335" y="7620"/>
                    <a:pt x="11906" y="381"/>
                    <a:pt x="19241" y="0"/>
                  </a:cubicBezTo>
                  <a:cubicBezTo>
                    <a:pt x="17050" y="10954"/>
                    <a:pt x="8287" y="19145"/>
                    <a:pt x="6191" y="30099"/>
                  </a:cubicBezTo>
                  <a:cubicBezTo>
                    <a:pt x="4096" y="30099"/>
                    <a:pt x="2191" y="29337"/>
                    <a:pt x="762" y="27813"/>
                  </a:cubicBezTo>
                  <a:cubicBezTo>
                    <a:pt x="0" y="26384"/>
                    <a:pt x="-190" y="24955"/>
                    <a:pt x="191" y="23432"/>
                  </a:cubicBezTo>
                  <a:cubicBezTo>
                    <a:pt x="667" y="22003"/>
                    <a:pt x="1524" y="20764"/>
                    <a:pt x="2476" y="19622"/>
                  </a:cubicBezTo>
                  <a:cubicBezTo>
                    <a:pt x="4762" y="16573"/>
                    <a:pt x="7048" y="13430"/>
                    <a:pt x="10478" y="11430"/>
                  </a:cubicBezTo>
                  <a:close/>
                </a:path>
              </a:pathLst>
            </a:custGeom>
            <a:solidFill>
              <a:srgbClr val="FAC115"/>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681" name="Google Shape;808;p3"/>
            <p:cNvSpPr/>
            <p:nvPr/>
          </p:nvSpPr>
          <p:spPr>
            <a:xfrm>
              <a:off x="9281674" y="2095894"/>
              <a:ext cx="19545" cy="13592"/>
            </a:xfrm>
            <a:custGeom>
              <a:avLst/>
              <a:gdLst/>
              <a:ahLst/>
              <a:cxnLst/>
              <a:rect l="l" t="t" r="r" b="b"/>
              <a:pathLst>
                <a:path w="19545" h="13592" extrusionOk="0">
                  <a:moveTo>
                    <a:pt x="7151" y="0"/>
                  </a:moveTo>
                  <a:cubicBezTo>
                    <a:pt x="8103" y="762"/>
                    <a:pt x="9056" y="1429"/>
                    <a:pt x="10008" y="2191"/>
                  </a:cubicBezTo>
                  <a:cubicBezTo>
                    <a:pt x="13437" y="3810"/>
                    <a:pt x="16676" y="5715"/>
                    <a:pt x="18962" y="8954"/>
                  </a:cubicBezTo>
                  <a:cubicBezTo>
                    <a:pt x="19724" y="9906"/>
                    <a:pt x="19724" y="10954"/>
                    <a:pt x="19057" y="11906"/>
                  </a:cubicBezTo>
                  <a:cubicBezTo>
                    <a:pt x="16771" y="13716"/>
                    <a:pt x="14104" y="13907"/>
                    <a:pt x="11342" y="13240"/>
                  </a:cubicBezTo>
                  <a:cubicBezTo>
                    <a:pt x="8675" y="12097"/>
                    <a:pt x="6198" y="10382"/>
                    <a:pt x="3150" y="9811"/>
                  </a:cubicBezTo>
                  <a:cubicBezTo>
                    <a:pt x="-2946" y="3620"/>
                    <a:pt x="578" y="1238"/>
                    <a:pt x="7151" y="0"/>
                  </a:cubicBezTo>
                  <a:close/>
                </a:path>
              </a:pathLst>
            </a:custGeom>
            <a:solidFill>
              <a:srgbClr val="F9BF08"/>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682" name="Google Shape;809;p3"/>
            <p:cNvSpPr/>
            <p:nvPr/>
          </p:nvSpPr>
          <p:spPr>
            <a:xfrm>
              <a:off x="9169857" y="2131462"/>
              <a:ext cx="27908" cy="10628"/>
            </a:xfrm>
            <a:custGeom>
              <a:avLst/>
              <a:gdLst/>
              <a:ahLst/>
              <a:cxnLst/>
              <a:rect l="l" t="t" r="r" b="b"/>
              <a:pathLst>
                <a:path w="27908" h="10628" extrusionOk="0">
                  <a:moveTo>
                    <a:pt x="0" y="5771"/>
                  </a:moveTo>
                  <a:cubicBezTo>
                    <a:pt x="1048" y="5580"/>
                    <a:pt x="2000" y="5390"/>
                    <a:pt x="3048" y="5199"/>
                  </a:cubicBezTo>
                  <a:cubicBezTo>
                    <a:pt x="5620" y="2723"/>
                    <a:pt x="9239" y="2056"/>
                    <a:pt x="12192" y="151"/>
                  </a:cubicBezTo>
                  <a:cubicBezTo>
                    <a:pt x="15430" y="-325"/>
                    <a:pt x="18574" y="437"/>
                    <a:pt x="21717" y="913"/>
                  </a:cubicBezTo>
                  <a:cubicBezTo>
                    <a:pt x="25336" y="1865"/>
                    <a:pt x="27908" y="3770"/>
                    <a:pt x="27908" y="7866"/>
                  </a:cubicBezTo>
                  <a:cubicBezTo>
                    <a:pt x="27813" y="8819"/>
                    <a:pt x="27718" y="9676"/>
                    <a:pt x="27622" y="10628"/>
                  </a:cubicBezTo>
                  <a:cubicBezTo>
                    <a:pt x="19241" y="4628"/>
                    <a:pt x="8858" y="9676"/>
                    <a:pt x="0" y="5771"/>
                  </a:cubicBezTo>
                  <a:close/>
                </a:path>
              </a:pathLst>
            </a:custGeom>
            <a:solidFill>
              <a:srgbClr val="FACB27"/>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683" name="Google Shape;810;p3"/>
            <p:cNvSpPr/>
            <p:nvPr/>
          </p:nvSpPr>
          <p:spPr>
            <a:xfrm>
              <a:off x="9219817" y="2044936"/>
              <a:ext cx="21762" cy="18044"/>
            </a:xfrm>
            <a:custGeom>
              <a:avLst/>
              <a:gdLst/>
              <a:ahLst/>
              <a:cxnLst/>
              <a:rect l="l" t="t" r="r" b="b"/>
              <a:pathLst>
                <a:path w="21762" h="18044" extrusionOk="0">
                  <a:moveTo>
                    <a:pt x="1379" y="0"/>
                  </a:moveTo>
                  <a:cubicBezTo>
                    <a:pt x="8142" y="5525"/>
                    <a:pt x="15000" y="11049"/>
                    <a:pt x="21763" y="16478"/>
                  </a:cubicBezTo>
                  <a:cubicBezTo>
                    <a:pt x="17477" y="20098"/>
                    <a:pt x="13952" y="16478"/>
                    <a:pt x="10238" y="15240"/>
                  </a:cubicBezTo>
                  <a:cubicBezTo>
                    <a:pt x="9285" y="14859"/>
                    <a:pt x="8428" y="14383"/>
                    <a:pt x="7571" y="13811"/>
                  </a:cubicBezTo>
                  <a:cubicBezTo>
                    <a:pt x="5856" y="12859"/>
                    <a:pt x="4046" y="11811"/>
                    <a:pt x="2618" y="10478"/>
                  </a:cubicBezTo>
                  <a:cubicBezTo>
                    <a:pt x="1951" y="9716"/>
                    <a:pt x="1475" y="8858"/>
                    <a:pt x="1094" y="7906"/>
                  </a:cubicBezTo>
                  <a:cubicBezTo>
                    <a:pt x="427" y="5525"/>
                    <a:pt x="-716" y="3239"/>
                    <a:pt x="617" y="762"/>
                  </a:cubicBezTo>
                  <a:lnTo>
                    <a:pt x="1379" y="0"/>
                  </a:lnTo>
                  <a:close/>
                </a:path>
              </a:pathLst>
            </a:custGeom>
            <a:solidFill>
              <a:srgbClr val="F7C925"/>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684" name="Google Shape;811;p3"/>
            <p:cNvSpPr/>
            <p:nvPr/>
          </p:nvSpPr>
          <p:spPr>
            <a:xfrm>
              <a:off x="9297679" y="2104753"/>
              <a:ext cx="18482" cy="13906"/>
            </a:xfrm>
            <a:custGeom>
              <a:avLst/>
              <a:gdLst/>
              <a:ahLst/>
              <a:cxnLst/>
              <a:rect l="l" t="t" r="r" b="b"/>
              <a:pathLst>
                <a:path w="18482" h="13906" extrusionOk="0">
                  <a:moveTo>
                    <a:pt x="2861" y="2572"/>
                  </a:moveTo>
                  <a:cubicBezTo>
                    <a:pt x="2956" y="1715"/>
                    <a:pt x="2956" y="857"/>
                    <a:pt x="3052" y="0"/>
                  </a:cubicBezTo>
                  <a:cubicBezTo>
                    <a:pt x="9338" y="3429"/>
                    <a:pt x="14958" y="7525"/>
                    <a:pt x="18482" y="13907"/>
                  </a:cubicBezTo>
                  <a:cubicBezTo>
                    <a:pt x="16387" y="13145"/>
                    <a:pt x="14196" y="12383"/>
                    <a:pt x="12100" y="11621"/>
                  </a:cubicBezTo>
                  <a:cubicBezTo>
                    <a:pt x="7433" y="11144"/>
                    <a:pt x="2194" y="11716"/>
                    <a:pt x="4" y="5905"/>
                  </a:cubicBezTo>
                  <a:cubicBezTo>
                    <a:pt x="-92" y="4096"/>
                    <a:pt x="1718" y="3620"/>
                    <a:pt x="2861" y="2572"/>
                  </a:cubicBezTo>
                  <a:close/>
                </a:path>
              </a:pathLst>
            </a:custGeom>
            <a:solidFill>
              <a:srgbClr val="FBC70B"/>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685" name="Google Shape;812;p3"/>
            <p:cNvSpPr/>
            <p:nvPr/>
          </p:nvSpPr>
          <p:spPr>
            <a:xfrm>
              <a:off x="9218339" y="2195855"/>
              <a:ext cx="13929" cy="13283"/>
            </a:xfrm>
            <a:custGeom>
              <a:avLst/>
              <a:gdLst/>
              <a:ahLst/>
              <a:cxnLst/>
              <a:rect l="l" t="t" r="r" b="b"/>
              <a:pathLst>
                <a:path w="13929" h="13283" extrusionOk="0">
                  <a:moveTo>
                    <a:pt x="9144" y="5100"/>
                  </a:moveTo>
                  <a:cubicBezTo>
                    <a:pt x="11239" y="5195"/>
                    <a:pt x="12954" y="5671"/>
                    <a:pt x="13907" y="7767"/>
                  </a:cubicBezTo>
                  <a:cubicBezTo>
                    <a:pt x="14002" y="8529"/>
                    <a:pt x="13811" y="9100"/>
                    <a:pt x="13145" y="9577"/>
                  </a:cubicBezTo>
                  <a:cubicBezTo>
                    <a:pt x="9525" y="11863"/>
                    <a:pt x="6001" y="16530"/>
                    <a:pt x="2286" y="9767"/>
                  </a:cubicBezTo>
                  <a:cubicBezTo>
                    <a:pt x="1524" y="8243"/>
                    <a:pt x="762" y="6719"/>
                    <a:pt x="0" y="5195"/>
                  </a:cubicBezTo>
                  <a:cubicBezTo>
                    <a:pt x="3048" y="-1377"/>
                    <a:pt x="6096" y="-2044"/>
                    <a:pt x="9144" y="5100"/>
                  </a:cubicBezTo>
                  <a:close/>
                </a:path>
              </a:pathLst>
            </a:custGeom>
            <a:solidFill>
              <a:srgbClr val="FBCC0D"/>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686" name="Google Shape;813;p3"/>
            <p:cNvSpPr/>
            <p:nvPr/>
          </p:nvSpPr>
          <p:spPr>
            <a:xfrm>
              <a:off x="9169667" y="2083798"/>
              <a:ext cx="21883" cy="10340"/>
            </a:xfrm>
            <a:custGeom>
              <a:avLst/>
              <a:gdLst/>
              <a:ahLst/>
              <a:cxnLst/>
              <a:rect l="l" t="t" r="r" b="b"/>
              <a:pathLst>
                <a:path w="21883" h="10340" extrusionOk="0">
                  <a:moveTo>
                    <a:pt x="5334" y="9811"/>
                  </a:moveTo>
                  <a:cubicBezTo>
                    <a:pt x="3524" y="9716"/>
                    <a:pt x="1810" y="9620"/>
                    <a:pt x="0" y="9525"/>
                  </a:cubicBezTo>
                  <a:cubicBezTo>
                    <a:pt x="6858" y="6382"/>
                    <a:pt x="13811" y="3239"/>
                    <a:pt x="20669" y="0"/>
                  </a:cubicBezTo>
                  <a:cubicBezTo>
                    <a:pt x="20955" y="286"/>
                    <a:pt x="21241" y="571"/>
                    <a:pt x="21526" y="762"/>
                  </a:cubicBezTo>
                  <a:cubicBezTo>
                    <a:pt x="22003" y="1905"/>
                    <a:pt x="22003" y="2953"/>
                    <a:pt x="21526" y="4001"/>
                  </a:cubicBezTo>
                  <a:cubicBezTo>
                    <a:pt x="17050" y="8573"/>
                    <a:pt x="12001" y="11621"/>
                    <a:pt x="5334" y="9811"/>
                  </a:cubicBezTo>
                  <a:close/>
                </a:path>
              </a:pathLst>
            </a:custGeom>
            <a:solidFill>
              <a:srgbClr val="F9CD25"/>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687" name="Google Shape;814;p3"/>
            <p:cNvSpPr/>
            <p:nvPr/>
          </p:nvSpPr>
          <p:spPr>
            <a:xfrm>
              <a:off x="9213577" y="2205335"/>
              <a:ext cx="17907" cy="5058"/>
            </a:xfrm>
            <a:custGeom>
              <a:avLst/>
              <a:gdLst/>
              <a:ahLst/>
              <a:cxnLst/>
              <a:rect l="l" t="t" r="r" b="b"/>
              <a:pathLst>
                <a:path w="17907" h="5058" extrusionOk="0">
                  <a:moveTo>
                    <a:pt x="7048" y="192"/>
                  </a:moveTo>
                  <a:cubicBezTo>
                    <a:pt x="10763" y="4954"/>
                    <a:pt x="14288" y="-94"/>
                    <a:pt x="17907" y="1"/>
                  </a:cubicBezTo>
                  <a:cubicBezTo>
                    <a:pt x="12002" y="8288"/>
                    <a:pt x="6001" y="4954"/>
                    <a:pt x="0" y="192"/>
                  </a:cubicBezTo>
                  <a:cubicBezTo>
                    <a:pt x="2381" y="287"/>
                    <a:pt x="4667" y="192"/>
                    <a:pt x="7048" y="192"/>
                  </a:cubicBezTo>
                  <a:close/>
                </a:path>
              </a:pathLst>
            </a:custGeom>
            <a:solidFill>
              <a:srgbClr val="F9D033"/>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688" name="Google Shape;815;p3"/>
            <p:cNvSpPr/>
            <p:nvPr/>
          </p:nvSpPr>
          <p:spPr>
            <a:xfrm>
              <a:off x="9228546" y="2057128"/>
              <a:ext cx="15320" cy="10454"/>
            </a:xfrm>
            <a:custGeom>
              <a:avLst/>
              <a:gdLst/>
              <a:ahLst/>
              <a:cxnLst/>
              <a:rect l="l" t="t" r="r" b="b"/>
              <a:pathLst>
                <a:path w="15320" h="10454" extrusionOk="0">
                  <a:moveTo>
                    <a:pt x="1224" y="0"/>
                  </a:moveTo>
                  <a:cubicBezTo>
                    <a:pt x="5129" y="1524"/>
                    <a:pt x="8463" y="4667"/>
                    <a:pt x="13035" y="4382"/>
                  </a:cubicBezTo>
                  <a:cubicBezTo>
                    <a:pt x="13797" y="5048"/>
                    <a:pt x="14559" y="5810"/>
                    <a:pt x="15321" y="6477"/>
                  </a:cubicBezTo>
                  <a:lnTo>
                    <a:pt x="14749" y="7049"/>
                  </a:lnTo>
                  <a:cubicBezTo>
                    <a:pt x="14082" y="7811"/>
                    <a:pt x="13416" y="8477"/>
                    <a:pt x="12654" y="9144"/>
                  </a:cubicBezTo>
                  <a:cubicBezTo>
                    <a:pt x="10368" y="10478"/>
                    <a:pt x="7986" y="11049"/>
                    <a:pt x="5510" y="9620"/>
                  </a:cubicBezTo>
                  <a:cubicBezTo>
                    <a:pt x="3414" y="8096"/>
                    <a:pt x="1414" y="6572"/>
                    <a:pt x="176" y="4286"/>
                  </a:cubicBezTo>
                  <a:cubicBezTo>
                    <a:pt x="-205" y="2572"/>
                    <a:pt x="-15" y="1143"/>
                    <a:pt x="1224" y="0"/>
                  </a:cubicBezTo>
                  <a:close/>
                </a:path>
              </a:pathLst>
            </a:custGeom>
            <a:solidFill>
              <a:srgbClr val="F9C607"/>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689" name="Google Shape;816;p3"/>
            <p:cNvSpPr/>
            <p:nvPr/>
          </p:nvSpPr>
          <p:spPr>
            <a:xfrm>
              <a:off x="9247962" y="2161834"/>
              <a:ext cx="6858" cy="9022"/>
            </a:xfrm>
            <a:custGeom>
              <a:avLst/>
              <a:gdLst/>
              <a:ahLst/>
              <a:cxnLst/>
              <a:rect l="l" t="t" r="r" b="b"/>
              <a:pathLst>
                <a:path w="6858" h="9022" extrusionOk="0">
                  <a:moveTo>
                    <a:pt x="4477" y="164"/>
                  </a:moveTo>
                  <a:cubicBezTo>
                    <a:pt x="5239" y="164"/>
                    <a:pt x="6096" y="259"/>
                    <a:pt x="6858" y="259"/>
                  </a:cubicBezTo>
                  <a:cubicBezTo>
                    <a:pt x="6001" y="4260"/>
                    <a:pt x="4191" y="7594"/>
                    <a:pt x="0" y="9022"/>
                  </a:cubicBezTo>
                  <a:cubicBezTo>
                    <a:pt x="762" y="6832"/>
                    <a:pt x="1524" y="4736"/>
                    <a:pt x="2286" y="2545"/>
                  </a:cubicBezTo>
                  <a:cubicBezTo>
                    <a:pt x="1715" y="545"/>
                    <a:pt x="2286" y="-407"/>
                    <a:pt x="4477" y="164"/>
                  </a:cubicBezTo>
                  <a:close/>
                </a:path>
              </a:pathLst>
            </a:custGeom>
            <a:solidFill>
              <a:srgbClr val="FAC115"/>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690" name="Google Shape;817;p3"/>
            <p:cNvSpPr/>
            <p:nvPr/>
          </p:nvSpPr>
          <p:spPr>
            <a:xfrm>
              <a:off x="9272876" y="2109262"/>
              <a:ext cx="36807" cy="33462"/>
            </a:xfrm>
            <a:custGeom>
              <a:avLst/>
              <a:gdLst/>
              <a:ahLst/>
              <a:cxnLst/>
              <a:rect l="l" t="t" r="r" b="b"/>
              <a:pathLst>
                <a:path w="36807" h="33462" extrusionOk="0">
                  <a:moveTo>
                    <a:pt x="25378" y="348"/>
                  </a:moveTo>
                  <a:cubicBezTo>
                    <a:pt x="27092" y="6063"/>
                    <a:pt x="34712" y="2063"/>
                    <a:pt x="36808" y="7206"/>
                  </a:cubicBezTo>
                  <a:cubicBezTo>
                    <a:pt x="36046" y="8730"/>
                    <a:pt x="35284" y="10254"/>
                    <a:pt x="34522" y="11778"/>
                  </a:cubicBezTo>
                  <a:cubicBezTo>
                    <a:pt x="32236" y="15017"/>
                    <a:pt x="29950" y="10159"/>
                    <a:pt x="27664" y="11778"/>
                  </a:cubicBezTo>
                  <a:cubicBezTo>
                    <a:pt x="24521" y="11111"/>
                    <a:pt x="24330" y="8159"/>
                    <a:pt x="22901" y="4635"/>
                  </a:cubicBezTo>
                  <a:cubicBezTo>
                    <a:pt x="19091" y="12064"/>
                    <a:pt x="12614" y="16731"/>
                    <a:pt x="14710" y="26256"/>
                  </a:cubicBezTo>
                  <a:cubicBezTo>
                    <a:pt x="16329" y="33591"/>
                    <a:pt x="10900" y="34638"/>
                    <a:pt x="4804" y="32448"/>
                  </a:cubicBezTo>
                  <a:cubicBezTo>
                    <a:pt x="3280" y="31686"/>
                    <a:pt x="1756" y="30924"/>
                    <a:pt x="232" y="30161"/>
                  </a:cubicBezTo>
                  <a:cubicBezTo>
                    <a:pt x="-721" y="27494"/>
                    <a:pt x="1470" y="26732"/>
                    <a:pt x="2994" y="25494"/>
                  </a:cubicBezTo>
                  <a:cubicBezTo>
                    <a:pt x="6709" y="23304"/>
                    <a:pt x="5185" y="19398"/>
                    <a:pt x="6137" y="16255"/>
                  </a:cubicBezTo>
                  <a:cubicBezTo>
                    <a:pt x="7566" y="13017"/>
                    <a:pt x="8995" y="9873"/>
                    <a:pt x="10805" y="6825"/>
                  </a:cubicBezTo>
                  <a:cubicBezTo>
                    <a:pt x="12424" y="4825"/>
                    <a:pt x="14234" y="3015"/>
                    <a:pt x="16329" y="1491"/>
                  </a:cubicBezTo>
                  <a:cubicBezTo>
                    <a:pt x="19282" y="348"/>
                    <a:pt x="22235" y="-509"/>
                    <a:pt x="25378" y="348"/>
                  </a:cubicBezTo>
                  <a:close/>
                </a:path>
              </a:pathLst>
            </a:custGeom>
            <a:solidFill>
              <a:srgbClr val="F9BE02"/>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691" name="Google Shape;818;p3"/>
            <p:cNvSpPr/>
            <p:nvPr/>
          </p:nvSpPr>
          <p:spPr>
            <a:xfrm>
              <a:off x="9303397" y="2131985"/>
              <a:ext cx="22764" cy="11318"/>
            </a:xfrm>
            <a:custGeom>
              <a:avLst/>
              <a:gdLst/>
              <a:ahLst/>
              <a:cxnLst/>
              <a:rect l="l" t="t" r="r" b="b"/>
              <a:pathLst>
                <a:path w="22764" h="11318" extrusionOk="0">
                  <a:moveTo>
                    <a:pt x="22765" y="104"/>
                  </a:moveTo>
                  <a:cubicBezTo>
                    <a:pt x="16002" y="4676"/>
                    <a:pt x="11144" y="13154"/>
                    <a:pt x="0" y="10963"/>
                  </a:cubicBezTo>
                  <a:cubicBezTo>
                    <a:pt x="5334" y="1057"/>
                    <a:pt x="13526" y="-467"/>
                    <a:pt x="22765" y="104"/>
                  </a:cubicBezTo>
                  <a:cubicBezTo>
                    <a:pt x="22670" y="104"/>
                    <a:pt x="22765" y="104"/>
                    <a:pt x="22765" y="104"/>
                  </a:cubicBezTo>
                  <a:close/>
                </a:path>
              </a:pathLst>
            </a:custGeom>
            <a:solidFill>
              <a:srgbClr val="FBC505"/>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692" name="Google Shape;819;p3"/>
            <p:cNvSpPr/>
            <p:nvPr/>
          </p:nvSpPr>
          <p:spPr>
            <a:xfrm>
              <a:off x="9300540" y="2117062"/>
              <a:ext cx="12304" cy="8472"/>
            </a:xfrm>
            <a:custGeom>
              <a:avLst/>
              <a:gdLst/>
              <a:ahLst/>
              <a:cxnLst/>
              <a:rect l="l" t="t" r="r" b="b"/>
              <a:pathLst>
                <a:path w="12304" h="8472" extrusionOk="0">
                  <a:moveTo>
                    <a:pt x="0" y="3978"/>
                  </a:moveTo>
                  <a:cubicBezTo>
                    <a:pt x="2286" y="-6785"/>
                    <a:pt x="4572" y="8169"/>
                    <a:pt x="6858" y="3978"/>
                  </a:cubicBezTo>
                  <a:cubicBezTo>
                    <a:pt x="8858" y="4264"/>
                    <a:pt x="12097" y="3311"/>
                    <a:pt x="12287" y="5978"/>
                  </a:cubicBezTo>
                  <a:cubicBezTo>
                    <a:pt x="12573" y="9122"/>
                    <a:pt x="9334" y="8550"/>
                    <a:pt x="7334" y="8169"/>
                  </a:cubicBezTo>
                  <a:cubicBezTo>
                    <a:pt x="4572" y="7693"/>
                    <a:pt x="1810" y="6550"/>
                    <a:pt x="0" y="3978"/>
                  </a:cubicBezTo>
                  <a:close/>
                </a:path>
              </a:pathLst>
            </a:custGeom>
            <a:solidFill>
              <a:srgbClr val="FBC70B"/>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693" name="Google Shape;820;p3"/>
            <p:cNvSpPr/>
            <p:nvPr/>
          </p:nvSpPr>
          <p:spPr>
            <a:xfrm>
              <a:off x="9290777" y="2125833"/>
              <a:ext cx="8334" cy="6024"/>
            </a:xfrm>
            <a:custGeom>
              <a:avLst/>
              <a:gdLst/>
              <a:ahLst/>
              <a:cxnLst/>
              <a:rect l="l" t="t" r="r" b="b"/>
              <a:pathLst>
                <a:path w="8334" h="6024" extrusionOk="0">
                  <a:moveTo>
                    <a:pt x="8334" y="2732"/>
                  </a:moveTo>
                  <a:cubicBezTo>
                    <a:pt x="8334" y="4542"/>
                    <a:pt x="7382" y="5780"/>
                    <a:pt x="5858" y="5971"/>
                  </a:cubicBezTo>
                  <a:cubicBezTo>
                    <a:pt x="3476" y="6257"/>
                    <a:pt x="1095" y="5399"/>
                    <a:pt x="143" y="3209"/>
                  </a:cubicBezTo>
                  <a:cubicBezTo>
                    <a:pt x="-524" y="1685"/>
                    <a:pt x="1286" y="542"/>
                    <a:pt x="2714" y="256"/>
                  </a:cubicBezTo>
                  <a:cubicBezTo>
                    <a:pt x="5096" y="-411"/>
                    <a:pt x="7286" y="161"/>
                    <a:pt x="8334" y="2732"/>
                  </a:cubicBezTo>
                  <a:close/>
                </a:path>
              </a:pathLst>
            </a:custGeom>
            <a:solidFill>
              <a:srgbClr val="FDDB27"/>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694" name="Google Shape;821;p3"/>
            <p:cNvSpPr/>
            <p:nvPr/>
          </p:nvSpPr>
          <p:spPr>
            <a:xfrm>
              <a:off x="9207597" y="2110237"/>
              <a:ext cx="74261" cy="54142"/>
            </a:xfrm>
            <a:custGeom>
              <a:avLst/>
              <a:gdLst/>
              <a:ahLst/>
              <a:cxnLst/>
              <a:rect l="l" t="t" r="r" b="b"/>
              <a:pathLst>
                <a:path w="74261" h="54142" extrusionOk="0">
                  <a:moveTo>
                    <a:pt x="72369" y="15376"/>
                  </a:moveTo>
                  <a:cubicBezTo>
                    <a:pt x="72750" y="19376"/>
                    <a:pt x="77608" y="24329"/>
                    <a:pt x="70083" y="26806"/>
                  </a:cubicBezTo>
                  <a:cubicBezTo>
                    <a:pt x="62844" y="26329"/>
                    <a:pt x="56177" y="16804"/>
                    <a:pt x="48366" y="25282"/>
                  </a:cubicBezTo>
                  <a:cubicBezTo>
                    <a:pt x="47604" y="25853"/>
                    <a:pt x="47890" y="26139"/>
                    <a:pt x="48747" y="25472"/>
                  </a:cubicBezTo>
                  <a:cubicBezTo>
                    <a:pt x="49890" y="24520"/>
                    <a:pt x="47509" y="24615"/>
                    <a:pt x="49128" y="24520"/>
                  </a:cubicBezTo>
                  <a:cubicBezTo>
                    <a:pt x="55891" y="22043"/>
                    <a:pt x="60939" y="22329"/>
                    <a:pt x="60939" y="31282"/>
                  </a:cubicBezTo>
                  <a:cubicBezTo>
                    <a:pt x="56462" y="38998"/>
                    <a:pt x="46461" y="41188"/>
                    <a:pt x="42651" y="49570"/>
                  </a:cubicBezTo>
                  <a:cubicBezTo>
                    <a:pt x="40937" y="51952"/>
                    <a:pt x="37793" y="52142"/>
                    <a:pt x="35793" y="54142"/>
                  </a:cubicBezTo>
                  <a:cubicBezTo>
                    <a:pt x="27030" y="49094"/>
                    <a:pt x="27792" y="43951"/>
                    <a:pt x="38555" y="35759"/>
                  </a:cubicBezTo>
                  <a:cubicBezTo>
                    <a:pt x="29221" y="35950"/>
                    <a:pt x="29221" y="35950"/>
                    <a:pt x="22077" y="44998"/>
                  </a:cubicBezTo>
                  <a:cubicBezTo>
                    <a:pt x="20172" y="47094"/>
                    <a:pt x="17696" y="47761"/>
                    <a:pt x="15029" y="48046"/>
                  </a:cubicBezTo>
                  <a:cubicBezTo>
                    <a:pt x="11885" y="48427"/>
                    <a:pt x="8742" y="48332"/>
                    <a:pt x="6932" y="45570"/>
                  </a:cubicBezTo>
                  <a:cubicBezTo>
                    <a:pt x="4361" y="41855"/>
                    <a:pt x="8552" y="40617"/>
                    <a:pt x="10076" y="38331"/>
                  </a:cubicBezTo>
                  <a:cubicBezTo>
                    <a:pt x="11695" y="35950"/>
                    <a:pt x="13790" y="34235"/>
                    <a:pt x="16267" y="32330"/>
                  </a:cubicBezTo>
                  <a:cubicBezTo>
                    <a:pt x="10647" y="33949"/>
                    <a:pt x="8552" y="42522"/>
                    <a:pt x="2075" y="40045"/>
                  </a:cubicBezTo>
                  <a:cubicBezTo>
                    <a:pt x="-1831" y="38617"/>
                    <a:pt x="1122" y="33187"/>
                    <a:pt x="360" y="29663"/>
                  </a:cubicBezTo>
                  <a:cubicBezTo>
                    <a:pt x="455" y="28615"/>
                    <a:pt x="646" y="27568"/>
                    <a:pt x="1122" y="26615"/>
                  </a:cubicBezTo>
                  <a:cubicBezTo>
                    <a:pt x="2741" y="23758"/>
                    <a:pt x="6837" y="22424"/>
                    <a:pt x="6170" y="18233"/>
                  </a:cubicBezTo>
                  <a:cubicBezTo>
                    <a:pt x="5694" y="16328"/>
                    <a:pt x="4932" y="14518"/>
                    <a:pt x="5599" y="12518"/>
                  </a:cubicBezTo>
                  <a:cubicBezTo>
                    <a:pt x="6837" y="10613"/>
                    <a:pt x="8456" y="9661"/>
                    <a:pt x="10742" y="9756"/>
                  </a:cubicBezTo>
                  <a:cubicBezTo>
                    <a:pt x="12838" y="10232"/>
                    <a:pt x="14648" y="11185"/>
                    <a:pt x="15886" y="12994"/>
                  </a:cubicBezTo>
                  <a:cubicBezTo>
                    <a:pt x="14362" y="20614"/>
                    <a:pt x="20934" y="17281"/>
                    <a:pt x="23792" y="18805"/>
                  </a:cubicBezTo>
                  <a:cubicBezTo>
                    <a:pt x="25887" y="20519"/>
                    <a:pt x="24268" y="23281"/>
                    <a:pt x="25697" y="25091"/>
                  </a:cubicBezTo>
                  <a:cubicBezTo>
                    <a:pt x="26649" y="25948"/>
                    <a:pt x="27697" y="27853"/>
                    <a:pt x="29030" y="26234"/>
                  </a:cubicBezTo>
                  <a:cubicBezTo>
                    <a:pt x="29888" y="25186"/>
                    <a:pt x="28459" y="23662"/>
                    <a:pt x="28078" y="22329"/>
                  </a:cubicBezTo>
                  <a:cubicBezTo>
                    <a:pt x="27887" y="21376"/>
                    <a:pt x="27887" y="20329"/>
                    <a:pt x="28173" y="19376"/>
                  </a:cubicBezTo>
                  <a:cubicBezTo>
                    <a:pt x="29792" y="14804"/>
                    <a:pt x="36460" y="14995"/>
                    <a:pt x="37222" y="9565"/>
                  </a:cubicBezTo>
                  <a:cubicBezTo>
                    <a:pt x="37508" y="8613"/>
                    <a:pt x="37984" y="7851"/>
                    <a:pt x="38746" y="7184"/>
                  </a:cubicBezTo>
                  <a:cubicBezTo>
                    <a:pt x="41318" y="5660"/>
                    <a:pt x="44270" y="5184"/>
                    <a:pt x="47033" y="4231"/>
                  </a:cubicBezTo>
                  <a:cubicBezTo>
                    <a:pt x="51700" y="5184"/>
                    <a:pt x="53986" y="-531"/>
                    <a:pt x="58653" y="40"/>
                  </a:cubicBezTo>
                  <a:cubicBezTo>
                    <a:pt x="61701" y="802"/>
                    <a:pt x="64654" y="1660"/>
                    <a:pt x="66273" y="4612"/>
                  </a:cubicBezTo>
                  <a:cubicBezTo>
                    <a:pt x="66083" y="9756"/>
                    <a:pt x="73036" y="10423"/>
                    <a:pt x="72369" y="15376"/>
                  </a:cubicBezTo>
                  <a:close/>
                </a:path>
              </a:pathLst>
            </a:custGeom>
            <a:solidFill>
              <a:srgbClr val="F9BD01"/>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695" name="Google Shape;822;p3"/>
            <p:cNvSpPr/>
            <p:nvPr/>
          </p:nvSpPr>
          <p:spPr>
            <a:xfrm>
              <a:off x="9200147" y="2139329"/>
              <a:ext cx="30384" cy="44897"/>
            </a:xfrm>
            <a:custGeom>
              <a:avLst/>
              <a:gdLst/>
              <a:ahLst/>
              <a:cxnLst/>
              <a:rect l="l" t="t" r="r" b="b"/>
              <a:pathLst>
                <a:path w="30384" h="44897" extrusionOk="0">
                  <a:moveTo>
                    <a:pt x="9049" y="0"/>
                  </a:moveTo>
                  <a:cubicBezTo>
                    <a:pt x="13811" y="2572"/>
                    <a:pt x="8572" y="6763"/>
                    <a:pt x="10382" y="9906"/>
                  </a:cubicBezTo>
                  <a:cubicBezTo>
                    <a:pt x="22193" y="1714"/>
                    <a:pt x="22193" y="1714"/>
                    <a:pt x="30385" y="5143"/>
                  </a:cubicBezTo>
                  <a:cubicBezTo>
                    <a:pt x="21717" y="3524"/>
                    <a:pt x="20669" y="11906"/>
                    <a:pt x="15526" y="15240"/>
                  </a:cubicBezTo>
                  <a:cubicBezTo>
                    <a:pt x="20098" y="19050"/>
                    <a:pt x="24955" y="14573"/>
                    <a:pt x="29527" y="15907"/>
                  </a:cubicBezTo>
                  <a:cubicBezTo>
                    <a:pt x="29527" y="17431"/>
                    <a:pt x="29527" y="18955"/>
                    <a:pt x="29527" y="20479"/>
                  </a:cubicBezTo>
                  <a:cubicBezTo>
                    <a:pt x="28575" y="26003"/>
                    <a:pt x="18574" y="24194"/>
                    <a:pt x="20383" y="31909"/>
                  </a:cubicBezTo>
                  <a:cubicBezTo>
                    <a:pt x="23051" y="34481"/>
                    <a:pt x="18002" y="38957"/>
                    <a:pt x="22670" y="41053"/>
                  </a:cubicBezTo>
                  <a:cubicBezTo>
                    <a:pt x="22955" y="45529"/>
                    <a:pt x="19812" y="44863"/>
                    <a:pt x="17050" y="44863"/>
                  </a:cubicBezTo>
                  <a:cubicBezTo>
                    <a:pt x="8572" y="42005"/>
                    <a:pt x="10096" y="33242"/>
                    <a:pt x="6667" y="27337"/>
                  </a:cubicBezTo>
                  <a:cubicBezTo>
                    <a:pt x="4286" y="19812"/>
                    <a:pt x="6858" y="10763"/>
                    <a:pt x="0" y="4477"/>
                  </a:cubicBezTo>
                  <a:cubicBezTo>
                    <a:pt x="667" y="3810"/>
                    <a:pt x="1429" y="3143"/>
                    <a:pt x="2191" y="2572"/>
                  </a:cubicBezTo>
                  <a:cubicBezTo>
                    <a:pt x="4477" y="1429"/>
                    <a:pt x="6572" y="95"/>
                    <a:pt x="9049" y="0"/>
                  </a:cubicBezTo>
                  <a:close/>
                </a:path>
              </a:pathLst>
            </a:custGeom>
            <a:solidFill>
              <a:srgbClr val="FBC901"/>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696" name="Google Shape;823;p3"/>
            <p:cNvSpPr/>
            <p:nvPr/>
          </p:nvSpPr>
          <p:spPr>
            <a:xfrm>
              <a:off x="9215780" y="2179955"/>
              <a:ext cx="17254" cy="16428"/>
            </a:xfrm>
            <a:custGeom>
              <a:avLst/>
              <a:gdLst/>
              <a:ahLst/>
              <a:cxnLst/>
              <a:rect l="l" t="t" r="r" b="b"/>
              <a:pathLst>
                <a:path w="17254" h="16428" extrusionOk="0">
                  <a:moveTo>
                    <a:pt x="273" y="2713"/>
                  </a:moveTo>
                  <a:cubicBezTo>
                    <a:pt x="2749" y="2617"/>
                    <a:pt x="5512" y="3094"/>
                    <a:pt x="7131" y="427"/>
                  </a:cubicBezTo>
                  <a:cubicBezTo>
                    <a:pt x="9798" y="2713"/>
                    <a:pt x="17132" y="-4336"/>
                    <a:pt x="16275" y="4999"/>
                  </a:cubicBezTo>
                  <a:cubicBezTo>
                    <a:pt x="19418" y="8999"/>
                    <a:pt x="13989" y="10904"/>
                    <a:pt x="13989" y="14143"/>
                  </a:cubicBezTo>
                  <a:cubicBezTo>
                    <a:pt x="13227" y="14905"/>
                    <a:pt x="12465" y="15667"/>
                    <a:pt x="11703" y="16429"/>
                  </a:cubicBezTo>
                  <a:cubicBezTo>
                    <a:pt x="8655" y="14905"/>
                    <a:pt x="5035" y="13952"/>
                    <a:pt x="3130" y="10618"/>
                  </a:cubicBezTo>
                  <a:cubicBezTo>
                    <a:pt x="2368" y="7951"/>
                    <a:pt x="-965" y="6142"/>
                    <a:pt x="273" y="2713"/>
                  </a:cubicBezTo>
                  <a:close/>
                </a:path>
              </a:pathLst>
            </a:custGeom>
            <a:solidFill>
              <a:srgbClr val="FDCE01"/>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697" name="Google Shape;824;p3"/>
            <p:cNvSpPr/>
            <p:nvPr/>
          </p:nvSpPr>
          <p:spPr>
            <a:xfrm>
              <a:off x="9218106" y="2159807"/>
              <a:ext cx="11725" cy="11429"/>
            </a:xfrm>
            <a:custGeom>
              <a:avLst/>
              <a:gdLst/>
              <a:ahLst/>
              <a:cxnLst/>
              <a:rect l="l" t="t" r="r" b="b"/>
              <a:pathLst>
                <a:path w="11725" h="11429" extrusionOk="0">
                  <a:moveTo>
                    <a:pt x="2519" y="11430"/>
                  </a:moveTo>
                  <a:cubicBezTo>
                    <a:pt x="-3006" y="7334"/>
                    <a:pt x="1947" y="4667"/>
                    <a:pt x="4233" y="2477"/>
                  </a:cubicBezTo>
                  <a:cubicBezTo>
                    <a:pt x="5948" y="857"/>
                    <a:pt x="9091" y="762"/>
                    <a:pt x="11568" y="0"/>
                  </a:cubicBezTo>
                  <a:cubicBezTo>
                    <a:pt x="12044" y="4477"/>
                    <a:pt x="12044" y="4477"/>
                    <a:pt x="2519" y="11430"/>
                  </a:cubicBezTo>
                  <a:close/>
                </a:path>
              </a:pathLst>
            </a:custGeom>
            <a:solidFill>
              <a:srgbClr val="F7BE00"/>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698" name="Google Shape;825;p3"/>
            <p:cNvSpPr/>
            <p:nvPr/>
          </p:nvSpPr>
          <p:spPr>
            <a:xfrm>
              <a:off x="9243485" y="2159807"/>
              <a:ext cx="8953" cy="5622"/>
            </a:xfrm>
            <a:custGeom>
              <a:avLst/>
              <a:gdLst/>
              <a:ahLst/>
              <a:cxnLst/>
              <a:rect l="l" t="t" r="r" b="b"/>
              <a:pathLst>
                <a:path w="8953" h="5622" extrusionOk="0">
                  <a:moveTo>
                    <a:pt x="0" y="4572"/>
                  </a:moveTo>
                  <a:cubicBezTo>
                    <a:pt x="191" y="-95"/>
                    <a:pt x="3524" y="0"/>
                    <a:pt x="6858" y="0"/>
                  </a:cubicBezTo>
                  <a:cubicBezTo>
                    <a:pt x="7525" y="762"/>
                    <a:pt x="8287" y="1429"/>
                    <a:pt x="8954" y="2191"/>
                  </a:cubicBezTo>
                  <a:cubicBezTo>
                    <a:pt x="8192" y="2953"/>
                    <a:pt x="7525" y="3810"/>
                    <a:pt x="6763" y="4572"/>
                  </a:cubicBezTo>
                  <a:cubicBezTo>
                    <a:pt x="4477" y="3905"/>
                    <a:pt x="2286" y="7239"/>
                    <a:pt x="0" y="4572"/>
                  </a:cubicBezTo>
                  <a:close/>
                </a:path>
              </a:pathLst>
            </a:custGeom>
            <a:solidFill>
              <a:srgbClr val="F6B301"/>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699" name="Google Shape;826;p3"/>
            <p:cNvSpPr/>
            <p:nvPr/>
          </p:nvSpPr>
          <p:spPr>
            <a:xfrm>
              <a:off x="9228208" y="2184953"/>
              <a:ext cx="8419" cy="9143"/>
            </a:xfrm>
            <a:custGeom>
              <a:avLst/>
              <a:gdLst/>
              <a:ahLst/>
              <a:cxnLst/>
              <a:rect l="l" t="t" r="r" b="b"/>
              <a:pathLst>
                <a:path w="8419" h="9143" extrusionOk="0">
                  <a:moveTo>
                    <a:pt x="1561" y="9144"/>
                  </a:moveTo>
                  <a:cubicBezTo>
                    <a:pt x="-3201" y="4667"/>
                    <a:pt x="4514" y="3429"/>
                    <a:pt x="3847" y="0"/>
                  </a:cubicBezTo>
                  <a:cubicBezTo>
                    <a:pt x="5371" y="0"/>
                    <a:pt x="6895" y="0"/>
                    <a:pt x="8419" y="0"/>
                  </a:cubicBezTo>
                  <a:cubicBezTo>
                    <a:pt x="6514" y="3334"/>
                    <a:pt x="5657" y="7430"/>
                    <a:pt x="1561" y="9144"/>
                  </a:cubicBezTo>
                  <a:close/>
                </a:path>
              </a:pathLst>
            </a:custGeom>
            <a:solidFill>
              <a:srgbClr val="FAC70B"/>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700" name="Google Shape;827;p3"/>
            <p:cNvSpPr/>
            <p:nvPr/>
          </p:nvSpPr>
          <p:spPr>
            <a:xfrm>
              <a:off x="9194396" y="2058124"/>
              <a:ext cx="47627" cy="49866"/>
            </a:xfrm>
            <a:custGeom>
              <a:avLst/>
              <a:gdLst/>
              <a:ahLst/>
              <a:cxnLst/>
              <a:rect l="l" t="t" r="r" b="b"/>
              <a:pathLst>
                <a:path w="47627" h="49866" extrusionOk="0">
                  <a:moveTo>
                    <a:pt x="1179" y="17196"/>
                  </a:moveTo>
                  <a:cubicBezTo>
                    <a:pt x="-345" y="16434"/>
                    <a:pt x="-440" y="15672"/>
                    <a:pt x="1179" y="14910"/>
                  </a:cubicBezTo>
                  <a:cubicBezTo>
                    <a:pt x="3751" y="12529"/>
                    <a:pt x="4513" y="8814"/>
                    <a:pt x="7370" y="6528"/>
                  </a:cubicBezTo>
                  <a:cubicBezTo>
                    <a:pt x="9370" y="4814"/>
                    <a:pt x="11752" y="3766"/>
                    <a:pt x="14514" y="4242"/>
                  </a:cubicBezTo>
                  <a:cubicBezTo>
                    <a:pt x="17943" y="9576"/>
                    <a:pt x="20038" y="8433"/>
                    <a:pt x="21181" y="2813"/>
                  </a:cubicBezTo>
                  <a:cubicBezTo>
                    <a:pt x="22896" y="527"/>
                    <a:pt x="24991" y="-616"/>
                    <a:pt x="27849" y="337"/>
                  </a:cubicBezTo>
                  <a:cubicBezTo>
                    <a:pt x="30135" y="2242"/>
                    <a:pt x="28516" y="5004"/>
                    <a:pt x="29468" y="7100"/>
                  </a:cubicBezTo>
                  <a:cubicBezTo>
                    <a:pt x="28992" y="11005"/>
                    <a:pt x="26230" y="13481"/>
                    <a:pt x="22324" y="16910"/>
                  </a:cubicBezTo>
                  <a:cubicBezTo>
                    <a:pt x="28135" y="15958"/>
                    <a:pt x="27754" y="8719"/>
                    <a:pt x="32992" y="9767"/>
                  </a:cubicBezTo>
                  <a:cubicBezTo>
                    <a:pt x="35183" y="11195"/>
                    <a:pt x="36040" y="13767"/>
                    <a:pt x="38041" y="15291"/>
                  </a:cubicBezTo>
                  <a:cubicBezTo>
                    <a:pt x="43470" y="17958"/>
                    <a:pt x="43375" y="24435"/>
                    <a:pt x="47089" y="28626"/>
                  </a:cubicBezTo>
                  <a:cubicBezTo>
                    <a:pt x="49756" y="31674"/>
                    <a:pt x="41755" y="33103"/>
                    <a:pt x="39469" y="36151"/>
                  </a:cubicBezTo>
                  <a:cubicBezTo>
                    <a:pt x="38326" y="37199"/>
                    <a:pt x="37088" y="38151"/>
                    <a:pt x="35755" y="38818"/>
                  </a:cubicBezTo>
                  <a:cubicBezTo>
                    <a:pt x="34326" y="39389"/>
                    <a:pt x="32802" y="39485"/>
                    <a:pt x="31278" y="39199"/>
                  </a:cubicBezTo>
                  <a:cubicBezTo>
                    <a:pt x="29373" y="38723"/>
                    <a:pt x="27658" y="37770"/>
                    <a:pt x="26230" y="36437"/>
                  </a:cubicBezTo>
                  <a:cubicBezTo>
                    <a:pt x="22896" y="32722"/>
                    <a:pt x="22134" y="37389"/>
                    <a:pt x="20324" y="38246"/>
                  </a:cubicBezTo>
                  <a:cubicBezTo>
                    <a:pt x="14704" y="40342"/>
                    <a:pt x="22705" y="43199"/>
                    <a:pt x="19943" y="45485"/>
                  </a:cubicBezTo>
                  <a:cubicBezTo>
                    <a:pt x="13180" y="54058"/>
                    <a:pt x="9085" y="48343"/>
                    <a:pt x="4894" y="42818"/>
                  </a:cubicBezTo>
                  <a:cubicBezTo>
                    <a:pt x="6132" y="37294"/>
                    <a:pt x="3655" y="33008"/>
                    <a:pt x="322" y="28912"/>
                  </a:cubicBezTo>
                  <a:cubicBezTo>
                    <a:pt x="131" y="25007"/>
                    <a:pt x="3274" y="21292"/>
                    <a:pt x="1179" y="17196"/>
                  </a:cubicBezTo>
                  <a:close/>
                </a:path>
              </a:pathLst>
            </a:custGeom>
            <a:solidFill>
              <a:srgbClr val="FCC700"/>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701" name="Google Shape;828;p3"/>
            <p:cNvSpPr/>
            <p:nvPr/>
          </p:nvSpPr>
          <p:spPr>
            <a:xfrm>
              <a:off x="9194395" y="2038464"/>
              <a:ext cx="19842" cy="17521"/>
            </a:xfrm>
            <a:custGeom>
              <a:avLst/>
              <a:gdLst/>
              <a:ahLst/>
              <a:cxnLst/>
              <a:rect l="l" t="t" r="r" b="b"/>
              <a:pathLst>
                <a:path w="19842" h="17521" extrusionOk="0">
                  <a:moveTo>
                    <a:pt x="19372" y="376"/>
                  </a:moveTo>
                  <a:cubicBezTo>
                    <a:pt x="19372" y="1138"/>
                    <a:pt x="19372" y="1900"/>
                    <a:pt x="19467" y="2662"/>
                  </a:cubicBezTo>
                  <a:cubicBezTo>
                    <a:pt x="22039" y="15616"/>
                    <a:pt x="10799" y="14187"/>
                    <a:pt x="4037" y="17521"/>
                  </a:cubicBezTo>
                  <a:cubicBezTo>
                    <a:pt x="2227" y="17140"/>
                    <a:pt x="608" y="16569"/>
                    <a:pt x="1274" y="14092"/>
                  </a:cubicBezTo>
                  <a:cubicBezTo>
                    <a:pt x="5942" y="11997"/>
                    <a:pt x="-5393" y="5996"/>
                    <a:pt x="3560" y="4853"/>
                  </a:cubicBezTo>
                  <a:cubicBezTo>
                    <a:pt x="8132" y="1424"/>
                    <a:pt x="13276" y="-957"/>
                    <a:pt x="19372" y="376"/>
                  </a:cubicBezTo>
                  <a:close/>
                </a:path>
              </a:pathLst>
            </a:custGeom>
            <a:solidFill>
              <a:srgbClr val="F8C306"/>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702" name="Google Shape;829;p3"/>
            <p:cNvSpPr/>
            <p:nvPr/>
          </p:nvSpPr>
          <p:spPr>
            <a:xfrm>
              <a:off x="9197860" y="2041126"/>
              <a:ext cx="25241" cy="19392"/>
            </a:xfrm>
            <a:custGeom>
              <a:avLst/>
              <a:gdLst/>
              <a:ahLst/>
              <a:cxnLst/>
              <a:rect l="l" t="t" r="r" b="b"/>
              <a:pathLst>
                <a:path w="25241" h="19392" extrusionOk="0">
                  <a:moveTo>
                    <a:pt x="0" y="13716"/>
                  </a:moveTo>
                  <a:cubicBezTo>
                    <a:pt x="5239" y="9049"/>
                    <a:pt x="15049" y="9716"/>
                    <a:pt x="16002" y="0"/>
                  </a:cubicBezTo>
                  <a:cubicBezTo>
                    <a:pt x="16764" y="0"/>
                    <a:pt x="17526" y="95"/>
                    <a:pt x="18288" y="95"/>
                  </a:cubicBezTo>
                  <a:cubicBezTo>
                    <a:pt x="18860" y="4953"/>
                    <a:pt x="22003" y="8096"/>
                    <a:pt x="25146" y="11430"/>
                  </a:cubicBezTo>
                  <a:cubicBezTo>
                    <a:pt x="25146" y="12192"/>
                    <a:pt x="25146" y="12954"/>
                    <a:pt x="25241" y="13716"/>
                  </a:cubicBezTo>
                  <a:cubicBezTo>
                    <a:pt x="22384" y="16574"/>
                    <a:pt x="18383" y="17336"/>
                    <a:pt x="14954" y="19145"/>
                  </a:cubicBezTo>
                  <a:cubicBezTo>
                    <a:pt x="14002" y="19431"/>
                    <a:pt x="13049" y="19431"/>
                    <a:pt x="12002" y="19336"/>
                  </a:cubicBezTo>
                  <a:cubicBezTo>
                    <a:pt x="11049" y="19050"/>
                    <a:pt x="10097" y="18764"/>
                    <a:pt x="9239" y="18383"/>
                  </a:cubicBezTo>
                  <a:cubicBezTo>
                    <a:pt x="6096" y="16669"/>
                    <a:pt x="667" y="19907"/>
                    <a:pt x="0" y="13716"/>
                  </a:cubicBezTo>
                  <a:close/>
                </a:path>
              </a:pathLst>
            </a:custGeom>
            <a:solidFill>
              <a:srgbClr val="F8BC02"/>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703" name="Google Shape;830;p3"/>
            <p:cNvSpPr/>
            <p:nvPr/>
          </p:nvSpPr>
          <p:spPr>
            <a:xfrm>
              <a:off x="9193267" y="2052556"/>
              <a:ext cx="16023" cy="20478"/>
            </a:xfrm>
            <a:custGeom>
              <a:avLst/>
              <a:gdLst/>
              <a:ahLst/>
              <a:cxnLst/>
              <a:rect l="l" t="t" r="r" b="b"/>
              <a:pathLst>
                <a:path w="16023" h="20478" extrusionOk="0">
                  <a:moveTo>
                    <a:pt x="4594" y="2286"/>
                  </a:moveTo>
                  <a:cubicBezTo>
                    <a:pt x="7451" y="7811"/>
                    <a:pt x="12976" y="-95"/>
                    <a:pt x="16024" y="4572"/>
                  </a:cubicBezTo>
                  <a:cubicBezTo>
                    <a:pt x="14785" y="8382"/>
                    <a:pt x="10309" y="9811"/>
                    <a:pt x="9166" y="13716"/>
                  </a:cubicBezTo>
                  <a:cubicBezTo>
                    <a:pt x="7451" y="16574"/>
                    <a:pt x="6784" y="20479"/>
                    <a:pt x="2308" y="20479"/>
                  </a:cubicBezTo>
                  <a:cubicBezTo>
                    <a:pt x="4117" y="13621"/>
                    <a:pt x="-3693" y="6858"/>
                    <a:pt x="2308" y="0"/>
                  </a:cubicBezTo>
                  <a:cubicBezTo>
                    <a:pt x="3070" y="762"/>
                    <a:pt x="3832" y="1524"/>
                    <a:pt x="4594" y="2286"/>
                  </a:cubicBezTo>
                  <a:close/>
                </a:path>
              </a:pathLst>
            </a:custGeom>
            <a:solidFill>
              <a:srgbClr val="F9C306"/>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704" name="Google Shape;831;p3"/>
            <p:cNvSpPr/>
            <p:nvPr/>
          </p:nvSpPr>
          <p:spPr>
            <a:xfrm>
              <a:off x="9196632" y="2032718"/>
              <a:ext cx="17135" cy="10853"/>
            </a:xfrm>
            <a:custGeom>
              <a:avLst/>
              <a:gdLst/>
              <a:ahLst/>
              <a:cxnLst/>
              <a:rect l="l" t="t" r="r" b="b"/>
              <a:pathLst>
                <a:path w="17135" h="10853" extrusionOk="0">
                  <a:moveTo>
                    <a:pt x="17135" y="6122"/>
                  </a:moveTo>
                  <a:cubicBezTo>
                    <a:pt x="12087" y="8789"/>
                    <a:pt x="7134" y="11551"/>
                    <a:pt x="1133" y="10694"/>
                  </a:cubicBezTo>
                  <a:cubicBezTo>
                    <a:pt x="-2582" y="3550"/>
                    <a:pt x="3705" y="2979"/>
                    <a:pt x="7515" y="1074"/>
                  </a:cubicBezTo>
                  <a:cubicBezTo>
                    <a:pt x="12849" y="-1498"/>
                    <a:pt x="15897" y="693"/>
                    <a:pt x="17135" y="6122"/>
                  </a:cubicBezTo>
                  <a:close/>
                </a:path>
              </a:pathLst>
            </a:custGeom>
            <a:solidFill>
              <a:srgbClr val="FCCC02"/>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705" name="Google Shape;832;p3"/>
            <p:cNvSpPr/>
            <p:nvPr/>
          </p:nvSpPr>
          <p:spPr>
            <a:xfrm>
              <a:off x="9214564" y="2041221"/>
              <a:ext cx="8347" cy="11334"/>
            </a:xfrm>
            <a:custGeom>
              <a:avLst/>
              <a:gdLst/>
              <a:ahLst/>
              <a:cxnLst/>
              <a:rect l="l" t="t" r="r" b="b"/>
              <a:pathLst>
                <a:path w="8347" h="11334" extrusionOk="0">
                  <a:moveTo>
                    <a:pt x="8348" y="11335"/>
                  </a:moveTo>
                  <a:cubicBezTo>
                    <a:pt x="3299" y="9239"/>
                    <a:pt x="-2892" y="7811"/>
                    <a:pt x="1490" y="0"/>
                  </a:cubicBezTo>
                  <a:cubicBezTo>
                    <a:pt x="2918" y="1524"/>
                    <a:pt x="4442" y="3048"/>
                    <a:pt x="5871" y="4572"/>
                  </a:cubicBezTo>
                  <a:cubicBezTo>
                    <a:pt x="6728" y="6858"/>
                    <a:pt x="7586" y="9049"/>
                    <a:pt x="8348" y="11335"/>
                  </a:cubicBezTo>
                  <a:close/>
                </a:path>
              </a:pathLst>
            </a:custGeom>
            <a:solidFill>
              <a:srgbClr val="F8C306"/>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706" name="Google Shape;833;p3"/>
            <p:cNvSpPr/>
            <p:nvPr/>
          </p:nvSpPr>
          <p:spPr>
            <a:xfrm>
              <a:off x="9191002" y="2075321"/>
              <a:ext cx="7743" cy="12358"/>
            </a:xfrm>
            <a:custGeom>
              <a:avLst/>
              <a:gdLst/>
              <a:ahLst/>
              <a:cxnLst/>
              <a:rect l="l" t="t" r="r" b="b"/>
              <a:pathLst>
                <a:path w="7743" h="12358" extrusionOk="0">
                  <a:moveTo>
                    <a:pt x="4572" y="0"/>
                  </a:moveTo>
                  <a:cubicBezTo>
                    <a:pt x="10192" y="3810"/>
                    <a:pt x="7144" y="7620"/>
                    <a:pt x="4572" y="11430"/>
                  </a:cubicBezTo>
                  <a:cubicBezTo>
                    <a:pt x="3048" y="12668"/>
                    <a:pt x="1524" y="12668"/>
                    <a:pt x="0" y="11430"/>
                  </a:cubicBezTo>
                  <a:cubicBezTo>
                    <a:pt x="0" y="10763"/>
                    <a:pt x="95" y="10001"/>
                    <a:pt x="286" y="9335"/>
                  </a:cubicBezTo>
                  <a:cubicBezTo>
                    <a:pt x="1715" y="6286"/>
                    <a:pt x="3143" y="3143"/>
                    <a:pt x="4572" y="0"/>
                  </a:cubicBezTo>
                  <a:close/>
                </a:path>
              </a:pathLst>
            </a:custGeom>
            <a:solidFill>
              <a:srgbClr val="F9C306"/>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707" name="Google Shape;834;p3"/>
            <p:cNvSpPr/>
            <p:nvPr/>
          </p:nvSpPr>
          <p:spPr>
            <a:xfrm>
              <a:off x="9172048" y="2100466"/>
              <a:ext cx="45261" cy="43433"/>
            </a:xfrm>
            <a:custGeom>
              <a:avLst/>
              <a:gdLst/>
              <a:ahLst/>
              <a:cxnLst/>
              <a:rect l="l" t="t" r="r" b="b"/>
              <a:pathLst>
                <a:path w="45261" h="43433" extrusionOk="0">
                  <a:moveTo>
                    <a:pt x="28004" y="0"/>
                  </a:moveTo>
                  <a:cubicBezTo>
                    <a:pt x="32385" y="2000"/>
                    <a:pt x="35814" y="9430"/>
                    <a:pt x="41719" y="2286"/>
                  </a:cubicBezTo>
                  <a:cubicBezTo>
                    <a:pt x="42672" y="1619"/>
                    <a:pt x="43625" y="1619"/>
                    <a:pt x="44577" y="2381"/>
                  </a:cubicBezTo>
                  <a:cubicBezTo>
                    <a:pt x="45053" y="3334"/>
                    <a:pt x="45339" y="4382"/>
                    <a:pt x="45244" y="5525"/>
                  </a:cubicBezTo>
                  <a:cubicBezTo>
                    <a:pt x="44291" y="9049"/>
                    <a:pt x="41529" y="10668"/>
                    <a:pt x="38481" y="11811"/>
                  </a:cubicBezTo>
                  <a:cubicBezTo>
                    <a:pt x="30194" y="13430"/>
                    <a:pt x="38100" y="16383"/>
                    <a:pt x="38005" y="18669"/>
                  </a:cubicBezTo>
                  <a:cubicBezTo>
                    <a:pt x="38481" y="20764"/>
                    <a:pt x="40195" y="21717"/>
                    <a:pt x="41815" y="22955"/>
                  </a:cubicBezTo>
                  <a:cubicBezTo>
                    <a:pt x="42577" y="24479"/>
                    <a:pt x="43339" y="26003"/>
                    <a:pt x="44101" y="27432"/>
                  </a:cubicBezTo>
                  <a:cubicBezTo>
                    <a:pt x="45053" y="31718"/>
                    <a:pt x="41148" y="31909"/>
                    <a:pt x="39053" y="33623"/>
                  </a:cubicBezTo>
                  <a:cubicBezTo>
                    <a:pt x="36386" y="34481"/>
                    <a:pt x="33909" y="35528"/>
                    <a:pt x="33147" y="38672"/>
                  </a:cubicBezTo>
                  <a:cubicBezTo>
                    <a:pt x="32671" y="40481"/>
                    <a:pt x="31813" y="42101"/>
                    <a:pt x="30385" y="43434"/>
                  </a:cubicBezTo>
                  <a:lnTo>
                    <a:pt x="29337" y="43434"/>
                  </a:lnTo>
                  <a:cubicBezTo>
                    <a:pt x="29337" y="43434"/>
                    <a:pt x="28289" y="43434"/>
                    <a:pt x="28289" y="43434"/>
                  </a:cubicBezTo>
                  <a:cubicBezTo>
                    <a:pt x="27432" y="41910"/>
                    <a:pt x="26670" y="40386"/>
                    <a:pt x="25813" y="38862"/>
                  </a:cubicBezTo>
                  <a:cubicBezTo>
                    <a:pt x="23431" y="37433"/>
                    <a:pt x="22288" y="34004"/>
                    <a:pt x="18860" y="34100"/>
                  </a:cubicBezTo>
                  <a:cubicBezTo>
                    <a:pt x="17050" y="33052"/>
                    <a:pt x="15430" y="31909"/>
                    <a:pt x="16192" y="29432"/>
                  </a:cubicBezTo>
                  <a:cubicBezTo>
                    <a:pt x="16192" y="28480"/>
                    <a:pt x="19431" y="26956"/>
                    <a:pt x="15621" y="26765"/>
                  </a:cubicBezTo>
                  <a:cubicBezTo>
                    <a:pt x="12382" y="26670"/>
                    <a:pt x="10287" y="28956"/>
                    <a:pt x="7906" y="30575"/>
                  </a:cubicBezTo>
                  <a:cubicBezTo>
                    <a:pt x="6858" y="30861"/>
                    <a:pt x="5905" y="30861"/>
                    <a:pt x="4858" y="30480"/>
                  </a:cubicBezTo>
                  <a:cubicBezTo>
                    <a:pt x="1143" y="27242"/>
                    <a:pt x="667" y="22670"/>
                    <a:pt x="0" y="18193"/>
                  </a:cubicBezTo>
                  <a:cubicBezTo>
                    <a:pt x="2381" y="14192"/>
                    <a:pt x="6191" y="15431"/>
                    <a:pt x="9620" y="15431"/>
                  </a:cubicBezTo>
                  <a:cubicBezTo>
                    <a:pt x="14859" y="15240"/>
                    <a:pt x="18860" y="13335"/>
                    <a:pt x="20193" y="7715"/>
                  </a:cubicBezTo>
                  <a:cubicBezTo>
                    <a:pt x="20098" y="6763"/>
                    <a:pt x="20288" y="5810"/>
                    <a:pt x="20669" y="4858"/>
                  </a:cubicBezTo>
                  <a:cubicBezTo>
                    <a:pt x="22574" y="2191"/>
                    <a:pt x="24860" y="476"/>
                    <a:pt x="28004" y="0"/>
                  </a:cubicBezTo>
                  <a:close/>
                </a:path>
              </a:pathLst>
            </a:custGeom>
            <a:solidFill>
              <a:srgbClr val="FBC101"/>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708" name="Google Shape;835;p3"/>
            <p:cNvSpPr/>
            <p:nvPr/>
          </p:nvSpPr>
          <p:spPr>
            <a:xfrm>
              <a:off x="9206679" y="2166665"/>
              <a:ext cx="13974" cy="29760"/>
            </a:xfrm>
            <a:custGeom>
              <a:avLst/>
              <a:gdLst/>
              <a:ahLst/>
              <a:cxnLst/>
              <a:rect l="l" t="t" r="r" b="b"/>
              <a:pathLst>
                <a:path w="13974" h="29760" extrusionOk="0">
                  <a:moveTo>
                    <a:pt x="9374" y="16002"/>
                  </a:moveTo>
                  <a:cubicBezTo>
                    <a:pt x="10803" y="18383"/>
                    <a:pt x="14327" y="19336"/>
                    <a:pt x="13946" y="22860"/>
                  </a:cubicBezTo>
                  <a:cubicBezTo>
                    <a:pt x="12136" y="24955"/>
                    <a:pt x="15184" y="30290"/>
                    <a:pt x="9374" y="29718"/>
                  </a:cubicBezTo>
                  <a:cubicBezTo>
                    <a:pt x="5088" y="20193"/>
                    <a:pt x="-1294" y="11335"/>
                    <a:pt x="230" y="0"/>
                  </a:cubicBezTo>
                  <a:cubicBezTo>
                    <a:pt x="7945" y="2762"/>
                    <a:pt x="3754" y="12192"/>
                    <a:pt x="9374" y="16002"/>
                  </a:cubicBezTo>
                  <a:close/>
                </a:path>
              </a:pathLst>
            </a:custGeom>
            <a:solidFill>
              <a:srgbClr val="FCCA08"/>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709" name="Google Shape;836;p3"/>
            <p:cNvSpPr/>
            <p:nvPr/>
          </p:nvSpPr>
          <p:spPr>
            <a:xfrm>
              <a:off x="9216053" y="2189525"/>
              <a:ext cx="11429" cy="11430"/>
            </a:xfrm>
            <a:custGeom>
              <a:avLst/>
              <a:gdLst/>
              <a:ahLst/>
              <a:cxnLst/>
              <a:rect l="l" t="t" r="r" b="b"/>
              <a:pathLst>
                <a:path w="11429" h="11430" extrusionOk="0">
                  <a:moveTo>
                    <a:pt x="0" y="6858"/>
                  </a:moveTo>
                  <a:cubicBezTo>
                    <a:pt x="1524" y="4572"/>
                    <a:pt x="3048" y="2286"/>
                    <a:pt x="4572" y="0"/>
                  </a:cubicBezTo>
                  <a:cubicBezTo>
                    <a:pt x="6858" y="2286"/>
                    <a:pt x="9144" y="4572"/>
                    <a:pt x="11430" y="6858"/>
                  </a:cubicBezTo>
                  <a:cubicBezTo>
                    <a:pt x="11430" y="8382"/>
                    <a:pt x="11430" y="9906"/>
                    <a:pt x="11430" y="11430"/>
                  </a:cubicBezTo>
                  <a:cubicBezTo>
                    <a:pt x="8382" y="6858"/>
                    <a:pt x="5334" y="9144"/>
                    <a:pt x="2286" y="11430"/>
                  </a:cubicBezTo>
                  <a:cubicBezTo>
                    <a:pt x="476" y="10382"/>
                    <a:pt x="95" y="8763"/>
                    <a:pt x="0" y="6858"/>
                  </a:cubicBezTo>
                  <a:close/>
                </a:path>
              </a:pathLst>
            </a:custGeom>
            <a:solidFill>
              <a:srgbClr val="FCCD04"/>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710" name="Google Shape;837;p3"/>
            <p:cNvSpPr/>
            <p:nvPr/>
          </p:nvSpPr>
          <p:spPr>
            <a:xfrm>
              <a:off x="9271965" y="2063986"/>
              <a:ext cx="24136" cy="18127"/>
            </a:xfrm>
            <a:custGeom>
              <a:avLst/>
              <a:gdLst/>
              <a:ahLst/>
              <a:cxnLst/>
              <a:rect l="l" t="t" r="r" b="b"/>
              <a:pathLst>
                <a:path w="24136" h="18127" extrusionOk="0">
                  <a:moveTo>
                    <a:pt x="23908" y="0"/>
                  </a:moveTo>
                  <a:cubicBezTo>
                    <a:pt x="23336" y="4572"/>
                    <a:pt x="25813" y="9620"/>
                    <a:pt x="21717" y="13621"/>
                  </a:cubicBezTo>
                  <a:cubicBezTo>
                    <a:pt x="14573" y="19812"/>
                    <a:pt x="7620" y="19717"/>
                    <a:pt x="953" y="12764"/>
                  </a:cubicBezTo>
                  <a:cubicBezTo>
                    <a:pt x="286" y="11716"/>
                    <a:pt x="0" y="10573"/>
                    <a:pt x="0" y="9430"/>
                  </a:cubicBezTo>
                  <a:cubicBezTo>
                    <a:pt x="1048" y="4477"/>
                    <a:pt x="3810" y="1238"/>
                    <a:pt x="8954" y="190"/>
                  </a:cubicBezTo>
                  <a:cubicBezTo>
                    <a:pt x="14002" y="762"/>
                    <a:pt x="18955" y="95"/>
                    <a:pt x="23908" y="0"/>
                  </a:cubicBezTo>
                  <a:close/>
                </a:path>
              </a:pathLst>
            </a:custGeom>
            <a:solidFill>
              <a:srgbClr val="FBC204"/>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711" name="Google Shape;838;p3"/>
            <p:cNvSpPr/>
            <p:nvPr/>
          </p:nvSpPr>
          <p:spPr>
            <a:xfrm>
              <a:off x="9265243" y="2084951"/>
              <a:ext cx="24315" cy="25115"/>
            </a:xfrm>
            <a:custGeom>
              <a:avLst/>
              <a:gdLst/>
              <a:ahLst/>
              <a:cxnLst/>
              <a:rect l="l" t="t" r="r" b="b"/>
              <a:pathLst>
                <a:path w="24315" h="25115" extrusionOk="0">
                  <a:moveTo>
                    <a:pt x="23581" y="10943"/>
                  </a:moveTo>
                  <a:cubicBezTo>
                    <a:pt x="21295" y="13610"/>
                    <a:pt x="13675" y="15134"/>
                    <a:pt x="21581" y="20087"/>
                  </a:cubicBezTo>
                  <a:cubicBezTo>
                    <a:pt x="20057" y="27040"/>
                    <a:pt x="14532" y="24659"/>
                    <a:pt x="10055" y="24945"/>
                  </a:cubicBezTo>
                  <a:cubicBezTo>
                    <a:pt x="7007" y="24088"/>
                    <a:pt x="3674" y="23802"/>
                    <a:pt x="721" y="22564"/>
                  </a:cubicBezTo>
                  <a:cubicBezTo>
                    <a:pt x="-803" y="19611"/>
                    <a:pt x="149" y="17039"/>
                    <a:pt x="3007" y="16372"/>
                  </a:cubicBezTo>
                  <a:cubicBezTo>
                    <a:pt x="10722" y="14658"/>
                    <a:pt x="10341" y="9324"/>
                    <a:pt x="9484" y="3514"/>
                  </a:cubicBezTo>
                  <a:cubicBezTo>
                    <a:pt x="9389" y="2466"/>
                    <a:pt x="9865" y="1609"/>
                    <a:pt x="10627" y="847"/>
                  </a:cubicBezTo>
                  <a:cubicBezTo>
                    <a:pt x="14532" y="-1058"/>
                    <a:pt x="18437" y="847"/>
                    <a:pt x="22343" y="847"/>
                  </a:cubicBezTo>
                  <a:cubicBezTo>
                    <a:pt x="23771" y="1513"/>
                    <a:pt x="25010" y="2180"/>
                    <a:pt x="23867" y="4085"/>
                  </a:cubicBezTo>
                  <a:cubicBezTo>
                    <a:pt x="23867" y="6371"/>
                    <a:pt x="23771" y="8657"/>
                    <a:pt x="23581" y="10943"/>
                  </a:cubicBezTo>
                  <a:close/>
                </a:path>
              </a:pathLst>
            </a:custGeom>
            <a:solidFill>
              <a:srgbClr val="F5B201"/>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712" name="Google Shape;839;p3"/>
            <p:cNvSpPr/>
            <p:nvPr/>
          </p:nvSpPr>
          <p:spPr>
            <a:xfrm>
              <a:off x="9263011" y="2074062"/>
              <a:ext cx="30765" cy="15623"/>
            </a:xfrm>
            <a:custGeom>
              <a:avLst/>
              <a:gdLst/>
              <a:ahLst/>
              <a:cxnLst/>
              <a:rect l="l" t="t" r="r" b="b"/>
              <a:pathLst>
                <a:path w="30765" h="15623" extrusionOk="0">
                  <a:moveTo>
                    <a:pt x="10192" y="1259"/>
                  </a:moveTo>
                  <a:cubicBezTo>
                    <a:pt x="16669" y="5640"/>
                    <a:pt x="23432" y="6879"/>
                    <a:pt x="30766" y="3545"/>
                  </a:cubicBezTo>
                  <a:cubicBezTo>
                    <a:pt x="30004" y="5069"/>
                    <a:pt x="29242" y="6593"/>
                    <a:pt x="28384" y="8117"/>
                  </a:cubicBezTo>
                  <a:cubicBezTo>
                    <a:pt x="27337" y="9260"/>
                    <a:pt x="26098" y="10022"/>
                    <a:pt x="24479" y="10308"/>
                  </a:cubicBezTo>
                  <a:cubicBezTo>
                    <a:pt x="20574" y="11736"/>
                    <a:pt x="15811" y="8974"/>
                    <a:pt x="12383" y="12689"/>
                  </a:cubicBezTo>
                  <a:lnTo>
                    <a:pt x="12383" y="12689"/>
                  </a:lnTo>
                  <a:cubicBezTo>
                    <a:pt x="3429" y="19737"/>
                    <a:pt x="1905" y="12689"/>
                    <a:pt x="0" y="6212"/>
                  </a:cubicBezTo>
                  <a:cubicBezTo>
                    <a:pt x="0" y="4307"/>
                    <a:pt x="857" y="2878"/>
                    <a:pt x="2286" y="1735"/>
                  </a:cubicBezTo>
                  <a:cubicBezTo>
                    <a:pt x="4858" y="211"/>
                    <a:pt x="7334" y="-1027"/>
                    <a:pt x="10192" y="1259"/>
                  </a:cubicBezTo>
                  <a:close/>
                </a:path>
              </a:pathLst>
            </a:custGeom>
            <a:solidFill>
              <a:srgbClr val="FCBE01"/>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713" name="Google Shape;840;p3"/>
            <p:cNvSpPr/>
            <p:nvPr/>
          </p:nvSpPr>
          <p:spPr>
            <a:xfrm>
              <a:off x="9281727" y="2060869"/>
              <a:ext cx="14145" cy="6621"/>
            </a:xfrm>
            <a:custGeom>
              <a:avLst/>
              <a:gdLst/>
              <a:ahLst/>
              <a:cxnLst/>
              <a:rect l="l" t="t" r="r" b="b"/>
              <a:pathLst>
                <a:path w="14145" h="6621" extrusionOk="0">
                  <a:moveTo>
                    <a:pt x="14146" y="3117"/>
                  </a:moveTo>
                  <a:cubicBezTo>
                    <a:pt x="10145" y="7213"/>
                    <a:pt x="5573" y="7403"/>
                    <a:pt x="525" y="5308"/>
                  </a:cubicBezTo>
                  <a:cubicBezTo>
                    <a:pt x="-809" y="2927"/>
                    <a:pt x="620" y="1593"/>
                    <a:pt x="2335" y="260"/>
                  </a:cubicBezTo>
                  <a:cubicBezTo>
                    <a:pt x="3382" y="-217"/>
                    <a:pt x="4240" y="-26"/>
                    <a:pt x="5097" y="736"/>
                  </a:cubicBezTo>
                  <a:cubicBezTo>
                    <a:pt x="7383" y="736"/>
                    <a:pt x="9669" y="736"/>
                    <a:pt x="11955" y="736"/>
                  </a:cubicBezTo>
                  <a:cubicBezTo>
                    <a:pt x="12717" y="1593"/>
                    <a:pt x="13479" y="2355"/>
                    <a:pt x="14146" y="3117"/>
                  </a:cubicBezTo>
                  <a:close/>
                </a:path>
              </a:pathLst>
            </a:custGeom>
            <a:solidFill>
              <a:srgbClr val="F6B801"/>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714" name="Google Shape;841;p3"/>
            <p:cNvSpPr/>
            <p:nvPr/>
          </p:nvSpPr>
          <p:spPr>
            <a:xfrm>
              <a:off x="9284262" y="2082178"/>
              <a:ext cx="7166" cy="6858"/>
            </a:xfrm>
            <a:custGeom>
              <a:avLst/>
              <a:gdLst/>
              <a:ahLst/>
              <a:cxnLst/>
              <a:rect l="l" t="t" r="r" b="b"/>
              <a:pathLst>
                <a:path w="7166" h="6858" extrusionOk="0">
                  <a:moveTo>
                    <a:pt x="2562" y="0"/>
                  </a:moveTo>
                  <a:cubicBezTo>
                    <a:pt x="4086" y="0"/>
                    <a:pt x="5610" y="0"/>
                    <a:pt x="7134" y="0"/>
                  </a:cubicBezTo>
                  <a:cubicBezTo>
                    <a:pt x="7134" y="2572"/>
                    <a:pt x="7610" y="5144"/>
                    <a:pt x="4943" y="6858"/>
                  </a:cubicBezTo>
                  <a:cubicBezTo>
                    <a:pt x="4181" y="6096"/>
                    <a:pt x="3419" y="5334"/>
                    <a:pt x="2562" y="4572"/>
                  </a:cubicBezTo>
                  <a:cubicBezTo>
                    <a:pt x="1609" y="5048"/>
                    <a:pt x="466" y="5144"/>
                    <a:pt x="85" y="4001"/>
                  </a:cubicBezTo>
                  <a:cubicBezTo>
                    <a:pt x="-391" y="2000"/>
                    <a:pt x="1228" y="1048"/>
                    <a:pt x="2562" y="0"/>
                  </a:cubicBezTo>
                  <a:close/>
                </a:path>
              </a:pathLst>
            </a:custGeom>
            <a:solidFill>
              <a:srgbClr val="F9BF08"/>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715" name="Google Shape;842;p3"/>
            <p:cNvSpPr/>
            <p:nvPr/>
          </p:nvSpPr>
          <p:spPr>
            <a:xfrm>
              <a:off x="9256072" y="2064007"/>
              <a:ext cx="18147" cy="13599"/>
            </a:xfrm>
            <a:custGeom>
              <a:avLst/>
              <a:gdLst/>
              <a:ahLst/>
              <a:cxnLst/>
              <a:rect l="l" t="t" r="r" b="b"/>
              <a:pathLst>
                <a:path w="18147" h="13599" extrusionOk="0">
                  <a:moveTo>
                    <a:pt x="17131" y="11313"/>
                  </a:moveTo>
                  <a:cubicBezTo>
                    <a:pt x="14845" y="12075"/>
                    <a:pt x="12559" y="12837"/>
                    <a:pt x="10273" y="13599"/>
                  </a:cubicBezTo>
                  <a:cubicBezTo>
                    <a:pt x="7511" y="12266"/>
                    <a:pt x="4177" y="12075"/>
                    <a:pt x="1701" y="9980"/>
                  </a:cubicBezTo>
                  <a:cubicBezTo>
                    <a:pt x="82" y="8265"/>
                    <a:pt x="-871" y="6551"/>
                    <a:pt x="1129" y="4455"/>
                  </a:cubicBezTo>
                  <a:cubicBezTo>
                    <a:pt x="4939" y="-974"/>
                    <a:pt x="9607" y="-1069"/>
                    <a:pt x="14845" y="2169"/>
                  </a:cubicBezTo>
                  <a:cubicBezTo>
                    <a:pt x="17893" y="3693"/>
                    <a:pt x="19227" y="5789"/>
                    <a:pt x="17131" y="9027"/>
                  </a:cubicBezTo>
                  <a:cubicBezTo>
                    <a:pt x="17131" y="9789"/>
                    <a:pt x="17131" y="10551"/>
                    <a:pt x="17131" y="11313"/>
                  </a:cubicBezTo>
                  <a:close/>
                </a:path>
              </a:pathLst>
            </a:custGeom>
            <a:solidFill>
              <a:srgbClr val="FDCA01"/>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716" name="Google Shape;843;p3"/>
            <p:cNvSpPr/>
            <p:nvPr/>
          </p:nvSpPr>
          <p:spPr>
            <a:xfrm>
              <a:off x="9245161" y="2067459"/>
              <a:ext cx="15918" cy="14689"/>
            </a:xfrm>
            <a:custGeom>
              <a:avLst/>
              <a:gdLst/>
              <a:ahLst/>
              <a:cxnLst/>
              <a:rect l="l" t="t" r="r" b="b"/>
              <a:pathLst>
                <a:path w="15918" h="14689" extrusionOk="0">
                  <a:moveTo>
                    <a:pt x="12040" y="1098"/>
                  </a:moveTo>
                  <a:cubicBezTo>
                    <a:pt x="12136" y="3003"/>
                    <a:pt x="12517" y="4718"/>
                    <a:pt x="14326" y="5670"/>
                  </a:cubicBezTo>
                  <a:cubicBezTo>
                    <a:pt x="16136" y="7766"/>
                    <a:pt x="16422" y="10052"/>
                    <a:pt x="15088" y="12528"/>
                  </a:cubicBezTo>
                  <a:cubicBezTo>
                    <a:pt x="12612" y="15005"/>
                    <a:pt x="9659" y="15005"/>
                    <a:pt x="6516" y="14243"/>
                  </a:cubicBezTo>
                  <a:cubicBezTo>
                    <a:pt x="3658" y="13195"/>
                    <a:pt x="1468" y="11385"/>
                    <a:pt x="134" y="8528"/>
                  </a:cubicBezTo>
                  <a:cubicBezTo>
                    <a:pt x="-818" y="4242"/>
                    <a:pt x="3563" y="5099"/>
                    <a:pt x="5182" y="3289"/>
                  </a:cubicBezTo>
                  <a:cubicBezTo>
                    <a:pt x="6516" y="-330"/>
                    <a:pt x="8897" y="-807"/>
                    <a:pt x="12040" y="1098"/>
                  </a:cubicBezTo>
                  <a:close/>
                </a:path>
              </a:pathLst>
            </a:custGeom>
            <a:solidFill>
              <a:srgbClr val="F8BD01"/>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717" name="Google Shape;844;p3"/>
            <p:cNvSpPr/>
            <p:nvPr/>
          </p:nvSpPr>
          <p:spPr>
            <a:xfrm>
              <a:off x="9270917" y="2059318"/>
              <a:ext cx="13716" cy="13716"/>
            </a:xfrm>
            <a:custGeom>
              <a:avLst/>
              <a:gdLst/>
              <a:ahLst/>
              <a:cxnLst/>
              <a:rect l="l" t="t" r="r" b="b"/>
              <a:pathLst>
                <a:path w="13716" h="13716" extrusionOk="0">
                  <a:moveTo>
                    <a:pt x="2286" y="13716"/>
                  </a:moveTo>
                  <a:cubicBezTo>
                    <a:pt x="1524" y="11430"/>
                    <a:pt x="762" y="9144"/>
                    <a:pt x="0" y="6858"/>
                  </a:cubicBezTo>
                  <a:cubicBezTo>
                    <a:pt x="95" y="2381"/>
                    <a:pt x="3905" y="1715"/>
                    <a:pt x="6858" y="0"/>
                  </a:cubicBezTo>
                  <a:cubicBezTo>
                    <a:pt x="8477" y="2667"/>
                    <a:pt x="11906" y="95"/>
                    <a:pt x="13716" y="2286"/>
                  </a:cubicBezTo>
                  <a:cubicBezTo>
                    <a:pt x="12954" y="3810"/>
                    <a:pt x="12192" y="5334"/>
                    <a:pt x="11430" y="6858"/>
                  </a:cubicBezTo>
                  <a:cubicBezTo>
                    <a:pt x="6286" y="6477"/>
                    <a:pt x="5334" y="11525"/>
                    <a:pt x="2286" y="13716"/>
                  </a:cubicBezTo>
                  <a:close/>
                </a:path>
              </a:pathLst>
            </a:custGeom>
            <a:solidFill>
              <a:srgbClr val="F8BF02"/>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718" name="Google Shape;845;p3"/>
            <p:cNvSpPr/>
            <p:nvPr/>
          </p:nvSpPr>
          <p:spPr>
            <a:xfrm>
              <a:off x="9237676" y="2063986"/>
              <a:ext cx="9037" cy="10288"/>
            </a:xfrm>
            <a:custGeom>
              <a:avLst/>
              <a:gdLst/>
              <a:ahLst/>
              <a:cxnLst/>
              <a:rect l="l" t="t" r="r" b="b"/>
              <a:pathLst>
                <a:path w="9037" h="10288" extrusionOk="0">
                  <a:moveTo>
                    <a:pt x="3523" y="0"/>
                  </a:moveTo>
                  <a:cubicBezTo>
                    <a:pt x="4285" y="0"/>
                    <a:pt x="4952" y="0"/>
                    <a:pt x="5714" y="95"/>
                  </a:cubicBezTo>
                  <a:cubicBezTo>
                    <a:pt x="7333" y="2000"/>
                    <a:pt x="10667" y="3334"/>
                    <a:pt x="8095" y="6763"/>
                  </a:cubicBezTo>
                  <a:cubicBezTo>
                    <a:pt x="6476" y="9906"/>
                    <a:pt x="4285" y="11335"/>
                    <a:pt x="951" y="9430"/>
                  </a:cubicBezTo>
                  <a:cubicBezTo>
                    <a:pt x="-1716" y="5334"/>
                    <a:pt x="1904" y="2953"/>
                    <a:pt x="3523" y="0"/>
                  </a:cubicBezTo>
                  <a:close/>
                </a:path>
              </a:pathLst>
            </a:custGeom>
            <a:solidFill>
              <a:srgbClr val="FCCC07"/>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719" name="Google Shape;846;p3"/>
            <p:cNvSpPr/>
            <p:nvPr/>
          </p:nvSpPr>
          <p:spPr>
            <a:xfrm>
              <a:off x="9238007" y="2070748"/>
              <a:ext cx="12335" cy="7825"/>
            </a:xfrm>
            <a:custGeom>
              <a:avLst/>
              <a:gdLst/>
              <a:ahLst/>
              <a:cxnLst/>
              <a:rect l="l" t="t" r="r" b="b"/>
              <a:pathLst>
                <a:path w="12335" h="7825" extrusionOk="0">
                  <a:moveTo>
                    <a:pt x="906" y="2286"/>
                  </a:moveTo>
                  <a:cubicBezTo>
                    <a:pt x="3192" y="1524"/>
                    <a:pt x="5478" y="762"/>
                    <a:pt x="7764" y="0"/>
                  </a:cubicBezTo>
                  <a:cubicBezTo>
                    <a:pt x="9288" y="0"/>
                    <a:pt x="10812" y="0"/>
                    <a:pt x="12336" y="0"/>
                  </a:cubicBezTo>
                  <a:cubicBezTo>
                    <a:pt x="10812" y="1524"/>
                    <a:pt x="9288" y="3048"/>
                    <a:pt x="7764" y="4572"/>
                  </a:cubicBezTo>
                  <a:cubicBezTo>
                    <a:pt x="6430" y="7334"/>
                    <a:pt x="4335" y="8763"/>
                    <a:pt x="1382" y="7144"/>
                  </a:cubicBezTo>
                  <a:cubicBezTo>
                    <a:pt x="-523" y="6096"/>
                    <a:pt x="-237" y="4096"/>
                    <a:pt x="906" y="2286"/>
                  </a:cubicBezTo>
                  <a:close/>
                </a:path>
              </a:pathLst>
            </a:custGeom>
            <a:solidFill>
              <a:srgbClr val="F2B701"/>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720" name="Google Shape;847;p3"/>
            <p:cNvSpPr/>
            <p:nvPr/>
          </p:nvSpPr>
          <p:spPr>
            <a:xfrm>
              <a:off x="9277680" y="2059382"/>
              <a:ext cx="9143" cy="3224"/>
            </a:xfrm>
            <a:custGeom>
              <a:avLst/>
              <a:gdLst/>
              <a:ahLst/>
              <a:cxnLst/>
              <a:rect l="l" t="t" r="r" b="b"/>
              <a:pathLst>
                <a:path w="9143" h="3224" extrusionOk="0">
                  <a:moveTo>
                    <a:pt x="6858" y="2318"/>
                  </a:moveTo>
                  <a:cubicBezTo>
                    <a:pt x="4572" y="1461"/>
                    <a:pt x="571" y="6128"/>
                    <a:pt x="0" y="32"/>
                  </a:cubicBezTo>
                  <a:cubicBezTo>
                    <a:pt x="3143" y="318"/>
                    <a:pt x="6763" y="-1016"/>
                    <a:pt x="9144" y="2318"/>
                  </a:cubicBezTo>
                  <a:cubicBezTo>
                    <a:pt x="8382" y="2223"/>
                    <a:pt x="7620" y="2318"/>
                    <a:pt x="6858" y="2318"/>
                  </a:cubicBezTo>
                  <a:close/>
                </a:path>
              </a:pathLst>
            </a:custGeom>
            <a:solidFill>
              <a:srgbClr val="FBC204"/>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721" name="Google Shape;848;p3"/>
            <p:cNvSpPr/>
            <p:nvPr/>
          </p:nvSpPr>
          <p:spPr>
            <a:xfrm>
              <a:off x="9122422" y="2105079"/>
              <a:ext cx="59531" cy="31733"/>
            </a:xfrm>
            <a:custGeom>
              <a:avLst/>
              <a:gdLst/>
              <a:ahLst/>
              <a:cxnLst/>
              <a:rect l="l" t="t" r="r" b="b"/>
              <a:pathLst>
                <a:path w="59531" h="31733" extrusionOk="0">
                  <a:moveTo>
                    <a:pt x="54864" y="25106"/>
                  </a:moveTo>
                  <a:cubicBezTo>
                    <a:pt x="55626" y="25106"/>
                    <a:pt x="56388" y="25106"/>
                    <a:pt x="57150" y="25106"/>
                  </a:cubicBezTo>
                  <a:cubicBezTo>
                    <a:pt x="58484" y="25392"/>
                    <a:pt x="59246" y="26154"/>
                    <a:pt x="59531" y="27392"/>
                  </a:cubicBezTo>
                  <a:cubicBezTo>
                    <a:pt x="58674" y="33393"/>
                    <a:pt x="54102" y="31392"/>
                    <a:pt x="50578" y="31488"/>
                  </a:cubicBezTo>
                  <a:cubicBezTo>
                    <a:pt x="44196" y="27582"/>
                    <a:pt x="37243" y="29964"/>
                    <a:pt x="30575" y="29678"/>
                  </a:cubicBezTo>
                  <a:cubicBezTo>
                    <a:pt x="24003" y="29583"/>
                    <a:pt x="17621" y="29297"/>
                    <a:pt x="11430" y="27392"/>
                  </a:cubicBezTo>
                  <a:cubicBezTo>
                    <a:pt x="6477" y="25773"/>
                    <a:pt x="2096" y="23487"/>
                    <a:pt x="0" y="18248"/>
                  </a:cubicBezTo>
                  <a:lnTo>
                    <a:pt x="0" y="18248"/>
                  </a:lnTo>
                  <a:cubicBezTo>
                    <a:pt x="4382" y="15867"/>
                    <a:pt x="7525" y="12057"/>
                    <a:pt x="11430" y="9199"/>
                  </a:cubicBezTo>
                  <a:cubicBezTo>
                    <a:pt x="18479" y="6627"/>
                    <a:pt x="23432" y="-707"/>
                    <a:pt x="32004" y="55"/>
                  </a:cubicBezTo>
                  <a:cubicBezTo>
                    <a:pt x="32766" y="722"/>
                    <a:pt x="33147" y="1579"/>
                    <a:pt x="33242" y="2627"/>
                  </a:cubicBezTo>
                  <a:cubicBezTo>
                    <a:pt x="32957" y="4818"/>
                    <a:pt x="31814" y="6437"/>
                    <a:pt x="30004" y="7580"/>
                  </a:cubicBezTo>
                  <a:cubicBezTo>
                    <a:pt x="27718" y="8532"/>
                    <a:pt x="25813" y="9866"/>
                    <a:pt x="24575" y="12057"/>
                  </a:cubicBezTo>
                  <a:cubicBezTo>
                    <a:pt x="23336" y="13390"/>
                    <a:pt x="22193" y="14724"/>
                    <a:pt x="23622" y="16629"/>
                  </a:cubicBezTo>
                  <a:cubicBezTo>
                    <a:pt x="27718" y="20248"/>
                    <a:pt x="30194" y="14057"/>
                    <a:pt x="33814" y="14819"/>
                  </a:cubicBezTo>
                  <a:cubicBezTo>
                    <a:pt x="35243" y="14724"/>
                    <a:pt x="36957" y="15295"/>
                    <a:pt x="38195" y="14628"/>
                  </a:cubicBezTo>
                  <a:cubicBezTo>
                    <a:pt x="44101" y="11866"/>
                    <a:pt x="48578" y="11390"/>
                    <a:pt x="49530" y="19867"/>
                  </a:cubicBezTo>
                  <a:cubicBezTo>
                    <a:pt x="49816" y="22153"/>
                    <a:pt x="52197" y="24153"/>
                    <a:pt x="54864" y="25106"/>
                  </a:cubicBezTo>
                  <a:close/>
                </a:path>
              </a:pathLst>
            </a:custGeom>
            <a:solidFill>
              <a:srgbClr val="FBC304"/>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722" name="Google Shape;849;p3"/>
            <p:cNvSpPr/>
            <p:nvPr/>
          </p:nvSpPr>
          <p:spPr>
            <a:xfrm>
              <a:off x="9122300" y="2123326"/>
              <a:ext cx="11552" cy="9144"/>
            </a:xfrm>
            <a:custGeom>
              <a:avLst/>
              <a:gdLst/>
              <a:ahLst/>
              <a:cxnLst/>
              <a:rect l="l" t="t" r="r" b="b"/>
              <a:pathLst>
                <a:path w="11552" h="9144" extrusionOk="0">
                  <a:moveTo>
                    <a:pt x="123" y="0"/>
                  </a:moveTo>
                  <a:cubicBezTo>
                    <a:pt x="3933" y="3048"/>
                    <a:pt x="7743" y="6096"/>
                    <a:pt x="11553" y="9144"/>
                  </a:cubicBezTo>
                  <a:cubicBezTo>
                    <a:pt x="599" y="8572"/>
                    <a:pt x="-449" y="7620"/>
                    <a:pt x="123" y="0"/>
                  </a:cubicBezTo>
                  <a:close/>
                </a:path>
              </a:pathLst>
            </a:custGeom>
            <a:solidFill>
              <a:srgbClr val="FBCB12"/>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723" name="Google Shape;850;p3"/>
            <p:cNvSpPr/>
            <p:nvPr/>
          </p:nvSpPr>
          <p:spPr>
            <a:xfrm>
              <a:off x="9122422" y="2114182"/>
              <a:ext cx="11429" cy="9144"/>
            </a:xfrm>
            <a:custGeom>
              <a:avLst/>
              <a:gdLst/>
              <a:ahLst/>
              <a:cxnLst/>
              <a:rect l="l" t="t" r="r" b="b"/>
              <a:pathLst>
                <a:path w="11429" h="9144" extrusionOk="0">
                  <a:moveTo>
                    <a:pt x="11430" y="0"/>
                  </a:moveTo>
                  <a:cubicBezTo>
                    <a:pt x="9430" y="5239"/>
                    <a:pt x="5906" y="8763"/>
                    <a:pt x="0" y="9144"/>
                  </a:cubicBezTo>
                  <a:cubicBezTo>
                    <a:pt x="2381" y="6096"/>
                    <a:pt x="4763" y="3143"/>
                    <a:pt x="7049" y="191"/>
                  </a:cubicBezTo>
                  <a:cubicBezTo>
                    <a:pt x="8573" y="95"/>
                    <a:pt x="10001" y="95"/>
                    <a:pt x="11430" y="0"/>
                  </a:cubicBezTo>
                  <a:close/>
                </a:path>
              </a:pathLst>
            </a:custGeom>
            <a:solidFill>
              <a:srgbClr val="FBCB12"/>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724" name="Google Shape;851;p3"/>
            <p:cNvSpPr/>
            <p:nvPr/>
          </p:nvSpPr>
          <p:spPr>
            <a:xfrm>
              <a:off x="9171696" y="2086750"/>
              <a:ext cx="31722" cy="20573"/>
            </a:xfrm>
            <a:custGeom>
              <a:avLst/>
              <a:gdLst/>
              <a:ahLst/>
              <a:cxnLst/>
              <a:rect l="l" t="t" r="r" b="b"/>
              <a:pathLst>
                <a:path w="31722" h="20573" extrusionOk="0">
                  <a:moveTo>
                    <a:pt x="28355" y="13716"/>
                  </a:moveTo>
                  <a:cubicBezTo>
                    <a:pt x="26069" y="16002"/>
                    <a:pt x="23783" y="18288"/>
                    <a:pt x="21497" y="20574"/>
                  </a:cubicBezTo>
                  <a:cubicBezTo>
                    <a:pt x="16734" y="17526"/>
                    <a:pt x="11400" y="18098"/>
                    <a:pt x="6257" y="18574"/>
                  </a:cubicBezTo>
                  <a:cubicBezTo>
                    <a:pt x="-220" y="19241"/>
                    <a:pt x="-1077" y="16574"/>
                    <a:pt x="1018" y="11430"/>
                  </a:cubicBezTo>
                  <a:cubicBezTo>
                    <a:pt x="1780" y="9906"/>
                    <a:pt x="2542" y="8382"/>
                    <a:pt x="3304" y="6858"/>
                  </a:cubicBezTo>
                  <a:cubicBezTo>
                    <a:pt x="8638" y="4572"/>
                    <a:pt x="13972" y="2286"/>
                    <a:pt x="19306" y="0"/>
                  </a:cubicBezTo>
                  <a:cubicBezTo>
                    <a:pt x="20830" y="0"/>
                    <a:pt x="22354" y="0"/>
                    <a:pt x="23783" y="0"/>
                  </a:cubicBezTo>
                  <a:cubicBezTo>
                    <a:pt x="30355" y="2953"/>
                    <a:pt x="35308" y="6382"/>
                    <a:pt x="28355" y="13716"/>
                  </a:cubicBezTo>
                  <a:close/>
                </a:path>
              </a:pathLst>
            </a:custGeom>
            <a:solidFill>
              <a:srgbClr val="FCCB03"/>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725" name="Google Shape;852;p3"/>
            <p:cNvSpPr/>
            <p:nvPr/>
          </p:nvSpPr>
          <p:spPr>
            <a:xfrm>
              <a:off x="9165190" y="2098181"/>
              <a:ext cx="28004" cy="20574"/>
            </a:xfrm>
            <a:custGeom>
              <a:avLst/>
              <a:gdLst/>
              <a:ahLst/>
              <a:cxnLst/>
              <a:rect l="l" t="t" r="r" b="b"/>
              <a:pathLst>
                <a:path w="28004" h="20574" extrusionOk="0">
                  <a:moveTo>
                    <a:pt x="7525" y="0"/>
                  </a:moveTo>
                  <a:cubicBezTo>
                    <a:pt x="6572" y="9811"/>
                    <a:pt x="15526" y="-95"/>
                    <a:pt x="17050" y="4858"/>
                  </a:cubicBezTo>
                  <a:cubicBezTo>
                    <a:pt x="22574" y="1524"/>
                    <a:pt x="25051" y="5906"/>
                    <a:pt x="28004" y="9144"/>
                  </a:cubicBezTo>
                  <a:lnTo>
                    <a:pt x="28004" y="9144"/>
                  </a:lnTo>
                  <a:cubicBezTo>
                    <a:pt x="28099" y="16859"/>
                    <a:pt x="20860" y="17240"/>
                    <a:pt x="16574" y="20574"/>
                  </a:cubicBezTo>
                  <a:cubicBezTo>
                    <a:pt x="13526" y="20479"/>
                    <a:pt x="10478" y="18383"/>
                    <a:pt x="7430" y="20574"/>
                  </a:cubicBezTo>
                  <a:cubicBezTo>
                    <a:pt x="5715" y="18955"/>
                    <a:pt x="3239" y="18002"/>
                    <a:pt x="2096" y="15621"/>
                  </a:cubicBezTo>
                  <a:cubicBezTo>
                    <a:pt x="1810" y="12192"/>
                    <a:pt x="857" y="8858"/>
                    <a:pt x="0" y="5524"/>
                  </a:cubicBezTo>
                  <a:cubicBezTo>
                    <a:pt x="190" y="3715"/>
                    <a:pt x="1905" y="3334"/>
                    <a:pt x="2953" y="2286"/>
                  </a:cubicBezTo>
                  <a:cubicBezTo>
                    <a:pt x="4477" y="1524"/>
                    <a:pt x="6001" y="762"/>
                    <a:pt x="7525" y="0"/>
                  </a:cubicBezTo>
                  <a:close/>
                </a:path>
              </a:pathLst>
            </a:custGeom>
            <a:solidFill>
              <a:srgbClr val="FCC501"/>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726" name="Google Shape;853;p3"/>
            <p:cNvSpPr/>
            <p:nvPr/>
          </p:nvSpPr>
          <p:spPr>
            <a:xfrm>
              <a:off x="9154426" y="2099550"/>
              <a:ext cx="13716" cy="10568"/>
            </a:xfrm>
            <a:custGeom>
              <a:avLst/>
              <a:gdLst/>
              <a:ahLst/>
              <a:cxnLst/>
              <a:rect l="l" t="t" r="r" b="b"/>
              <a:pathLst>
                <a:path w="13716" h="10568" extrusionOk="0">
                  <a:moveTo>
                    <a:pt x="13716" y="917"/>
                  </a:moveTo>
                  <a:cubicBezTo>
                    <a:pt x="12954" y="1679"/>
                    <a:pt x="12192" y="2441"/>
                    <a:pt x="11430" y="3203"/>
                  </a:cubicBezTo>
                  <a:cubicBezTo>
                    <a:pt x="8572" y="7203"/>
                    <a:pt x="7144" y="14633"/>
                    <a:pt x="0" y="7775"/>
                  </a:cubicBezTo>
                  <a:cubicBezTo>
                    <a:pt x="0" y="7013"/>
                    <a:pt x="0" y="6251"/>
                    <a:pt x="0" y="5489"/>
                  </a:cubicBezTo>
                  <a:cubicBezTo>
                    <a:pt x="2381" y="-2608"/>
                    <a:pt x="8477" y="536"/>
                    <a:pt x="13716" y="917"/>
                  </a:cubicBezTo>
                  <a:close/>
                </a:path>
              </a:pathLst>
            </a:custGeom>
            <a:solidFill>
              <a:srgbClr val="FDD106"/>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727" name="Google Shape;854;p3"/>
            <p:cNvSpPr/>
            <p:nvPr/>
          </p:nvSpPr>
          <p:spPr>
            <a:xfrm>
              <a:off x="9254915" y="2129388"/>
              <a:ext cx="22764" cy="12131"/>
            </a:xfrm>
            <a:custGeom>
              <a:avLst/>
              <a:gdLst/>
              <a:ahLst/>
              <a:cxnLst/>
              <a:rect l="l" t="t" r="r" b="b"/>
              <a:pathLst>
                <a:path w="22764" h="12131" extrusionOk="0">
                  <a:moveTo>
                    <a:pt x="0" y="7655"/>
                  </a:moveTo>
                  <a:cubicBezTo>
                    <a:pt x="3429" y="-346"/>
                    <a:pt x="8763" y="-2156"/>
                    <a:pt x="14002" y="2607"/>
                  </a:cubicBezTo>
                  <a:cubicBezTo>
                    <a:pt x="16478" y="4893"/>
                    <a:pt x="21717" y="2607"/>
                    <a:pt x="22765" y="7560"/>
                  </a:cubicBezTo>
                  <a:cubicBezTo>
                    <a:pt x="20860" y="7560"/>
                    <a:pt x="19145" y="8036"/>
                    <a:pt x="18193" y="9846"/>
                  </a:cubicBezTo>
                  <a:cubicBezTo>
                    <a:pt x="16669" y="10608"/>
                    <a:pt x="15145" y="11370"/>
                    <a:pt x="13621" y="12132"/>
                  </a:cubicBezTo>
                  <a:cubicBezTo>
                    <a:pt x="10763" y="8131"/>
                    <a:pt x="8477" y="2892"/>
                    <a:pt x="2191" y="7560"/>
                  </a:cubicBezTo>
                  <a:cubicBezTo>
                    <a:pt x="1524" y="8703"/>
                    <a:pt x="762" y="8703"/>
                    <a:pt x="0" y="7655"/>
                  </a:cubicBezTo>
                  <a:close/>
                </a:path>
              </a:pathLst>
            </a:custGeom>
            <a:solidFill>
              <a:srgbClr val="FDC401"/>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728" name="Google Shape;855;p3"/>
            <p:cNvSpPr/>
            <p:nvPr/>
          </p:nvSpPr>
          <p:spPr>
            <a:xfrm>
              <a:off x="9266303" y="2103471"/>
              <a:ext cx="25619" cy="15283"/>
            </a:xfrm>
            <a:custGeom>
              <a:avLst/>
              <a:gdLst/>
              <a:ahLst/>
              <a:cxnLst/>
              <a:rect l="l" t="t" r="r" b="b"/>
              <a:pathLst>
                <a:path w="25619" h="15283" extrusionOk="0">
                  <a:moveTo>
                    <a:pt x="6900" y="3853"/>
                  </a:moveTo>
                  <a:cubicBezTo>
                    <a:pt x="11472" y="3091"/>
                    <a:pt x="16615" y="5758"/>
                    <a:pt x="20616" y="1567"/>
                  </a:cubicBezTo>
                  <a:cubicBezTo>
                    <a:pt x="24235" y="-1862"/>
                    <a:pt x="24712" y="996"/>
                    <a:pt x="25188" y="3853"/>
                  </a:cubicBezTo>
                  <a:cubicBezTo>
                    <a:pt x="26617" y="6520"/>
                    <a:pt x="24140" y="7187"/>
                    <a:pt x="22902" y="8425"/>
                  </a:cubicBezTo>
                  <a:cubicBezTo>
                    <a:pt x="22807" y="11378"/>
                    <a:pt x="21283" y="12902"/>
                    <a:pt x="18330" y="12997"/>
                  </a:cubicBezTo>
                  <a:cubicBezTo>
                    <a:pt x="14520" y="16045"/>
                    <a:pt x="10710" y="16045"/>
                    <a:pt x="6900" y="12997"/>
                  </a:cubicBezTo>
                  <a:cubicBezTo>
                    <a:pt x="4614" y="11473"/>
                    <a:pt x="2328" y="9949"/>
                    <a:pt x="42" y="8425"/>
                  </a:cubicBezTo>
                  <a:cubicBezTo>
                    <a:pt x="-530" y="2615"/>
                    <a:pt x="4900" y="5853"/>
                    <a:pt x="6900" y="3853"/>
                  </a:cubicBezTo>
                  <a:close/>
                </a:path>
              </a:pathLst>
            </a:custGeom>
            <a:solidFill>
              <a:srgbClr val="F9B901"/>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729" name="Google Shape;856;p3"/>
            <p:cNvSpPr/>
            <p:nvPr/>
          </p:nvSpPr>
          <p:spPr>
            <a:xfrm>
              <a:off x="9289110" y="2107324"/>
              <a:ext cx="11334" cy="4645"/>
            </a:xfrm>
            <a:custGeom>
              <a:avLst/>
              <a:gdLst/>
              <a:ahLst/>
              <a:cxnLst/>
              <a:rect l="l" t="t" r="r" b="b"/>
              <a:pathLst>
                <a:path w="11334" h="4645" extrusionOk="0">
                  <a:moveTo>
                    <a:pt x="0" y="4572"/>
                  </a:moveTo>
                  <a:cubicBezTo>
                    <a:pt x="762" y="3048"/>
                    <a:pt x="1524" y="1524"/>
                    <a:pt x="2286" y="0"/>
                  </a:cubicBezTo>
                  <a:cubicBezTo>
                    <a:pt x="5334" y="0"/>
                    <a:pt x="8382" y="0"/>
                    <a:pt x="11335" y="0"/>
                  </a:cubicBezTo>
                  <a:cubicBezTo>
                    <a:pt x="10573" y="762"/>
                    <a:pt x="9811" y="1524"/>
                    <a:pt x="9049" y="2286"/>
                  </a:cubicBezTo>
                  <a:cubicBezTo>
                    <a:pt x="6286" y="3810"/>
                    <a:pt x="3334" y="4953"/>
                    <a:pt x="0" y="4572"/>
                  </a:cubicBezTo>
                  <a:close/>
                </a:path>
              </a:pathLst>
            </a:custGeom>
            <a:solidFill>
              <a:srgbClr val="F9B604"/>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730" name="Google Shape;857;p3"/>
            <p:cNvSpPr/>
            <p:nvPr/>
          </p:nvSpPr>
          <p:spPr>
            <a:xfrm>
              <a:off x="9179477" y="2124917"/>
              <a:ext cx="11334" cy="9765"/>
            </a:xfrm>
            <a:custGeom>
              <a:avLst/>
              <a:gdLst/>
              <a:ahLst/>
              <a:cxnLst/>
              <a:rect l="l" t="t" r="r" b="b"/>
              <a:pathLst>
                <a:path w="11334" h="9765" extrusionOk="0">
                  <a:moveTo>
                    <a:pt x="2381" y="7554"/>
                  </a:moveTo>
                  <a:cubicBezTo>
                    <a:pt x="1619" y="6792"/>
                    <a:pt x="857" y="6030"/>
                    <a:pt x="0" y="5268"/>
                  </a:cubicBezTo>
                  <a:cubicBezTo>
                    <a:pt x="1334" y="410"/>
                    <a:pt x="4477" y="-1019"/>
                    <a:pt x="9144" y="696"/>
                  </a:cubicBezTo>
                  <a:cubicBezTo>
                    <a:pt x="10287" y="2220"/>
                    <a:pt x="8096" y="3744"/>
                    <a:pt x="9144" y="5268"/>
                  </a:cubicBezTo>
                  <a:cubicBezTo>
                    <a:pt x="9906" y="6696"/>
                    <a:pt x="10668" y="8125"/>
                    <a:pt x="11335" y="9649"/>
                  </a:cubicBezTo>
                  <a:cubicBezTo>
                    <a:pt x="8096" y="10125"/>
                    <a:pt x="5239" y="9078"/>
                    <a:pt x="2381" y="7554"/>
                  </a:cubicBezTo>
                  <a:close/>
                </a:path>
              </a:pathLst>
            </a:custGeom>
            <a:solidFill>
              <a:srgbClr val="F8BE02"/>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731" name="Google Shape;858;p3"/>
            <p:cNvSpPr/>
            <p:nvPr/>
          </p:nvSpPr>
          <p:spPr>
            <a:xfrm>
              <a:off x="9211470" y="2054836"/>
              <a:ext cx="16108" cy="7856"/>
            </a:xfrm>
            <a:custGeom>
              <a:avLst/>
              <a:gdLst/>
              <a:ahLst/>
              <a:cxnLst/>
              <a:rect l="l" t="t" r="r" b="b"/>
              <a:pathLst>
                <a:path w="16108" h="7856" extrusionOk="0">
                  <a:moveTo>
                    <a:pt x="12" y="4578"/>
                  </a:moveTo>
                  <a:cubicBezTo>
                    <a:pt x="2964" y="958"/>
                    <a:pt x="7060" y="-89"/>
                    <a:pt x="11537" y="6"/>
                  </a:cubicBezTo>
                  <a:cubicBezTo>
                    <a:pt x="13442" y="101"/>
                    <a:pt x="15061" y="482"/>
                    <a:pt x="16109" y="2292"/>
                  </a:cubicBezTo>
                  <a:cubicBezTo>
                    <a:pt x="15252" y="4387"/>
                    <a:pt x="14013" y="5816"/>
                    <a:pt x="11537" y="4578"/>
                  </a:cubicBezTo>
                  <a:cubicBezTo>
                    <a:pt x="9251" y="5340"/>
                    <a:pt x="6965" y="6102"/>
                    <a:pt x="4679" y="6864"/>
                  </a:cubicBezTo>
                  <a:cubicBezTo>
                    <a:pt x="2012" y="8293"/>
                    <a:pt x="-179" y="8674"/>
                    <a:pt x="12" y="4578"/>
                  </a:cubicBezTo>
                  <a:close/>
                </a:path>
              </a:pathLst>
            </a:custGeom>
            <a:solidFill>
              <a:srgbClr val="FCC902"/>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732" name="Google Shape;859;p3"/>
            <p:cNvSpPr/>
            <p:nvPr/>
          </p:nvSpPr>
          <p:spPr>
            <a:xfrm>
              <a:off x="9221767" y="2057128"/>
              <a:ext cx="8002" cy="7446"/>
            </a:xfrm>
            <a:custGeom>
              <a:avLst/>
              <a:gdLst/>
              <a:ahLst/>
              <a:cxnLst/>
              <a:rect l="l" t="t" r="r" b="b"/>
              <a:pathLst>
                <a:path w="8002" h="7446" extrusionOk="0">
                  <a:moveTo>
                    <a:pt x="1144" y="2286"/>
                  </a:moveTo>
                  <a:cubicBezTo>
                    <a:pt x="2668" y="1524"/>
                    <a:pt x="4192" y="762"/>
                    <a:pt x="5716" y="0"/>
                  </a:cubicBezTo>
                  <a:cubicBezTo>
                    <a:pt x="6478" y="0"/>
                    <a:pt x="7240" y="0"/>
                    <a:pt x="8002" y="0"/>
                  </a:cubicBezTo>
                  <a:cubicBezTo>
                    <a:pt x="8002" y="1524"/>
                    <a:pt x="8002" y="3048"/>
                    <a:pt x="8002" y="4572"/>
                  </a:cubicBezTo>
                  <a:cubicBezTo>
                    <a:pt x="6288" y="6953"/>
                    <a:pt x="4192" y="8287"/>
                    <a:pt x="1144" y="6858"/>
                  </a:cubicBezTo>
                  <a:cubicBezTo>
                    <a:pt x="-1332" y="5334"/>
                    <a:pt x="954" y="3810"/>
                    <a:pt x="1144" y="2286"/>
                  </a:cubicBezTo>
                  <a:close/>
                </a:path>
              </a:pathLst>
            </a:custGeom>
            <a:solidFill>
              <a:srgbClr val="F9C306"/>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733" name="Google Shape;860;p3"/>
            <p:cNvSpPr/>
            <p:nvPr/>
          </p:nvSpPr>
          <p:spPr>
            <a:xfrm>
              <a:off x="9229360" y="2063890"/>
              <a:ext cx="22283" cy="31945"/>
            </a:xfrm>
            <a:custGeom>
              <a:avLst/>
              <a:gdLst/>
              <a:ahLst/>
              <a:cxnLst/>
              <a:rect l="l" t="t" r="r" b="b"/>
              <a:pathLst>
                <a:path w="22283" h="31945" extrusionOk="0">
                  <a:moveTo>
                    <a:pt x="9553" y="9144"/>
                  </a:moveTo>
                  <a:cubicBezTo>
                    <a:pt x="10125" y="15145"/>
                    <a:pt x="13458" y="12668"/>
                    <a:pt x="16411" y="11430"/>
                  </a:cubicBezTo>
                  <a:cubicBezTo>
                    <a:pt x="18602" y="12287"/>
                    <a:pt x="20126" y="13811"/>
                    <a:pt x="20983" y="16002"/>
                  </a:cubicBezTo>
                  <a:cubicBezTo>
                    <a:pt x="20888" y="16478"/>
                    <a:pt x="20888" y="16955"/>
                    <a:pt x="20793" y="17336"/>
                  </a:cubicBezTo>
                  <a:cubicBezTo>
                    <a:pt x="19173" y="21050"/>
                    <a:pt x="23936" y="24289"/>
                    <a:pt x="21650" y="28099"/>
                  </a:cubicBezTo>
                  <a:cubicBezTo>
                    <a:pt x="20031" y="30385"/>
                    <a:pt x="17745" y="31528"/>
                    <a:pt x="14982" y="31909"/>
                  </a:cubicBezTo>
                  <a:cubicBezTo>
                    <a:pt x="10791" y="32004"/>
                    <a:pt x="6505" y="32099"/>
                    <a:pt x="2695" y="29623"/>
                  </a:cubicBezTo>
                  <a:cubicBezTo>
                    <a:pt x="2409" y="24003"/>
                    <a:pt x="8601" y="26289"/>
                    <a:pt x="10696" y="23146"/>
                  </a:cubicBezTo>
                  <a:cubicBezTo>
                    <a:pt x="7934" y="20669"/>
                    <a:pt x="3933" y="24670"/>
                    <a:pt x="1266" y="20479"/>
                  </a:cubicBezTo>
                  <a:cubicBezTo>
                    <a:pt x="3933" y="17526"/>
                    <a:pt x="8791" y="13525"/>
                    <a:pt x="314" y="11335"/>
                  </a:cubicBezTo>
                  <a:cubicBezTo>
                    <a:pt x="-829" y="7715"/>
                    <a:pt x="1362" y="5334"/>
                    <a:pt x="3457" y="2953"/>
                  </a:cubicBezTo>
                  <a:cubicBezTo>
                    <a:pt x="3933" y="2667"/>
                    <a:pt x="4410" y="2477"/>
                    <a:pt x="4886" y="2191"/>
                  </a:cubicBezTo>
                  <a:cubicBezTo>
                    <a:pt x="7172" y="1429"/>
                    <a:pt x="9458" y="762"/>
                    <a:pt x="11744" y="0"/>
                  </a:cubicBezTo>
                  <a:cubicBezTo>
                    <a:pt x="11077" y="3143"/>
                    <a:pt x="10315" y="6191"/>
                    <a:pt x="9553" y="9144"/>
                  </a:cubicBezTo>
                  <a:close/>
                </a:path>
              </a:pathLst>
            </a:custGeom>
            <a:solidFill>
              <a:srgbClr val="FBC201"/>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734" name="Google Shape;861;p3"/>
            <p:cNvSpPr/>
            <p:nvPr/>
          </p:nvSpPr>
          <p:spPr>
            <a:xfrm>
              <a:off x="9212240" y="2061700"/>
              <a:ext cx="22101" cy="17990"/>
            </a:xfrm>
            <a:custGeom>
              <a:avLst/>
              <a:gdLst/>
              <a:ahLst/>
              <a:cxnLst/>
              <a:rect l="l" t="t" r="r" b="b"/>
              <a:pathLst>
                <a:path w="22101" h="17990" extrusionOk="0">
                  <a:moveTo>
                    <a:pt x="10671" y="2286"/>
                  </a:moveTo>
                  <a:cubicBezTo>
                    <a:pt x="12957" y="1524"/>
                    <a:pt x="15243" y="762"/>
                    <a:pt x="17529" y="0"/>
                  </a:cubicBezTo>
                  <a:cubicBezTo>
                    <a:pt x="20482" y="95"/>
                    <a:pt x="22006" y="1619"/>
                    <a:pt x="22101" y="4572"/>
                  </a:cubicBezTo>
                  <a:cubicBezTo>
                    <a:pt x="22101" y="4572"/>
                    <a:pt x="22101" y="4572"/>
                    <a:pt x="22101" y="4572"/>
                  </a:cubicBezTo>
                  <a:cubicBezTo>
                    <a:pt x="20292" y="6858"/>
                    <a:pt x="18672" y="9525"/>
                    <a:pt x="15243" y="6858"/>
                  </a:cubicBezTo>
                  <a:cubicBezTo>
                    <a:pt x="10576" y="7715"/>
                    <a:pt x="12767" y="12668"/>
                    <a:pt x="10481" y="14859"/>
                  </a:cubicBezTo>
                  <a:cubicBezTo>
                    <a:pt x="8576" y="16764"/>
                    <a:pt x="6671" y="18574"/>
                    <a:pt x="3623" y="17812"/>
                  </a:cubicBezTo>
                  <a:cubicBezTo>
                    <a:pt x="1718" y="17240"/>
                    <a:pt x="194" y="16097"/>
                    <a:pt x="3" y="14002"/>
                  </a:cubicBezTo>
                  <a:cubicBezTo>
                    <a:pt x="-92" y="11240"/>
                    <a:pt x="1813" y="9811"/>
                    <a:pt x="4099" y="9335"/>
                  </a:cubicBezTo>
                  <a:cubicBezTo>
                    <a:pt x="8195" y="8572"/>
                    <a:pt x="9147" y="5144"/>
                    <a:pt x="10671" y="2286"/>
                  </a:cubicBezTo>
                  <a:close/>
                </a:path>
              </a:pathLst>
            </a:custGeom>
            <a:solidFill>
              <a:srgbClr val="FDCD03"/>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735" name="Google Shape;862;p3"/>
            <p:cNvSpPr/>
            <p:nvPr/>
          </p:nvSpPr>
          <p:spPr>
            <a:xfrm>
              <a:off x="9272057" y="2116468"/>
              <a:ext cx="12607" cy="9144"/>
            </a:xfrm>
            <a:custGeom>
              <a:avLst/>
              <a:gdLst/>
              <a:ahLst/>
              <a:cxnLst/>
              <a:rect l="l" t="t" r="r" b="b"/>
              <a:pathLst>
                <a:path w="12607" h="9144" extrusionOk="0">
                  <a:moveTo>
                    <a:pt x="1146" y="0"/>
                  </a:moveTo>
                  <a:cubicBezTo>
                    <a:pt x="4956" y="0"/>
                    <a:pt x="8766" y="0"/>
                    <a:pt x="12576" y="0"/>
                  </a:cubicBezTo>
                  <a:cubicBezTo>
                    <a:pt x="12767" y="3905"/>
                    <a:pt x="12195" y="7430"/>
                    <a:pt x="8004" y="9144"/>
                  </a:cubicBezTo>
                  <a:cubicBezTo>
                    <a:pt x="8004" y="4286"/>
                    <a:pt x="-3616" y="8287"/>
                    <a:pt x="1146" y="0"/>
                  </a:cubicBezTo>
                  <a:close/>
                </a:path>
              </a:pathLst>
            </a:custGeom>
            <a:solidFill>
              <a:srgbClr val="F4B700"/>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736" name="Google Shape;863;p3"/>
            <p:cNvSpPr/>
            <p:nvPr/>
          </p:nvSpPr>
          <p:spPr>
            <a:xfrm>
              <a:off x="9243485" y="2086221"/>
              <a:ext cx="29622" cy="30590"/>
            </a:xfrm>
            <a:custGeom>
              <a:avLst/>
              <a:gdLst/>
              <a:ahLst/>
              <a:cxnLst/>
              <a:rect l="l" t="t" r="r" b="b"/>
              <a:pathLst>
                <a:path w="29622" h="30590" extrusionOk="0">
                  <a:moveTo>
                    <a:pt x="0" y="7387"/>
                  </a:moveTo>
                  <a:cubicBezTo>
                    <a:pt x="2286" y="6625"/>
                    <a:pt x="4572" y="5863"/>
                    <a:pt x="6858" y="5101"/>
                  </a:cubicBezTo>
                  <a:cubicBezTo>
                    <a:pt x="8668" y="3673"/>
                    <a:pt x="7525" y="-518"/>
                    <a:pt x="11525" y="53"/>
                  </a:cubicBezTo>
                  <a:cubicBezTo>
                    <a:pt x="14573" y="2339"/>
                    <a:pt x="15812" y="5768"/>
                    <a:pt x="16955" y="9102"/>
                  </a:cubicBezTo>
                  <a:cubicBezTo>
                    <a:pt x="17050" y="10054"/>
                    <a:pt x="16955" y="11102"/>
                    <a:pt x="16574" y="11959"/>
                  </a:cubicBezTo>
                  <a:cubicBezTo>
                    <a:pt x="16193" y="12531"/>
                    <a:pt x="14954" y="12436"/>
                    <a:pt x="14764" y="13007"/>
                  </a:cubicBezTo>
                  <a:cubicBezTo>
                    <a:pt x="14573" y="13483"/>
                    <a:pt x="15431" y="13769"/>
                    <a:pt x="16193" y="13483"/>
                  </a:cubicBezTo>
                  <a:cubicBezTo>
                    <a:pt x="17431" y="13960"/>
                    <a:pt x="18288" y="14722"/>
                    <a:pt x="19145" y="15674"/>
                  </a:cubicBezTo>
                  <a:cubicBezTo>
                    <a:pt x="20479" y="17389"/>
                    <a:pt x="21050" y="19579"/>
                    <a:pt x="22765" y="21008"/>
                  </a:cubicBezTo>
                  <a:cubicBezTo>
                    <a:pt x="25051" y="19579"/>
                    <a:pt x="27337" y="19579"/>
                    <a:pt x="29623" y="21008"/>
                  </a:cubicBezTo>
                  <a:cubicBezTo>
                    <a:pt x="27337" y="22532"/>
                    <a:pt x="25051" y="24056"/>
                    <a:pt x="22765" y="25580"/>
                  </a:cubicBezTo>
                  <a:cubicBezTo>
                    <a:pt x="18860" y="26723"/>
                    <a:pt x="16574" y="32152"/>
                    <a:pt x="11335" y="30152"/>
                  </a:cubicBezTo>
                  <a:cubicBezTo>
                    <a:pt x="9239" y="26723"/>
                    <a:pt x="6191" y="28438"/>
                    <a:pt x="3429" y="28819"/>
                  </a:cubicBezTo>
                  <a:cubicBezTo>
                    <a:pt x="2477" y="28628"/>
                    <a:pt x="1619" y="28057"/>
                    <a:pt x="1048" y="27199"/>
                  </a:cubicBezTo>
                  <a:cubicBezTo>
                    <a:pt x="191" y="20627"/>
                    <a:pt x="2000" y="13960"/>
                    <a:pt x="0" y="7387"/>
                  </a:cubicBezTo>
                  <a:close/>
                </a:path>
              </a:pathLst>
            </a:custGeom>
            <a:solidFill>
              <a:srgbClr val="F6B401"/>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737" name="Google Shape;864;p3"/>
            <p:cNvSpPr/>
            <p:nvPr/>
          </p:nvSpPr>
          <p:spPr>
            <a:xfrm>
              <a:off x="9221223" y="2115992"/>
              <a:ext cx="24547" cy="18192"/>
            </a:xfrm>
            <a:custGeom>
              <a:avLst/>
              <a:gdLst/>
              <a:ahLst/>
              <a:cxnLst/>
              <a:rect l="l" t="t" r="r" b="b"/>
              <a:pathLst>
                <a:path w="24547" h="18192" extrusionOk="0">
                  <a:moveTo>
                    <a:pt x="24548" y="2762"/>
                  </a:moveTo>
                  <a:cubicBezTo>
                    <a:pt x="24548" y="3524"/>
                    <a:pt x="24548" y="4286"/>
                    <a:pt x="24548" y="5048"/>
                  </a:cubicBezTo>
                  <a:cubicBezTo>
                    <a:pt x="21976" y="9525"/>
                    <a:pt x="16166" y="10192"/>
                    <a:pt x="13594" y="14573"/>
                  </a:cubicBezTo>
                  <a:cubicBezTo>
                    <a:pt x="12642" y="15049"/>
                    <a:pt x="11689" y="14859"/>
                    <a:pt x="10927" y="14192"/>
                  </a:cubicBezTo>
                  <a:cubicBezTo>
                    <a:pt x="7308" y="13525"/>
                    <a:pt x="4736" y="15430"/>
                    <a:pt x="2259" y="18193"/>
                  </a:cubicBezTo>
                  <a:cubicBezTo>
                    <a:pt x="-312" y="14478"/>
                    <a:pt x="-408" y="10954"/>
                    <a:pt x="1783" y="7334"/>
                  </a:cubicBezTo>
                  <a:cubicBezTo>
                    <a:pt x="-1551" y="1238"/>
                    <a:pt x="-598" y="0"/>
                    <a:pt x="7974" y="0"/>
                  </a:cubicBezTo>
                  <a:cubicBezTo>
                    <a:pt x="10165" y="3238"/>
                    <a:pt x="8832" y="5239"/>
                    <a:pt x="7974" y="5810"/>
                  </a:cubicBezTo>
                  <a:cubicBezTo>
                    <a:pt x="11118" y="2953"/>
                    <a:pt x="15975" y="-2096"/>
                    <a:pt x="23500" y="1619"/>
                  </a:cubicBezTo>
                  <a:cubicBezTo>
                    <a:pt x="23786" y="2000"/>
                    <a:pt x="24167" y="2381"/>
                    <a:pt x="24548" y="2762"/>
                  </a:cubicBezTo>
                  <a:close/>
                </a:path>
              </a:pathLst>
            </a:custGeom>
            <a:solidFill>
              <a:srgbClr val="FCC101"/>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738" name="Google Shape;865;p3"/>
            <p:cNvSpPr/>
            <p:nvPr/>
          </p:nvSpPr>
          <p:spPr>
            <a:xfrm>
              <a:off x="9229767" y="2132452"/>
              <a:ext cx="11587" cy="9493"/>
            </a:xfrm>
            <a:custGeom>
              <a:avLst/>
              <a:gdLst/>
              <a:ahLst/>
              <a:cxnLst/>
              <a:rect l="l" t="t" r="r" b="b"/>
              <a:pathLst>
                <a:path w="11587" h="9493" extrusionOk="0">
                  <a:moveTo>
                    <a:pt x="6860" y="19"/>
                  </a:moveTo>
                  <a:cubicBezTo>
                    <a:pt x="11622" y="686"/>
                    <a:pt x="12765" y="4115"/>
                    <a:pt x="10384" y="7258"/>
                  </a:cubicBezTo>
                  <a:cubicBezTo>
                    <a:pt x="5526" y="13735"/>
                    <a:pt x="3907" y="4019"/>
                    <a:pt x="2" y="4591"/>
                  </a:cubicBezTo>
                  <a:cubicBezTo>
                    <a:pt x="-93" y="-553"/>
                    <a:pt x="3621" y="19"/>
                    <a:pt x="6860" y="19"/>
                  </a:cubicBezTo>
                  <a:close/>
                </a:path>
              </a:pathLst>
            </a:custGeom>
            <a:solidFill>
              <a:srgbClr val="F5B701"/>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739" name="Google Shape;866;p3"/>
            <p:cNvSpPr/>
            <p:nvPr/>
          </p:nvSpPr>
          <p:spPr>
            <a:xfrm>
              <a:off x="9245291" y="2109819"/>
              <a:ext cx="11294" cy="8967"/>
            </a:xfrm>
            <a:custGeom>
              <a:avLst/>
              <a:gdLst/>
              <a:ahLst/>
              <a:cxnLst/>
              <a:rect l="l" t="t" r="r" b="b"/>
              <a:pathLst>
                <a:path w="11294" h="8967" extrusionOk="0">
                  <a:moveTo>
                    <a:pt x="2766" y="4363"/>
                  </a:moveTo>
                  <a:cubicBezTo>
                    <a:pt x="4195" y="1601"/>
                    <a:pt x="6195" y="-971"/>
                    <a:pt x="9433" y="363"/>
                  </a:cubicBezTo>
                  <a:cubicBezTo>
                    <a:pt x="13243" y="1887"/>
                    <a:pt x="10100" y="4458"/>
                    <a:pt x="9624" y="6649"/>
                  </a:cubicBezTo>
                  <a:cubicBezTo>
                    <a:pt x="7243" y="9983"/>
                    <a:pt x="3623" y="8649"/>
                    <a:pt x="480" y="8935"/>
                  </a:cubicBezTo>
                  <a:lnTo>
                    <a:pt x="480" y="8935"/>
                  </a:lnTo>
                  <a:cubicBezTo>
                    <a:pt x="-1044" y="6268"/>
                    <a:pt x="1432" y="5601"/>
                    <a:pt x="2766" y="4363"/>
                  </a:cubicBezTo>
                  <a:close/>
                </a:path>
              </a:pathLst>
            </a:custGeom>
            <a:solidFill>
              <a:srgbClr val="FCC101"/>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740" name="Google Shape;867;p3"/>
            <p:cNvSpPr/>
            <p:nvPr/>
          </p:nvSpPr>
          <p:spPr>
            <a:xfrm>
              <a:off x="9234341" y="2121041"/>
              <a:ext cx="14455" cy="9858"/>
            </a:xfrm>
            <a:custGeom>
              <a:avLst/>
              <a:gdLst/>
              <a:ahLst/>
              <a:cxnLst/>
              <a:rect l="l" t="t" r="r" b="b"/>
              <a:pathLst>
                <a:path w="14455" h="9858" extrusionOk="0">
                  <a:moveTo>
                    <a:pt x="0" y="9144"/>
                  </a:moveTo>
                  <a:cubicBezTo>
                    <a:pt x="1048" y="2572"/>
                    <a:pt x="7525" y="2953"/>
                    <a:pt x="11430" y="0"/>
                  </a:cubicBezTo>
                  <a:cubicBezTo>
                    <a:pt x="14288" y="381"/>
                    <a:pt x="15907" y="1619"/>
                    <a:pt x="12668" y="3715"/>
                  </a:cubicBezTo>
                  <a:cubicBezTo>
                    <a:pt x="9430" y="5905"/>
                    <a:pt x="5715" y="7334"/>
                    <a:pt x="2286" y="9144"/>
                  </a:cubicBezTo>
                  <a:cubicBezTo>
                    <a:pt x="1524" y="10096"/>
                    <a:pt x="762" y="10096"/>
                    <a:pt x="0" y="9144"/>
                  </a:cubicBezTo>
                  <a:close/>
                </a:path>
              </a:pathLst>
            </a:custGeom>
            <a:solidFill>
              <a:srgbClr val="F5B701"/>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741" name="Google Shape;868;p3"/>
            <p:cNvSpPr/>
            <p:nvPr/>
          </p:nvSpPr>
          <p:spPr>
            <a:xfrm>
              <a:off x="9215291" y="2111221"/>
              <a:ext cx="14859" cy="12105"/>
            </a:xfrm>
            <a:custGeom>
              <a:avLst/>
              <a:gdLst/>
              <a:ahLst/>
              <a:cxnLst/>
              <a:rect l="l" t="t" r="r" b="b"/>
              <a:pathLst>
                <a:path w="14859" h="12105" extrusionOk="0">
                  <a:moveTo>
                    <a:pt x="14478" y="5248"/>
                  </a:moveTo>
                  <a:cubicBezTo>
                    <a:pt x="11240" y="6581"/>
                    <a:pt x="5144" y="4962"/>
                    <a:pt x="7620" y="12106"/>
                  </a:cubicBezTo>
                  <a:cubicBezTo>
                    <a:pt x="5715" y="12106"/>
                    <a:pt x="4001" y="11630"/>
                    <a:pt x="3048" y="9820"/>
                  </a:cubicBezTo>
                  <a:cubicBezTo>
                    <a:pt x="1619" y="9058"/>
                    <a:pt x="191" y="8391"/>
                    <a:pt x="0" y="6486"/>
                  </a:cubicBezTo>
                  <a:cubicBezTo>
                    <a:pt x="2477" y="295"/>
                    <a:pt x="6763" y="-1420"/>
                    <a:pt x="12859" y="1152"/>
                  </a:cubicBezTo>
                  <a:cubicBezTo>
                    <a:pt x="13716" y="1819"/>
                    <a:pt x="14383" y="2676"/>
                    <a:pt x="14859" y="3629"/>
                  </a:cubicBezTo>
                  <a:cubicBezTo>
                    <a:pt x="14764" y="4200"/>
                    <a:pt x="14573" y="4676"/>
                    <a:pt x="14478" y="5248"/>
                  </a:cubicBezTo>
                  <a:close/>
                </a:path>
              </a:pathLst>
            </a:custGeom>
            <a:solidFill>
              <a:srgbClr val="F8B901"/>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742" name="Google Shape;869;p3"/>
            <p:cNvSpPr/>
            <p:nvPr/>
          </p:nvSpPr>
          <p:spPr>
            <a:xfrm>
              <a:off x="9208064" y="2127899"/>
              <a:ext cx="8839" cy="9143"/>
            </a:xfrm>
            <a:custGeom>
              <a:avLst/>
              <a:gdLst/>
              <a:ahLst/>
              <a:cxnLst/>
              <a:rect l="l" t="t" r="r" b="b"/>
              <a:pathLst>
                <a:path w="8839" h="9143" extrusionOk="0">
                  <a:moveTo>
                    <a:pt x="1131" y="4572"/>
                  </a:moveTo>
                  <a:cubicBezTo>
                    <a:pt x="3417" y="3048"/>
                    <a:pt x="5703" y="1524"/>
                    <a:pt x="7989" y="0"/>
                  </a:cubicBezTo>
                  <a:cubicBezTo>
                    <a:pt x="10846" y="6953"/>
                    <a:pt x="5989" y="8001"/>
                    <a:pt x="1131" y="9144"/>
                  </a:cubicBezTo>
                  <a:cubicBezTo>
                    <a:pt x="845" y="8858"/>
                    <a:pt x="559" y="8477"/>
                    <a:pt x="178" y="8191"/>
                  </a:cubicBezTo>
                  <a:cubicBezTo>
                    <a:pt x="-203" y="6763"/>
                    <a:pt x="-12" y="5524"/>
                    <a:pt x="1131" y="4572"/>
                  </a:cubicBezTo>
                  <a:close/>
                </a:path>
              </a:pathLst>
            </a:custGeom>
            <a:solidFill>
              <a:srgbClr val="F8B901"/>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743" name="Google Shape;870;p3"/>
            <p:cNvSpPr/>
            <p:nvPr/>
          </p:nvSpPr>
          <p:spPr>
            <a:xfrm>
              <a:off x="9207592" y="2117590"/>
              <a:ext cx="10746" cy="7418"/>
            </a:xfrm>
            <a:custGeom>
              <a:avLst/>
              <a:gdLst/>
              <a:ahLst/>
              <a:cxnLst/>
              <a:rect l="l" t="t" r="r" b="b"/>
              <a:pathLst>
                <a:path w="10746" h="7418" extrusionOk="0">
                  <a:moveTo>
                    <a:pt x="8461" y="1164"/>
                  </a:moveTo>
                  <a:cubicBezTo>
                    <a:pt x="9223" y="1926"/>
                    <a:pt x="9985" y="2688"/>
                    <a:pt x="10747" y="3450"/>
                  </a:cubicBezTo>
                  <a:cubicBezTo>
                    <a:pt x="9223" y="4212"/>
                    <a:pt x="7699" y="4974"/>
                    <a:pt x="6175" y="5832"/>
                  </a:cubicBezTo>
                  <a:cubicBezTo>
                    <a:pt x="4270" y="6213"/>
                    <a:pt x="2555" y="8594"/>
                    <a:pt x="555" y="6689"/>
                  </a:cubicBezTo>
                  <a:cubicBezTo>
                    <a:pt x="-683" y="5546"/>
                    <a:pt x="365" y="4212"/>
                    <a:pt x="1603" y="3450"/>
                  </a:cubicBezTo>
                  <a:cubicBezTo>
                    <a:pt x="3222" y="498"/>
                    <a:pt x="5127" y="-1312"/>
                    <a:pt x="8461" y="1164"/>
                  </a:cubicBezTo>
                  <a:close/>
                </a:path>
              </a:pathLst>
            </a:custGeom>
            <a:solidFill>
              <a:srgbClr val="EDAD01"/>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744" name="Google Shape;871;p3"/>
            <p:cNvSpPr/>
            <p:nvPr/>
          </p:nvSpPr>
          <p:spPr>
            <a:xfrm>
              <a:off x="9202337" y="2135623"/>
              <a:ext cx="6858" cy="8181"/>
            </a:xfrm>
            <a:custGeom>
              <a:avLst/>
              <a:gdLst/>
              <a:ahLst/>
              <a:cxnLst/>
              <a:rect l="l" t="t" r="r" b="b"/>
              <a:pathLst>
                <a:path w="6858" h="8181" extrusionOk="0">
                  <a:moveTo>
                    <a:pt x="0" y="8182"/>
                  </a:moveTo>
                  <a:cubicBezTo>
                    <a:pt x="0" y="5896"/>
                    <a:pt x="0" y="3610"/>
                    <a:pt x="0" y="1324"/>
                  </a:cubicBezTo>
                  <a:cubicBezTo>
                    <a:pt x="2286" y="-295"/>
                    <a:pt x="4572" y="-581"/>
                    <a:pt x="6858" y="1324"/>
                  </a:cubicBezTo>
                  <a:lnTo>
                    <a:pt x="6858" y="1324"/>
                  </a:lnTo>
                  <a:cubicBezTo>
                    <a:pt x="6858" y="2086"/>
                    <a:pt x="6858" y="2848"/>
                    <a:pt x="6858" y="3610"/>
                  </a:cubicBezTo>
                  <a:cubicBezTo>
                    <a:pt x="5620" y="6658"/>
                    <a:pt x="3334" y="8182"/>
                    <a:pt x="0" y="8182"/>
                  </a:cubicBezTo>
                  <a:close/>
                </a:path>
              </a:pathLst>
            </a:custGeom>
            <a:solidFill>
              <a:srgbClr val="F8B901"/>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745" name="Google Shape;872;p3"/>
            <p:cNvSpPr/>
            <p:nvPr/>
          </p:nvSpPr>
          <p:spPr>
            <a:xfrm>
              <a:off x="9228116" y="2130185"/>
              <a:ext cx="8511" cy="6857"/>
            </a:xfrm>
            <a:custGeom>
              <a:avLst/>
              <a:gdLst/>
              <a:ahLst/>
              <a:cxnLst/>
              <a:rect l="l" t="t" r="r" b="b"/>
              <a:pathLst>
                <a:path w="8511" h="6857" extrusionOk="0">
                  <a:moveTo>
                    <a:pt x="6225" y="0"/>
                  </a:moveTo>
                  <a:cubicBezTo>
                    <a:pt x="6987" y="0"/>
                    <a:pt x="7749" y="0"/>
                    <a:pt x="8511" y="0"/>
                  </a:cubicBezTo>
                  <a:cubicBezTo>
                    <a:pt x="8511" y="762"/>
                    <a:pt x="8511" y="1524"/>
                    <a:pt x="8511" y="2286"/>
                  </a:cubicBezTo>
                  <a:cubicBezTo>
                    <a:pt x="6225" y="3810"/>
                    <a:pt x="3939" y="5334"/>
                    <a:pt x="1653" y="6858"/>
                  </a:cubicBezTo>
                  <a:cubicBezTo>
                    <a:pt x="-3014" y="2762"/>
                    <a:pt x="3653" y="2477"/>
                    <a:pt x="3939" y="0"/>
                  </a:cubicBezTo>
                  <a:cubicBezTo>
                    <a:pt x="4701" y="0"/>
                    <a:pt x="5463" y="0"/>
                    <a:pt x="6225" y="0"/>
                  </a:cubicBezTo>
                  <a:close/>
                </a:path>
              </a:pathLst>
            </a:custGeom>
            <a:solidFill>
              <a:srgbClr val="F0B101"/>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746" name="Google Shape;873;p3"/>
            <p:cNvSpPr/>
            <p:nvPr/>
          </p:nvSpPr>
          <p:spPr>
            <a:xfrm>
              <a:off x="9253268" y="2137042"/>
              <a:ext cx="3933" cy="5543"/>
            </a:xfrm>
            <a:custGeom>
              <a:avLst/>
              <a:gdLst/>
              <a:ahLst/>
              <a:cxnLst/>
              <a:rect l="l" t="t" r="r" b="b"/>
              <a:pathLst>
                <a:path w="3933" h="5543" extrusionOk="0">
                  <a:moveTo>
                    <a:pt x="1647" y="0"/>
                  </a:moveTo>
                  <a:cubicBezTo>
                    <a:pt x="2409" y="0"/>
                    <a:pt x="3171" y="0"/>
                    <a:pt x="3933" y="0"/>
                  </a:cubicBezTo>
                  <a:cubicBezTo>
                    <a:pt x="3267" y="2096"/>
                    <a:pt x="5172" y="6287"/>
                    <a:pt x="1171" y="5429"/>
                  </a:cubicBezTo>
                  <a:cubicBezTo>
                    <a:pt x="-1591" y="4763"/>
                    <a:pt x="1362" y="1810"/>
                    <a:pt x="1647" y="0"/>
                  </a:cubicBezTo>
                  <a:close/>
                </a:path>
              </a:pathLst>
            </a:custGeom>
            <a:solidFill>
              <a:srgbClr val="F4B301"/>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747" name="Google Shape;874;p3"/>
            <p:cNvSpPr/>
            <p:nvPr/>
          </p:nvSpPr>
          <p:spPr>
            <a:xfrm>
              <a:off x="9229769" y="2092693"/>
              <a:ext cx="17487" cy="22335"/>
            </a:xfrm>
            <a:custGeom>
              <a:avLst/>
              <a:gdLst/>
              <a:ahLst/>
              <a:cxnLst/>
              <a:rect l="l" t="t" r="r" b="b"/>
              <a:pathLst>
                <a:path w="17487" h="22335" extrusionOk="0">
                  <a:moveTo>
                    <a:pt x="13716" y="916"/>
                  </a:moveTo>
                  <a:cubicBezTo>
                    <a:pt x="20765" y="7107"/>
                    <a:pt x="15716" y="14536"/>
                    <a:pt x="16002" y="21490"/>
                  </a:cubicBezTo>
                  <a:cubicBezTo>
                    <a:pt x="14097" y="22823"/>
                    <a:pt x="12002" y="22252"/>
                    <a:pt x="9906" y="21966"/>
                  </a:cubicBezTo>
                  <a:cubicBezTo>
                    <a:pt x="5429" y="20537"/>
                    <a:pt x="572" y="19204"/>
                    <a:pt x="6001" y="13489"/>
                  </a:cubicBezTo>
                  <a:cubicBezTo>
                    <a:pt x="9144" y="10155"/>
                    <a:pt x="5715" y="9298"/>
                    <a:pt x="4286" y="7583"/>
                  </a:cubicBezTo>
                  <a:cubicBezTo>
                    <a:pt x="2667" y="6345"/>
                    <a:pt x="953" y="5202"/>
                    <a:pt x="0" y="3297"/>
                  </a:cubicBezTo>
                  <a:cubicBezTo>
                    <a:pt x="762" y="2535"/>
                    <a:pt x="1524" y="1773"/>
                    <a:pt x="2286" y="1011"/>
                  </a:cubicBezTo>
                  <a:cubicBezTo>
                    <a:pt x="6096" y="-1561"/>
                    <a:pt x="9906" y="1678"/>
                    <a:pt x="13716" y="916"/>
                  </a:cubicBezTo>
                  <a:close/>
                </a:path>
              </a:pathLst>
            </a:custGeom>
            <a:solidFill>
              <a:srgbClr val="FABD01"/>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748" name="Google Shape;875;p3"/>
            <p:cNvSpPr/>
            <p:nvPr/>
          </p:nvSpPr>
          <p:spPr>
            <a:xfrm>
              <a:off x="9210797" y="2093001"/>
              <a:ext cx="14730" cy="9751"/>
            </a:xfrm>
            <a:custGeom>
              <a:avLst/>
              <a:gdLst/>
              <a:ahLst/>
              <a:cxnLst/>
              <a:rect l="l" t="t" r="r" b="b"/>
              <a:pathLst>
                <a:path w="14730" h="9751" extrusionOk="0">
                  <a:moveTo>
                    <a:pt x="5256" y="9751"/>
                  </a:moveTo>
                  <a:cubicBezTo>
                    <a:pt x="4494" y="9751"/>
                    <a:pt x="3732" y="9751"/>
                    <a:pt x="2970" y="9751"/>
                  </a:cubicBezTo>
                  <a:cubicBezTo>
                    <a:pt x="3732" y="7465"/>
                    <a:pt x="-4078" y="5179"/>
                    <a:pt x="2970" y="2893"/>
                  </a:cubicBezTo>
                  <a:cubicBezTo>
                    <a:pt x="4970" y="1179"/>
                    <a:pt x="6685" y="-1107"/>
                    <a:pt x="9828" y="607"/>
                  </a:cubicBezTo>
                  <a:cubicBezTo>
                    <a:pt x="11733" y="607"/>
                    <a:pt x="13448" y="1083"/>
                    <a:pt x="14400" y="2893"/>
                  </a:cubicBezTo>
                  <a:cubicBezTo>
                    <a:pt x="15257" y="4608"/>
                    <a:pt x="14305" y="5655"/>
                    <a:pt x="13162" y="6703"/>
                  </a:cubicBezTo>
                  <a:cubicBezTo>
                    <a:pt x="10781" y="8418"/>
                    <a:pt x="7637" y="7941"/>
                    <a:pt x="5256" y="9751"/>
                  </a:cubicBezTo>
                  <a:close/>
                </a:path>
              </a:pathLst>
            </a:custGeom>
            <a:solidFill>
              <a:srgbClr val="FDCC01"/>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749" name="Google Shape;876;p3"/>
            <p:cNvSpPr/>
            <p:nvPr/>
          </p:nvSpPr>
          <p:spPr>
            <a:xfrm>
              <a:off x="9208195" y="2059318"/>
              <a:ext cx="8522" cy="9907"/>
            </a:xfrm>
            <a:custGeom>
              <a:avLst/>
              <a:gdLst/>
              <a:ahLst/>
              <a:cxnLst/>
              <a:rect l="l" t="t" r="r" b="b"/>
              <a:pathLst>
                <a:path w="8522" h="9907" extrusionOk="0">
                  <a:moveTo>
                    <a:pt x="3286" y="95"/>
                  </a:moveTo>
                  <a:cubicBezTo>
                    <a:pt x="4239" y="1905"/>
                    <a:pt x="5953" y="2381"/>
                    <a:pt x="7858" y="2381"/>
                  </a:cubicBezTo>
                  <a:cubicBezTo>
                    <a:pt x="10430" y="8382"/>
                    <a:pt x="4905" y="9811"/>
                    <a:pt x="1953" y="9906"/>
                  </a:cubicBezTo>
                  <a:cubicBezTo>
                    <a:pt x="-2905" y="10001"/>
                    <a:pt x="3858" y="6096"/>
                    <a:pt x="1000" y="4572"/>
                  </a:cubicBezTo>
                  <a:cubicBezTo>
                    <a:pt x="-333" y="3048"/>
                    <a:pt x="-333" y="1524"/>
                    <a:pt x="1000" y="0"/>
                  </a:cubicBezTo>
                  <a:cubicBezTo>
                    <a:pt x="1762" y="95"/>
                    <a:pt x="2524" y="95"/>
                    <a:pt x="3286" y="95"/>
                  </a:cubicBezTo>
                  <a:close/>
                </a:path>
              </a:pathLst>
            </a:custGeom>
            <a:solidFill>
              <a:srgbClr val="F9C306"/>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750" name="Google Shape;877;p3"/>
            <p:cNvSpPr/>
            <p:nvPr/>
          </p:nvSpPr>
          <p:spPr>
            <a:xfrm>
              <a:off x="9203062" y="2071645"/>
              <a:ext cx="5457" cy="8819"/>
            </a:xfrm>
            <a:custGeom>
              <a:avLst/>
              <a:gdLst/>
              <a:ahLst/>
              <a:cxnLst/>
              <a:rect l="l" t="t" r="r" b="b"/>
              <a:pathLst>
                <a:path w="5457" h="8819" extrusionOk="0">
                  <a:moveTo>
                    <a:pt x="609" y="8819"/>
                  </a:moveTo>
                  <a:cubicBezTo>
                    <a:pt x="1943" y="5867"/>
                    <a:pt x="-2248" y="2152"/>
                    <a:pt x="1847" y="56"/>
                  </a:cubicBezTo>
                  <a:cubicBezTo>
                    <a:pt x="2419" y="-229"/>
                    <a:pt x="4038" y="628"/>
                    <a:pt x="4514" y="1390"/>
                  </a:cubicBezTo>
                  <a:cubicBezTo>
                    <a:pt x="7181" y="5581"/>
                    <a:pt x="3657" y="7200"/>
                    <a:pt x="609" y="8819"/>
                  </a:cubicBezTo>
                  <a:close/>
                </a:path>
              </a:pathLst>
            </a:custGeom>
            <a:solidFill>
              <a:srgbClr val="F9C306"/>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751" name="Google Shape;878;p3"/>
            <p:cNvSpPr/>
            <p:nvPr/>
          </p:nvSpPr>
          <p:spPr>
            <a:xfrm>
              <a:off x="9201678" y="2057128"/>
              <a:ext cx="7517" cy="9144"/>
            </a:xfrm>
            <a:custGeom>
              <a:avLst/>
              <a:gdLst/>
              <a:ahLst/>
              <a:cxnLst/>
              <a:rect l="l" t="t" r="r" b="b"/>
              <a:pathLst>
                <a:path w="7517" h="9144" extrusionOk="0">
                  <a:moveTo>
                    <a:pt x="7517" y="2286"/>
                  </a:moveTo>
                  <a:cubicBezTo>
                    <a:pt x="7517" y="3810"/>
                    <a:pt x="7517" y="5334"/>
                    <a:pt x="7517" y="6858"/>
                  </a:cubicBezTo>
                  <a:cubicBezTo>
                    <a:pt x="5231" y="7620"/>
                    <a:pt x="2945" y="8382"/>
                    <a:pt x="659" y="9144"/>
                  </a:cubicBezTo>
                  <a:cubicBezTo>
                    <a:pt x="-2294" y="2096"/>
                    <a:pt x="5517" y="3239"/>
                    <a:pt x="7517" y="0"/>
                  </a:cubicBezTo>
                  <a:cubicBezTo>
                    <a:pt x="7517" y="762"/>
                    <a:pt x="7517" y="1524"/>
                    <a:pt x="7517" y="2286"/>
                  </a:cubicBezTo>
                  <a:close/>
                </a:path>
              </a:pathLst>
            </a:custGeom>
            <a:solidFill>
              <a:srgbClr val="F2B603"/>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752" name="Google Shape;879;p3"/>
            <p:cNvSpPr/>
            <p:nvPr/>
          </p:nvSpPr>
          <p:spPr>
            <a:xfrm>
              <a:off x="9221952" y="2095894"/>
              <a:ext cx="12388" cy="7352"/>
            </a:xfrm>
            <a:custGeom>
              <a:avLst/>
              <a:gdLst/>
              <a:ahLst/>
              <a:cxnLst/>
              <a:rect l="l" t="t" r="r" b="b"/>
              <a:pathLst>
                <a:path w="12388" h="7352" extrusionOk="0">
                  <a:moveTo>
                    <a:pt x="959" y="2286"/>
                  </a:moveTo>
                  <a:cubicBezTo>
                    <a:pt x="1721" y="1524"/>
                    <a:pt x="2483" y="762"/>
                    <a:pt x="3245" y="0"/>
                  </a:cubicBezTo>
                  <a:cubicBezTo>
                    <a:pt x="4769" y="0"/>
                    <a:pt x="6293" y="0"/>
                    <a:pt x="7817" y="0"/>
                  </a:cubicBezTo>
                  <a:cubicBezTo>
                    <a:pt x="9722" y="95"/>
                    <a:pt x="11436" y="476"/>
                    <a:pt x="12389" y="2286"/>
                  </a:cubicBezTo>
                  <a:cubicBezTo>
                    <a:pt x="10960" y="4858"/>
                    <a:pt x="8388" y="6001"/>
                    <a:pt x="5817" y="6953"/>
                  </a:cubicBezTo>
                  <a:cubicBezTo>
                    <a:pt x="2197" y="7430"/>
                    <a:pt x="-1899" y="8573"/>
                    <a:pt x="959" y="2286"/>
                  </a:cubicBezTo>
                  <a:close/>
                </a:path>
              </a:pathLst>
            </a:custGeom>
            <a:solidFill>
              <a:srgbClr val="F4B701"/>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753" name="Google Shape;880;p3"/>
            <p:cNvSpPr/>
            <p:nvPr/>
          </p:nvSpPr>
          <p:spPr>
            <a:xfrm>
              <a:off x="9213767" y="2089385"/>
              <a:ext cx="7707" cy="6509"/>
            </a:xfrm>
            <a:custGeom>
              <a:avLst/>
              <a:gdLst/>
              <a:ahLst/>
              <a:cxnLst/>
              <a:rect l="l" t="t" r="r" b="b"/>
              <a:pathLst>
                <a:path w="7707" h="6509" extrusionOk="0">
                  <a:moveTo>
                    <a:pt x="6858" y="4223"/>
                  </a:moveTo>
                  <a:cubicBezTo>
                    <a:pt x="4572" y="4985"/>
                    <a:pt x="2286" y="5747"/>
                    <a:pt x="0" y="6509"/>
                  </a:cubicBezTo>
                  <a:cubicBezTo>
                    <a:pt x="286" y="2699"/>
                    <a:pt x="1810" y="-349"/>
                    <a:pt x="6001" y="32"/>
                  </a:cubicBezTo>
                  <a:cubicBezTo>
                    <a:pt x="9049" y="223"/>
                    <a:pt x="7144" y="2699"/>
                    <a:pt x="6858" y="4223"/>
                  </a:cubicBezTo>
                  <a:close/>
                </a:path>
              </a:pathLst>
            </a:custGeom>
            <a:solidFill>
              <a:srgbClr val="F9BF0A"/>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754" name="Google Shape;881;p3"/>
            <p:cNvSpPr/>
            <p:nvPr/>
          </p:nvSpPr>
          <p:spPr>
            <a:xfrm>
              <a:off x="9227483" y="2066272"/>
              <a:ext cx="6885" cy="9144"/>
            </a:xfrm>
            <a:custGeom>
              <a:avLst/>
              <a:gdLst/>
              <a:ahLst/>
              <a:cxnLst/>
              <a:rect l="l" t="t" r="r" b="b"/>
              <a:pathLst>
                <a:path w="6885" h="9144" extrusionOk="0">
                  <a:moveTo>
                    <a:pt x="0" y="2286"/>
                  </a:moveTo>
                  <a:cubicBezTo>
                    <a:pt x="2286" y="1524"/>
                    <a:pt x="4572" y="762"/>
                    <a:pt x="6858" y="0"/>
                  </a:cubicBezTo>
                  <a:cubicBezTo>
                    <a:pt x="7239" y="4000"/>
                    <a:pt x="3620" y="6001"/>
                    <a:pt x="2286" y="9144"/>
                  </a:cubicBezTo>
                  <a:cubicBezTo>
                    <a:pt x="-381" y="7429"/>
                    <a:pt x="95" y="4763"/>
                    <a:pt x="0" y="2286"/>
                  </a:cubicBezTo>
                  <a:close/>
                </a:path>
              </a:pathLst>
            </a:custGeom>
            <a:solidFill>
              <a:srgbClr val="F1BC02"/>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755" name="Google Shape;882;p3"/>
            <p:cNvSpPr/>
            <p:nvPr/>
          </p:nvSpPr>
          <p:spPr>
            <a:xfrm>
              <a:off x="9201004" y="2098181"/>
              <a:ext cx="31194" cy="22860"/>
            </a:xfrm>
            <a:custGeom>
              <a:avLst/>
              <a:gdLst/>
              <a:ahLst/>
              <a:cxnLst/>
              <a:rect l="l" t="t" r="r" b="b"/>
              <a:pathLst>
                <a:path w="31194" h="22860" extrusionOk="0">
                  <a:moveTo>
                    <a:pt x="21908" y="0"/>
                  </a:moveTo>
                  <a:cubicBezTo>
                    <a:pt x="21812" y="4096"/>
                    <a:pt x="24003" y="3429"/>
                    <a:pt x="26480" y="2286"/>
                  </a:cubicBezTo>
                  <a:cubicBezTo>
                    <a:pt x="32766" y="6858"/>
                    <a:pt x="32766" y="11430"/>
                    <a:pt x="26480" y="16002"/>
                  </a:cubicBezTo>
                  <a:cubicBezTo>
                    <a:pt x="21146" y="13621"/>
                    <a:pt x="17717" y="16193"/>
                    <a:pt x="15050" y="20574"/>
                  </a:cubicBezTo>
                  <a:cubicBezTo>
                    <a:pt x="12764" y="21336"/>
                    <a:pt x="10478" y="22098"/>
                    <a:pt x="8192" y="22860"/>
                  </a:cubicBezTo>
                  <a:cubicBezTo>
                    <a:pt x="7049" y="19050"/>
                    <a:pt x="2477" y="18574"/>
                    <a:pt x="0" y="15240"/>
                  </a:cubicBezTo>
                  <a:cubicBezTo>
                    <a:pt x="3143" y="13811"/>
                    <a:pt x="5715" y="12668"/>
                    <a:pt x="8192" y="11525"/>
                  </a:cubicBezTo>
                  <a:cubicBezTo>
                    <a:pt x="14002" y="12763"/>
                    <a:pt x="15812" y="11525"/>
                    <a:pt x="15050" y="6953"/>
                  </a:cubicBezTo>
                  <a:cubicBezTo>
                    <a:pt x="15050" y="6191"/>
                    <a:pt x="15050" y="5429"/>
                    <a:pt x="15050" y="4667"/>
                  </a:cubicBezTo>
                  <a:cubicBezTo>
                    <a:pt x="14859" y="-762"/>
                    <a:pt x="20098" y="2191"/>
                    <a:pt x="21908" y="0"/>
                  </a:cubicBezTo>
                  <a:close/>
                </a:path>
              </a:pathLst>
            </a:custGeom>
            <a:solidFill>
              <a:srgbClr val="FCBD00"/>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756" name="Google Shape;883;p3"/>
            <p:cNvSpPr/>
            <p:nvPr/>
          </p:nvSpPr>
          <p:spPr>
            <a:xfrm>
              <a:off x="9156712" y="2114038"/>
              <a:ext cx="20573" cy="16146"/>
            </a:xfrm>
            <a:custGeom>
              <a:avLst/>
              <a:gdLst/>
              <a:ahLst/>
              <a:cxnLst/>
              <a:rect l="l" t="t" r="r" b="b"/>
              <a:pathLst>
                <a:path w="20573" h="16146" extrusionOk="0">
                  <a:moveTo>
                    <a:pt x="11430" y="144"/>
                  </a:moveTo>
                  <a:cubicBezTo>
                    <a:pt x="14383" y="240"/>
                    <a:pt x="15907" y="1764"/>
                    <a:pt x="16002" y="4716"/>
                  </a:cubicBezTo>
                  <a:cubicBezTo>
                    <a:pt x="21050" y="7098"/>
                    <a:pt x="18764" y="12432"/>
                    <a:pt x="20574" y="16146"/>
                  </a:cubicBezTo>
                  <a:cubicBezTo>
                    <a:pt x="9620" y="13194"/>
                    <a:pt x="9620" y="13194"/>
                    <a:pt x="11430" y="5478"/>
                  </a:cubicBezTo>
                  <a:cubicBezTo>
                    <a:pt x="7525" y="5478"/>
                    <a:pt x="4572" y="12622"/>
                    <a:pt x="0" y="7002"/>
                  </a:cubicBezTo>
                  <a:cubicBezTo>
                    <a:pt x="2381" y="2335"/>
                    <a:pt x="5715" y="-713"/>
                    <a:pt x="11430" y="144"/>
                  </a:cubicBezTo>
                  <a:close/>
                </a:path>
              </a:pathLst>
            </a:custGeom>
            <a:solidFill>
              <a:srgbClr val="F8BE02"/>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757" name="Google Shape;884;p3"/>
            <p:cNvSpPr/>
            <p:nvPr/>
          </p:nvSpPr>
          <p:spPr>
            <a:xfrm>
              <a:off x="9181858" y="2107324"/>
              <a:ext cx="15134" cy="11566"/>
            </a:xfrm>
            <a:custGeom>
              <a:avLst/>
              <a:gdLst/>
              <a:ahLst/>
              <a:cxnLst/>
              <a:rect l="l" t="t" r="r" b="b"/>
              <a:pathLst>
                <a:path w="15134" h="11566" extrusionOk="0">
                  <a:moveTo>
                    <a:pt x="0" y="11430"/>
                  </a:moveTo>
                  <a:cubicBezTo>
                    <a:pt x="2381" y="6191"/>
                    <a:pt x="9525" y="5715"/>
                    <a:pt x="11430" y="0"/>
                  </a:cubicBezTo>
                  <a:cubicBezTo>
                    <a:pt x="13430" y="572"/>
                    <a:pt x="16955" y="1238"/>
                    <a:pt x="14002" y="3810"/>
                  </a:cubicBezTo>
                  <a:cubicBezTo>
                    <a:pt x="10001" y="7239"/>
                    <a:pt x="6572" y="12478"/>
                    <a:pt x="0" y="11430"/>
                  </a:cubicBezTo>
                  <a:close/>
                </a:path>
              </a:pathLst>
            </a:custGeom>
            <a:solidFill>
              <a:srgbClr val="F3B701"/>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758" name="Google Shape;885;p3"/>
            <p:cNvSpPr/>
            <p:nvPr/>
          </p:nvSpPr>
          <p:spPr>
            <a:xfrm>
              <a:off x="9185584" y="2123377"/>
              <a:ext cx="8322" cy="6807"/>
            </a:xfrm>
            <a:custGeom>
              <a:avLst/>
              <a:gdLst/>
              <a:ahLst/>
              <a:cxnLst/>
              <a:rect l="l" t="t" r="r" b="b"/>
              <a:pathLst>
                <a:path w="8322" h="6807" extrusionOk="0">
                  <a:moveTo>
                    <a:pt x="3133" y="6807"/>
                  </a:moveTo>
                  <a:cubicBezTo>
                    <a:pt x="-4582" y="5283"/>
                    <a:pt x="4562" y="3759"/>
                    <a:pt x="3133" y="2235"/>
                  </a:cubicBezTo>
                  <a:cubicBezTo>
                    <a:pt x="4657" y="426"/>
                    <a:pt x="7229" y="-1289"/>
                    <a:pt x="8086" y="1378"/>
                  </a:cubicBezTo>
                  <a:cubicBezTo>
                    <a:pt x="9134" y="4331"/>
                    <a:pt x="6562" y="6522"/>
                    <a:pt x="3133" y="6807"/>
                  </a:cubicBezTo>
                  <a:close/>
                </a:path>
              </a:pathLst>
            </a:custGeom>
            <a:solidFill>
              <a:srgbClr val="F4BA00"/>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759" name="Google Shape;886;p3"/>
            <p:cNvSpPr/>
            <p:nvPr/>
          </p:nvSpPr>
          <p:spPr>
            <a:xfrm>
              <a:off x="9209195" y="2105038"/>
              <a:ext cx="12102" cy="6700"/>
            </a:xfrm>
            <a:custGeom>
              <a:avLst/>
              <a:gdLst/>
              <a:ahLst/>
              <a:cxnLst/>
              <a:rect l="l" t="t" r="r" b="b"/>
              <a:pathLst>
                <a:path w="12102" h="6700" extrusionOk="0">
                  <a:moveTo>
                    <a:pt x="6858" y="0"/>
                  </a:moveTo>
                  <a:cubicBezTo>
                    <a:pt x="8287" y="95"/>
                    <a:pt x="10001" y="-190"/>
                    <a:pt x="11144" y="476"/>
                  </a:cubicBezTo>
                  <a:cubicBezTo>
                    <a:pt x="13049" y="1619"/>
                    <a:pt x="11716" y="3143"/>
                    <a:pt x="10573" y="3715"/>
                  </a:cubicBezTo>
                  <a:cubicBezTo>
                    <a:pt x="7239" y="5143"/>
                    <a:pt x="3905" y="9144"/>
                    <a:pt x="0" y="4572"/>
                  </a:cubicBezTo>
                  <a:cubicBezTo>
                    <a:pt x="3334" y="4572"/>
                    <a:pt x="5620" y="3048"/>
                    <a:pt x="6858" y="0"/>
                  </a:cubicBezTo>
                  <a:close/>
                </a:path>
              </a:pathLst>
            </a:custGeom>
            <a:solidFill>
              <a:srgbClr val="F7B200"/>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760" name="Google Shape;887;p3"/>
            <p:cNvSpPr/>
            <p:nvPr/>
          </p:nvSpPr>
          <p:spPr>
            <a:xfrm>
              <a:off x="9202337" y="2132471"/>
              <a:ext cx="6858" cy="4571"/>
            </a:xfrm>
            <a:custGeom>
              <a:avLst/>
              <a:gdLst/>
              <a:ahLst/>
              <a:cxnLst/>
              <a:rect l="l" t="t" r="r" b="b"/>
              <a:pathLst>
                <a:path w="6858" h="4571" extrusionOk="0">
                  <a:moveTo>
                    <a:pt x="6858" y="4572"/>
                  </a:moveTo>
                  <a:cubicBezTo>
                    <a:pt x="4572" y="4572"/>
                    <a:pt x="2286" y="4572"/>
                    <a:pt x="0" y="4572"/>
                  </a:cubicBezTo>
                  <a:cubicBezTo>
                    <a:pt x="1334" y="1524"/>
                    <a:pt x="3620" y="0"/>
                    <a:pt x="6858" y="0"/>
                  </a:cubicBezTo>
                  <a:cubicBezTo>
                    <a:pt x="6858" y="1524"/>
                    <a:pt x="6858" y="3048"/>
                    <a:pt x="6858" y="4572"/>
                  </a:cubicBezTo>
                  <a:close/>
                </a:path>
              </a:pathLst>
            </a:custGeom>
            <a:solidFill>
              <a:srgbClr val="F0B201"/>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761" name="Google Shape;888;p3"/>
            <p:cNvSpPr/>
            <p:nvPr/>
          </p:nvSpPr>
          <p:spPr>
            <a:xfrm>
              <a:off x="9254915" y="2079473"/>
              <a:ext cx="23224" cy="27851"/>
            </a:xfrm>
            <a:custGeom>
              <a:avLst/>
              <a:gdLst/>
              <a:ahLst/>
              <a:cxnLst/>
              <a:rect l="l" t="t" r="r" b="b"/>
              <a:pathLst>
                <a:path w="23224" h="27851" extrusionOk="0">
                  <a:moveTo>
                    <a:pt x="11430" y="27851"/>
                  </a:moveTo>
                  <a:cubicBezTo>
                    <a:pt x="8477" y="27756"/>
                    <a:pt x="6953" y="26232"/>
                    <a:pt x="6858" y="23279"/>
                  </a:cubicBezTo>
                  <a:cubicBezTo>
                    <a:pt x="4001" y="21660"/>
                    <a:pt x="9049" y="17564"/>
                    <a:pt x="4572" y="16421"/>
                  </a:cubicBezTo>
                  <a:cubicBezTo>
                    <a:pt x="1619" y="14135"/>
                    <a:pt x="381" y="10897"/>
                    <a:pt x="0" y="7277"/>
                  </a:cubicBezTo>
                  <a:cubicBezTo>
                    <a:pt x="190" y="5277"/>
                    <a:pt x="5143" y="10039"/>
                    <a:pt x="3143" y="4991"/>
                  </a:cubicBezTo>
                  <a:cubicBezTo>
                    <a:pt x="3238" y="3943"/>
                    <a:pt x="3429" y="3086"/>
                    <a:pt x="4001" y="2229"/>
                  </a:cubicBezTo>
                  <a:cubicBezTo>
                    <a:pt x="5620" y="1276"/>
                    <a:pt x="6763" y="-914"/>
                    <a:pt x="9144" y="419"/>
                  </a:cubicBezTo>
                  <a:cubicBezTo>
                    <a:pt x="11906" y="4515"/>
                    <a:pt x="13049" y="11087"/>
                    <a:pt x="20574" y="7277"/>
                  </a:cubicBezTo>
                  <a:cubicBezTo>
                    <a:pt x="25336" y="15850"/>
                    <a:pt x="23717" y="21184"/>
                    <a:pt x="15430" y="23279"/>
                  </a:cubicBezTo>
                  <a:cubicBezTo>
                    <a:pt x="12763" y="23946"/>
                    <a:pt x="11716" y="25375"/>
                    <a:pt x="11430" y="27851"/>
                  </a:cubicBezTo>
                  <a:close/>
                </a:path>
              </a:pathLst>
            </a:custGeom>
            <a:solidFill>
              <a:srgbClr val="F9B901"/>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762" name="Google Shape;889;p3"/>
            <p:cNvSpPr/>
            <p:nvPr/>
          </p:nvSpPr>
          <p:spPr>
            <a:xfrm>
              <a:off x="9274461" y="2082178"/>
              <a:ext cx="12362" cy="6081"/>
            </a:xfrm>
            <a:custGeom>
              <a:avLst/>
              <a:gdLst/>
              <a:ahLst/>
              <a:cxnLst/>
              <a:rect l="l" t="t" r="r" b="b"/>
              <a:pathLst>
                <a:path w="12362" h="6081" extrusionOk="0">
                  <a:moveTo>
                    <a:pt x="12363" y="0"/>
                  </a:moveTo>
                  <a:cubicBezTo>
                    <a:pt x="12172" y="1524"/>
                    <a:pt x="9791" y="3048"/>
                    <a:pt x="12363" y="4572"/>
                  </a:cubicBezTo>
                  <a:cubicBezTo>
                    <a:pt x="8553" y="8668"/>
                    <a:pt x="4743" y="2953"/>
                    <a:pt x="933" y="4572"/>
                  </a:cubicBezTo>
                  <a:cubicBezTo>
                    <a:pt x="837" y="3143"/>
                    <a:pt x="-1544" y="1048"/>
                    <a:pt x="1695" y="667"/>
                  </a:cubicBezTo>
                  <a:cubicBezTo>
                    <a:pt x="5314" y="190"/>
                    <a:pt x="8838" y="190"/>
                    <a:pt x="12363" y="0"/>
                  </a:cubicBezTo>
                  <a:close/>
                </a:path>
              </a:pathLst>
            </a:custGeom>
            <a:solidFill>
              <a:srgbClr val="F9B901"/>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763" name="Google Shape;890;p3"/>
            <p:cNvSpPr/>
            <p:nvPr/>
          </p:nvSpPr>
          <p:spPr>
            <a:xfrm>
              <a:off x="9258844" y="2073035"/>
              <a:ext cx="7500" cy="9143"/>
            </a:xfrm>
            <a:custGeom>
              <a:avLst/>
              <a:gdLst/>
              <a:ahLst/>
              <a:cxnLst/>
              <a:rect l="l" t="t" r="r" b="b"/>
              <a:pathLst>
                <a:path w="7500" h="9143" extrusionOk="0">
                  <a:moveTo>
                    <a:pt x="5215" y="6858"/>
                  </a:moveTo>
                  <a:cubicBezTo>
                    <a:pt x="3691" y="7620"/>
                    <a:pt x="2167" y="8382"/>
                    <a:pt x="643" y="9144"/>
                  </a:cubicBezTo>
                  <a:cubicBezTo>
                    <a:pt x="71" y="8668"/>
                    <a:pt x="-119" y="8096"/>
                    <a:pt x="71" y="7620"/>
                  </a:cubicBezTo>
                  <a:cubicBezTo>
                    <a:pt x="262" y="7144"/>
                    <a:pt x="452" y="6858"/>
                    <a:pt x="643" y="6858"/>
                  </a:cubicBezTo>
                  <a:cubicBezTo>
                    <a:pt x="643" y="4572"/>
                    <a:pt x="643" y="2286"/>
                    <a:pt x="643" y="0"/>
                  </a:cubicBezTo>
                  <a:cubicBezTo>
                    <a:pt x="3977" y="0"/>
                    <a:pt x="6167" y="1524"/>
                    <a:pt x="7501" y="4572"/>
                  </a:cubicBezTo>
                  <a:cubicBezTo>
                    <a:pt x="6739" y="5334"/>
                    <a:pt x="5977" y="6096"/>
                    <a:pt x="5215" y="6858"/>
                  </a:cubicBezTo>
                  <a:close/>
                </a:path>
              </a:pathLst>
            </a:custGeom>
            <a:solidFill>
              <a:srgbClr val="FBC204"/>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764" name="Google Shape;891;p3"/>
            <p:cNvSpPr/>
            <p:nvPr/>
          </p:nvSpPr>
          <p:spPr>
            <a:xfrm>
              <a:off x="9250343" y="2079893"/>
              <a:ext cx="9144" cy="5808"/>
            </a:xfrm>
            <a:custGeom>
              <a:avLst/>
              <a:gdLst/>
              <a:ahLst/>
              <a:cxnLst/>
              <a:rect l="l" t="t" r="r" b="b"/>
              <a:pathLst>
                <a:path w="9144" h="5808" extrusionOk="0">
                  <a:moveTo>
                    <a:pt x="9144" y="0"/>
                  </a:moveTo>
                  <a:cubicBezTo>
                    <a:pt x="9144" y="762"/>
                    <a:pt x="9144" y="1524"/>
                    <a:pt x="9144" y="2286"/>
                  </a:cubicBezTo>
                  <a:lnTo>
                    <a:pt x="9144" y="2286"/>
                  </a:lnTo>
                  <a:cubicBezTo>
                    <a:pt x="5429" y="4286"/>
                    <a:pt x="667" y="10192"/>
                    <a:pt x="0" y="0"/>
                  </a:cubicBezTo>
                  <a:lnTo>
                    <a:pt x="0" y="0"/>
                  </a:lnTo>
                  <a:cubicBezTo>
                    <a:pt x="3048" y="0"/>
                    <a:pt x="6096" y="0"/>
                    <a:pt x="9144" y="0"/>
                  </a:cubicBezTo>
                  <a:close/>
                </a:path>
              </a:pathLst>
            </a:custGeom>
            <a:solidFill>
              <a:srgbClr val="F0B000"/>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765" name="Google Shape;892;p3"/>
            <p:cNvSpPr/>
            <p:nvPr/>
          </p:nvSpPr>
          <p:spPr>
            <a:xfrm>
              <a:off x="9142639" y="2102753"/>
              <a:ext cx="27391" cy="25050"/>
            </a:xfrm>
            <a:custGeom>
              <a:avLst/>
              <a:gdLst/>
              <a:ahLst/>
              <a:cxnLst/>
              <a:rect l="l" t="t" r="r" b="b"/>
              <a:pathLst>
                <a:path w="27391" h="25050" extrusionOk="0">
                  <a:moveTo>
                    <a:pt x="25503" y="11430"/>
                  </a:moveTo>
                  <a:cubicBezTo>
                    <a:pt x="21693" y="13716"/>
                    <a:pt x="17883" y="16002"/>
                    <a:pt x="14073" y="18288"/>
                  </a:cubicBezTo>
                  <a:cubicBezTo>
                    <a:pt x="10930" y="20193"/>
                    <a:pt x="7882" y="22193"/>
                    <a:pt x="4739" y="24003"/>
                  </a:cubicBezTo>
                  <a:cubicBezTo>
                    <a:pt x="3500" y="24670"/>
                    <a:pt x="2072" y="24765"/>
                    <a:pt x="643" y="25051"/>
                  </a:cubicBezTo>
                  <a:cubicBezTo>
                    <a:pt x="-1548" y="21527"/>
                    <a:pt x="2548" y="20574"/>
                    <a:pt x="2738" y="18193"/>
                  </a:cubicBezTo>
                  <a:cubicBezTo>
                    <a:pt x="3310" y="17431"/>
                    <a:pt x="3977" y="16669"/>
                    <a:pt x="4643" y="16002"/>
                  </a:cubicBezTo>
                  <a:cubicBezTo>
                    <a:pt x="6263" y="13811"/>
                    <a:pt x="8549" y="12002"/>
                    <a:pt x="9501" y="9144"/>
                  </a:cubicBezTo>
                  <a:cubicBezTo>
                    <a:pt x="10263" y="7620"/>
                    <a:pt x="11025" y="6096"/>
                    <a:pt x="11787" y="4572"/>
                  </a:cubicBezTo>
                  <a:cubicBezTo>
                    <a:pt x="17597" y="8191"/>
                    <a:pt x="19121" y="952"/>
                    <a:pt x="23217" y="0"/>
                  </a:cubicBezTo>
                  <a:cubicBezTo>
                    <a:pt x="27408" y="3143"/>
                    <a:pt x="28932" y="6763"/>
                    <a:pt x="25503" y="11430"/>
                  </a:cubicBezTo>
                  <a:close/>
                </a:path>
              </a:pathLst>
            </a:custGeom>
            <a:solidFill>
              <a:srgbClr val="FDCB01"/>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766" name="Google Shape;893;p3"/>
            <p:cNvSpPr/>
            <p:nvPr/>
          </p:nvSpPr>
          <p:spPr>
            <a:xfrm>
              <a:off x="9145283" y="2110933"/>
              <a:ext cx="8356" cy="10107"/>
            </a:xfrm>
            <a:custGeom>
              <a:avLst/>
              <a:gdLst/>
              <a:ahLst/>
              <a:cxnLst/>
              <a:rect l="l" t="t" r="r" b="b"/>
              <a:pathLst>
                <a:path w="8356" h="10107" extrusionOk="0">
                  <a:moveTo>
                    <a:pt x="6858" y="964"/>
                  </a:moveTo>
                  <a:cubicBezTo>
                    <a:pt x="11335" y="7060"/>
                    <a:pt x="4572" y="7441"/>
                    <a:pt x="2286" y="10108"/>
                  </a:cubicBezTo>
                  <a:cubicBezTo>
                    <a:pt x="571" y="9060"/>
                    <a:pt x="1333" y="6774"/>
                    <a:pt x="0" y="5536"/>
                  </a:cubicBezTo>
                  <a:cubicBezTo>
                    <a:pt x="286" y="1059"/>
                    <a:pt x="1905" y="-1513"/>
                    <a:pt x="6858" y="964"/>
                  </a:cubicBezTo>
                  <a:close/>
                </a:path>
              </a:pathLst>
            </a:custGeom>
            <a:solidFill>
              <a:srgbClr val="FBC301"/>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767" name="Google Shape;894;p3"/>
            <p:cNvSpPr/>
            <p:nvPr/>
          </p:nvSpPr>
          <p:spPr>
            <a:xfrm>
              <a:off x="9141621" y="2116468"/>
              <a:ext cx="5947" cy="4572"/>
            </a:xfrm>
            <a:custGeom>
              <a:avLst/>
              <a:gdLst/>
              <a:ahLst/>
              <a:cxnLst/>
              <a:rect l="l" t="t" r="r" b="b"/>
              <a:pathLst>
                <a:path w="5947" h="4572" extrusionOk="0">
                  <a:moveTo>
                    <a:pt x="3662" y="0"/>
                  </a:moveTo>
                  <a:cubicBezTo>
                    <a:pt x="5471" y="953"/>
                    <a:pt x="5948" y="2667"/>
                    <a:pt x="5948" y="4572"/>
                  </a:cubicBezTo>
                  <a:cubicBezTo>
                    <a:pt x="5186" y="4572"/>
                    <a:pt x="4424" y="4572"/>
                    <a:pt x="3662" y="4572"/>
                  </a:cubicBezTo>
                  <a:cubicBezTo>
                    <a:pt x="2423" y="4001"/>
                    <a:pt x="233" y="3620"/>
                    <a:pt x="42" y="2762"/>
                  </a:cubicBezTo>
                  <a:cubicBezTo>
                    <a:pt x="-434" y="191"/>
                    <a:pt x="3281" y="2096"/>
                    <a:pt x="3662" y="0"/>
                  </a:cubicBezTo>
                  <a:close/>
                </a:path>
              </a:pathLst>
            </a:custGeom>
            <a:solidFill>
              <a:srgbClr val="F5BA00"/>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768" name="Google Shape;895;p3"/>
            <p:cNvSpPr/>
            <p:nvPr/>
          </p:nvSpPr>
          <p:spPr>
            <a:xfrm>
              <a:off x="9245328" y="2079893"/>
              <a:ext cx="17588" cy="13716"/>
            </a:xfrm>
            <a:custGeom>
              <a:avLst/>
              <a:gdLst/>
              <a:ahLst/>
              <a:cxnLst/>
              <a:rect l="l" t="t" r="r" b="b"/>
              <a:pathLst>
                <a:path w="17588" h="13716" extrusionOk="0">
                  <a:moveTo>
                    <a:pt x="5015" y="0"/>
                  </a:moveTo>
                  <a:cubicBezTo>
                    <a:pt x="6253" y="7906"/>
                    <a:pt x="11206" y="1143"/>
                    <a:pt x="14159" y="2286"/>
                  </a:cubicBezTo>
                  <a:cubicBezTo>
                    <a:pt x="15207" y="5620"/>
                    <a:pt x="16159" y="8954"/>
                    <a:pt x="17588" y="13716"/>
                  </a:cubicBezTo>
                  <a:cubicBezTo>
                    <a:pt x="14159" y="10858"/>
                    <a:pt x="11873" y="8858"/>
                    <a:pt x="9587" y="6858"/>
                  </a:cubicBezTo>
                  <a:cubicBezTo>
                    <a:pt x="8063" y="8382"/>
                    <a:pt x="6539" y="9906"/>
                    <a:pt x="5015" y="11430"/>
                  </a:cubicBezTo>
                  <a:cubicBezTo>
                    <a:pt x="6730" y="7620"/>
                    <a:pt x="-7082" y="3810"/>
                    <a:pt x="5015" y="0"/>
                  </a:cubicBezTo>
                  <a:close/>
                </a:path>
              </a:pathLst>
            </a:custGeom>
            <a:solidFill>
              <a:srgbClr val="FCBE01"/>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769" name="Google Shape;896;p3"/>
            <p:cNvSpPr/>
            <p:nvPr/>
          </p:nvSpPr>
          <p:spPr>
            <a:xfrm>
              <a:off x="9227157" y="2111897"/>
              <a:ext cx="20900" cy="13620"/>
            </a:xfrm>
            <a:custGeom>
              <a:avLst/>
              <a:gdLst/>
              <a:ahLst/>
              <a:cxnLst/>
              <a:rect l="l" t="t" r="r" b="b"/>
              <a:pathLst>
                <a:path w="20900" h="13620" extrusionOk="0">
                  <a:moveTo>
                    <a:pt x="14042" y="0"/>
                  </a:moveTo>
                  <a:cubicBezTo>
                    <a:pt x="15566" y="762"/>
                    <a:pt x="17090" y="1524"/>
                    <a:pt x="18614" y="2286"/>
                  </a:cubicBezTo>
                  <a:cubicBezTo>
                    <a:pt x="19376" y="2286"/>
                    <a:pt x="20138" y="2286"/>
                    <a:pt x="20900" y="2286"/>
                  </a:cubicBezTo>
                  <a:cubicBezTo>
                    <a:pt x="20138" y="3810"/>
                    <a:pt x="19376" y="5334"/>
                    <a:pt x="18614" y="6858"/>
                  </a:cubicBezTo>
                  <a:cubicBezTo>
                    <a:pt x="11375" y="5334"/>
                    <a:pt x="5756" y="8953"/>
                    <a:pt x="422" y="13621"/>
                  </a:cubicBezTo>
                  <a:cubicBezTo>
                    <a:pt x="-1102" y="9334"/>
                    <a:pt x="1946" y="7334"/>
                    <a:pt x="2612" y="4572"/>
                  </a:cubicBezTo>
                  <a:lnTo>
                    <a:pt x="2612" y="4572"/>
                  </a:lnTo>
                  <a:cubicBezTo>
                    <a:pt x="4803" y="-1143"/>
                    <a:pt x="11471" y="4572"/>
                    <a:pt x="14042" y="0"/>
                  </a:cubicBezTo>
                  <a:close/>
                </a:path>
              </a:pathLst>
            </a:custGeom>
            <a:solidFill>
              <a:srgbClr val="F5B801"/>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770" name="Google Shape;897;p3"/>
            <p:cNvSpPr/>
            <p:nvPr/>
          </p:nvSpPr>
          <p:spPr>
            <a:xfrm>
              <a:off x="9258617" y="2095824"/>
              <a:ext cx="5520" cy="6928"/>
            </a:xfrm>
            <a:custGeom>
              <a:avLst/>
              <a:gdLst/>
              <a:ahLst/>
              <a:cxnLst/>
              <a:rect l="l" t="t" r="r" b="b"/>
              <a:pathLst>
                <a:path w="5520" h="6928" extrusionOk="0">
                  <a:moveTo>
                    <a:pt x="871" y="71"/>
                  </a:moveTo>
                  <a:cubicBezTo>
                    <a:pt x="10872" y="-691"/>
                    <a:pt x="1347" y="4928"/>
                    <a:pt x="3157" y="6929"/>
                  </a:cubicBezTo>
                  <a:cubicBezTo>
                    <a:pt x="2395" y="6167"/>
                    <a:pt x="1633" y="5405"/>
                    <a:pt x="871" y="4643"/>
                  </a:cubicBezTo>
                  <a:cubicBezTo>
                    <a:pt x="109" y="4166"/>
                    <a:pt x="-177" y="3595"/>
                    <a:pt x="109" y="3119"/>
                  </a:cubicBezTo>
                  <a:cubicBezTo>
                    <a:pt x="394" y="2642"/>
                    <a:pt x="680" y="2357"/>
                    <a:pt x="871" y="2357"/>
                  </a:cubicBezTo>
                  <a:cubicBezTo>
                    <a:pt x="871" y="1595"/>
                    <a:pt x="871" y="833"/>
                    <a:pt x="871" y="71"/>
                  </a:cubicBezTo>
                  <a:close/>
                </a:path>
              </a:pathLst>
            </a:custGeom>
            <a:solidFill>
              <a:srgbClr val="EFAC00"/>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771" name="Google Shape;898;p3"/>
            <p:cNvSpPr/>
            <p:nvPr/>
          </p:nvSpPr>
          <p:spPr>
            <a:xfrm>
              <a:off x="9254035" y="2098181"/>
              <a:ext cx="5452" cy="5333"/>
            </a:xfrm>
            <a:custGeom>
              <a:avLst/>
              <a:gdLst/>
              <a:ahLst/>
              <a:cxnLst/>
              <a:rect l="l" t="t" r="r" b="b"/>
              <a:pathLst>
                <a:path w="5452" h="5333" extrusionOk="0">
                  <a:moveTo>
                    <a:pt x="5452" y="0"/>
                  </a:moveTo>
                  <a:cubicBezTo>
                    <a:pt x="5452" y="762"/>
                    <a:pt x="5452" y="1524"/>
                    <a:pt x="5452" y="2286"/>
                  </a:cubicBezTo>
                  <a:cubicBezTo>
                    <a:pt x="4119" y="3334"/>
                    <a:pt x="2690" y="4286"/>
                    <a:pt x="1356" y="5334"/>
                  </a:cubicBezTo>
                  <a:cubicBezTo>
                    <a:pt x="880" y="4477"/>
                    <a:pt x="-168" y="3429"/>
                    <a:pt x="23" y="2857"/>
                  </a:cubicBezTo>
                  <a:cubicBezTo>
                    <a:pt x="975" y="476"/>
                    <a:pt x="3166" y="95"/>
                    <a:pt x="5452" y="0"/>
                  </a:cubicBezTo>
                  <a:close/>
                </a:path>
              </a:pathLst>
            </a:custGeom>
            <a:solidFill>
              <a:srgbClr val="FBBA01"/>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772" name="Google Shape;899;p3"/>
            <p:cNvSpPr/>
            <p:nvPr/>
          </p:nvSpPr>
          <p:spPr>
            <a:xfrm>
              <a:off x="9227483" y="2098181"/>
              <a:ext cx="13715" cy="18287"/>
            </a:xfrm>
            <a:custGeom>
              <a:avLst/>
              <a:gdLst/>
              <a:ahLst/>
              <a:cxnLst/>
              <a:rect l="l" t="t" r="r" b="b"/>
              <a:pathLst>
                <a:path w="13715" h="18287" extrusionOk="0">
                  <a:moveTo>
                    <a:pt x="13716" y="13716"/>
                  </a:moveTo>
                  <a:cubicBezTo>
                    <a:pt x="12764" y="22479"/>
                    <a:pt x="5239" y="14573"/>
                    <a:pt x="2286" y="18288"/>
                  </a:cubicBezTo>
                  <a:cubicBezTo>
                    <a:pt x="1524" y="17526"/>
                    <a:pt x="762" y="16764"/>
                    <a:pt x="0" y="16002"/>
                  </a:cubicBezTo>
                  <a:cubicBezTo>
                    <a:pt x="2858" y="11430"/>
                    <a:pt x="2858" y="6858"/>
                    <a:pt x="0" y="2286"/>
                  </a:cubicBezTo>
                  <a:cubicBezTo>
                    <a:pt x="2286" y="1524"/>
                    <a:pt x="4572" y="762"/>
                    <a:pt x="6858" y="0"/>
                  </a:cubicBezTo>
                  <a:cubicBezTo>
                    <a:pt x="15240" y="5048"/>
                    <a:pt x="15240" y="5143"/>
                    <a:pt x="9144" y="10001"/>
                  </a:cubicBezTo>
                  <a:cubicBezTo>
                    <a:pt x="8096" y="10858"/>
                    <a:pt x="7525" y="12097"/>
                    <a:pt x="8382" y="12573"/>
                  </a:cubicBezTo>
                  <a:cubicBezTo>
                    <a:pt x="9906" y="13335"/>
                    <a:pt x="11906" y="13335"/>
                    <a:pt x="13716" y="13716"/>
                  </a:cubicBezTo>
                  <a:close/>
                </a:path>
              </a:pathLst>
            </a:custGeom>
            <a:solidFill>
              <a:srgbClr val="FCC401"/>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grpSp>
      <p:grpSp>
        <p:nvGrpSpPr>
          <p:cNvPr id="773" name="Google Shape;796;p3"/>
          <p:cNvGrpSpPr/>
          <p:nvPr/>
        </p:nvGrpSpPr>
        <p:grpSpPr>
          <a:xfrm>
            <a:off x="9269862" y="6248093"/>
            <a:ext cx="210400" cy="182707"/>
            <a:chOff x="9117820" y="2027686"/>
            <a:chExt cx="210400" cy="182707"/>
          </a:xfrm>
        </p:grpSpPr>
        <p:sp>
          <p:nvSpPr>
            <p:cNvPr id="774" name="Google Shape;797;p3"/>
            <p:cNvSpPr/>
            <p:nvPr/>
          </p:nvSpPr>
          <p:spPr>
            <a:xfrm>
              <a:off x="9277433" y="2113468"/>
              <a:ext cx="50788" cy="35339"/>
            </a:xfrm>
            <a:custGeom>
              <a:avLst/>
              <a:gdLst/>
              <a:ahLst/>
              <a:cxnLst/>
              <a:rect l="l" t="t" r="r" b="b"/>
              <a:pathLst>
                <a:path w="50788" h="35339" extrusionOk="0">
                  <a:moveTo>
                    <a:pt x="48729" y="18622"/>
                  </a:moveTo>
                  <a:cubicBezTo>
                    <a:pt x="51301" y="20527"/>
                    <a:pt x="50920" y="23194"/>
                    <a:pt x="50444" y="25861"/>
                  </a:cubicBezTo>
                  <a:cubicBezTo>
                    <a:pt x="44729" y="32814"/>
                    <a:pt x="37014" y="35767"/>
                    <a:pt x="28346" y="35290"/>
                  </a:cubicBezTo>
                  <a:cubicBezTo>
                    <a:pt x="21202" y="34909"/>
                    <a:pt x="14058" y="34528"/>
                    <a:pt x="7105" y="32719"/>
                  </a:cubicBezTo>
                  <a:cubicBezTo>
                    <a:pt x="4629" y="32623"/>
                    <a:pt x="1962" y="32623"/>
                    <a:pt x="438" y="30147"/>
                  </a:cubicBezTo>
                  <a:cubicBezTo>
                    <a:pt x="-229" y="29194"/>
                    <a:pt x="-134" y="28242"/>
                    <a:pt x="723" y="27385"/>
                  </a:cubicBezTo>
                  <a:cubicBezTo>
                    <a:pt x="5200" y="26146"/>
                    <a:pt x="8058" y="23860"/>
                    <a:pt x="7391" y="18526"/>
                  </a:cubicBezTo>
                  <a:cubicBezTo>
                    <a:pt x="6819" y="13764"/>
                    <a:pt x="9582" y="9859"/>
                    <a:pt x="11772" y="5858"/>
                  </a:cubicBezTo>
                  <a:cubicBezTo>
                    <a:pt x="16059" y="-1952"/>
                    <a:pt x="20250" y="-1857"/>
                    <a:pt x="24726" y="5572"/>
                  </a:cubicBezTo>
                  <a:cubicBezTo>
                    <a:pt x="26441" y="5477"/>
                    <a:pt x="26631" y="10335"/>
                    <a:pt x="29298" y="6906"/>
                  </a:cubicBezTo>
                  <a:cubicBezTo>
                    <a:pt x="29298" y="4810"/>
                    <a:pt x="30346" y="3477"/>
                    <a:pt x="31965" y="2334"/>
                  </a:cubicBezTo>
                  <a:cubicBezTo>
                    <a:pt x="34918" y="1667"/>
                    <a:pt x="36633" y="3858"/>
                    <a:pt x="38633" y="5191"/>
                  </a:cubicBezTo>
                  <a:cubicBezTo>
                    <a:pt x="42062" y="9668"/>
                    <a:pt x="47872" y="12240"/>
                    <a:pt x="48729" y="18622"/>
                  </a:cubicBezTo>
                  <a:cubicBezTo>
                    <a:pt x="43395" y="20908"/>
                    <a:pt x="37395" y="21479"/>
                    <a:pt x="33108" y="25956"/>
                  </a:cubicBezTo>
                  <a:cubicBezTo>
                    <a:pt x="38252" y="23384"/>
                    <a:pt x="43205" y="20431"/>
                    <a:pt x="48729" y="18622"/>
                  </a:cubicBezTo>
                  <a:close/>
                </a:path>
              </a:pathLst>
            </a:custGeom>
            <a:solidFill>
              <a:srgbClr val="FCCD09"/>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775" name="Google Shape;798;p3"/>
            <p:cNvSpPr/>
            <p:nvPr/>
          </p:nvSpPr>
          <p:spPr>
            <a:xfrm>
              <a:off x="9218760" y="2142838"/>
              <a:ext cx="32187" cy="43580"/>
            </a:xfrm>
            <a:custGeom>
              <a:avLst/>
              <a:gdLst/>
              <a:ahLst/>
              <a:cxnLst/>
              <a:rect l="l" t="t" r="r" b="b"/>
              <a:pathLst>
                <a:path w="32187" h="43580" extrusionOk="0">
                  <a:moveTo>
                    <a:pt x="29202" y="28018"/>
                  </a:moveTo>
                  <a:cubicBezTo>
                    <a:pt x="28345" y="28875"/>
                    <a:pt x="27393" y="29733"/>
                    <a:pt x="26535" y="30685"/>
                  </a:cubicBezTo>
                  <a:cubicBezTo>
                    <a:pt x="22344" y="33924"/>
                    <a:pt x="21868" y="39734"/>
                    <a:pt x="17963" y="43163"/>
                  </a:cubicBezTo>
                  <a:cubicBezTo>
                    <a:pt x="16439" y="43734"/>
                    <a:pt x="15010" y="43734"/>
                    <a:pt x="13581" y="43068"/>
                  </a:cubicBezTo>
                  <a:cubicBezTo>
                    <a:pt x="11200" y="39067"/>
                    <a:pt x="6819" y="40591"/>
                    <a:pt x="3485" y="39258"/>
                  </a:cubicBezTo>
                  <a:cubicBezTo>
                    <a:pt x="-1373" y="36495"/>
                    <a:pt x="56" y="32114"/>
                    <a:pt x="722" y="28018"/>
                  </a:cubicBezTo>
                  <a:cubicBezTo>
                    <a:pt x="1865" y="22970"/>
                    <a:pt x="9676" y="22875"/>
                    <a:pt x="9105" y="16588"/>
                  </a:cubicBezTo>
                  <a:cubicBezTo>
                    <a:pt x="9105" y="15064"/>
                    <a:pt x="9295" y="13540"/>
                    <a:pt x="9771" y="12016"/>
                  </a:cubicBezTo>
                  <a:cubicBezTo>
                    <a:pt x="11962" y="4777"/>
                    <a:pt x="17106" y="1062"/>
                    <a:pt x="24440" y="110"/>
                  </a:cubicBezTo>
                  <a:cubicBezTo>
                    <a:pt x="25964" y="-81"/>
                    <a:pt x="27583" y="-176"/>
                    <a:pt x="28631" y="1158"/>
                  </a:cubicBezTo>
                  <a:cubicBezTo>
                    <a:pt x="30060" y="2967"/>
                    <a:pt x="29012" y="4682"/>
                    <a:pt x="27774" y="6111"/>
                  </a:cubicBezTo>
                  <a:cubicBezTo>
                    <a:pt x="24440" y="10016"/>
                    <a:pt x="19582" y="13540"/>
                    <a:pt x="24535" y="19350"/>
                  </a:cubicBezTo>
                  <a:cubicBezTo>
                    <a:pt x="26631" y="21446"/>
                    <a:pt x="30060" y="19541"/>
                    <a:pt x="32060" y="21827"/>
                  </a:cubicBezTo>
                  <a:cubicBezTo>
                    <a:pt x="32726" y="24399"/>
                    <a:pt x="30631" y="26018"/>
                    <a:pt x="29202" y="28018"/>
                  </a:cubicBezTo>
                  <a:close/>
                </a:path>
              </a:pathLst>
            </a:custGeom>
            <a:solidFill>
              <a:srgbClr val="FBC101"/>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776" name="Google Shape;799;p3"/>
            <p:cNvSpPr/>
            <p:nvPr/>
          </p:nvSpPr>
          <p:spPr>
            <a:xfrm>
              <a:off x="9190336" y="2027686"/>
              <a:ext cx="30861" cy="57253"/>
            </a:xfrm>
            <a:custGeom>
              <a:avLst/>
              <a:gdLst/>
              <a:ahLst/>
              <a:cxnLst/>
              <a:rect l="l" t="t" r="r" b="b"/>
              <a:pathLst>
                <a:path w="30861" h="57253" extrusionOk="0">
                  <a:moveTo>
                    <a:pt x="0" y="56207"/>
                  </a:moveTo>
                  <a:cubicBezTo>
                    <a:pt x="381" y="44491"/>
                    <a:pt x="476" y="32680"/>
                    <a:pt x="1048" y="20964"/>
                  </a:cubicBezTo>
                  <a:cubicBezTo>
                    <a:pt x="1524" y="11820"/>
                    <a:pt x="2000" y="1343"/>
                    <a:pt x="13811" y="105"/>
                  </a:cubicBezTo>
                  <a:cubicBezTo>
                    <a:pt x="25051" y="-1038"/>
                    <a:pt x="29337" y="7344"/>
                    <a:pt x="30861" y="17250"/>
                  </a:cubicBezTo>
                  <a:cubicBezTo>
                    <a:pt x="30670" y="17631"/>
                    <a:pt x="30480" y="18107"/>
                    <a:pt x="30194" y="18488"/>
                  </a:cubicBezTo>
                  <a:cubicBezTo>
                    <a:pt x="27432" y="18774"/>
                    <a:pt x="26003" y="16678"/>
                    <a:pt x="24193" y="15345"/>
                  </a:cubicBezTo>
                  <a:cubicBezTo>
                    <a:pt x="23431" y="14773"/>
                    <a:pt x="22765" y="14106"/>
                    <a:pt x="22193" y="13344"/>
                  </a:cubicBezTo>
                  <a:cubicBezTo>
                    <a:pt x="21622" y="12582"/>
                    <a:pt x="21050" y="11725"/>
                    <a:pt x="20479" y="10963"/>
                  </a:cubicBezTo>
                  <a:cubicBezTo>
                    <a:pt x="14192" y="6772"/>
                    <a:pt x="10573" y="9249"/>
                    <a:pt x="8477" y="15726"/>
                  </a:cubicBezTo>
                  <a:cubicBezTo>
                    <a:pt x="7334" y="19059"/>
                    <a:pt x="8763" y="22869"/>
                    <a:pt x="6953" y="26108"/>
                  </a:cubicBezTo>
                  <a:cubicBezTo>
                    <a:pt x="4191" y="31823"/>
                    <a:pt x="8477" y="37443"/>
                    <a:pt x="7049" y="43158"/>
                  </a:cubicBezTo>
                  <a:cubicBezTo>
                    <a:pt x="6191" y="44777"/>
                    <a:pt x="5524" y="46396"/>
                    <a:pt x="6191" y="48301"/>
                  </a:cubicBezTo>
                  <a:cubicBezTo>
                    <a:pt x="5905" y="51730"/>
                    <a:pt x="5429" y="55064"/>
                    <a:pt x="2381" y="57159"/>
                  </a:cubicBezTo>
                  <a:cubicBezTo>
                    <a:pt x="1333" y="57445"/>
                    <a:pt x="571" y="57064"/>
                    <a:pt x="0" y="56207"/>
                  </a:cubicBezTo>
                  <a:close/>
                </a:path>
              </a:pathLst>
            </a:custGeom>
            <a:solidFill>
              <a:srgbClr val="FBD124"/>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777" name="Google Shape;800;p3"/>
            <p:cNvSpPr/>
            <p:nvPr/>
          </p:nvSpPr>
          <p:spPr>
            <a:xfrm>
              <a:off x="9197038" y="2138912"/>
              <a:ext cx="24295" cy="67746"/>
            </a:xfrm>
            <a:custGeom>
              <a:avLst/>
              <a:gdLst/>
              <a:ahLst/>
              <a:cxnLst/>
              <a:rect l="l" t="t" r="r" b="b"/>
              <a:pathLst>
                <a:path w="24295" h="67746" extrusionOk="0">
                  <a:moveTo>
                    <a:pt x="16538" y="66711"/>
                  </a:moveTo>
                  <a:cubicBezTo>
                    <a:pt x="11109" y="60139"/>
                    <a:pt x="9585" y="51852"/>
                    <a:pt x="8156" y="43946"/>
                  </a:cubicBezTo>
                  <a:cubicBezTo>
                    <a:pt x="5775" y="30325"/>
                    <a:pt x="4061" y="16514"/>
                    <a:pt x="536" y="3084"/>
                  </a:cubicBezTo>
                  <a:cubicBezTo>
                    <a:pt x="-130" y="2131"/>
                    <a:pt x="-226" y="1084"/>
                    <a:pt x="536" y="131"/>
                  </a:cubicBezTo>
                  <a:cubicBezTo>
                    <a:pt x="3299" y="-536"/>
                    <a:pt x="4537" y="1465"/>
                    <a:pt x="5870" y="3275"/>
                  </a:cubicBezTo>
                  <a:cubicBezTo>
                    <a:pt x="11776" y="10704"/>
                    <a:pt x="11300" y="19753"/>
                    <a:pt x="12443" y="28420"/>
                  </a:cubicBezTo>
                  <a:cubicBezTo>
                    <a:pt x="13681" y="37946"/>
                    <a:pt x="13300" y="48042"/>
                    <a:pt x="21587" y="55186"/>
                  </a:cubicBezTo>
                  <a:cubicBezTo>
                    <a:pt x="22063" y="57281"/>
                    <a:pt x="22444" y="59377"/>
                    <a:pt x="23396" y="61377"/>
                  </a:cubicBezTo>
                  <a:cubicBezTo>
                    <a:pt x="24063" y="63473"/>
                    <a:pt x="25206" y="65568"/>
                    <a:pt x="23015" y="67378"/>
                  </a:cubicBezTo>
                  <a:cubicBezTo>
                    <a:pt x="20729" y="67949"/>
                    <a:pt x="18539" y="67949"/>
                    <a:pt x="16538" y="66711"/>
                  </a:cubicBezTo>
                  <a:close/>
                </a:path>
              </a:pathLst>
            </a:custGeom>
            <a:solidFill>
              <a:srgbClr val="F9C612"/>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778" name="Google Shape;801;p3"/>
            <p:cNvSpPr/>
            <p:nvPr/>
          </p:nvSpPr>
          <p:spPr>
            <a:xfrm>
              <a:off x="9261487" y="2048291"/>
              <a:ext cx="37591" cy="50142"/>
            </a:xfrm>
            <a:custGeom>
              <a:avLst/>
              <a:gdLst/>
              <a:ahLst/>
              <a:cxnLst/>
              <a:rect l="l" t="t" r="r" b="b"/>
              <a:pathLst>
                <a:path w="37591" h="50142" extrusionOk="0">
                  <a:moveTo>
                    <a:pt x="0" y="10932"/>
                  </a:moveTo>
                  <a:cubicBezTo>
                    <a:pt x="8001" y="5979"/>
                    <a:pt x="16859" y="3026"/>
                    <a:pt x="25908" y="645"/>
                  </a:cubicBezTo>
                  <a:cubicBezTo>
                    <a:pt x="33338" y="-1355"/>
                    <a:pt x="37052" y="1216"/>
                    <a:pt x="37433" y="9503"/>
                  </a:cubicBezTo>
                  <a:cubicBezTo>
                    <a:pt x="38005" y="20933"/>
                    <a:pt x="37243" y="31982"/>
                    <a:pt x="31528" y="42174"/>
                  </a:cubicBezTo>
                  <a:cubicBezTo>
                    <a:pt x="30194" y="44650"/>
                    <a:pt x="29813" y="47127"/>
                    <a:pt x="30194" y="49794"/>
                  </a:cubicBezTo>
                  <a:cubicBezTo>
                    <a:pt x="28194" y="50746"/>
                    <a:pt x="27051" y="49603"/>
                    <a:pt x="26194" y="48079"/>
                  </a:cubicBezTo>
                  <a:cubicBezTo>
                    <a:pt x="25336" y="45984"/>
                    <a:pt x="25336" y="43698"/>
                    <a:pt x="25813" y="41507"/>
                  </a:cubicBezTo>
                  <a:cubicBezTo>
                    <a:pt x="26480" y="38935"/>
                    <a:pt x="27242" y="36364"/>
                    <a:pt x="27813" y="33792"/>
                  </a:cubicBezTo>
                  <a:cubicBezTo>
                    <a:pt x="28384" y="31792"/>
                    <a:pt x="29337" y="29982"/>
                    <a:pt x="30194" y="28172"/>
                  </a:cubicBezTo>
                  <a:cubicBezTo>
                    <a:pt x="31909" y="24553"/>
                    <a:pt x="31909" y="20647"/>
                    <a:pt x="31337" y="16837"/>
                  </a:cubicBezTo>
                  <a:cubicBezTo>
                    <a:pt x="31052" y="15409"/>
                    <a:pt x="30575" y="13980"/>
                    <a:pt x="30194" y="12456"/>
                  </a:cubicBezTo>
                  <a:cubicBezTo>
                    <a:pt x="29718" y="7884"/>
                    <a:pt x="27622" y="8074"/>
                    <a:pt x="23336" y="8551"/>
                  </a:cubicBezTo>
                  <a:cubicBezTo>
                    <a:pt x="15716" y="9598"/>
                    <a:pt x="8287" y="15694"/>
                    <a:pt x="0" y="10932"/>
                  </a:cubicBezTo>
                  <a:close/>
                </a:path>
              </a:pathLst>
            </a:custGeom>
            <a:solidFill>
              <a:srgbClr val="FACB22"/>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779" name="Google Shape;802;p3"/>
            <p:cNvSpPr/>
            <p:nvPr/>
          </p:nvSpPr>
          <p:spPr>
            <a:xfrm>
              <a:off x="9243047" y="2051413"/>
              <a:ext cx="50790" cy="20783"/>
            </a:xfrm>
            <a:custGeom>
              <a:avLst/>
              <a:gdLst/>
              <a:ahLst/>
              <a:cxnLst/>
              <a:rect l="l" t="t" r="r" b="b"/>
              <a:pathLst>
                <a:path w="50790" h="20783" extrusionOk="0">
                  <a:moveTo>
                    <a:pt x="18440" y="7810"/>
                  </a:moveTo>
                  <a:cubicBezTo>
                    <a:pt x="28823" y="5715"/>
                    <a:pt x="39491" y="4667"/>
                    <a:pt x="49206" y="0"/>
                  </a:cubicBezTo>
                  <a:cubicBezTo>
                    <a:pt x="51778" y="3524"/>
                    <a:pt x="50349" y="6953"/>
                    <a:pt x="50730" y="10192"/>
                  </a:cubicBezTo>
                  <a:cubicBezTo>
                    <a:pt x="49206" y="12002"/>
                    <a:pt x="47111" y="12192"/>
                    <a:pt x="44920" y="12002"/>
                  </a:cubicBezTo>
                  <a:cubicBezTo>
                    <a:pt x="42062" y="11430"/>
                    <a:pt x="39205" y="10573"/>
                    <a:pt x="36157" y="11049"/>
                  </a:cubicBezTo>
                  <a:cubicBezTo>
                    <a:pt x="32633" y="11335"/>
                    <a:pt x="30442" y="14097"/>
                    <a:pt x="27584" y="15621"/>
                  </a:cubicBezTo>
                  <a:cubicBezTo>
                    <a:pt x="23393" y="15812"/>
                    <a:pt x="19107" y="15907"/>
                    <a:pt x="15392" y="18193"/>
                  </a:cubicBezTo>
                  <a:cubicBezTo>
                    <a:pt x="12535" y="18383"/>
                    <a:pt x="9963" y="19050"/>
                    <a:pt x="7487" y="20479"/>
                  </a:cubicBezTo>
                  <a:cubicBezTo>
                    <a:pt x="6058" y="20955"/>
                    <a:pt x="4724" y="20860"/>
                    <a:pt x="3391" y="20288"/>
                  </a:cubicBezTo>
                  <a:cubicBezTo>
                    <a:pt x="1486" y="18764"/>
                    <a:pt x="1200" y="16383"/>
                    <a:pt x="57" y="14383"/>
                  </a:cubicBezTo>
                  <a:cubicBezTo>
                    <a:pt x="-133" y="13430"/>
                    <a:pt x="152" y="12668"/>
                    <a:pt x="914" y="12097"/>
                  </a:cubicBezTo>
                  <a:cubicBezTo>
                    <a:pt x="7391" y="13335"/>
                    <a:pt x="12440" y="8668"/>
                    <a:pt x="18440" y="7810"/>
                  </a:cubicBezTo>
                  <a:close/>
                </a:path>
              </a:pathLst>
            </a:custGeom>
            <a:solidFill>
              <a:srgbClr val="F9C70D"/>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780" name="Google Shape;803;p3"/>
            <p:cNvSpPr/>
            <p:nvPr/>
          </p:nvSpPr>
          <p:spPr>
            <a:xfrm>
              <a:off x="9117820" y="2113611"/>
              <a:ext cx="55370" cy="24376"/>
            </a:xfrm>
            <a:custGeom>
              <a:avLst/>
              <a:gdLst/>
              <a:ahLst/>
              <a:cxnLst/>
              <a:rect l="l" t="t" r="r" b="b"/>
              <a:pathLst>
                <a:path w="55370" h="24376" extrusionOk="0">
                  <a:moveTo>
                    <a:pt x="52037" y="23622"/>
                  </a:moveTo>
                  <a:cubicBezTo>
                    <a:pt x="39178" y="25051"/>
                    <a:pt x="26414" y="24384"/>
                    <a:pt x="13746" y="22193"/>
                  </a:cubicBezTo>
                  <a:cubicBezTo>
                    <a:pt x="7936" y="21145"/>
                    <a:pt x="697" y="20764"/>
                    <a:pt x="30" y="12763"/>
                  </a:cubicBezTo>
                  <a:cubicBezTo>
                    <a:pt x="-446" y="5810"/>
                    <a:pt x="4793" y="2095"/>
                    <a:pt x="10889" y="0"/>
                  </a:cubicBezTo>
                  <a:cubicBezTo>
                    <a:pt x="11270" y="286"/>
                    <a:pt x="11651" y="571"/>
                    <a:pt x="12032" y="857"/>
                  </a:cubicBezTo>
                  <a:cubicBezTo>
                    <a:pt x="12508" y="4667"/>
                    <a:pt x="9460" y="6572"/>
                    <a:pt x="7745" y="9334"/>
                  </a:cubicBezTo>
                  <a:cubicBezTo>
                    <a:pt x="7364" y="10096"/>
                    <a:pt x="7079" y="10954"/>
                    <a:pt x="6983" y="11811"/>
                  </a:cubicBezTo>
                  <a:cubicBezTo>
                    <a:pt x="9460" y="18097"/>
                    <a:pt x="15365" y="15240"/>
                    <a:pt x="19747" y="16573"/>
                  </a:cubicBezTo>
                  <a:cubicBezTo>
                    <a:pt x="27462" y="18574"/>
                    <a:pt x="35368" y="17335"/>
                    <a:pt x="43083" y="17907"/>
                  </a:cubicBezTo>
                  <a:cubicBezTo>
                    <a:pt x="47655" y="18288"/>
                    <a:pt x="53084" y="16954"/>
                    <a:pt x="55370" y="23050"/>
                  </a:cubicBezTo>
                  <a:cubicBezTo>
                    <a:pt x="54418" y="24384"/>
                    <a:pt x="53275" y="24575"/>
                    <a:pt x="52037" y="23622"/>
                  </a:cubicBezTo>
                  <a:close/>
                </a:path>
              </a:pathLst>
            </a:custGeom>
            <a:solidFill>
              <a:srgbClr val="F7CD23"/>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781" name="Google Shape;804;p3"/>
            <p:cNvSpPr/>
            <p:nvPr/>
          </p:nvSpPr>
          <p:spPr>
            <a:xfrm>
              <a:off x="9128709" y="2092676"/>
              <a:ext cx="46864" cy="23328"/>
            </a:xfrm>
            <a:custGeom>
              <a:avLst/>
              <a:gdLst/>
              <a:ahLst/>
              <a:cxnLst/>
              <a:rect l="l" t="t" r="r" b="b"/>
              <a:pathLst>
                <a:path w="46864" h="23328" extrusionOk="0">
                  <a:moveTo>
                    <a:pt x="0" y="20935"/>
                  </a:moveTo>
                  <a:cubicBezTo>
                    <a:pt x="13049" y="12934"/>
                    <a:pt x="25146" y="3123"/>
                    <a:pt x="40958" y="742"/>
                  </a:cubicBezTo>
                  <a:cubicBezTo>
                    <a:pt x="42577" y="75"/>
                    <a:pt x="44196" y="-210"/>
                    <a:pt x="45911" y="171"/>
                  </a:cubicBezTo>
                  <a:cubicBezTo>
                    <a:pt x="47816" y="2457"/>
                    <a:pt x="46482" y="4362"/>
                    <a:pt x="45244" y="6267"/>
                  </a:cubicBezTo>
                  <a:cubicBezTo>
                    <a:pt x="43720" y="7981"/>
                    <a:pt x="41910" y="9029"/>
                    <a:pt x="39719" y="9505"/>
                  </a:cubicBezTo>
                  <a:cubicBezTo>
                    <a:pt x="34576" y="9410"/>
                    <a:pt x="29623" y="9791"/>
                    <a:pt x="25622" y="13696"/>
                  </a:cubicBezTo>
                  <a:cubicBezTo>
                    <a:pt x="18479" y="15982"/>
                    <a:pt x="12859" y="21697"/>
                    <a:pt x="5334" y="23316"/>
                  </a:cubicBezTo>
                  <a:cubicBezTo>
                    <a:pt x="3620" y="23412"/>
                    <a:pt x="2000" y="22935"/>
                    <a:pt x="762" y="21697"/>
                  </a:cubicBezTo>
                  <a:lnTo>
                    <a:pt x="0" y="20935"/>
                  </a:lnTo>
                  <a:close/>
                </a:path>
              </a:pathLst>
            </a:custGeom>
            <a:solidFill>
              <a:srgbClr val="FDD41F"/>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782" name="Google Shape;805;p3"/>
            <p:cNvSpPr/>
            <p:nvPr/>
          </p:nvSpPr>
          <p:spPr>
            <a:xfrm>
              <a:off x="9284538" y="2139329"/>
              <a:ext cx="43338" cy="11318"/>
            </a:xfrm>
            <a:custGeom>
              <a:avLst/>
              <a:gdLst/>
              <a:ahLst/>
              <a:cxnLst/>
              <a:rect l="l" t="t" r="r" b="b"/>
              <a:pathLst>
                <a:path w="43338" h="11318" extrusionOk="0">
                  <a:moveTo>
                    <a:pt x="0" y="6858"/>
                  </a:moveTo>
                  <a:cubicBezTo>
                    <a:pt x="14573" y="5620"/>
                    <a:pt x="30290" y="11239"/>
                    <a:pt x="43339" y="0"/>
                  </a:cubicBezTo>
                  <a:cubicBezTo>
                    <a:pt x="39910" y="11144"/>
                    <a:pt x="29908" y="10573"/>
                    <a:pt x="21622" y="11239"/>
                  </a:cubicBezTo>
                  <a:cubicBezTo>
                    <a:pt x="14383" y="11716"/>
                    <a:pt x="6858" y="10001"/>
                    <a:pt x="0" y="6858"/>
                  </a:cubicBezTo>
                  <a:close/>
                </a:path>
              </a:pathLst>
            </a:custGeom>
            <a:solidFill>
              <a:srgbClr val="F7D03B"/>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783" name="Google Shape;806;p3"/>
            <p:cNvSpPr/>
            <p:nvPr/>
          </p:nvSpPr>
          <p:spPr>
            <a:xfrm>
              <a:off x="9249486" y="2137995"/>
              <a:ext cx="28384" cy="24955"/>
            </a:xfrm>
            <a:custGeom>
              <a:avLst/>
              <a:gdLst/>
              <a:ahLst/>
              <a:cxnLst/>
              <a:rect l="l" t="t" r="r" b="b"/>
              <a:pathLst>
                <a:path w="28384" h="24955" extrusionOk="0">
                  <a:moveTo>
                    <a:pt x="28289" y="3620"/>
                  </a:moveTo>
                  <a:cubicBezTo>
                    <a:pt x="28289" y="4286"/>
                    <a:pt x="28289" y="4953"/>
                    <a:pt x="28384" y="5620"/>
                  </a:cubicBezTo>
                  <a:cubicBezTo>
                    <a:pt x="19336" y="4858"/>
                    <a:pt x="16097" y="12668"/>
                    <a:pt x="11144" y="17812"/>
                  </a:cubicBezTo>
                  <a:cubicBezTo>
                    <a:pt x="9239" y="19812"/>
                    <a:pt x="8573" y="23146"/>
                    <a:pt x="5429" y="24194"/>
                  </a:cubicBezTo>
                  <a:cubicBezTo>
                    <a:pt x="4572" y="24955"/>
                    <a:pt x="3620" y="25146"/>
                    <a:pt x="2477" y="24765"/>
                  </a:cubicBezTo>
                  <a:cubicBezTo>
                    <a:pt x="1048" y="23813"/>
                    <a:pt x="95" y="22574"/>
                    <a:pt x="0" y="20765"/>
                  </a:cubicBezTo>
                  <a:cubicBezTo>
                    <a:pt x="2762" y="11716"/>
                    <a:pt x="11716" y="8763"/>
                    <a:pt x="17621" y="2667"/>
                  </a:cubicBezTo>
                  <a:cubicBezTo>
                    <a:pt x="19336" y="1238"/>
                    <a:pt x="21146" y="191"/>
                    <a:pt x="23432" y="0"/>
                  </a:cubicBezTo>
                  <a:cubicBezTo>
                    <a:pt x="25813" y="191"/>
                    <a:pt x="27527" y="1143"/>
                    <a:pt x="28289" y="3620"/>
                  </a:cubicBezTo>
                  <a:close/>
                </a:path>
              </a:pathLst>
            </a:custGeom>
            <a:solidFill>
              <a:srgbClr val="FCC40B"/>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784" name="Google Shape;807;p3"/>
            <p:cNvSpPr/>
            <p:nvPr/>
          </p:nvSpPr>
          <p:spPr>
            <a:xfrm>
              <a:off x="9226150" y="2173523"/>
              <a:ext cx="19240" cy="30098"/>
            </a:xfrm>
            <a:custGeom>
              <a:avLst/>
              <a:gdLst/>
              <a:ahLst/>
              <a:cxnLst/>
              <a:rect l="l" t="t" r="r" b="b"/>
              <a:pathLst>
                <a:path w="19240" h="30098" extrusionOk="0">
                  <a:moveTo>
                    <a:pt x="10478" y="11430"/>
                  </a:moveTo>
                  <a:cubicBezTo>
                    <a:pt x="13335" y="7620"/>
                    <a:pt x="11906" y="381"/>
                    <a:pt x="19241" y="0"/>
                  </a:cubicBezTo>
                  <a:cubicBezTo>
                    <a:pt x="17050" y="10954"/>
                    <a:pt x="8287" y="19145"/>
                    <a:pt x="6191" y="30099"/>
                  </a:cubicBezTo>
                  <a:cubicBezTo>
                    <a:pt x="4096" y="30099"/>
                    <a:pt x="2191" y="29337"/>
                    <a:pt x="762" y="27813"/>
                  </a:cubicBezTo>
                  <a:cubicBezTo>
                    <a:pt x="0" y="26384"/>
                    <a:pt x="-190" y="24955"/>
                    <a:pt x="191" y="23432"/>
                  </a:cubicBezTo>
                  <a:cubicBezTo>
                    <a:pt x="667" y="22003"/>
                    <a:pt x="1524" y="20764"/>
                    <a:pt x="2476" y="19622"/>
                  </a:cubicBezTo>
                  <a:cubicBezTo>
                    <a:pt x="4762" y="16573"/>
                    <a:pt x="7048" y="13430"/>
                    <a:pt x="10478" y="11430"/>
                  </a:cubicBezTo>
                  <a:close/>
                </a:path>
              </a:pathLst>
            </a:custGeom>
            <a:solidFill>
              <a:srgbClr val="FAC115"/>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785" name="Google Shape;808;p3"/>
            <p:cNvSpPr/>
            <p:nvPr/>
          </p:nvSpPr>
          <p:spPr>
            <a:xfrm>
              <a:off x="9281674" y="2095894"/>
              <a:ext cx="19545" cy="13592"/>
            </a:xfrm>
            <a:custGeom>
              <a:avLst/>
              <a:gdLst/>
              <a:ahLst/>
              <a:cxnLst/>
              <a:rect l="l" t="t" r="r" b="b"/>
              <a:pathLst>
                <a:path w="19545" h="13592" extrusionOk="0">
                  <a:moveTo>
                    <a:pt x="7151" y="0"/>
                  </a:moveTo>
                  <a:cubicBezTo>
                    <a:pt x="8103" y="762"/>
                    <a:pt x="9056" y="1429"/>
                    <a:pt x="10008" y="2191"/>
                  </a:cubicBezTo>
                  <a:cubicBezTo>
                    <a:pt x="13437" y="3810"/>
                    <a:pt x="16676" y="5715"/>
                    <a:pt x="18962" y="8954"/>
                  </a:cubicBezTo>
                  <a:cubicBezTo>
                    <a:pt x="19724" y="9906"/>
                    <a:pt x="19724" y="10954"/>
                    <a:pt x="19057" y="11906"/>
                  </a:cubicBezTo>
                  <a:cubicBezTo>
                    <a:pt x="16771" y="13716"/>
                    <a:pt x="14104" y="13907"/>
                    <a:pt x="11342" y="13240"/>
                  </a:cubicBezTo>
                  <a:cubicBezTo>
                    <a:pt x="8675" y="12097"/>
                    <a:pt x="6198" y="10382"/>
                    <a:pt x="3150" y="9811"/>
                  </a:cubicBezTo>
                  <a:cubicBezTo>
                    <a:pt x="-2946" y="3620"/>
                    <a:pt x="578" y="1238"/>
                    <a:pt x="7151" y="0"/>
                  </a:cubicBezTo>
                  <a:close/>
                </a:path>
              </a:pathLst>
            </a:custGeom>
            <a:solidFill>
              <a:srgbClr val="F9BF08"/>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786" name="Google Shape;809;p3"/>
            <p:cNvSpPr/>
            <p:nvPr/>
          </p:nvSpPr>
          <p:spPr>
            <a:xfrm>
              <a:off x="9169857" y="2131462"/>
              <a:ext cx="27908" cy="10628"/>
            </a:xfrm>
            <a:custGeom>
              <a:avLst/>
              <a:gdLst/>
              <a:ahLst/>
              <a:cxnLst/>
              <a:rect l="l" t="t" r="r" b="b"/>
              <a:pathLst>
                <a:path w="27908" h="10628" extrusionOk="0">
                  <a:moveTo>
                    <a:pt x="0" y="5771"/>
                  </a:moveTo>
                  <a:cubicBezTo>
                    <a:pt x="1048" y="5580"/>
                    <a:pt x="2000" y="5390"/>
                    <a:pt x="3048" y="5199"/>
                  </a:cubicBezTo>
                  <a:cubicBezTo>
                    <a:pt x="5620" y="2723"/>
                    <a:pt x="9239" y="2056"/>
                    <a:pt x="12192" y="151"/>
                  </a:cubicBezTo>
                  <a:cubicBezTo>
                    <a:pt x="15430" y="-325"/>
                    <a:pt x="18574" y="437"/>
                    <a:pt x="21717" y="913"/>
                  </a:cubicBezTo>
                  <a:cubicBezTo>
                    <a:pt x="25336" y="1865"/>
                    <a:pt x="27908" y="3770"/>
                    <a:pt x="27908" y="7866"/>
                  </a:cubicBezTo>
                  <a:cubicBezTo>
                    <a:pt x="27813" y="8819"/>
                    <a:pt x="27718" y="9676"/>
                    <a:pt x="27622" y="10628"/>
                  </a:cubicBezTo>
                  <a:cubicBezTo>
                    <a:pt x="19241" y="4628"/>
                    <a:pt x="8858" y="9676"/>
                    <a:pt x="0" y="5771"/>
                  </a:cubicBezTo>
                  <a:close/>
                </a:path>
              </a:pathLst>
            </a:custGeom>
            <a:solidFill>
              <a:srgbClr val="FACB27"/>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787" name="Google Shape;810;p3"/>
            <p:cNvSpPr/>
            <p:nvPr/>
          </p:nvSpPr>
          <p:spPr>
            <a:xfrm>
              <a:off x="9219817" y="2044936"/>
              <a:ext cx="21762" cy="18044"/>
            </a:xfrm>
            <a:custGeom>
              <a:avLst/>
              <a:gdLst/>
              <a:ahLst/>
              <a:cxnLst/>
              <a:rect l="l" t="t" r="r" b="b"/>
              <a:pathLst>
                <a:path w="21762" h="18044" extrusionOk="0">
                  <a:moveTo>
                    <a:pt x="1379" y="0"/>
                  </a:moveTo>
                  <a:cubicBezTo>
                    <a:pt x="8142" y="5525"/>
                    <a:pt x="15000" y="11049"/>
                    <a:pt x="21763" y="16478"/>
                  </a:cubicBezTo>
                  <a:cubicBezTo>
                    <a:pt x="17477" y="20098"/>
                    <a:pt x="13952" y="16478"/>
                    <a:pt x="10238" y="15240"/>
                  </a:cubicBezTo>
                  <a:cubicBezTo>
                    <a:pt x="9285" y="14859"/>
                    <a:pt x="8428" y="14383"/>
                    <a:pt x="7571" y="13811"/>
                  </a:cubicBezTo>
                  <a:cubicBezTo>
                    <a:pt x="5856" y="12859"/>
                    <a:pt x="4046" y="11811"/>
                    <a:pt x="2618" y="10478"/>
                  </a:cubicBezTo>
                  <a:cubicBezTo>
                    <a:pt x="1951" y="9716"/>
                    <a:pt x="1475" y="8858"/>
                    <a:pt x="1094" y="7906"/>
                  </a:cubicBezTo>
                  <a:cubicBezTo>
                    <a:pt x="427" y="5525"/>
                    <a:pt x="-716" y="3239"/>
                    <a:pt x="617" y="762"/>
                  </a:cubicBezTo>
                  <a:lnTo>
                    <a:pt x="1379" y="0"/>
                  </a:lnTo>
                  <a:close/>
                </a:path>
              </a:pathLst>
            </a:custGeom>
            <a:solidFill>
              <a:srgbClr val="F7C925"/>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788" name="Google Shape;811;p3"/>
            <p:cNvSpPr/>
            <p:nvPr/>
          </p:nvSpPr>
          <p:spPr>
            <a:xfrm>
              <a:off x="9297679" y="2104753"/>
              <a:ext cx="18482" cy="13906"/>
            </a:xfrm>
            <a:custGeom>
              <a:avLst/>
              <a:gdLst/>
              <a:ahLst/>
              <a:cxnLst/>
              <a:rect l="l" t="t" r="r" b="b"/>
              <a:pathLst>
                <a:path w="18482" h="13906" extrusionOk="0">
                  <a:moveTo>
                    <a:pt x="2861" y="2572"/>
                  </a:moveTo>
                  <a:cubicBezTo>
                    <a:pt x="2956" y="1715"/>
                    <a:pt x="2956" y="857"/>
                    <a:pt x="3052" y="0"/>
                  </a:cubicBezTo>
                  <a:cubicBezTo>
                    <a:pt x="9338" y="3429"/>
                    <a:pt x="14958" y="7525"/>
                    <a:pt x="18482" y="13907"/>
                  </a:cubicBezTo>
                  <a:cubicBezTo>
                    <a:pt x="16387" y="13145"/>
                    <a:pt x="14196" y="12383"/>
                    <a:pt x="12100" y="11621"/>
                  </a:cubicBezTo>
                  <a:cubicBezTo>
                    <a:pt x="7433" y="11144"/>
                    <a:pt x="2194" y="11716"/>
                    <a:pt x="4" y="5905"/>
                  </a:cubicBezTo>
                  <a:cubicBezTo>
                    <a:pt x="-92" y="4096"/>
                    <a:pt x="1718" y="3620"/>
                    <a:pt x="2861" y="2572"/>
                  </a:cubicBezTo>
                  <a:close/>
                </a:path>
              </a:pathLst>
            </a:custGeom>
            <a:solidFill>
              <a:srgbClr val="FBC70B"/>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789" name="Google Shape;812;p3"/>
            <p:cNvSpPr/>
            <p:nvPr/>
          </p:nvSpPr>
          <p:spPr>
            <a:xfrm>
              <a:off x="9218339" y="2195855"/>
              <a:ext cx="13929" cy="13283"/>
            </a:xfrm>
            <a:custGeom>
              <a:avLst/>
              <a:gdLst/>
              <a:ahLst/>
              <a:cxnLst/>
              <a:rect l="l" t="t" r="r" b="b"/>
              <a:pathLst>
                <a:path w="13929" h="13283" extrusionOk="0">
                  <a:moveTo>
                    <a:pt x="9144" y="5100"/>
                  </a:moveTo>
                  <a:cubicBezTo>
                    <a:pt x="11239" y="5195"/>
                    <a:pt x="12954" y="5671"/>
                    <a:pt x="13907" y="7767"/>
                  </a:cubicBezTo>
                  <a:cubicBezTo>
                    <a:pt x="14002" y="8529"/>
                    <a:pt x="13811" y="9100"/>
                    <a:pt x="13145" y="9577"/>
                  </a:cubicBezTo>
                  <a:cubicBezTo>
                    <a:pt x="9525" y="11863"/>
                    <a:pt x="6001" y="16530"/>
                    <a:pt x="2286" y="9767"/>
                  </a:cubicBezTo>
                  <a:cubicBezTo>
                    <a:pt x="1524" y="8243"/>
                    <a:pt x="762" y="6719"/>
                    <a:pt x="0" y="5195"/>
                  </a:cubicBezTo>
                  <a:cubicBezTo>
                    <a:pt x="3048" y="-1377"/>
                    <a:pt x="6096" y="-2044"/>
                    <a:pt x="9144" y="5100"/>
                  </a:cubicBezTo>
                  <a:close/>
                </a:path>
              </a:pathLst>
            </a:custGeom>
            <a:solidFill>
              <a:srgbClr val="FBCC0D"/>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790" name="Google Shape;813;p3"/>
            <p:cNvSpPr/>
            <p:nvPr/>
          </p:nvSpPr>
          <p:spPr>
            <a:xfrm>
              <a:off x="9169667" y="2083798"/>
              <a:ext cx="21883" cy="10340"/>
            </a:xfrm>
            <a:custGeom>
              <a:avLst/>
              <a:gdLst/>
              <a:ahLst/>
              <a:cxnLst/>
              <a:rect l="l" t="t" r="r" b="b"/>
              <a:pathLst>
                <a:path w="21883" h="10340" extrusionOk="0">
                  <a:moveTo>
                    <a:pt x="5334" y="9811"/>
                  </a:moveTo>
                  <a:cubicBezTo>
                    <a:pt x="3524" y="9716"/>
                    <a:pt x="1810" y="9620"/>
                    <a:pt x="0" y="9525"/>
                  </a:cubicBezTo>
                  <a:cubicBezTo>
                    <a:pt x="6858" y="6382"/>
                    <a:pt x="13811" y="3239"/>
                    <a:pt x="20669" y="0"/>
                  </a:cubicBezTo>
                  <a:cubicBezTo>
                    <a:pt x="20955" y="286"/>
                    <a:pt x="21241" y="571"/>
                    <a:pt x="21526" y="762"/>
                  </a:cubicBezTo>
                  <a:cubicBezTo>
                    <a:pt x="22003" y="1905"/>
                    <a:pt x="22003" y="2953"/>
                    <a:pt x="21526" y="4001"/>
                  </a:cubicBezTo>
                  <a:cubicBezTo>
                    <a:pt x="17050" y="8573"/>
                    <a:pt x="12001" y="11621"/>
                    <a:pt x="5334" y="9811"/>
                  </a:cubicBezTo>
                  <a:close/>
                </a:path>
              </a:pathLst>
            </a:custGeom>
            <a:solidFill>
              <a:srgbClr val="F9CD25"/>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791" name="Google Shape;814;p3"/>
            <p:cNvSpPr/>
            <p:nvPr/>
          </p:nvSpPr>
          <p:spPr>
            <a:xfrm>
              <a:off x="9213577" y="2205335"/>
              <a:ext cx="17907" cy="5058"/>
            </a:xfrm>
            <a:custGeom>
              <a:avLst/>
              <a:gdLst/>
              <a:ahLst/>
              <a:cxnLst/>
              <a:rect l="l" t="t" r="r" b="b"/>
              <a:pathLst>
                <a:path w="17907" h="5058" extrusionOk="0">
                  <a:moveTo>
                    <a:pt x="7048" y="192"/>
                  </a:moveTo>
                  <a:cubicBezTo>
                    <a:pt x="10763" y="4954"/>
                    <a:pt x="14288" y="-94"/>
                    <a:pt x="17907" y="1"/>
                  </a:cubicBezTo>
                  <a:cubicBezTo>
                    <a:pt x="12002" y="8288"/>
                    <a:pt x="6001" y="4954"/>
                    <a:pt x="0" y="192"/>
                  </a:cubicBezTo>
                  <a:cubicBezTo>
                    <a:pt x="2381" y="287"/>
                    <a:pt x="4667" y="192"/>
                    <a:pt x="7048" y="192"/>
                  </a:cubicBezTo>
                  <a:close/>
                </a:path>
              </a:pathLst>
            </a:custGeom>
            <a:solidFill>
              <a:srgbClr val="F9D033"/>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792" name="Google Shape;815;p3"/>
            <p:cNvSpPr/>
            <p:nvPr/>
          </p:nvSpPr>
          <p:spPr>
            <a:xfrm>
              <a:off x="9228546" y="2057128"/>
              <a:ext cx="15320" cy="10454"/>
            </a:xfrm>
            <a:custGeom>
              <a:avLst/>
              <a:gdLst/>
              <a:ahLst/>
              <a:cxnLst/>
              <a:rect l="l" t="t" r="r" b="b"/>
              <a:pathLst>
                <a:path w="15320" h="10454" extrusionOk="0">
                  <a:moveTo>
                    <a:pt x="1224" y="0"/>
                  </a:moveTo>
                  <a:cubicBezTo>
                    <a:pt x="5129" y="1524"/>
                    <a:pt x="8463" y="4667"/>
                    <a:pt x="13035" y="4382"/>
                  </a:cubicBezTo>
                  <a:cubicBezTo>
                    <a:pt x="13797" y="5048"/>
                    <a:pt x="14559" y="5810"/>
                    <a:pt x="15321" y="6477"/>
                  </a:cubicBezTo>
                  <a:lnTo>
                    <a:pt x="14749" y="7049"/>
                  </a:lnTo>
                  <a:cubicBezTo>
                    <a:pt x="14082" y="7811"/>
                    <a:pt x="13416" y="8477"/>
                    <a:pt x="12654" y="9144"/>
                  </a:cubicBezTo>
                  <a:cubicBezTo>
                    <a:pt x="10368" y="10478"/>
                    <a:pt x="7986" y="11049"/>
                    <a:pt x="5510" y="9620"/>
                  </a:cubicBezTo>
                  <a:cubicBezTo>
                    <a:pt x="3414" y="8096"/>
                    <a:pt x="1414" y="6572"/>
                    <a:pt x="176" y="4286"/>
                  </a:cubicBezTo>
                  <a:cubicBezTo>
                    <a:pt x="-205" y="2572"/>
                    <a:pt x="-15" y="1143"/>
                    <a:pt x="1224" y="0"/>
                  </a:cubicBezTo>
                  <a:close/>
                </a:path>
              </a:pathLst>
            </a:custGeom>
            <a:solidFill>
              <a:srgbClr val="F9C607"/>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793" name="Google Shape;816;p3"/>
            <p:cNvSpPr/>
            <p:nvPr/>
          </p:nvSpPr>
          <p:spPr>
            <a:xfrm>
              <a:off x="9247962" y="2161834"/>
              <a:ext cx="6858" cy="9022"/>
            </a:xfrm>
            <a:custGeom>
              <a:avLst/>
              <a:gdLst/>
              <a:ahLst/>
              <a:cxnLst/>
              <a:rect l="l" t="t" r="r" b="b"/>
              <a:pathLst>
                <a:path w="6858" h="9022" extrusionOk="0">
                  <a:moveTo>
                    <a:pt x="4477" y="164"/>
                  </a:moveTo>
                  <a:cubicBezTo>
                    <a:pt x="5239" y="164"/>
                    <a:pt x="6096" y="259"/>
                    <a:pt x="6858" y="259"/>
                  </a:cubicBezTo>
                  <a:cubicBezTo>
                    <a:pt x="6001" y="4260"/>
                    <a:pt x="4191" y="7594"/>
                    <a:pt x="0" y="9022"/>
                  </a:cubicBezTo>
                  <a:cubicBezTo>
                    <a:pt x="762" y="6832"/>
                    <a:pt x="1524" y="4736"/>
                    <a:pt x="2286" y="2545"/>
                  </a:cubicBezTo>
                  <a:cubicBezTo>
                    <a:pt x="1715" y="545"/>
                    <a:pt x="2286" y="-407"/>
                    <a:pt x="4477" y="164"/>
                  </a:cubicBezTo>
                  <a:close/>
                </a:path>
              </a:pathLst>
            </a:custGeom>
            <a:solidFill>
              <a:srgbClr val="FAC115"/>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794" name="Google Shape;817;p3"/>
            <p:cNvSpPr/>
            <p:nvPr/>
          </p:nvSpPr>
          <p:spPr>
            <a:xfrm>
              <a:off x="9272876" y="2109262"/>
              <a:ext cx="36807" cy="33462"/>
            </a:xfrm>
            <a:custGeom>
              <a:avLst/>
              <a:gdLst/>
              <a:ahLst/>
              <a:cxnLst/>
              <a:rect l="l" t="t" r="r" b="b"/>
              <a:pathLst>
                <a:path w="36807" h="33462" extrusionOk="0">
                  <a:moveTo>
                    <a:pt x="25378" y="348"/>
                  </a:moveTo>
                  <a:cubicBezTo>
                    <a:pt x="27092" y="6063"/>
                    <a:pt x="34712" y="2063"/>
                    <a:pt x="36808" y="7206"/>
                  </a:cubicBezTo>
                  <a:cubicBezTo>
                    <a:pt x="36046" y="8730"/>
                    <a:pt x="35284" y="10254"/>
                    <a:pt x="34522" y="11778"/>
                  </a:cubicBezTo>
                  <a:cubicBezTo>
                    <a:pt x="32236" y="15017"/>
                    <a:pt x="29950" y="10159"/>
                    <a:pt x="27664" y="11778"/>
                  </a:cubicBezTo>
                  <a:cubicBezTo>
                    <a:pt x="24521" y="11111"/>
                    <a:pt x="24330" y="8159"/>
                    <a:pt x="22901" y="4635"/>
                  </a:cubicBezTo>
                  <a:cubicBezTo>
                    <a:pt x="19091" y="12064"/>
                    <a:pt x="12614" y="16731"/>
                    <a:pt x="14710" y="26256"/>
                  </a:cubicBezTo>
                  <a:cubicBezTo>
                    <a:pt x="16329" y="33591"/>
                    <a:pt x="10900" y="34638"/>
                    <a:pt x="4804" y="32448"/>
                  </a:cubicBezTo>
                  <a:cubicBezTo>
                    <a:pt x="3280" y="31686"/>
                    <a:pt x="1756" y="30924"/>
                    <a:pt x="232" y="30161"/>
                  </a:cubicBezTo>
                  <a:cubicBezTo>
                    <a:pt x="-721" y="27494"/>
                    <a:pt x="1470" y="26732"/>
                    <a:pt x="2994" y="25494"/>
                  </a:cubicBezTo>
                  <a:cubicBezTo>
                    <a:pt x="6709" y="23304"/>
                    <a:pt x="5185" y="19398"/>
                    <a:pt x="6137" y="16255"/>
                  </a:cubicBezTo>
                  <a:cubicBezTo>
                    <a:pt x="7566" y="13017"/>
                    <a:pt x="8995" y="9873"/>
                    <a:pt x="10805" y="6825"/>
                  </a:cubicBezTo>
                  <a:cubicBezTo>
                    <a:pt x="12424" y="4825"/>
                    <a:pt x="14234" y="3015"/>
                    <a:pt x="16329" y="1491"/>
                  </a:cubicBezTo>
                  <a:cubicBezTo>
                    <a:pt x="19282" y="348"/>
                    <a:pt x="22235" y="-509"/>
                    <a:pt x="25378" y="348"/>
                  </a:cubicBezTo>
                  <a:close/>
                </a:path>
              </a:pathLst>
            </a:custGeom>
            <a:solidFill>
              <a:srgbClr val="F9BE02"/>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795" name="Google Shape;818;p3"/>
            <p:cNvSpPr/>
            <p:nvPr/>
          </p:nvSpPr>
          <p:spPr>
            <a:xfrm>
              <a:off x="9303397" y="2131985"/>
              <a:ext cx="22764" cy="11318"/>
            </a:xfrm>
            <a:custGeom>
              <a:avLst/>
              <a:gdLst/>
              <a:ahLst/>
              <a:cxnLst/>
              <a:rect l="l" t="t" r="r" b="b"/>
              <a:pathLst>
                <a:path w="22764" h="11318" extrusionOk="0">
                  <a:moveTo>
                    <a:pt x="22765" y="104"/>
                  </a:moveTo>
                  <a:cubicBezTo>
                    <a:pt x="16002" y="4676"/>
                    <a:pt x="11144" y="13154"/>
                    <a:pt x="0" y="10963"/>
                  </a:cubicBezTo>
                  <a:cubicBezTo>
                    <a:pt x="5334" y="1057"/>
                    <a:pt x="13526" y="-467"/>
                    <a:pt x="22765" y="104"/>
                  </a:cubicBezTo>
                  <a:cubicBezTo>
                    <a:pt x="22670" y="104"/>
                    <a:pt x="22765" y="104"/>
                    <a:pt x="22765" y="104"/>
                  </a:cubicBezTo>
                  <a:close/>
                </a:path>
              </a:pathLst>
            </a:custGeom>
            <a:solidFill>
              <a:srgbClr val="FBC505"/>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796" name="Google Shape;819;p3"/>
            <p:cNvSpPr/>
            <p:nvPr/>
          </p:nvSpPr>
          <p:spPr>
            <a:xfrm>
              <a:off x="9300540" y="2117062"/>
              <a:ext cx="12304" cy="8472"/>
            </a:xfrm>
            <a:custGeom>
              <a:avLst/>
              <a:gdLst/>
              <a:ahLst/>
              <a:cxnLst/>
              <a:rect l="l" t="t" r="r" b="b"/>
              <a:pathLst>
                <a:path w="12304" h="8472" extrusionOk="0">
                  <a:moveTo>
                    <a:pt x="0" y="3978"/>
                  </a:moveTo>
                  <a:cubicBezTo>
                    <a:pt x="2286" y="-6785"/>
                    <a:pt x="4572" y="8169"/>
                    <a:pt x="6858" y="3978"/>
                  </a:cubicBezTo>
                  <a:cubicBezTo>
                    <a:pt x="8858" y="4264"/>
                    <a:pt x="12097" y="3311"/>
                    <a:pt x="12287" y="5978"/>
                  </a:cubicBezTo>
                  <a:cubicBezTo>
                    <a:pt x="12573" y="9122"/>
                    <a:pt x="9334" y="8550"/>
                    <a:pt x="7334" y="8169"/>
                  </a:cubicBezTo>
                  <a:cubicBezTo>
                    <a:pt x="4572" y="7693"/>
                    <a:pt x="1810" y="6550"/>
                    <a:pt x="0" y="3978"/>
                  </a:cubicBezTo>
                  <a:close/>
                </a:path>
              </a:pathLst>
            </a:custGeom>
            <a:solidFill>
              <a:srgbClr val="FBC70B"/>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797" name="Google Shape;820;p3"/>
            <p:cNvSpPr/>
            <p:nvPr/>
          </p:nvSpPr>
          <p:spPr>
            <a:xfrm>
              <a:off x="9290777" y="2125833"/>
              <a:ext cx="8334" cy="6024"/>
            </a:xfrm>
            <a:custGeom>
              <a:avLst/>
              <a:gdLst/>
              <a:ahLst/>
              <a:cxnLst/>
              <a:rect l="l" t="t" r="r" b="b"/>
              <a:pathLst>
                <a:path w="8334" h="6024" extrusionOk="0">
                  <a:moveTo>
                    <a:pt x="8334" y="2732"/>
                  </a:moveTo>
                  <a:cubicBezTo>
                    <a:pt x="8334" y="4542"/>
                    <a:pt x="7382" y="5780"/>
                    <a:pt x="5858" y="5971"/>
                  </a:cubicBezTo>
                  <a:cubicBezTo>
                    <a:pt x="3476" y="6257"/>
                    <a:pt x="1095" y="5399"/>
                    <a:pt x="143" y="3209"/>
                  </a:cubicBezTo>
                  <a:cubicBezTo>
                    <a:pt x="-524" y="1685"/>
                    <a:pt x="1286" y="542"/>
                    <a:pt x="2714" y="256"/>
                  </a:cubicBezTo>
                  <a:cubicBezTo>
                    <a:pt x="5096" y="-411"/>
                    <a:pt x="7286" y="161"/>
                    <a:pt x="8334" y="2732"/>
                  </a:cubicBezTo>
                  <a:close/>
                </a:path>
              </a:pathLst>
            </a:custGeom>
            <a:solidFill>
              <a:srgbClr val="FDDB27"/>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798" name="Google Shape;821;p3"/>
            <p:cNvSpPr/>
            <p:nvPr/>
          </p:nvSpPr>
          <p:spPr>
            <a:xfrm>
              <a:off x="9207597" y="2110237"/>
              <a:ext cx="74261" cy="54142"/>
            </a:xfrm>
            <a:custGeom>
              <a:avLst/>
              <a:gdLst/>
              <a:ahLst/>
              <a:cxnLst/>
              <a:rect l="l" t="t" r="r" b="b"/>
              <a:pathLst>
                <a:path w="74261" h="54142" extrusionOk="0">
                  <a:moveTo>
                    <a:pt x="72369" y="15376"/>
                  </a:moveTo>
                  <a:cubicBezTo>
                    <a:pt x="72750" y="19376"/>
                    <a:pt x="77608" y="24329"/>
                    <a:pt x="70083" y="26806"/>
                  </a:cubicBezTo>
                  <a:cubicBezTo>
                    <a:pt x="62844" y="26329"/>
                    <a:pt x="56177" y="16804"/>
                    <a:pt x="48366" y="25282"/>
                  </a:cubicBezTo>
                  <a:cubicBezTo>
                    <a:pt x="47604" y="25853"/>
                    <a:pt x="47890" y="26139"/>
                    <a:pt x="48747" y="25472"/>
                  </a:cubicBezTo>
                  <a:cubicBezTo>
                    <a:pt x="49890" y="24520"/>
                    <a:pt x="47509" y="24615"/>
                    <a:pt x="49128" y="24520"/>
                  </a:cubicBezTo>
                  <a:cubicBezTo>
                    <a:pt x="55891" y="22043"/>
                    <a:pt x="60939" y="22329"/>
                    <a:pt x="60939" y="31282"/>
                  </a:cubicBezTo>
                  <a:cubicBezTo>
                    <a:pt x="56462" y="38998"/>
                    <a:pt x="46461" y="41188"/>
                    <a:pt x="42651" y="49570"/>
                  </a:cubicBezTo>
                  <a:cubicBezTo>
                    <a:pt x="40937" y="51952"/>
                    <a:pt x="37793" y="52142"/>
                    <a:pt x="35793" y="54142"/>
                  </a:cubicBezTo>
                  <a:cubicBezTo>
                    <a:pt x="27030" y="49094"/>
                    <a:pt x="27792" y="43951"/>
                    <a:pt x="38555" y="35759"/>
                  </a:cubicBezTo>
                  <a:cubicBezTo>
                    <a:pt x="29221" y="35950"/>
                    <a:pt x="29221" y="35950"/>
                    <a:pt x="22077" y="44998"/>
                  </a:cubicBezTo>
                  <a:cubicBezTo>
                    <a:pt x="20172" y="47094"/>
                    <a:pt x="17696" y="47761"/>
                    <a:pt x="15029" y="48046"/>
                  </a:cubicBezTo>
                  <a:cubicBezTo>
                    <a:pt x="11885" y="48427"/>
                    <a:pt x="8742" y="48332"/>
                    <a:pt x="6932" y="45570"/>
                  </a:cubicBezTo>
                  <a:cubicBezTo>
                    <a:pt x="4361" y="41855"/>
                    <a:pt x="8552" y="40617"/>
                    <a:pt x="10076" y="38331"/>
                  </a:cubicBezTo>
                  <a:cubicBezTo>
                    <a:pt x="11695" y="35950"/>
                    <a:pt x="13790" y="34235"/>
                    <a:pt x="16267" y="32330"/>
                  </a:cubicBezTo>
                  <a:cubicBezTo>
                    <a:pt x="10647" y="33949"/>
                    <a:pt x="8552" y="42522"/>
                    <a:pt x="2075" y="40045"/>
                  </a:cubicBezTo>
                  <a:cubicBezTo>
                    <a:pt x="-1831" y="38617"/>
                    <a:pt x="1122" y="33187"/>
                    <a:pt x="360" y="29663"/>
                  </a:cubicBezTo>
                  <a:cubicBezTo>
                    <a:pt x="455" y="28615"/>
                    <a:pt x="646" y="27568"/>
                    <a:pt x="1122" y="26615"/>
                  </a:cubicBezTo>
                  <a:cubicBezTo>
                    <a:pt x="2741" y="23758"/>
                    <a:pt x="6837" y="22424"/>
                    <a:pt x="6170" y="18233"/>
                  </a:cubicBezTo>
                  <a:cubicBezTo>
                    <a:pt x="5694" y="16328"/>
                    <a:pt x="4932" y="14518"/>
                    <a:pt x="5599" y="12518"/>
                  </a:cubicBezTo>
                  <a:cubicBezTo>
                    <a:pt x="6837" y="10613"/>
                    <a:pt x="8456" y="9661"/>
                    <a:pt x="10742" y="9756"/>
                  </a:cubicBezTo>
                  <a:cubicBezTo>
                    <a:pt x="12838" y="10232"/>
                    <a:pt x="14648" y="11185"/>
                    <a:pt x="15886" y="12994"/>
                  </a:cubicBezTo>
                  <a:cubicBezTo>
                    <a:pt x="14362" y="20614"/>
                    <a:pt x="20934" y="17281"/>
                    <a:pt x="23792" y="18805"/>
                  </a:cubicBezTo>
                  <a:cubicBezTo>
                    <a:pt x="25887" y="20519"/>
                    <a:pt x="24268" y="23281"/>
                    <a:pt x="25697" y="25091"/>
                  </a:cubicBezTo>
                  <a:cubicBezTo>
                    <a:pt x="26649" y="25948"/>
                    <a:pt x="27697" y="27853"/>
                    <a:pt x="29030" y="26234"/>
                  </a:cubicBezTo>
                  <a:cubicBezTo>
                    <a:pt x="29888" y="25186"/>
                    <a:pt x="28459" y="23662"/>
                    <a:pt x="28078" y="22329"/>
                  </a:cubicBezTo>
                  <a:cubicBezTo>
                    <a:pt x="27887" y="21376"/>
                    <a:pt x="27887" y="20329"/>
                    <a:pt x="28173" y="19376"/>
                  </a:cubicBezTo>
                  <a:cubicBezTo>
                    <a:pt x="29792" y="14804"/>
                    <a:pt x="36460" y="14995"/>
                    <a:pt x="37222" y="9565"/>
                  </a:cubicBezTo>
                  <a:cubicBezTo>
                    <a:pt x="37508" y="8613"/>
                    <a:pt x="37984" y="7851"/>
                    <a:pt x="38746" y="7184"/>
                  </a:cubicBezTo>
                  <a:cubicBezTo>
                    <a:pt x="41318" y="5660"/>
                    <a:pt x="44270" y="5184"/>
                    <a:pt x="47033" y="4231"/>
                  </a:cubicBezTo>
                  <a:cubicBezTo>
                    <a:pt x="51700" y="5184"/>
                    <a:pt x="53986" y="-531"/>
                    <a:pt x="58653" y="40"/>
                  </a:cubicBezTo>
                  <a:cubicBezTo>
                    <a:pt x="61701" y="802"/>
                    <a:pt x="64654" y="1660"/>
                    <a:pt x="66273" y="4612"/>
                  </a:cubicBezTo>
                  <a:cubicBezTo>
                    <a:pt x="66083" y="9756"/>
                    <a:pt x="73036" y="10423"/>
                    <a:pt x="72369" y="15376"/>
                  </a:cubicBezTo>
                  <a:close/>
                </a:path>
              </a:pathLst>
            </a:custGeom>
            <a:solidFill>
              <a:srgbClr val="F9BD01"/>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799" name="Google Shape;822;p3"/>
            <p:cNvSpPr/>
            <p:nvPr/>
          </p:nvSpPr>
          <p:spPr>
            <a:xfrm>
              <a:off x="9200147" y="2139329"/>
              <a:ext cx="30384" cy="44897"/>
            </a:xfrm>
            <a:custGeom>
              <a:avLst/>
              <a:gdLst/>
              <a:ahLst/>
              <a:cxnLst/>
              <a:rect l="l" t="t" r="r" b="b"/>
              <a:pathLst>
                <a:path w="30384" h="44897" extrusionOk="0">
                  <a:moveTo>
                    <a:pt x="9049" y="0"/>
                  </a:moveTo>
                  <a:cubicBezTo>
                    <a:pt x="13811" y="2572"/>
                    <a:pt x="8572" y="6763"/>
                    <a:pt x="10382" y="9906"/>
                  </a:cubicBezTo>
                  <a:cubicBezTo>
                    <a:pt x="22193" y="1714"/>
                    <a:pt x="22193" y="1714"/>
                    <a:pt x="30385" y="5143"/>
                  </a:cubicBezTo>
                  <a:cubicBezTo>
                    <a:pt x="21717" y="3524"/>
                    <a:pt x="20669" y="11906"/>
                    <a:pt x="15526" y="15240"/>
                  </a:cubicBezTo>
                  <a:cubicBezTo>
                    <a:pt x="20098" y="19050"/>
                    <a:pt x="24955" y="14573"/>
                    <a:pt x="29527" y="15907"/>
                  </a:cubicBezTo>
                  <a:cubicBezTo>
                    <a:pt x="29527" y="17431"/>
                    <a:pt x="29527" y="18955"/>
                    <a:pt x="29527" y="20479"/>
                  </a:cubicBezTo>
                  <a:cubicBezTo>
                    <a:pt x="28575" y="26003"/>
                    <a:pt x="18574" y="24194"/>
                    <a:pt x="20383" y="31909"/>
                  </a:cubicBezTo>
                  <a:cubicBezTo>
                    <a:pt x="23051" y="34481"/>
                    <a:pt x="18002" y="38957"/>
                    <a:pt x="22670" y="41053"/>
                  </a:cubicBezTo>
                  <a:cubicBezTo>
                    <a:pt x="22955" y="45529"/>
                    <a:pt x="19812" y="44863"/>
                    <a:pt x="17050" y="44863"/>
                  </a:cubicBezTo>
                  <a:cubicBezTo>
                    <a:pt x="8572" y="42005"/>
                    <a:pt x="10096" y="33242"/>
                    <a:pt x="6667" y="27337"/>
                  </a:cubicBezTo>
                  <a:cubicBezTo>
                    <a:pt x="4286" y="19812"/>
                    <a:pt x="6858" y="10763"/>
                    <a:pt x="0" y="4477"/>
                  </a:cubicBezTo>
                  <a:cubicBezTo>
                    <a:pt x="667" y="3810"/>
                    <a:pt x="1429" y="3143"/>
                    <a:pt x="2191" y="2572"/>
                  </a:cubicBezTo>
                  <a:cubicBezTo>
                    <a:pt x="4477" y="1429"/>
                    <a:pt x="6572" y="95"/>
                    <a:pt x="9049" y="0"/>
                  </a:cubicBezTo>
                  <a:close/>
                </a:path>
              </a:pathLst>
            </a:custGeom>
            <a:solidFill>
              <a:srgbClr val="FBC901"/>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800" name="Google Shape;823;p3"/>
            <p:cNvSpPr/>
            <p:nvPr/>
          </p:nvSpPr>
          <p:spPr>
            <a:xfrm>
              <a:off x="9215780" y="2179955"/>
              <a:ext cx="17254" cy="16428"/>
            </a:xfrm>
            <a:custGeom>
              <a:avLst/>
              <a:gdLst/>
              <a:ahLst/>
              <a:cxnLst/>
              <a:rect l="l" t="t" r="r" b="b"/>
              <a:pathLst>
                <a:path w="17254" h="16428" extrusionOk="0">
                  <a:moveTo>
                    <a:pt x="273" y="2713"/>
                  </a:moveTo>
                  <a:cubicBezTo>
                    <a:pt x="2749" y="2617"/>
                    <a:pt x="5512" y="3094"/>
                    <a:pt x="7131" y="427"/>
                  </a:cubicBezTo>
                  <a:cubicBezTo>
                    <a:pt x="9798" y="2713"/>
                    <a:pt x="17132" y="-4336"/>
                    <a:pt x="16275" y="4999"/>
                  </a:cubicBezTo>
                  <a:cubicBezTo>
                    <a:pt x="19418" y="8999"/>
                    <a:pt x="13989" y="10904"/>
                    <a:pt x="13989" y="14143"/>
                  </a:cubicBezTo>
                  <a:cubicBezTo>
                    <a:pt x="13227" y="14905"/>
                    <a:pt x="12465" y="15667"/>
                    <a:pt x="11703" y="16429"/>
                  </a:cubicBezTo>
                  <a:cubicBezTo>
                    <a:pt x="8655" y="14905"/>
                    <a:pt x="5035" y="13952"/>
                    <a:pt x="3130" y="10618"/>
                  </a:cubicBezTo>
                  <a:cubicBezTo>
                    <a:pt x="2368" y="7951"/>
                    <a:pt x="-965" y="6142"/>
                    <a:pt x="273" y="2713"/>
                  </a:cubicBezTo>
                  <a:close/>
                </a:path>
              </a:pathLst>
            </a:custGeom>
            <a:solidFill>
              <a:srgbClr val="FDCE01"/>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801" name="Google Shape;824;p3"/>
            <p:cNvSpPr/>
            <p:nvPr/>
          </p:nvSpPr>
          <p:spPr>
            <a:xfrm>
              <a:off x="9218106" y="2159807"/>
              <a:ext cx="11725" cy="11429"/>
            </a:xfrm>
            <a:custGeom>
              <a:avLst/>
              <a:gdLst/>
              <a:ahLst/>
              <a:cxnLst/>
              <a:rect l="l" t="t" r="r" b="b"/>
              <a:pathLst>
                <a:path w="11725" h="11429" extrusionOk="0">
                  <a:moveTo>
                    <a:pt x="2519" y="11430"/>
                  </a:moveTo>
                  <a:cubicBezTo>
                    <a:pt x="-3006" y="7334"/>
                    <a:pt x="1947" y="4667"/>
                    <a:pt x="4233" y="2477"/>
                  </a:cubicBezTo>
                  <a:cubicBezTo>
                    <a:pt x="5948" y="857"/>
                    <a:pt x="9091" y="762"/>
                    <a:pt x="11568" y="0"/>
                  </a:cubicBezTo>
                  <a:cubicBezTo>
                    <a:pt x="12044" y="4477"/>
                    <a:pt x="12044" y="4477"/>
                    <a:pt x="2519" y="11430"/>
                  </a:cubicBezTo>
                  <a:close/>
                </a:path>
              </a:pathLst>
            </a:custGeom>
            <a:solidFill>
              <a:srgbClr val="F7BE00"/>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802" name="Google Shape;825;p3"/>
            <p:cNvSpPr/>
            <p:nvPr/>
          </p:nvSpPr>
          <p:spPr>
            <a:xfrm>
              <a:off x="9243485" y="2159807"/>
              <a:ext cx="8953" cy="5622"/>
            </a:xfrm>
            <a:custGeom>
              <a:avLst/>
              <a:gdLst/>
              <a:ahLst/>
              <a:cxnLst/>
              <a:rect l="l" t="t" r="r" b="b"/>
              <a:pathLst>
                <a:path w="8953" h="5622" extrusionOk="0">
                  <a:moveTo>
                    <a:pt x="0" y="4572"/>
                  </a:moveTo>
                  <a:cubicBezTo>
                    <a:pt x="191" y="-95"/>
                    <a:pt x="3524" y="0"/>
                    <a:pt x="6858" y="0"/>
                  </a:cubicBezTo>
                  <a:cubicBezTo>
                    <a:pt x="7525" y="762"/>
                    <a:pt x="8287" y="1429"/>
                    <a:pt x="8954" y="2191"/>
                  </a:cubicBezTo>
                  <a:cubicBezTo>
                    <a:pt x="8192" y="2953"/>
                    <a:pt x="7525" y="3810"/>
                    <a:pt x="6763" y="4572"/>
                  </a:cubicBezTo>
                  <a:cubicBezTo>
                    <a:pt x="4477" y="3905"/>
                    <a:pt x="2286" y="7239"/>
                    <a:pt x="0" y="4572"/>
                  </a:cubicBezTo>
                  <a:close/>
                </a:path>
              </a:pathLst>
            </a:custGeom>
            <a:solidFill>
              <a:srgbClr val="F6B301"/>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803" name="Google Shape;826;p3"/>
            <p:cNvSpPr/>
            <p:nvPr/>
          </p:nvSpPr>
          <p:spPr>
            <a:xfrm>
              <a:off x="9228208" y="2184953"/>
              <a:ext cx="8419" cy="9143"/>
            </a:xfrm>
            <a:custGeom>
              <a:avLst/>
              <a:gdLst/>
              <a:ahLst/>
              <a:cxnLst/>
              <a:rect l="l" t="t" r="r" b="b"/>
              <a:pathLst>
                <a:path w="8419" h="9143" extrusionOk="0">
                  <a:moveTo>
                    <a:pt x="1561" y="9144"/>
                  </a:moveTo>
                  <a:cubicBezTo>
                    <a:pt x="-3201" y="4667"/>
                    <a:pt x="4514" y="3429"/>
                    <a:pt x="3847" y="0"/>
                  </a:cubicBezTo>
                  <a:cubicBezTo>
                    <a:pt x="5371" y="0"/>
                    <a:pt x="6895" y="0"/>
                    <a:pt x="8419" y="0"/>
                  </a:cubicBezTo>
                  <a:cubicBezTo>
                    <a:pt x="6514" y="3334"/>
                    <a:pt x="5657" y="7430"/>
                    <a:pt x="1561" y="9144"/>
                  </a:cubicBezTo>
                  <a:close/>
                </a:path>
              </a:pathLst>
            </a:custGeom>
            <a:solidFill>
              <a:srgbClr val="FAC70B"/>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804" name="Google Shape;827;p3"/>
            <p:cNvSpPr/>
            <p:nvPr/>
          </p:nvSpPr>
          <p:spPr>
            <a:xfrm>
              <a:off x="9194396" y="2058124"/>
              <a:ext cx="47627" cy="49866"/>
            </a:xfrm>
            <a:custGeom>
              <a:avLst/>
              <a:gdLst/>
              <a:ahLst/>
              <a:cxnLst/>
              <a:rect l="l" t="t" r="r" b="b"/>
              <a:pathLst>
                <a:path w="47627" h="49866" extrusionOk="0">
                  <a:moveTo>
                    <a:pt x="1179" y="17196"/>
                  </a:moveTo>
                  <a:cubicBezTo>
                    <a:pt x="-345" y="16434"/>
                    <a:pt x="-440" y="15672"/>
                    <a:pt x="1179" y="14910"/>
                  </a:cubicBezTo>
                  <a:cubicBezTo>
                    <a:pt x="3751" y="12529"/>
                    <a:pt x="4513" y="8814"/>
                    <a:pt x="7370" y="6528"/>
                  </a:cubicBezTo>
                  <a:cubicBezTo>
                    <a:pt x="9370" y="4814"/>
                    <a:pt x="11752" y="3766"/>
                    <a:pt x="14514" y="4242"/>
                  </a:cubicBezTo>
                  <a:cubicBezTo>
                    <a:pt x="17943" y="9576"/>
                    <a:pt x="20038" y="8433"/>
                    <a:pt x="21181" y="2813"/>
                  </a:cubicBezTo>
                  <a:cubicBezTo>
                    <a:pt x="22896" y="527"/>
                    <a:pt x="24991" y="-616"/>
                    <a:pt x="27849" y="337"/>
                  </a:cubicBezTo>
                  <a:cubicBezTo>
                    <a:pt x="30135" y="2242"/>
                    <a:pt x="28516" y="5004"/>
                    <a:pt x="29468" y="7100"/>
                  </a:cubicBezTo>
                  <a:cubicBezTo>
                    <a:pt x="28992" y="11005"/>
                    <a:pt x="26230" y="13481"/>
                    <a:pt x="22324" y="16910"/>
                  </a:cubicBezTo>
                  <a:cubicBezTo>
                    <a:pt x="28135" y="15958"/>
                    <a:pt x="27754" y="8719"/>
                    <a:pt x="32992" y="9767"/>
                  </a:cubicBezTo>
                  <a:cubicBezTo>
                    <a:pt x="35183" y="11195"/>
                    <a:pt x="36040" y="13767"/>
                    <a:pt x="38041" y="15291"/>
                  </a:cubicBezTo>
                  <a:cubicBezTo>
                    <a:pt x="43470" y="17958"/>
                    <a:pt x="43375" y="24435"/>
                    <a:pt x="47089" y="28626"/>
                  </a:cubicBezTo>
                  <a:cubicBezTo>
                    <a:pt x="49756" y="31674"/>
                    <a:pt x="41755" y="33103"/>
                    <a:pt x="39469" y="36151"/>
                  </a:cubicBezTo>
                  <a:cubicBezTo>
                    <a:pt x="38326" y="37199"/>
                    <a:pt x="37088" y="38151"/>
                    <a:pt x="35755" y="38818"/>
                  </a:cubicBezTo>
                  <a:cubicBezTo>
                    <a:pt x="34326" y="39389"/>
                    <a:pt x="32802" y="39485"/>
                    <a:pt x="31278" y="39199"/>
                  </a:cubicBezTo>
                  <a:cubicBezTo>
                    <a:pt x="29373" y="38723"/>
                    <a:pt x="27658" y="37770"/>
                    <a:pt x="26230" y="36437"/>
                  </a:cubicBezTo>
                  <a:cubicBezTo>
                    <a:pt x="22896" y="32722"/>
                    <a:pt x="22134" y="37389"/>
                    <a:pt x="20324" y="38246"/>
                  </a:cubicBezTo>
                  <a:cubicBezTo>
                    <a:pt x="14704" y="40342"/>
                    <a:pt x="22705" y="43199"/>
                    <a:pt x="19943" y="45485"/>
                  </a:cubicBezTo>
                  <a:cubicBezTo>
                    <a:pt x="13180" y="54058"/>
                    <a:pt x="9085" y="48343"/>
                    <a:pt x="4894" y="42818"/>
                  </a:cubicBezTo>
                  <a:cubicBezTo>
                    <a:pt x="6132" y="37294"/>
                    <a:pt x="3655" y="33008"/>
                    <a:pt x="322" y="28912"/>
                  </a:cubicBezTo>
                  <a:cubicBezTo>
                    <a:pt x="131" y="25007"/>
                    <a:pt x="3274" y="21292"/>
                    <a:pt x="1179" y="17196"/>
                  </a:cubicBezTo>
                  <a:close/>
                </a:path>
              </a:pathLst>
            </a:custGeom>
            <a:solidFill>
              <a:srgbClr val="FCC700"/>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805" name="Google Shape;828;p3"/>
            <p:cNvSpPr/>
            <p:nvPr/>
          </p:nvSpPr>
          <p:spPr>
            <a:xfrm>
              <a:off x="9194395" y="2038464"/>
              <a:ext cx="19842" cy="17521"/>
            </a:xfrm>
            <a:custGeom>
              <a:avLst/>
              <a:gdLst/>
              <a:ahLst/>
              <a:cxnLst/>
              <a:rect l="l" t="t" r="r" b="b"/>
              <a:pathLst>
                <a:path w="19842" h="17521" extrusionOk="0">
                  <a:moveTo>
                    <a:pt x="19372" y="376"/>
                  </a:moveTo>
                  <a:cubicBezTo>
                    <a:pt x="19372" y="1138"/>
                    <a:pt x="19372" y="1900"/>
                    <a:pt x="19467" y="2662"/>
                  </a:cubicBezTo>
                  <a:cubicBezTo>
                    <a:pt x="22039" y="15616"/>
                    <a:pt x="10799" y="14187"/>
                    <a:pt x="4037" y="17521"/>
                  </a:cubicBezTo>
                  <a:cubicBezTo>
                    <a:pt x="2227" y="17140"/>
                    <a:pt x="608" y="16569"/>
                    <a:pt x="1274" y="14092"/>
                  </a:cubicBezTo>
                  <a:cubicBezTo>
                    <a:pt x="5942" y="11997"/>
                    <a:pt x="-5393" y="5996"/>
                    <a:pt x="3560" y="4853"/>
                  </a:cubicBezTo>
                  <a:cubicBezTo>
                    <a:pt x="8132" y="1424"/>
                    <a:pt x="13276" y="-957"/>
                    <a:pt x="19372" y="376"/>
                  </a:cubicBezTo>
                  <a:close/>
                </a:path>
              </a:pathLst>
            </a:custGeom>
            <a:solidFill>
              <a:srgbClr val="F8C306"/>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806" name="Google Shape;829;p3"/>
            <p:cNvSpPr/>
            <p:nvPr/>
          </p:nvSpPr>
          <p:spPr>
            <a:xfrm>
              <a:off x="9197860" y="2041126"/>
              <a:ext cx="25241" cy="19392"/>
            </a:xfrm>
            <a:custGeom>
              <a:avLst/>
              <a:gdLst/>
              <a:ahLst/>
              <a:cxnLst/>
              <a:rect l="l" t="t" r="r" b="b"/>
              <a:pathLst>
                <a:path w="25241" h="19392" extrusionOk="0">
                  <a:moveTo>
                    <a:pt x="0" y="13716"/>
                  </a:moveTo>
                  <a:cubicBezTo>
                    <a:pt x="5239" y="9049"/>
                    <a:pt x="15049" y="9716"/>
                    <a:pt x="16002" y="0"/>
                  </a:cubicBezTo>
                  <a:cubicBezTo>
                    <a:pt x="16764" y="0"/>
                    <a:pt x="17526" y="95"/>
                    <a:pt x="18288" y="95"/>
                  </a:cubicBezTo>
                  <a:cubicBezTo>
                    <a:pt x="18860" y="4953"/>
                    <a:pt x="22003" y="8096"/>
                    <a:pt x="25146" y="11430"/>
                  </a:cubicBezTo>
                  <a:cubicBezTo>
                    <a:pt x="25146" y="12192"/>
                    <a:pt x="25146" y="12954"/>
                    <a:pt x="25241" y="13716"/>
                  </a:cubicBezTo>
                  <a:cubicBezTo>
                    <a:pt x="22384" y="16574"/>
                    <a:pt x="18383" y="17336"/>
                    <a:pt x="14954" y="19145"/>
                  </a:cubicBezTo>
                  <a:cubicBezTo>
                    <a:pt x="14002" y="19431"/>
                    <a:pt x="13049" y="19431"/>
                    <a:pt x="12002" y="19336"/>
                  </a:cubicBezTo>
                  <a:cubicBezTo>
                    <a:pt x="11049" y="19050"/>
                    <a:pt x="10097" y="18764"/>
                    <a:pt x="9239" y="18383"/>
                  </a:cubicBezTo>
                  <a:cubicBezTo>
                    <a:pt x="6096" y="16669"/>
                    <a:pt x="667" y="19907"/>
                    <a:pt x="0" y="13716"/>
                  </a:cubicBezTo>
                  <a:close/>
                </a:path>
              </a:pathLst>
            </a:custGeom>
            <a:solidFill>
              <a:srgbClr val="F8BC02"/>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807" name="Google Shape;830;p3"/>
            <p:cNvSpPr/>
            <p:nvPr/>
          </p:nvSpPr>
          <p:spPr>
            <a:xfrm>
              <a:off x="9193267" y="2052556"/>
              <a:ext cx="16023" cy="20478"/>
            </a:xfrm>
            <a:custGeom>
              <a:avLst/>
              <a:gdLst/>
              <a:ahLst/>
              <a:cxnLst/>
              <a:rect l="l" t="t" r="r" b="b"/>
              <a:pathLst>
                <a:path w="16023" h="20478" extrusionOk="0">
                  <a:moveTo>
                    <a:pt x="4594" y="2286"/>
                  </a:moveTo>
                  <a:cubicBezTo>
                    <a:pt x="7451" y="7811"/>
                    <a:pt x="12976" y="-95"/>
                    <a:pt x="16024" y="4572"/>
                  </a:cubicBezTo>
                  <a:cubicBezTo>
                    <a:pt x="14785" y="8382"/>
                    <a:pt x="10309" y="9811"/>
                    <a:pt x="9166" y="13716"/>
                  </a:cubicBezTo>
                  <a:cubicBezTo>
                    <a:pt x="7451" y="16574"/>
                    <a:pt x="6784" y="20479"/>
                    <a:pt x="2308" y="20479"/>
                  </a:cubicBezTo>
                  <a:cubicBezTo>
                    <a:pt x="4117" y="13621"/>
                    <a:pt x="-3693" y="6858"/>
                    <a:pt x="2308" y="0"/>
                  </a:cubicBezTo>
                  <a:cubicBezTo>
                    <a:pt x="3070" y="762"/>
                    <a:pt x="3832" y="1524"/>
                    <a:pt x="4594" y="2286"/>
                  </a:cubicBezTo>
                  <a:close/>
                </a:path>
              </a:pathLst>
            </a:custGeom>
            <a:solidFill>
              <a:srgbClr val="F9C306"/>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808" name="Google Shape;831;p3"/>
            <p:cNvSpPr/>
            <p:nvPr/>
          </p:nvSpPr>
          <p:spPr>
            <a:xfrm>
              <a:off x="9196632" y="2032718"/>
              <a:ext cx="17135" cy="10853"/>
            </a:xfrm>
            <a:custGeom>
              <a:avLst/>
              <a:gdLst/>
              <a:ahLst/>
              <a:cxnLst/>
              <a:rect l="l" t="t" r="r" b="b"/>
              <a:pathLst>
                <a:path w="17135" h="10853" extrusionOk="0">
                  <a:moveTo>
                    <a:pt x="17135" y="6122"/>
                  </a:moveTo>
                  <a:cubicBezTo>
                    <a:pt x="12087" y="8789"/>
                    <a:pt x="7134" y="11551"/>
                    <a:pt x="1133" y="10694"/>
                  </a:cubicBezTo>
                  <a:cubicBezTo>
                    <a:pt x="-2582" y="3550"/>
                    <a:pt x="3705" y="2979"/>
                    <a:pt x="7515" y="1074"/>
                  </a:cubicBezTo>
                  <a:cubicBezTo>
                    <a:pt x="12849" y="-1498"/>
                    <a:pt x="15897" y="693"/>
                    <a:pt x="17135" y="6122"/>
                  </a:cubicBezTo>
                  <a:close/>
                </a:path>
              </a:pathLst>
            </a:custGeom>
            <a:solidFill>
              <a:srgbClr val="FCCC02"/>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809" name="Google Shape;832;p3"/>
            <p:cNvSpPr/>
            <p:nvPr/>
          </p:nvSpPr>
          <p:spPr>
            <a:xfrm>
              <a:off x="9214564" y="2041221"/>
              <a:ext cx="8347" cy="11334"/>
            </a:xfrm>
            <a:custGeom>
              <a:avLst/>
              <a:gdLst/>
              <a:ahLst/>
              <a:cxnLst/>
              <a:rect l="l" t="t" r="r" b="b"/>
              <a:pathLst>
                <a:path w="8347" h="11334" extrusionOk="0">
                  <a:moveTo>
                    <a:pt x="8348" y="11335"/>
                  </a:moveTo>
                  <a:cubicBezTo>
                    <a:pt x="3299" y="9239"/>
                    <a:pt x="-2892" y="7811"/>
                    <a:pt x="1490" y="0"/>
                  </a:cubicBezTo>
                  <a:cubicBezTo>
                    <a:pt x="2918" y="1524"/>
                    <a:pt x="4442" y="3048"/>
                    <a:pt x="5871" y="4572"/>
                  </a:cubicBezTo>
                  <a:cubicBezTo>
                    <a:pt x="6728" y="6858"/>
                    <a:pt x="7586" y="9049"/>
                    <a:pt x="8348" y="11335"/>
                  </a:cubicBezTo>
                  <a:close/>
                </a:path>
              </a:pathLst>
            </a:custGeom>
            <a:solidFill>
              <a:srgbClr val="F8C306"/>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810" name="Google Shape;833;p3"/>
            <p:cNvSpPr/>
            <p:nvPr/>
          </p:nvSpPr>
          <p:spPr>
            <a:xfrm>
              <a:off x="9191002" y="2075321"/>
              <a:ext cx="7743" cy="12358"/>
            </a:xfrm>
            <a:custGeom>
              <a:avLst/>
              <a:gdLst/>
              <a:ahLst/>
              <a:cxnLst/>
              <a:rect l="l" t="t" r="r" b="b"/>
              <a:pathLst>
                <a:path w="7743" h="12358" extrusionOk="0">
                  <a:moveTo>
                    <a:pt x="4572" y="0"/>
                  </a:moveTo>
                  <a:cubicBezTo>
                    <a:pt x="10192" y="3810"/>
                    <a:pt x="7144" y="7620"/>
                    <a:pt x="4572" y="11430"/>
                  </a:cubicBezTo>
                  <a:cubicBezTo>
                    <a:pt x="3048" y="12668"/>
                    <a:pt x="1524" y="12668"/>
                    <a:pt x="0" y="11430"/>
                  </a:cubicBezTo>
                  <a:cubicBezTo>
                    <a:pt x="0" y="10763"/>
                    <a:pt x="95" y="10001"/>
                    <a:pt x="286" y="9335"/>
                  </a:cubicBezTo>
                  <a:cubicBezTo>
                    <a:pt x="1715" y="6286"/>
                    <a:pt x="3143" y="3143"/>
                    <a:pt x="4572" y="0"/>
                  </a:cubicBezTo>
                  <a:close/>
                </a:path>
              </a:pathLst>
            </a:custGeom>
            <a:solidFill>
              <a:srgbClr val="F9C306"/>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811" name="Google Shape;834;p3"/>
            <p:cNvSpPr/>
            <p:nvPr/>
          </p:nvSpPr>
          <p:spPr>
            <a:xfrm>
              <a:off x="9172048" y="2100466"/>
              <a:ext cx="45261" cy="43433"/>
            </a:xfrm>
            <a:custGeom>
              <a:avLst/>
              <a:gdLst/>
              <a:ahLst/>
              <a:cxnLst/>
              <a:rect l="l" t="t" r="r" b="b"/>
              <a:pathLst>
                <a:path w="45261" h="43433" extrusionOk="0">
                  <a:moveTo>
                    <a:pt x="28004" y="0"/>
                  </a:moveTo>
                  <a:cubicBezTo>
                    <a:pt x="32385" y="2000"/>
                    <a:pt x="35814" y="9430"/>
                    <a:pt x="41719" y="2286"/>
                  </a:cubicBezTo>
                  <a:cubicBezTo>
                    <a:pt x="42672" y="1619"/>
                    <a:pt x="43625" y="1619"/>
                    <a:pt x="44577" y="2381"/>
                  </a:cubicBezTo>
                  <a:cubicBezTo>
                    <a:pt x="45053" y="3334"/>
                    <a:pt x="45339" y="4382"/>
                    <a:pt x="45244" y="5525"/>
                  </a:cubicBezTo>
                  <a:cubicBezTo>
                    <a:pt x="44291" y="9049"/>
                    <a:pt x="41529" y="10668"/>
                    <a:pt x="38481" y="11811"/>
                  </a:cubicBezTo>
                  <a:cubicBezTo>
                    <a:pt x="30194" y="13430"/>
                    <a:pt x="38100" y="16383"/>
                    <a:pt x="38005" y="18669"/>
                  </a:cubicBezTo>
                  <a:cubicBezTo>
                    <a:pt x="38481" y="20764"/>
                    <a:pt x="40195" y="21717"/>
                    <a:pt x="41815" y="22955"/>
                  </a:cubicBezTo>
                  <a:cubicBezTo>
                    <a:pt x="42577" y="24479"/>
                    <a:pt x="43339" y="26003"/>
                    <a:pt x="44101" y="27432"/>
                  </a:cubicBezTo>
                  <a:cubicBezTo>
                    <a:pt x="45053" y="31718"/>
                    <a:pt x="41148" y="31909"/>
                    <a:pt x="39053" y="33623"/>
                  </a:cubicBezTo>
                  <a:cubicBezTo>
                    <a:pt x="36386" y="34481"/>
                    <a:pt x="33909" y="35528"/>
                    <a:pt x="33147" y="38672"/>
                  </a:cubicBezTo>
                  <a:cubicBezTo>
                    <a:pt x="32671" y="40481"/>
                    <a:pt x="31813" y="42101"/>
                    <a:pt x="30385" y="43434"/>
                  </a:cubicBezTo>
                  <a:lnTo>
                    <a:pt x="29337" y="43434"/>
                  </a:lnTo>
                  <a:cubicBezTo>
                    <a:pt x="29337" y="43434"/>
                    <a:pt x="28289" y="43434"/>
                    <a:pt x="28289" y="43434"/>
                  </a:cubicBezTo>
                  <a:cubicBezTo>
                    <a:pt x="27432" y="41910"/>
                    <a:pt x="26670" y="40386"/>
                    <a:pt x="25813" y="38862"/>
                  </a:cubicBezTo>
                  <a:cubicBezTo>
                    <a:pt x="23431" y="37433"/>
                    <a:pt x="22288" y="34004"/>
                    <a:pt x="18860" y="34100"/>
                  </a:cubicBezTo>
                  <a:cubicBezTo>
                    <a:pt x="17050" y="33052"/>
                    <a:pt x="15430" y="31909"/>
                    <a:pt x="16192" y="29432"/>
                  </a:cubicBezTo>
                  <a:cubicBezTo>
                    <a:pt x="16192" y="28480"/>
                    <a:pt x="19431" y="26956"/>
                    <a:pt x="15621" y="26765"/>
                  </a:cubicBezTo>
                  <a:cubicBezTo>
                    <a:pt x="12382" y="26670"/>
                    <a:pt x="10287" y="28956"/>
                    <a:pt x="7906" y="30575"/>
                  </a:cubicBezTo>
                  <a:cubicBezTo>
                    <a:pt x="6858" y="30861"/>
                    <a:pt x="5905" y="30861"/>
                    <a:pt x="4858" y="30480"/>
                  </a:cubicBezTo>
                  <a:cubicBezTo>
                    <a:pt x="1143" y="27242"/>
                    <a:pt x="667" y="22670"/>
                    <a:pt x="0" y="18193"/>
                  </a:cubicBezTo>
                  <a:cubicBezTo>
                    <a:pt x="2381" y="14192"/>
                    <a:pt x="6191" y="15431"/>
                    <a:pt x="9620" y="15431"/>
                  </a:cubicBezTo>
                  <a:cubicBezTo>
                    <a:pt x="14859" y="15240"/>
                    <a:pt x="18860" y="13335"/>
                    <a:pt x="20193" y="7715"/>
                  </a:cubicBezTo>
                  <a:cubicBezTo>
                    <a:pt x="20098" y="6763"/>
                    <a:pt x="20288" y="5810"/>
                    <a:pt x="20669" y="4858"/>
                  </a:cubicBezTo>
                  <a:cubicBezTo>
                    <a:pt x="22574" y="2191"/>
                    <a:pt x="24860" y="476"/>
                    <a:pt x="28004" y="0"/>
                  </a:cubicBezTo>
                  <a:close/>
                </a:path>
              </a:pathLst>
            </a:custGeom>
            <a:solidFill>
              <a:srgbClr val="FBC101"/>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812" name="Google Shape;835;p3"/>
            <p:cNvSpPr/>
            <p:nvPr/>
          </p:nvSpPr>
          <p:spPr>
            <a:xfrm>
              <a:off x="9206679" y="2166665"/>
              <a:ext cx="13974" cy="29760"/>
            </a:xfrm>
            <a:custGeom>
              <a:avLst/>
              <a:gdLst/>
              <a:ahLst/>
              <a:cxnLst/>
              <a:rect l="l" t="t" r="r" b="b"/>
              <a:pathLst>
                <a:path w="13974" h="29760" extrusionOk="0">
                  <a:moveTo>
                    <a:pt x="9374" y="16002"/>
                  </a:moveTo>
                  <a:cubicBezTo>
                    <a:pt x="10803" y="18383"/>
                    <a:pt x="14327" y="19336"/>
                    <a:pt x="13946" y="22860"/>
                  </a:cubicBezTo>
                  <a:cubicBezTo>
                    <a:pt x="12136" y="24955"/>
                    <a:pt x="15184" y="30290"/>
                    <a:pt x="9374" y="29718"/>
                  </a:cubicBezTo>
                  <a:cubicBezTo>
                    <a:pt x="5088" y="20193"/>
                    <a:pt x="-1294" y="11335"/>
                    <a:pt x="230" y="0"/>
                  </a:cubicBezTo>
                  <a:cubicBezTo>
                    <a:pt x="7945" y="2762"/>
                    <a:pt x="3754" y="12192"/>
                    <a:pt x="9374" y="16002"/>
                  </a:cubicBezTo>
                  <a:close/>
                </a:path>
              </a:pathLst>
            </a:custGeom>
            <a:solidFill>
              <a:srgbClr val="FCCA08"/>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813" name="Google Shape;836;p3"/>
            <p:cNvSpPr/>
            <p:nvPr/>
          </p:nvSpPr>
          <p:spPr>
            <a:xfrm>
              <a:off x="9216053" y="2189525"/>
              <a:ext cx="11429" cy="11430"/>
            </a:xfrm>
            <a:custGeom>
              <a:avLst/>
              <a:gdLst/>
              <a:ahLst/>
              <a:cxnLst/>
              <a:rect l="l" t="t" r="r" b="b"/>
              <a:pathLst>
                <a:path w="11429" h="11430" extrusionOk="0">
                  <a:moveTo>
                    <a:pt x="0" y="6858"/>
                  </a:moveTo>
                  <a:cubicBezTo>
                    <a:pt x="1524" y="4572"/>
                    <a:pt x="3048" y="2286"/>
                    <a:pt x="4572" y="0"/>
                  </a:cubicBezTo>
                  <a:cubicBezTo>
                    <a:pt x="6858" y="2286"/>
                    <a:pt x="9144" y="4572"/>
                    <a:pt x="11430" y="6858"/>
                  </a:cubicBezTo>
                  <a:cubicBezTo>
                    <a:pt x="11430" y="8382"/>
                    <a:pt x="11430" y="9906"/>
                    <a:pt x="11430" y="11430"/>
                  </a:cubicBezTo>
                  <a:cubicBezTo>
                    <a:pt x="8382" y="6858"/>
                    <a:pt x="5334" y="9144"/>
                    <a:pt x="2286" y="11430"/>
                  </a:cubicBezTo>
                  <a:cubicBezTo>
                    <a:pt x="476" y="10382"/>
                    <a:pt x="95" y="8763"/>
                    <a:pt x="0" y="6858"/>
                  </a:cubicBezTo>
                  <a:close/>
                </a:path>
              </a:pathLst>
            </a:custGeom>
            <a:solidFill>
              <a:srgbClr val="FCCD04"/>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814" name="Google Shape;837;p3"/>
            <p:cNvSpPr/>
            <p:nvPr/>
          </p:nvSpPr>
          <p:spPr>
            <a:xfrm>
              <a:off x="9271965" y="2063986"/>
              <a:ext cx="24136" cy="18127"/>
            </a:xfrm>
            <a:custGeom>
              <a:avLst/>
              <a:gdLst/>
              <a:ahLst/>
              <a:cxnLst/>
              <a:rect l="l" t="t" r="r" b="b"/>
              <a:pathLst>
                <a:path w="24136" h="18127" extrusionOk="0">
                  <a:moveTo>
                    <a:pt x="23908" y="0"/>
                  </a:moveTo>
                  <a:cubicBezTo>
                    <a:pt x="23336" y="4572"/>
                    <a:pt x="25813" y="9620"/>
                    <a:pt x="21717" y="13621"/>
                  </a:cubicBezTo>
                  <a:cubicBezTo>
                    <a:pt x="14573" y="19812"/>
                    <a:pt x="7620" y="19717"/>
                    <a:pt x="953" y="12764"/>
                  </a:cubicBezTo>
                  <a:cubicBezTo>
                    <a:pt x="286" y="11716"/>
                    <a:pt x="0" y="10573"/>
                    <a:pt x="0" y="9430"/>
                  </a:cubicBezTo>
                  <a:cubicBezTo>
                    <a:pt x="1048" y="4477"/>
                    <a:pt x="3810" y="1238"/>
                    <a:pt x="8954" y="190"/>
                  </a:cubicBezTo>
                  <a:cubicBezTo>
                    <a:pt x="14002" y="762"/>
                    <a:pt x="18955" y="95"/>
                    <a:pt x="23908" y="0"/>
                  </a:cubicBezTo>
                  <a:close/>
                </a:path>
              </a:pathLst>
            </a:custGeom>
            <a:solidFill>
              <a:srgbClr val="FBC204"/>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815" name="Google Shape;838;p3"/>
            <p:cNvSpPr/>
            <p:nvPr/>
          </p:nvSpPr>
          <p:spPr>
            <a:xfrm>
              <a:off x="9265243" y="2084951"/>
              <a:ext cx="24315" cy="25115"/>
            </a:xfrm>
            <a:custGeom>
              <a:avLst/>
              <a:gdLst/>
              <a:ahLst/>
              <a:cxnLst/>
              <a:rect l="l" t="t" r="r" b="b"/>
              <a:pathLst>
                <a:path w="24315" h="25115" extrusionOk="0">
                  <a:moveTo>
                    <a:pt x="23581" y="10943"/>
                  </a:moveTo>
                  <a:cubicBezTo>
                    <a:pt x="21295" y="13610"/>
                    <a:pt x="13675" y="15134"/>
                    <a:pt x="21581" y="20087"/>
                  </a:cubicBezTo>
                  <a:cubicBezTo>
                    <a:pt x="20057" y="27040"/>
                    <a:pt x="14532" y="24659"/>
                    <a:pt x="10055" y="24945"/>
                  </a:cubicBezTo>
                  <a:cubicBezTo>
                    <a:pt x="7007" y="24088"/>
                    <a:pt x="3674" y="23802"/>
                    <a:pt x="721" y="22564"/>
                  </a:cubicBezTo>
                  <a:cubicBezTo>
                    <a:pt x="-803" y="19611"/>
                    <a:pt x="149" y="17039"/>
                    <a:pt x="3007" y="16372"/>
                  </a:cubicBezTo>
                  <a:cubicBezTo>
                    <a:pt x="10722" y="14658"/>
                    <a:pt x="10341" y="9324"/>
                    <a:pt x="9484" y="3514"/>
                  </a:cubicBezTo>
                  <a:cubicBezTo>
                    <a:pt x="9389" y="2466"/>
                    <a:pt x="9865" y="1609"/>
                    <a:pt x="10627" y="847"/>
                  </a:cubicBezTo>
                  <a:cubicBezTo>
                    <a:pt x="14532" y="-1058"/>
                    <a:pt x="18437" y="847"/>
                    <a:pt x="22343" y="847"/>
                  </a:cubicBezTo>
                  <a:cubicBezTo>
                    <a:pt x="23771" y="1513"/>
                    <a:pt x="25010" y="2180"/>
                    <a:pt x="23867" y="4085"/>
                  </a:cubicBezTo>
                  <a:cubicBezTo>
                    <a:pt x="23867" y="6371"/>
                    <a:pt x="23771" y="8657"/>
                    <a:pt x="23581" y="10943"/>
                  </a:cubicBezTo>
                  <a:close/>
                </a:path>
              </a:pathLst>
            </a:custGeom>
            <a:solidFill>
              <a:srgbClr val="F5B201"/>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816" name="Google Shape;839;p3"/>
            <p:cNvSpPr/>
            <p:nvPr/>
          </p:nvSpPr>
          <p:spPr>
            <a:xfrm>
              <a:off x="9263011" y="2074062"/>
              <a:ext cx="30765" cy="15623"/>
            </a:xfrm>
            <a:custGeom>
              <a:avLst/>
              <a:gdLst/>
              <a:ahLst/>
              <a:cxnLst/>
              <a:rect l="l" t="t" r="r" b="b"/>
              <a:pathLst>
                <a:path w="30765" h="15623" extrusionOk="0">
                  <a:moveTo>
                    <a:pt x="10192" y="1259"/>
                  </a:moveTo>
                  <a:cubicBezTo>
                    <a:pt x="16669" y="5640"/>
                    <a:pt x="23432" y="6879"/>
                    <a:pt x="30766" y="3545"/>
                  </a:cubicBezTo>
                  <a:cubicBezTo>
                    <a:pt x="30004" y="5069"/>
                    <a:pt x="29242" y="6593"/>
                    <a:pt x="28384" y="8117"/>
                  </a:cubicBezTo>
                  <a:cubicBezTo>
                    <a:pt x="27337" y="9260"/>
                    <a:pt x="26098" y="10022"/>
                    <a:pt x="24479" y="10308"/>
                  </a:cubicBezTo>
                  <a:cubicBezTo>
                    <a:pt x="20574" y="11736"/>
                    <a:pt x="15811" y="8974"/>
                    <a:pt x="12383" y="12689"/>
                  </a:cubicBezTo>
                  <a:lnTo>
                    <a:pt x="12383" y="12689"/>
                  </a:lnTo>
                  <a:cubicBezTo>
                    <a:pt x="3429" y="19737"/>
                    <a:pt x="1905" y="12689"/>
                    <a:pt x="0" y="6212"/>
                  </a:cubicBezTo>
                  <a:cubicBezTo>
                    <a:pt x="0" y="4307"/>
                    <a:pt x="857" y="2878"/>
                    <a:pt x="2286" y="1735"/>
                  </a:cubicBezTo>
                  <a:cubicBezTo>
                    <a:pt x="4858" y="211"/>
                    <a:pt x="7334" y="-1027"/>
                    <a:pt x="10192" y="1259"/>
                  </a:cubicBezTo>
                  <a:close/>
                </a:path>
              </a:pathLst>
            </a:custGeom>
            <a:solidFill>
              <a:srgbClr val="FCBE01"/>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817" name="Google Shape;840;p3"/>
            <p:cNvSpPr/>
            <p:nvPr/>
          </p:nvSpPr>
          <p:spPr>
            <a:xfrm>
              <a:off x="9281727" y="2060869"/>
              <a:ext cx="14145" cy="6621"/>
            </a:xfrm>
            <a:custGeom>
              <a:avLst/>
              <a:gdLst/>
              <a:ahLst/>
              <a:cxnLst/>
              <a:rect l="l" t="t" r="r" b="b"/>
              <a:pathLst>
                <a:path w="14145" h="6621" extrusionOk="0">
                  <a:moveTo>
                    <a:pt x="14146" y="3117"/>
                  </a:moveTo>
                  <a:cubicBezTo>
                    <a:pt x="10145" y="7213"/>
                    <a:pt x="5573" y="7403"/>
                    <a:pt x="525" y="5308"/>
                  </a:cubicBezTo>
                  <a:cubicBezTo>
                    <a:pt x="-809" y="2927"/>
                    <a:pt x="620" y="1593"/>
                    <a:pt x="2335" y="260"/>
                  </a:cubicBezTo>
                  <a:cubicBezTo>
                    <a:pt x="3382" y="-217"/>
                    <a:pt x="4240" y="-26"/>
                    <a:pt x="5097" y="736"/>
                  </a:cubicBezTo>
                  <a:cubicBezTo>
                    <a:pt x="7383" y="736"/>
                    <a:pt x="9669" y="736"/>
                    <a:pt x="11955" y="736"/>
                  </a:cubicBezTo>
                  <a:cubicBezTo>
                    <a:pt x="12717" y="1593"/>
                    <a:pt x="13479" y="2355"/>
                    <a:pt x="14146" y="3117"/>
                  </a:cubicBezTo>
                  <a:close/>
                </a:path>
              </a:pathLst>
            </a:custGeom>
            <a:solidFill>
              <a:srgbClr val="F6B801"/>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818" name="Google Shape;841;p3"/>
            <p:cNvSpPr/>
            <p:nvPr/>
          </p:nvSpPr>
          <p:spPr>
            <a:xfrm>
              <a:off x="9284262" y="2082178"/>
              <a:ext cx="7166" cy="6858"/>
            </a:xfrm>
            <a:custGeom>
              <a:avLst/>
              <a:gdLst/>
              <a:ahLst/>
              <a:cxnLst/>
              <a:rect l="l" t="t" r="r" b="b"/>
              <a:pathLst>
                <a:path w="7166" h="6858" extrusionOk="0">
                  <a:moveTo>
                    <a:pt x="2562" y="0"/>
                  </a:moveTo>
                  <a:cubicBezTo>
                    <a:pt x="4086" y="0"/>
                    <a:pt x="5610" y="0"/>
                    <a:pt x="7134" y="0"/>
                  </a:cubicBezTo>
                  <a:cubicBezTo>
                    <a:pt x="7134" y="2572"/>
                    <a:pt x="7610" y="5144"/>
                    <a:pt x="4943" y="6858"/>
                  </a:cubicBezTo>
                  <a:cubicBezTo>
                    <a:pt x="4181" y="6096"/>
                    <a:pt x="3419" y="5334"/>
                    <a:pt x="2562" y="4572"/>
                  </a:cubicBezTo>
                  <a:cubicBezTo>
                    <a:pt x="1609" y="5048"/>
                    <a:pt x="466" y="5144"/>
                    <a:pt x="85" y="4001"/>
                  </a:cubicBezTo>
                  <a:cubicBezTo>
                    <a:pt x="-391" y="2000"/>
                    <a:pt x="1228" y="1048"/>
                    <a:pt x="2562" y="0"/>
                  </a:cubicBezTo>
                  <a:close/>
                </a:path>
              </a:pathLst>
            </a:custGeom>
            <a:solidFill>
              <a:srgbClr val="F9BF08"/>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819" name="Google Shape;842;p3"/>
            <p:cNvSpPr/>
            <p:nvPr/>
          </p:nvSpPr>
          <p:spPr>
            <a:xfrm>
              <a:off x="9256072" y="2064007"/>
              <a:ext cx="18147" cy="13599"/>
            </a:xfrm>
            <a:custGeom>
              <a:avLst/>
              <a:gdLst/>
              <a:ahLst/>
              <a:cxnLst/>
              <a:rect l="l" t="t" r="r" b="b"/>
              <a:pathLst>
                <a:path w="18147" h="13599" extrusionOk="0">
                  <a:moveTo>
                    <a:pt x="17131" y="11313"/>
                  </a:moveTo>
                  <a:cubicBezTo>
                    <a:pt x="14845" y="12075"/>
                    <a:pt x="12559" y="12837"/>
                    <a:pt x="10273" y="13599"/>
                  </a:cubicBezTo>
                  <a:cubicBezTo>
                    <a:pt x="7511" y="12266"/>
                    <a:pt x="4177" y="12075"/>
                    <a:pt x="1701" y="9980"/>
                  </a:cubicBezTo>
                  <a:cubicBezTo>
                    <a:pt x="82" y="8265"/>
                    <a:pt x="-871" y="6551"/>
                    <a:pt x="1129" y="4455"/>
                  </a:cubicBezTo>
                  <a:cubicBezTo>
                    <a:pt x="4939" y="-974"/>
                    <a:pt x="9607" y="-1069"/>
                    <a:pt x="14845" y="2169"/>
                  </a:cubicBezTo>
                  <a:cubicBezTo>
                    <a:pt x="17893" y="3693"/>
                    <a:pt x="19227" y="5789"/>
                    <a:pt x="17131" y="9027"/>
                  </a:cubicBezTo>
                  <a:cubicBezTo>
                    <a:pt x="17131" y="9789"/>
                    <a:pt x="17131" y="10551"/>
                    <a:pt x="17131" y="11313"/>
                  </a:cubicBezTo>
                  <a:close/>
                </a:path>
              </a:pathLst>
            </a:custGeom>
            <a:solidFill>
              <a:srgbClr val="FDCA01"/>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820" name="Google Shape;843;p3"/>
            <p:cNvSpPr/>
            <p:nvPr/>
          </p:nvSpPr>
          <p:spPr>
            <a:xfrm>
              <a:off x="9245161" y="2067459"/>
              <a:ext cx="15918" cy="14689"/>
            </a:xfrm>
            <a:custGeom>
              <a:avLst/>
              <a:gdLst/>
              <a:ahLst/>
              <a:cxnLst/>
              <a:rect l="l" t="t" r="r" b="b"/>
              <a:pathLst>
                <a:path w="15918" h="14689" extrusionOk="0">
                  <a:moveTo>
                    <a:pt x="12040" y="1098"/>
                  </a:moveTo>
                  <a:cubicBezTo>
                    <a:pt x="12136" y="3003"/>
                    <a:pt x="12517" y="4718"/>
                    <a:pt x="14326" y="5670"/>
                  </a:cubicBezTo>
                  <a:cubicBezTo>
                    <a:pt x="16136" y="7766"/>
                    <a:pt x="16422" y="10052"/>
                    <a:pt x="15088" y="12528"/>
                  </a:cubicBezTo>
                  <a:cubicBezTo>
                    <a:pt x="12612" y="15005"/>
                    <a:pt x="9659" y="15005"/>
                    <a:pt x="6516" y="14243"/>
                  </a:cubicBezTo>
                  <a:cubicBezTo>
                    <a:pt x="3658" y="13195"/>
                    <a:pt x="1468" y="11385"/>
                    <a:pt x="134" y="8528"/>
                  </a:cubicBezTo>
                  <a:cubicBezTo>
                    <a:pt x="-818" y="4242"/>
                    <a:pt x="3563" y="5099"/>
                    <a:pt x="5182" y="3289"/>
                  </a:cubicBezTo>
                  <a:cubicBezTo>
                    <a:pt x="6516" y="-330"/>
                    <a:pt x="8897" y="-807"/>
                    <a:pt x="12040" y="1098"/>
                  </a:cubicBezTo>
                  <a:close/>
                </a:path>
              </a:pathLst>
            </a:custGeom>
            <a:solidFill>
              <a:srgbClr val="F8BD01"/>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821" name="Google Shape;844;p3"/>
            <p:cNvSpPr/>
            <p:nvPr/>
          </p:nvSpPr>
          <p:spPr>
            <a:xfrm>
              <a:off x="9270917" y="2059318"/>
              <a:ext cx="13716" cy="13716"/>
            </a:xfrm>
            <a:custGeom>
              <a:avLst/>
              <a:gdLst/>
              <a:ahLst/>
              <a:cxnLst/>
              <a:rect l="l" t="t" r="r" b="b"/>
              <a:pathLst>
                <a:path w="13716" h="13716" extrusionOk="0">
                  <a:moveTo>
                    <a:pt x="2286" y="13716"/>
                  </a:moveTo>
                  <a:cubicBezTo>
                    <a:pt x="1524" y="11430"/>
                    <a:pt x="762" y="9144"/>
                    <a:pt x="0" y="6858"/>
                  </a:cubicBezTo>
                  <a:cubicBezTo>
                    <a:pt x="95" y="2381"/>
                    <a:pt x="3905" y="1715"/>
                    <a:pt x="6858" y="0"/>
                  </a:cubicBezTo>
                  <a:cubicBezTo>
                    <a:pt x="8477" y="2667"/>
                    <a:pt x="11906" y="95"/>
                    <a:pt x="13716" y="2286"/>
                  </a:cubicBezTo>
                  <a:cubicBezTo>
                    <a:pt x="12954" y="3810"/>
                    <a:pt x="12192" y="5334"/>
                    <a:pt x="11430" y="6858"/>
                  </a:cubicBezTo>
                  <a:cubicBezTo>
                    <a:pt x="6286" y="6477"/>
                    <a:pt x="5334" y="11525"/>
                    <a:pt x="2286" y="13716"/>
                  </a:cubicBezTo>
                  <a:close/>
                </a:path>
              </a:pathLst>
            </a:custGeom>
            <a:solidFill>
              <a:srgbClr val="F8BF02"/>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822" name="Google Shape;845;p3"/>
            <p:cNvSpPr/>
            <p:nvPr/>
          </p:nvSpPr>
          <p:spPr>
            <a:xfrm>
              <a:off x="9237676" y="2063986"/>
              <a:ext cx="9037" cy="10288"/>
            </a:xfrm>
            <a:custGeom>
              <a:avLst/>
              <a:gdLst/>
              <a:ahLst/>
              <a:cxnLst/>
              <a:rect l="l" t="t" r="r" b="b"/>
              <a:pathLst>
                <a:path w="9037" h="10288" extrusionOk="0">
                  <a:moveTo>
                    <a:pt x="3523" y="0"/>
                  </a:moveTo>
                  <a:cubicBezTo>
                    <a:pt x="4285" y="0"/>
                    <a:pt x="4952" y="0"/>
                    <a:pt x="5714" y="95"/>
                  </a:cubicBezTo>
                  <a:cubicBezTo>
                    <a:pt x="7333" y="2000"/>
                    <a:pt x="10667" y="3334"/>
                    <a:pt x="8095" y="6763"/>
                  </a:cubicBezTo>
                  <a:cubicBezTo>
                    <a:pt x="6476" y="9906"/>
                    <a:pt x="4285" y="11335"/>
                    <a:pt x="951" y="9430"/>
                  </a:cubicBezTo>
                  <a:cubicBezTo>
                    <a:pt x="-1716" y="5334"/>
                    <a:pt x="1904" y="2953"/>
                    <a:pt x="3523" y="0"/>
                  </a:cubicBezTo>
                  <a:close/>
                </a:path>
              </a:pathLst>
            </a:custGeom>
            <a:solidFill>
              <a:srgbClr val="FCCC07"/>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823" name="Google Shape;846;p3"/>
            <p:cNvSpPr/>
            <p:nvPr/>
          </p:nvSpPr>
          <p:spPr>
            <a:xfrm>
              <a:off x="9238007" y="2070748"/>
              <a:ext cx="12335" cy="7825"/>
            </a:xfrm>
            <a:custGeom>
              <a:avLst/>
              <a:gdLst/>
              <a:ahLst/>
              <a:cxnLst/>
              <a:rect l="l" t="t" r="r" b="b"/>
              <a:pathLst>
                <a:path w="12335" h="7825" extrusionOk="0">
                  <a:moveTo>
                    <a:pt x="906" y="2286"/>
                  </a:moveTo>
                  <a:cubicBezTo>
                    <a:pt x="3192" y="1524"/>
                    <a:pt x="5478" y="762"/>
                    <a:pt x="7764" y="0"/>
                  </a:cubicBezTo>
                  <a:cubicBezTo>
                    <a:pt x="9288" y="0"/>
                    <a:pt x="10812" y="0"/>
                    <a:pt x="12336" y="0"/>
                  </a:cubicBezTo>
                  <a:cubicBezTo>
                    <a:pt x="10812" y="1524"/>
                    <a:pt x="9288" y="3048"/>
                    <a:pt x="7764" y="4572"/>
                  </a:cubicBezTo>
                  <a:cubicBezTo>
                    <a:pt x="6430" y="7334"/>
                    <a:pt x="4335" y="8763"/>
                    <a:pt x="1382" y="7144"/>
                  </a:cubicBezTo>
                  <a:cubicBezTo>
                    <a:pt x="-523" y="6096"/>
                    <a:pt x="-237" y="4096"/>
                    <a:pt x="906" y="2286"/>
                  </a:cubicBezTo>
                  <a:close/>
                </a:path>
              </a:pathLst>
            </a:custGeom>
            <a:solidFill>
              <a:srgbClr val="F2B701"/>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824" name="Google Shape;847;p3"/>
            <p:cNvSpPr/>
            <p:nvPr/>
          </p:nvSpPr>
          <p:spPr>
            <a:xfrm>
              <a:off x="9277680" y="2059382"/>
              <a:ext cx="9143" cy="3224"/>
            </a:xfrm>
            <a:custGeom>
              <a:avLst/>
              <a:gdLst/>
              <a:ahLst/>
              <a:cxnLst/>
              <a:rect l="l" t="t" r="r" b="b"/>
              <a:pathLst>
                <a:path w="9143" h="3224" extrusionOk="0">
                  <a:moveTo>
                    <a:pt x="6858" y="2318"/>
                  </a:moveTo>
                  <a:cubicBezTo>
                    <a:pt x="4572" y="1461"/>
                    <a:pt x="571" y="6128"/>
                    <a:pt x="0" y="32"/>
                  </a:cubicBezTo>
                  <a:cubicBezTo>
                    <a:pt x="3143" y="318"/>
                    <a:pt x="6763" y="-1016"/>
                    <a:pt x="9144" y="2318"/>
                  </a:cubicBezTo>
                  <a:cubicBezTo>
                    <a:pt x="8382" y="2223"/>
                    <a:pt x="7620" y="2318"/>
                    <a:pt x="6858" y="2318"/>
                  </a:cubicBezTo>
                  <a:close/>
                </a:path>
              </a:pathLst>
            </a:custGeom>
            <a:solidFill>
              <a:srgbClr val="FBC204"/>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825" name="Google Shape;848;p3"/>
            <p:cNvSpPr/>
            <p:nvPr/>
          </p:nvSpPr>
          <p:spPr>
            <a:xfrm>
              <a:off x="9122422" y="2105079"/>
              <a:ext cx="59531" cy="31733"/>
            </a:xfrm>
            <a:custGeom>
              <a:avLst/>
              <a:gdLst/>
              <a:ahLst/>
              <a:cxnLst/>
              <a:rect l="l" t="t" r="r" b="b"/>
              <a:pathLst>
                <a:path w="59531" h="31733" extrusionOk="0">
                  <a:moveTo>
                    <a:pt x="54864" y="25106"/>
                  </a:moveTo>
                  <a:cubicBezTo>
                    <a:pt x="55626" y="25106"/>
                    <a:pt x="56388" y="25106"/>
                    <a:pt x="57150" y="25106"/>
                  </a:cubicBezTo>
                  <a:cubicBezTo>
                    <a:pt x="58484" y="25392"/>
                    <a:pt x="59246" y="26154"/>
                    <a:pt x="59531" y="27392"/>
                  </a:cubicBezTo>
                  <a:cubicBezTo>
                    <a:pt x="58674" y="33393"/>
                    <a:pt x="54102" y="31392"/>
                    <a:pt x="50578" y="31488"/>
                  </a:cubicBezTo>
                  <a:cubicBezTo>
                    <a:pt x="44196" y="27582"/>
                    <a:pt x="37243" y="29964"/>
                    <a:pt x="30575" y="29678"/>
                  </a:cubicBezTo>
                  <a:cubicBezTo>
                    <a:pt x="24003" y="29583"/>
                    <a:pt x="17621" y="29297"/>
                    <a:pt x="11430" y="27392"/>
                  </a:cubicBezTo>
                  <a:cubicBezTo>
                    <a:pt x="6477" y="25773"/>
                    <a:pt x="2096" y="23487"/>
                    <a:pt x="0" y="18248"/>
                  </a:cubicBezTo>
                  <a:lnTo>
                    <a:pt x="0" y="18248"/>
                  </a:lnTo>
                  <a:cubicBezTo>
                    <a:pt x="4382" y="15867"/>
                    <a:pt x="7525" y="12057"/>
                    <a:pt x="11430" y="9199"/>
                  </a:cubicBezTo>
                  <a:cubicBezTo>
                    <a:pt x="18479" y="6627"/>
                    <a:pt x="23432" y="-707"/>
                    <a:pt x="32004" y="55"/>
                  </a:cubicBezTo>
                  <a:cubicBezTo>
                    <a:pt x="32766" y="722"/>
                    <a:pt x="33147" y="1579"/>
                    <a:pt x="33242" y="2627"/>
                  </a:cubicBezTo>
                  <a:cubicBezTo>
                    <a:pt x="32957" y="4818"/>
                    <a:pt x="31814" y="6437"/>
                    <a:pt x="30004" y="7580"/>
                  </a:cubicBezTo>
                  <a:cubicBezTo>
                    <a:pt x="27718" y="8532"/>
                    <a:pt x="25813" y="9866"/>
                    <a:pt x="24575" y="12057"/>
                  </a:cubicBezTo>
                  <a:cubicBezTo>
                    <a:pt x="23336" y="13390"/>
                    <a:pt x="22193" y="14724"/>
                    <a:pt x="23622" y="16629"/>
                  </a:cubicBezTo>
                  <a:cubicBezTo>
                    <a:pt x="27718" y="20248"/>
                    <a:pt x="30194" y="14057"/>
                    <a:pt x="33814" y="14819"/>
                  </a:cubicBezTo>
                  <a:cubicBezTo>
                    <a:pt x="35243" y="14724"/>
                    <a:pt x="36957" y="15295"/>
                    <a:pt x="38195" y="14628"/>
                  </a:cubicBezTo>
                  <a:cubicBezTo>
                    <a:pt x="44101" y="11866"/>
                    <a:pt x="48578" y="11390"/>
                    <a:pt x="49530" y="19867"/>
                  </a:cubicBezTo>
                  <a:cubicBezTo>
                    <a:pt x="49816" y="22153"/>
                    <a:pt x="52197" y="24153"/>
                    <a:pt x="54864" y="25106"/>
                  </a:cubicBezTo>
                  <a:close/>
                </a:path>
              </a:pathLst>
            </a:custGeom>
            <a:solidFill>
              <a:srgbClr val="FBC304"/>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826" name="Google Shape;849;p3"/>
            <p:cNvSpPr/>
            <p:nvPr/>
          </p:nvSpPr>
          <p:spPr>
            <a:xfrm>
              <a:off x="9122300" y="2123326"/>
              <a:ext cx="11552" cy="9144"/>
            </a:xfrm>
            <a:custGeom>
              <a:avLst/>
              <a:gdLst/>
              <a:ahLst/>
              <a:cxnLst/>
              <a:rect l="l" t="t" r="r" b="b"/>
              <a:pathLst>
                <a:path w="11552" h="9144" extrusionOk="0">
                  <a:moveTo>
                    <a:pt x="123" y="0"/>
                  </a:moveTo>
                  <a:cubicBezTo>
                    <a:pt x="3933" y="3048"/>
                    <a:pt x="7743" y="6096"/>
                    <a:pt x="11553" y="9144"/>
                  </a:cubicBezTo>
                  <a:cubicBezTo>
                    <a:pt x="599" y="8572"/>
                    <a:pt x="-449" y="7620"/>
                    <a:pt x="123" y="0"/>
                  </a:cubicBezTo>
                  <a:close/>
                </a:path>
              </a:pathLst>
            </a:custGeom>
            <a:solidFill>
              <a:srgbClr val="FBCB12"/>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827" name="Google Shape;850;p3"/>
            <p:cNvSpPr/>
            <p:nvPr/>
          </p:nvSpPr>
          <p:spPr>
            <a:xfrm>
              <a:off x="9122422" y="2114182"/>
              <a:ext cx="11429" cy="9144"/>
            </a:xfrm>
            <a:custGeom>
              <a:avLst/>
              <a:gdLst/>
              <a:ahLst/>
              <a:cxnLst/>
              <a:rect l="l" t="t" r="r" b="b"/>
              <a:pathLst>
                <a:path w="11429" h="9144" extrusionOk="0">
                  <a:moveTo>
                    <a:pt x="11430" y="0"/>
                  </a:moveTo>
                  <a:cubicBezTo>
                    <a:pt x="9430" y="5239"/>
                    <a:pt x="5906" y="8763"/>
                    <a:pt x="0" y="9144"/>
                  </a:cubicBezTo>
                  <a:cubicBezTo>
                    <a:pt x="2381" y="6096"/>
                    <a:pt x="4763" y="3143"/>
                    <a:pt x="7049" y="191"/>
                  </a:cubicBezTo>
                  <a:cubicBezTo>
                    <a:pt x="8573" y="95"/>
                    <a:pt x="10001" y="95"/>
                    <a:pt x="11430" y="0"/>
                  </a:cubicBezTo>
                  <a:close/>
                </a:path>
              </a:pathLst>
            </a:custGeom>
            <a:solidFill>
              <a:srgbClr val="FBCB12"/>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828" name="Google Shape;851;p3"/>
            <p:cNvSpPr/>
            <p:nvPr/>
          </p:nvSpPr>
          <p:spPr>
            <a:xfrm>
              <a:off x="9171696" y="2086750"/>
              <a:ext cx="31722" cy="20573"/>
            </a:xfrm>
            <a:custGeom>
              <a:avLst/>
              <a:gdLst/>
              <a:ahLst/>
              <a:cxnLst/>
              <a:rect l="l" t="t" r="r" b="b"/>
              <a:pathLst>
                <a:path w="31722" h="20573" extrusionOk="0">
                  <a:moveTo>
                    <a:pt x="28355" y="13716"/>
                  </a:moveTo>
                  <a:cubicBezTo>
                    <a:pt x="26069" y="16002"/>
                    <a:pt x="23783" y="18288"/>
                    <a:pt x="21497" y="20574"/>
                  </a:cubicBezTo>
                  <a:cubicBezTo>
                    <a:pt x="16734" y="17526"/>
                    <a:pt x="11400" y="18098"/>
                    <a:pt x="6257" y="18574"/>
                  </a:cubicBezTo>
                  <a:cubicBezTo>
                    <a:pt x="-220" y="19241"/>
                    <a:pt x="-1077" y="16574"/>
                    <a:pt x="1018" y="11430"/>
                  </a:cubicBezTo>
                  <a:cubicBezTo>
                    <a:pt x="1780" y="9906"/>
                    <a:pt x="2542" y="8382"/>
                    <a:pt x="3304" y="6858"/>
                  </a:cubicBezTo>
                  <a:cubicBezTo>
                    <a:pt x="8638" y="4572"/>
                    <a:pt x="13972" y="2286"/>
                    <a:pt x="19306" y="0"/>
                  </a:cubicBezTo>
                  <a:cubicBezTo>
                    <a:pt x="20830" y="0"/>
                    <a:pt x="22354" y="0"/>
                    <a:pt x="23783" y="0"/>
                  </a:cubicBezTo>
                  <a:cubicBezTo>
                    <a:pt x="30355" y="2953"/>
                    <a:pt x="35308" y="6382"/>
                    <a:pt x="28355" y="13716"/>
                  </a:cubicBezTo>
                  <a:close/>
                </a:path>
              </a:pathLst>
            </a:custGeom>
            <a:solidFill>
              <a:srgbClr val="FCCB03"/>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829" name="Google Shape;852;p3"/>
            <p:cNvSpPr/>
            <p:nvPr/>
          </p:nvSpPr>
          <p:spPr>
            <a:xfrm>
              <a:off x="9165190" y="2098181"/>
              <a:ext cx="28004" cy="20574"/>
            </a:xfrm>
            <a:custGeom>
              <a:avLst/>
              <a:gdLst/>
              <a:ahLst/>
              <a:cxnLst/>
              <a:rect l="l" t="t" r="r" b="b"/>
              <a:pathLst>
                <a:path w="28004" h="20574" extrusionOk="0">
                  <a:moveTo>
                    <a:pt x="7525" y="0"/>
                  </a:moveTo>
                  <a:cubicBezTo>
                    <a:pt x="6572" y="9811"/>
                    <a:pt x="15526" y="-95"/>
                    <a:pt x="17050" y="4858"/>
                  </a:cubicBezTo>
                  <a:cubicBezTo>
                    <a:pt x="22574" y="1524"/>
                    <a:pt x="25051" y="5906"/>
                    <a:pt x="28004" y="9144"/>
                  </a:cubicBezTo>
                  <a:lnTo>
                    <a:pt x="28004" y="9144"/>
                  </a:lnTo>
                  <a:cubicBezTo>
                    <a:pt x="28099" y="16859"/>
                    <a:pt x="20860" y="17240"/>
                    <a:pt x="16574" y="20574"/>
                  </a:cubicBezTo>
                  <a:cubicBezTo>
                    <a:pt x="13526" y="20479"/>
                    <a:pt x="10478" y="18383"/>
                    <a:pt x="7430" y="20574"/>
                  </a:cubicBezTo>
                  <a:cubicBezTo>
                    <a:pt x="5715" y="18955"/>
                    <a:pt x="3239" y="18002"/>
                    <a:pt x="2096" y="15621"/>
                  </a:cubicBezTo>
                  <a:cubicBezTo>
                    <a:pt x="1810" y="12192"/>
                    <a:pt x="857" y="8858"/>
                    <a:pt x="0" y="5524"/>
                  </a:cubicBezTo>
                  <a:cubicBezTo>
                    <a:pt x="190" y="3715"/>
                    <a:pt x="1905" y="3334"/>
                    <a:pt x="2953" y="2286"/>
                  </a:cubicBezTo>
                  <a:cubicBezTo>
                    <a:pt x="4477" y="1524"/>
                    <a:pt x="6001" y="762"/>
                    <a:pt x="7525" y="0"/>
                  </a:cubicBezTo>
                  <a:close/>
                </a:path>
              </a:pathLst>
            </a:custGeom>
            <a:solidFill>
              <a:srgbClr val="FCC501"/>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830" name="Google Shape;853;p3"/>
            <p:cNvSpPr/>
            <p:nvPr/>
          </p:nvSpPr>
          <p:spPr>
            <a:xfrm>
              <a:off x="9154426" y="2099550"/>
              <a:ext cx="13716" cy="10568"/>
            </a:xfrm>
            <a:custGeom>
              <a:avLst/>
              <a:gdLst/>
              <a:ahLst/>
              <a:cxnLst/>
              <a:rect l="l" t="t" r="r" b="b"/>
              <a:pathLst>
                <a:path w="13716" h="10568" extrusionOk="0">
                  <a:moveTo>
                    <a:pt x="13716" y="917"/>
                  </a:moveTo>
                  <a:cubicBezTo>
                    <a:pt x="12954" y="1679"/>
                    <a:pt x="12192" y="2441"/>
                    <a:pt x="11430" y="3203"/>
                  </a:cubicBezTo>
                  <a:cubicBezTo>
                    <a:pt x="8572" y="7203"/>
                    <a:pt x="7144" y="14633"/>
                    <a:pt x="0" y="7775"/>
                  </a:cubicBezTo>
                  <a:cubicBezTo>
                    <a:pt x="0" y="7013"/>
                    <a:pt x="0" y="6251"/>
                    <a:pt x="0" y="5489"/>
                  </a:cubicBezTo>
                  <a:cubicBezTo>
                    <a:pt x="2381" y="-2608"/>
                    <a:pt x="8477" y="536"/>
                    <a:pt x="13716" y="917"/>
                  </a:cubicBezTo>
                  <a:close/>
                </a:path>
              </a:pathLst>
            </a:custGeom>
            <a:solidFill>
              <a:srgbClr val="FDD106"/>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831" name="Google Shape;854;p3"/>
            <p:cNvSpPr/>
            <p:nvPr/>
          </p:nvSpPr>
          <p:spPr>
            <a:xfrm>
              <a:off x="9254915" y="2129388"/>
              <a:ext cx="22764" cy="12131"/>
            </a:xfrm>
            <a:custGeom>
              <a:avLst/>
              <a:gdLst/>
              <a:ahLst/>
              <a:cxnLst/>
              <a:rect l="l" t="t" r="r" b="b"/>
              <a:pathLst>
                <a:path w="22764" h="12131" extrusionOk="0">
                  <a:moveTo>
                    <a:pt x="0" y="7655"/>
                  </a:moveTo>
                  <a:cubicBezTo>
                    <a:pt x="3429" y="-346"/>
                    <a:pt x="8763" y="-2156"/>
                    <a:pt x="14002" y="2607"/>
                  </a:cubicBezTo>
                  <a:cubicBezTo>
                    <a:pt x="16478" y="4893"/>
                    <a:pt x="21717" y="2607"/>
                    <a:pt x="22765" y="7560"/>
                  </a:cubicBezTo>
                  <a:cubicBezTo>
                    <a:pt x="20860" y="7560"/>
                    <a:pt x="19145" y="8036"/>
                    <a:pt x="18193" y="9846"/>
                  </a:cubicBezTo>
                  <a:cubicBezTo>
                    <a:pt x="16669" y="10608"/>
                    <a:pt x="15145" y="11370"/>
                    <a:pt x="13621" y="12132"/>
                  </a:cubicBezTo>
                  <a:cubicBezTo>
                    <a:pt x="10763" y="8131"/>
                    <a:pt x="8477" y="2892"/>
                    <a:pt x="2191" y="7560"/>
                  </a:cubicBezTo>
                  <a:cubicBezTo>
                    <a:pt x="1524" y="8703"/>
                    <a:pt x="762" y="8703"/>
                    <a:pt x="0" y="7655"/>
                  </a:cubicBezTo>
                  <a:close/>
                </a:path>
              </a:pathLst>
            </a:custGeom>
            <a:solidFill>
              <a:srgbClr val="FDC401"/>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832" name="Google Shape;855;p3"/>
            <p:cNvSpPr/>
            <p:nvPr/>
          </p:nvSpPr>
          <p:spPr>
            <a:xfrm>
              <a:off x="9266303" y="2103471"/>
              <a:ext cx="25619" cy="15283"/>
            </a:xfrm>
            <a:custGeom>
              <a:avLst/>
              <a:gdLst/>
              <a:ahLst/>
              <a:cxnLst/>
              <a:rect l="l" t="t" r="r" b="b"/>
              <a:pathLst>
                <a:path w="25619" h="15283" extrusionOk="0">
                  <a:moveTo>
                    <a:pt x="6900" y="3853"/>
                  </a:moveTo>
                  <a:cubicBezTo>
                    <a:pt x="11472" y="3091"/>
                    <a:pt x="16615" y="5758"/>
                    <a:pt x="20616" y="1567"/>
                  </a:cubicBezTo>
                  <a:cubicBezTo>
                    <a:pt x="24235" y="-1862"/>
                    <a:pt x="24712" y="996"/>
                    <a:pt x="25188" y="3853"/>
                  </a:cubicBezTo>
                  <a:cubicBezTo>
                    <a:pt x="26617" y="6520"/>
                    <a:pt x="24140" y="7187"/>
                    <a:pt x="22902" y="8425"/>
                  </a:cubicBezTo>
                  <a:cubicBezTo>
                    <a:pt x="22807" y="11378"/>
                    <a:pt x="21283" y="12902"/>
                    <a:pt x="18330" y="12997"/>
                  </a:cubicBezTo>
                  <a:cubicBezTo>
                    <a:pt x="14520" y="16045"/>
                    <a:pt x="10710" y="16045"/>
                    <a:pt x="6900" y="12997"/>
                  </a:cubicBezTo>
                  <a:cubicBezTo>
                    <a:pt x="4614" y="11473"/>
                    <a:pt x="2328" y="9949"/>
                    <a:pt x="42" y="8425"/>
                  </a:cubicBezTo>
                  <a:cubicBezTo>
                    <a:pt x="-530" y="2615"/>
                    <a:pt x="4900" y="5853"/>
                    <a:pt x="6900" y="3853"/>
                  </a:cubicBezTo>
                  <a:close/>
                </a:path>
              </a:pathLst>
            </a:custGeom>
            <a:solidFill>
              <a:srgbClr val="F9B901"/>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833" name="Google Shape;856;p3"/>
            <p:cNvSpPr/>
            <p:nvPr/>
          </p:nvSpPr>
          <p:spPr>
            <a:xfrm>
              <a:off x="9289110" y="2107324"/>
              <a:ext cx="11334" cy="4645"/>
            </a:xfrm>
            <a:custGeom>
              <a:avLst/>
              <a:gdLst/>
              <a:ahLst/>
              <a:cxnLst/>
              <a:rect l="l" t="t" r="r" b="b"/>
              <a:pathLst>
                <a:path w="11334" h="4645" extrusionOk="0">
                  <a:moveTo>
                    <a:pt x="0" y="4572"/>
                  </a:moveTo>
                  <a:cubicBezTo>
                    <a:pt x="762" y="3048"/>
                    <a:pt x="1524" y="1524"/>
                    <a:pt x="2286" y="0"/>
                  </a:cubicBezTo>
                  <a:cubicBezTo>
                    <a:pt x="5334" y="0"/>
                    <a:pt x="8382" y="0"/>
                    <a:pt x="11335" y="0"/>
                  </a:cubicBezTo>
                  <a:cubicBezTo>
                    <a:pt x="10573" y="762"/>
                    <a:pt x="9811" y="1524"/>
                    <a:pt x="9049" y="2286"/>
                  </a:cubicBezTo>
                  <a:cubicBezTo>
                    <a:pt x="6286" y="3810"/>
                    <a:pt x="3334" y="4953"/>
                    <a:pt x="0" y="4572"/>
                  </a:cubicBezTo>
                  <a:close/>
                </a:path>
              </a:pathLst>
            </a:custGeom>
            <a:solidFill>
              <a:srgbClr val="F9B604"/>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834" name="Google Shape;857;p3"/>
            <p:cNvSpPr/>
            <p:nvPr/>
          </p:nvSpPr>
          <p:spPr>
            <a:xfrm>
              <a:off x="9179477" y="2124917"/>
              <a:ext cx="11334" cy="9765"/>
            </a:xfrm>
            <a:custGeom>
              <a:avLst/>
              <a:gdLst/>
              <a:ahLst/>
              <a:cxnLst/>
              <a:rect l="l" t="t" r="r" b="b"/>
              <a:pathLst>
                <a:path w="11334" h="9765" extrusionOk="0">
                  <a:moveTo>
                    <a:pt x="2381" y="7554"/>
                  </a:moveTo>
                  <a:cubicBezTo>
                    <a:pt x="1619" y="6792"/>
                    <a:pt x="857" y="6030"/>
                    <a:pt x="0" y="5268"/>
                  </a:cubicBezTo>
                  <a:cubicBezTo>
                    <a:pt x="1334" y="410"/>
                    <a:pt x="4477" y="-1019"/>
                    <a:pt x="9144" y="696"/>
                  </a:cubicBezTo>
                  <a:cubicBezTo>
                    <a:pt x="10287" y="2220"/>
                    <a:pt x="8096" y="3744"/>
                    <a:pt x="9144" y="5268"/>
                  </a:cubicBezTo>
                  <a:cubicBezTo>
                    <a:pt x="9906" y="6696"/>
                    <a:pt x="10668" y="8125"/>
                    <a:pt x="11335" y="9649"/>
                  </a:cubicBezTo>
                  <a:cubicBezTo>
                    <a:pt x="8096" y="10125"/>
                    <a:pt x="5239" y="9078"/>
                    <a:pt x="2381" y="7554"/>
                  </a:cubicBezTo>
                  <a:close/>
                </a:path>
              </a:pathLst>
            </a:custGeom>
            <a:solidFill>
              <a:srgbClr val="F8BE02"/>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835" name="Google Shape;858;p3"/>
            <p:cNvSpPr/>
            <p:nvPr/>
          </p:nvSpPr>
          <p:spPr>
            <a:xfrm>
              <a:off x="9211470" y="2054836"/>
              <a:ext cx="16108" cy="7856"/>
            </a:xfrm>
            <a:custGeom>
              <a:avLst/>
              <a:gdLst/>
              <a:ahLst/>
              <a:cxnLst/>
              <a:rect l="l" t="t" r="r" b="b"/>
              <a:pathLst>
                <a:path w="16108" h="7856" extrusionOk="0">
                  <a:moveTo>
                    <a:pt x="12" y="4578"/>
                  </a:moveTo>
                  <a:cubicBezTo>
                    <a:pt x="2964" y="958"/>
                    <a:pt x="7060" y="-89"/>
                    <a:pt x="11537" y="6"/>
                  </a:cubicBezTo>
                  <a:cubicBezTo>
                    <a:pt x="13442" y="101"/>
                    <a:pt x="15061" y="482"/>
                    <a:pt x="16109" y="2292"/>
                  </a:cubicBezTo>
                  <a:cubicBezTo>
                    <a:pt x="15252" y="4387"/>
                    <a:pt x="14013" y="5816"/>
                    <a:pt x="11537" y="4578"/>
                  </a:cubicBezTo>
                  <a:cubicBezTo>
                    <a:pt x="9251" y="5340"/>
                    <a:pt x="6965" y="6102"/>
                    <a:pt x="4679" y="6864"/>
                  </a:cubicBezTo>
                  <a:cubicBezTo>
                    <a:pt x="2012" y="8293"/>
                    <a:pt x="-179" y="8674"/>
                    <a:pt x="12" y="4578"/>
                  </a:cubicBezTo>
                  <a:close/>
                </a:path>
              </a:pathLst>
            </a:custGeom>
            <a:solidFill>
              <a:srgbClr val="FCC902"/>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836" name="Google Shape;859;p3"/>
            <p:cNvSpPr/>
            <p:nvPr/>
          </p:nvSpPr>
          <p:spPr>
            <a:xfrm>
              <a:off x="9221767" y="2057128"/>
              <a:ext cx="8002" cy="7446"/>
            </a:xfrm>
            <a:custGeom>
              <a:avLst/>
              <a:gdLst/>
              <a:ahLst/>
              <a:cxnLst/>
              <a:rect l="l" t="t" r="r" b="b"/>
              <a:pathLst>
                <a:path w="8002" h="7446" extrusionOk="0">
                  <a:moveTo>
                    <a:pt x="1144" y="2286"/>
                  </a:moveTo>
                  <a:cubicBezTo>
                    <a:pt x="2668" y="1524"/>
                    <a:pt x="4192" y="762"/>
                    <a:pt x="5716" y="0"/>
                  </a:cubicBezTo>
                  <a:cubicBezTo>
                    <a:pt x="6478" y="0"/>
                    <a:pt x="7240" y="0"/>
                    <a:pt x="8002" y="0"/>
                  </a:cubicBezTo>
                  <a:cubicBezTo>
                    <a:pt x="8002" y="1524"/>
                    <a:pt x="8002" y="3048"/>
                    <a:pt x="8002" y="4572"/>
                  </a:cubicBezTo>
                  <a:cubicBezTo>
                    <a:pt x="6288" y="6953"/>
                    <a:pt x="4192" y="8287"/>
                    <a:pt x="1144" y="6858"/>
                  </a:cubicBezTo>
                  <a:cubicBezTo>
                    <a:pt x="-1332" y="5334"/>
                    <a:pt x="954" y="3810"/>
                    <a:pt x="1144" y="2286"/>
                  </a:cubicBezTo>
                  <a:close/>
                </a:path>
              </a:pathLst>
            </a:custGeom>
            <a:solidFill>
              <a:srgbClr val="F9C306"/>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837" name="Google Shape;860;p3"/>
            <p:cNvSpPr/>
            <p:nvPr/>
          </p:nvSpPr>
          <p:spPr>
            <a:xfrm>
              <a:off x="9229360" y="2063890"/>
              <a:ext cx="22283" cy="31945"/>
            </a:xfrm>
            <a:custGeom>
              <a:avLst/>
              <a:gdLst/>
              <a:ahLst/>
              <a:cxnLst/>
              <a:rect l="l" t="t" r="r" b="b"/>
              <a:pathLst>
                <a:path w="22283" h="31945" extrusionOk="0">
                  <a:moveTo>
                    <a:pt x="9553" y="9144"/>
                  </a:moveTo>
                  <a:cubicBezTo>
                    <a:pt x="10125" y="15145"/>
                    <a:pt x="13458" y="12668"/>
                    <a:pt x="16411" y="11430"/>
                  </a:cubicBezTo>
                  <a:cubicBezTo>
                    <a:pt x="18602" y="12287"/>
                    <a:pt x="20126" y="13811"/>
                    <a:pt x="20983" y="16002"/>
                  </a:cubicBezTo>
                  <a:cubicBezTo>
                    <a:pt x="20888" y="16478"/>
                    <a:pt x="20888" y="16955"/>
                    <a:pt x="20793" y="17336"/>
                  </a:cubicBezTo>
                  <a:cubicBezTo>
                    <a:pt x="19173" y="21050"/>
                    <a:pt x="23936" y="24289"/>
                    <a:pt x="21650" y="28099"/>
                  </a:cubicBezTo>
                  <a:cubicBezTo>
                    <a:pt x="20031" y="30385"/>
                    <a:pt x="17745" y="31528"/>
                    <a:pt x="14982" y="31909"/>
                  </a:cubicBezTo>
                  <a:cubicBezTo>
                    <a:pt x="10791" y="32004"/>
                    <a:pt x="6505" y="32099"/>
                    <a:pt x="2695" y="29623"/>
                  </a:cubicBezTo>
                  <a:cubicBezTo>
                    <a:pt x="2409" y="24003"/>
                    <a:pt x="8601" y="26289"/>
                    <a:pt x="10696" y="23146"/>
                  </a:cubicBezTo>
                  <a:cubicBezTo>
                    <a:pt x="7934" y="20669"/>
                    <a:pt x="3933" y="24670"/>
                    <a:pt x="1266" y="20479"/>
                  </a:cubicBezTo>
                  <a:cubicBezTo>
                    <a:pt x="3933" y="17526"/>
                    <a:pt x="8791" y="13525"/>
                    <a:pt x="314" y="11335"/>
                  </a:cubicBezTo>
                  <a:cubicBezTo>
                    <a:pt x="-829" y="7715"/>
                    <a:pt x="1362" y="5334"/>
                    <a:pt x="3457" y="2953"/>
                  </a:cubicBezTo>
                  <a:cubicBezTo>
                    <a:pt x="3933" y="2667"/>
                    <a:pt x="4410" y="2477"/>
                    <a:pt x="4886" y="2191"/>
                  </a:cubicBezTo>
                  <a:cubicBezTo>
                    <a:pt x="7172" y="1429"/>
                    <a:pt x="9458" y="762"/>
                    <a:pt x="11744" y="0"/>
                  </a:cubicBezTo>
                  <a:cubicBezTo>
                    <a:pt x="11077" y="3143"/>
                    <a:pt x="10315" y="6191"/>
                    <a:pt x="9553" y="9144"/>
                  </a:cubicBezTo>
                  <a:close/>
                </a:path>
              </a:pathLst>
            </a:custGeom>
            <a:solidFill>
              <a:srgbClr val="FBC201"/>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838" name="Google Shape;861;p3"/>
            <p:cNvSpPr/>
            <p:nvPr/>
          </p:nvSpPr>
          <p:spPr>
            <a:xfrm>
              <a:off x="9212240" y="2061700"/>
              <a:ext cx="22101" cy="17990"/>
            </a:xfrm>
            <a:custGeom>
              <a:avLst/>
              <a:gdLst/>
              <a:ahLst/>
              <a:cxnLst/>
              <a:rect l="l" t="t" r="r" b="b"/>
              <a:pathLst>
                <a:path w="22101" h="17990" extrusionOk="0">
                  <a:moveTo>
                    <a:pt x="10671" y="2286"/>
                  </a:moveTo>
                  <a:cubicBezTo>
                    <a:pt x="12957" y="1524"/>
                    <a:pt x="15243" y="762"/>
                    <a:pt x="17529" y="0"/>
                  </a:cubicBezTo>
                  <a:cubicBezTo>
                    <a:pt x="20482" y="95"/>
                    <a:pt x="22006" y="1619"/>
                    <a:pt x="22101" y="4572"/>
                  </a:cubicBezTo>
                  <a:cubicBezTo>
                    <a:pt x="22101" y="4572"/>
                    <a:pt x="22101" y="4572"/>
                    <a:pt x="22101" y="4572"/>
                  </a:cubicBezTo>
                  <a:cubicBezTo>
                    <a:pt x="20292" y="6858"/>
                    <a:pt x="18672" y="9525"/>
                    <a:pt x="15243" y="6858"/>
                  </a:cubicBezTo>
                  <a:cubicBezTo>
                    <a:pt x="10576" y="7715"/>
                    <a:pt x="12767" y="12668"/>
                    <a:pt x="10481" y="14859"/>
                  </a:cubicBezTo>
                  <a:cubicBezTo>
                    <a:pt x="8576" y="16764"/>
                    <a:pt x="6671" y="18574"/>
                    <a:pt x="3623" y="17812"/>
                  </a:cubicBezTo>
                  <a:cubicBezTo>
                    <a:pt x="1718" y="17240"/>
                    <a:pt x="194" y="16097"/>
                    <a:pt x="3" y="14002"/>
                  </a:cubicBezTo>
                  <a:cubicBezTo>
                    <a:pt x="-92" y="11240"/>
                    <a:pt x="1813" y="9811"/>
                    <a:pt x="4099" y="9335"/>
                  </a:cubicBezTo>
                  <a:cubicBezTo>
                    <a:pt x="8195" y="8572"/>
                    <a:pt x="9147" y="5144"/>
                    <a:pt x="10671" y="2286"/>
                  </a:cubicBezTo>
                  <a:close/>
                </a:path>
              </a:pathLst>
            </a:custGeom>
            <a:solidFill>
              <a:srgbClr val="FDCD03"/>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839" name="Google Shape;862;p3"/>
            <p:cNvSpPr/>
            <p:nvPr/>
          </p:nvSpPr>
          <p:spPr>
            <a:xfrm>
              <a:off x="9272057" y="2116468"/>
              <a:ext cx="12607" cy="9144"/>
            </a:xfrm>
            <a:custGeom>
              <a:avLst/>
              <a:gdLst/>
              <a:ahLst/>
              <a:cxnLst/>
              <a:rect l="l" t="t" r="r" b="b"/>
              <a:pathLst>
                <a:path w="12607" h="9144" extrusionOk="0">
                  <a:moveTo>
                    <a:pt x="1146" y="0"/>
                  </a:moveTo>
                  <a:cubicBezTo>
                    <a:pt x="4956" y="0"/>
                    <a:pt x="8766" y="0"/>
                    <a:pt x="12576" y="0"/>
                  </a:cubicBezTo>
                  <a:cubicBezTo>
                    <a:pt x="12767" y="3905"/>
                    <a:pt x="12195" y="7430"/>
                    <a:pt x="8004" y="9144"/>
                  </a:cubicBezTo>
                  <a:cubicBezTo>
                    <a:pt x="8004" y="4286"/>
                    <a:pt x="-3616" y="8287"/>
                    <a:pt x="1146" y="0"/>
                  </a:cubicBezTo>
                  <a:close/>
                </a:path>
              </a:pathLst>
            </a:custGeom>
            <a:solidFill>
              <a:srgbClr val="F4B700"/>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840" name="Google Shape;863;p3"/>
            <p:cNvSpPr/>
            <p:nvPr/>
          </p:nvSpPr>
          <p:spPr>
            <a:xfrm>
              <a:off x="9243485" y="2086221"/>
              <a:ext cx="29622" cy="30590"/>
            </a:xfrm>
            <a:custGeom>
              <a:avLst/>
              <a:gdLst/>
              <a:ahLst/>
              <a:cxnLst/>
              <a:rect l="l" t="t" r="r" b="b"/>
              <a:pathLst>
                <a:path w="29622" h="30590" extrusionOk="0">
                  <a:moveTo>
                    <a:pt x="0" y="7387"/>
                  </a:moveTo>
                  <a:cubicBezTo>
                    <a:pt x="2286" y="6625"/>
                    <a:pt x="4572" y="5863"/>
                    <a:pt x="6858" y="5101"/>
                  </a:cubicBezTo>
                  <a:cubicBezTo>
                    <a:pt x="8668" y="3673"/>
                    <a:pt x="7525" y="-518"/>
                    <a:pt x="11525" y="53"/>
                  </a:cubicBezTo>
                  <a:cubicBezTo>
                    <a:pt x="14573" y="2339"/>
                    <a:pt x="15812" y="5768"/>
                    <a:pt x="16955" y="9102"/>
                  </a:cubicBezTo>
                  <a:cubicBezTo>
                    <a:pt x="17050" y="10054"/>
                    <a:pt x="16955" y="11102"/>
                    <a:pt x="16574" y="11959"/>
                  </a:cubicBezTo>
                  <a:cubicBezTo>
                    <a:pt x="16193" y="12531"/>
                    <a:pt x="14954" y="12436"/>
                    <a:pt x="14764" y="13007"/>
                  </a:cubicBezTo>
                  <a:cubicBezTo>
                    <a:pt x="14573" y="13483"/>
                    <a:pt x="15431" y="13769"/>
                    <a:pt x="16193" y="13483"/>
                  </a:cubicBezTo>
                  <a:cubicBezTo>
                    <a:pt x="17431" y="13960"/>
                    <a:pt x="18288" y="14722"/>
                    <a:pt x="19145" y="15674"/>
                  </a:cubicBezTo>
                  <a:cubicBezTo>
                    <a:pt x="20479" y="17389"/>
                    <a:pt x="21050" y="19579"/>
                    <a:pt x="22765" y="21008"/>
                  </a:cubicBezTo>
                  <a:cubicBezTo>
                    <a:pt x="25051" y="19579"/>
                    <a:pt x="27337" y="19579"/>
                    <a:pt x="29623" y="21008"/>
                  </a:cubicBezTo>
                  <a:cubicBezTo>
                    <a:pt x="27337" y="22532"/>
                    <a:pt x="25051" y="24056"/>
                    <a:pt x="22765" y="25580"/>
                  </a:cubicBezTo>
                  <a:cubicBezTo>
                    <a:pt x="18860" y="26723"/>
                    <a:pt x="16574" y="32152"/>
                    <a:pt x="11335" y="30152"/>
                  </a:cubicBezTo>
                  <a:cubicBezTo>
                    <a:pt x="9239" y="26723"/>
                    <a:pt x="6191" y="28438"/>
                    <a:pt x="3429" y="28819"/>
                  </a:cubicBezTo>
                  <a:cubicBezTo>
                    <a:pt x="2477" y="28628"/>
                    <a:pt x="1619" y="28057"/>
                    <a:pt x="1048" y="27199"/>
                  </a:cubicBezTo>
                  <a:cubicBezTo>
                    <a:pt x="191" y="20627"/>
                    <a:pt x="2000" y="13960"/>
                    <a:pt x="0" y="7387"/>
                  </a:cubicBezTo>
                  <a:close/>
                </a:path>
              </a:pathLst>
            </a:custGeom>
            <a:solidFill>
              <a:srgbClr val="F6B401"/>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841" name="Google Shape;864;p3"/>
            <p:cNvSpPr/>
            <p:nvPr/>
          </p:nvSpPr>
          <p:spPr>
            <a:xfrm>
              <a:off x="9221223" y="2115992"/>
              <a:ext cx="24547" cy="18192"/>
            </a:xfrm>
            <a:custGeom>
              <a:avLst/>
              <a:gdLst/>
              <a:ahLst/>
              <a:cxnLst/>
              <a:rect l="l" t="t" r="r" b="b"/>
              <a:pathLst>
                <a:path w="24547" h="18192" extrusionOk="0">
                  <a:moveTo>
                    <a:pt x="24548" y="2762"/>
                  </a:moveTo>
                  <a:cubicBezTo>
                    <a:pt x="24548" y="3524"/>
                    <a:pt x="24548" y="4286"/>
                    <a:pt x="24548" y="5048"/>
                  </a:cubicBezTo>
                  <a:cubicBezTo>
                    <a:pt x="21976" y="9525"/>
                    <a:pt x="16166" y="10192"/>
                    <a:pt x="13594" y="14573"/>
                  </a:cubicBezTo>
                  <a:cubicBezTo>
                    <a:pt x="12642" y="15049"/>
                    <a:pt x="11689" y="14859"/>
                    <a:pt x="10927" y="14192"/>
                  </a:cubicBezTo>
                  <a:cubicBezTo>
                    <a:pt x="7308" y="13525"/>
                    <a:pt x="4736" y="15430"/>
                    <a:pt x="2259" y="18193"/>
                  </a:cubicBezTo>
                  <a:cubicBezTo>
                    <a:pt x="-312" y="14478"/>
                    <a:pt x="-408" y="10954"/>
                    <a:pt x="1783" y="7334"/>
                  </a:cubicBezTo>
                  <a:cubicBezTo>
                    <a:pt x="-1551" y="1238"/>
                    <a:pt x="-598" y="0"/>
                    <a:pt x="7974" y="0"/>
                  </a:cubicBezTo>
                  <a:cubicBezTo>
                    <a:pt x="10165" y="3238"/>
                    <a:pt x="8832" y="5239"/>
                    <a:pt x="7974" y="5810"/>
                  </a:cubicBezTo>
                  <a:cubicBezTo>
                    <a:pt x="11118" y="2953"/>
                    <a:pt x="15975" y="-2096"/>
                    <a:pt x="23500" y="1619"/>
                  </a:cubicBezTo>
                  <a:cubicBezTo>
                    <a:pt x="23786" y="2000"/>
                    <a:pt x="24167" y="2381"/>
                    <a:pt x="24548" y="2762"/>
                  </a:cubicBezTo>
                  <a:close/>
                </a:path>
              </a:pathLst>
            </a:custGeom>
            <a:solidFill>
              <a:srgbClr val="FCC101"/>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842" name="Google Shape;865;p3"/>
            <p:cNvSpPr/>
            <p:nvPr/>
          </p:nvSpPr>
          <p:spPr>
            <a:xfrm>
              <a:off x="9229767" y="2132452"/>
              <a:ext cx="11587" cy="9493"/>
            </a:xfrm>
            <a:custGeom>
              <a:avLst/>
              <a:gdLst/>
              <a:ahLst/>
              <a:cxnLst/>
              <a:rect l="l" t="t" r="r" b="b"/>
              <a:pathLst>
                <a:path w="11587" h="9493" extrusionOk="0">
                  <a:moveTo>
                    <a:pt x="6860" y="19"/>
                  </a:moveTo>
                  <a:cubicBezTo>
                    <a:pt x="11622" y="686"/>
                    <a:pt x="12765" y="4115"/>
                    <a:pt x="10384" y="7258"/>
                  </a:cubicBezTo>
                  <a:cubicBezTo>
                    <a:pt x="5526" y="13735"/>
                    <a:pt x="3907" y="4019"/>
                    <a:pt x="2" y="4591"/>
                  </a:cubicBezTo>
                  <a:cubicBezTo>
                    <a:pt x="-93" y="-553"/>
                    <a:pt x="3621" y="19"/>
                    <a:pt x="6860" y="19"/>
                  </a:cubicBezTo>
                  <a:close/>
                </a:path>
              </a:pathLst>
            </a:custGeom>
            <a:solidFill>
              <a:srgbClr val="F5B701"/>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843" name="Google Shape;866;p3"/>
            <p:cNvSpPr/>
            <p:nvPr/>
          </p:nvSpPr>
          <p:spPr>
            <a:xfrm>
              <a:off x="9245291" y="2109819"/>
              <a:ext cx="11294" cy="8967"/>
            </a:xfrm>
            <a:custGeom>
              <a:avLst/>
              <a:gdLst/>
              <a:ahLst/>
              <a:cxnLst/>
              <a:rect l="l" t="t" r="r" b="b"/>
              <a:pathLst>
                <a:path w="11294" h="8967" extrusionOk="0">
                  <a:moveTo>
                    <a:pt x="2766" y="4363"/>
                  </a:moveTo>
                  <a:cubicBezTo>
                    <a:pt x="4195" y="1601"/>
                    <a:pt x="6195" y="-971"/>
                    <a:pt x="9433" y="363"/>
                  </a:cubicBezTo>
                  <a:cubicBezTo>
                    <a:pt x="13243" y="1887"/>
                    <a:pt x="10100" y="4458"/>
                    <a:pt x="9624" y="6649"/>
                  </a:cubicBezTo>
                  <a:cubicBezTo>
                    <a:pt x="7243" y="9983"/>
                    <a:pt x="3623" y="8649"/>
                    <a:pt x="480" y="8935"/>
                  </a:cubicBezTo>
                  <a:lnTo>
                    <a:pt x="480" y="8935"/>
                  </a:lnTo>
                  <a:cubicBezTo>
                    <a:pt x="-1044" y="6268"/>
                    <a:pt x="1432" y="5601"/>
                    <a:pt x="2766" y="4363"/>
                  </a:cubicBezTo>
                  <a:close/>
                </a:path>
              </a:pathLst>
            </a:custGeom>
            <a:solidFill>
              <a:srgbClr val="FCC101"/>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844" name="Google Shape;867;p3"/>
            <p:cNvSpPr/>
            <p:nvPr/>
          </p:nvSpPr>
          <p:spPr>
            <a:xfrm>
              <a:off x="9234341" y="2121041"/>
              <a:ext cx="14455" cy="9858"/>
            </a:xfrm>
            <a:custGeom>
              <a:avLst/>
              <a:gdLst/>
              <a:ahLst/>
              <a:cxnLst/>
              <a:rect l="l" t="t" r="r" b="b"/>
              <a:pathLst>
                <a:path w="14455" h="9858" extrusionOk="0">
                  <a:moveTo>
                    <a:pt x="0" y="9144"/>
                  </a:moveTo>
                  <a:cubicBezTo>
                    <a:pt x="1048" y="2572"/>
                    <a:pt x="7525" y="2953"/>
                    <a:pt x="11430" y="0"/>
                  </a:cubicBezTo>
                  <a:cubicBezTo>
                    <a:pt x="14288" y="381"/>
                    <a:pt x="15907" y="1619"/>
                    <a:pt x="12668" y="3715"/>
                  </a:cubicBezTo>
                  <a:cubicBezTo>
                    <a:pt x="9430" y="5905"/>
                    <a:pt x="5715" y="7334"/>
                    <a:pt x="2286" y="9144"/>
                  </a:cubicBezTo>
                  <a:cubicBezTo>
                    <a:pt x="1524" y="10096"/>
                    <a:pt x="762" y="10096"/>
                    <a:pt x="0" y="9144"/>
                  </a:cubicBezTo>
                  <a:close/>
                </a:path>
              </a:pathLst>
            </a:custGeom>
            <a:solidFill>
              <a:srgbClr val="F5B701"/>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845" name="Google Shape;868;p3"/>
            <p:cNvSpPr/>
            <p:nvPr/>
          </p:nvSpPr>
          <p:spPr>
            <a:xfrm>
              <a:off x="9215291" y="2111221"/>
              <a:ext cx="14859" cy="12105"/>
            </a:xfrm>
            <a:custGeom>
              <a:avLst/>
              <a:gdLst/>
              <a:ahLst/>
              <a:cxnLst/>
              <a:rect l="l" t="t" r="r" b="b"/>
              <a:pathLst>
                <a:path w="14859" h="12105" extrusionOk="0">
                  <a:moveTo>
                    <a:pt x="14478" y="5248"/>
                  </a:moveTo>
                  <a:cubicBezTo>
                    <a:pt x="11240" y="6581"/>
                    <a:pt x="5144" y="4962"/>
                    <a:pt x="7620" y="12106"/>
                  </a:cubicBezTo>
                  <a:cubicBezTo>
                    <a:pt x="5715" y="12106"/>
                    <a:pt x="4001" y="11630"/>
                    <a:pt x="3048" y="9820"/>
                  </a:cubicBezTo>
                  <a:cubicBezTo>
                    <a:pt x="1619" y="9058"/>
                    <a:pt x="191" y="8391"/>
                    <a:pt x="0" y="6486"/>
                  </a:cubicBezTo>
                  <a:cubicBezTo>
                    <a:pt x="2477" y="295"/>
                    <a:pt x="6763" y="-1420"/>
                    <a:pt x="12859" y="1152"/>
                  </a:cubicBezTo>
                  <a:cubicBezTo>
                    <a:pt x="13716" y="1819"/>
                    <a:pt x="14383" y="2676"/>
                    <a:pt x="14859" y="3629"/>
                  </a:cubicBezTo>
                  <a:cubicBezTo>
                    <a:pt x="14764" y="4200"/>
                    <a:pt x="14573" y="4676"/>
                    <a:pt x="14478" y="5248"/>
                  </a:cubicBezTo>
                  <a:close/>
                </a:path>
              </a:pathLst>
            </a:custGeom>
            <a:solidFill>
              <a:srgbClr val="F8B901"/>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846" name="Google Shape;869;p3"/>
            <p:cNvSpPr/>
            <p:nvPr/>
          </p:nvSpPr>
          <p:spPr>
            <a:xfrm>
              <a:off x="9208064" y="2127899"/>
              <a:ext cx="8839" cy="9143"/>
            </a:xfrm>
            <a:custGeom>
              <a:avLst/>
              <a:gdLst/>
              <a:ahLst/>
              <a:cxnLst/>
              <a:rect l="l" t="t" r="r" b="b"/>
              <a:pathLst>
                <a:path w="8839" h="9143" extrusionOk="0">
                  <a:moveTo>
                    <a:pt x="1131" y="4572"/>
                  </a:moveTo>
                  <a:cubicBezTo>
                    <a:pt x="3417" y="3048"/>
                    <a:pt x="5703" y="1524"/>
                    <a:pt x="7989" y="0"/>
                  </a:cubicBezTo>
                  <a:cubicBezTo>
                    <a:pt x="10846" y="6953"/>
                    <a:pt x="5989" y="8001"/>
                    <a:pt x="1131" y="9144"/>
                  </a:cubicBezTo>
                  <a:cubicBezTo>
                    <a:pt x="845" y="8858"/>
                    <a:pt x="559" y="8477"/>
                    <a:pt x="178" y="8191"/>
                  </a:cubicBezTo>
                  <a:cubicBezTo>
                    <a:pt x="-203" y="6763"/>
                    <a:pt x="-12" y="5524"/>
                    <a:pt x="1131" y="4572"/>
                  </a:cubicBezTo>
                  <a:close/>
                </a:path>
              </a:pathLst>
            </a:custGeom>
            <a:solidFill>
              <a:srgbClr val="F8B901"/>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847" name="Google Shape;870;p3"/>
            <p:cNvSpPr/>
            <p:nvPr/>
          </p:nvSpPr>
          <p:spPr>
            <a:xfrm>
              <a:off x="9207592" y="2117590"/>
              <a:ext cx="10746" cy="7418"/>
            </a:xfrm>
            <a:custGeom>
              <a:avLst/>
              <a:gdLst/>
              <a:ahLst/>
              <a:cxnLst/>
              <a:rect l="l" t="t" r="r" b="b"/>
              <a:pathLst>
                <a:path w="10746" h="7418" extrusionOk="0">
                  <a:moveTo>
                    <a:pt x="8461" y="1164"/>
                  </a:moveTo>
                  <a:cubicBezTo>
                    <a:pt x="9223" y="1926"/>
                    <a:pt x="9985" y="2688"/>
                    <a:pt x="10747" y="3450"/>
                  </a:cubicBezTo>
                  <a:cubicBezTo>
                    <a:pt x="9223" y="4212"/>
                    <a:pt x="7699" y="4974"/>
                    <a:pt x="6175" y="5832"/>
                  </a:cubicBezTo>
                  <a:cubicBezTo>
                    <a:pt x="4270" y="6213"/>
                    <a:pt x="2555" y="8594"/>
                    <a:pt x="555" y="6689"/>
                  </a:cubicBezTo>
                  <a:cubicBezTo>
                    <a:pt x="-683" y="5546"/>
                    <a:pt x="365" y="4212"/>
                    <a:pt x="1603" y="3450"/>
                  </a:cubicBezTo>
                  <a:cubicBezTo>
                    <a:pt x="3222" y="498"/>
                    <a:pt x="5127" y="-1312"/>
                    <a:pt x="8461" y="1164"/>
                  </a:cubicBezTo>
                  <a:close/>
                </a:path>
              </a:pathLst>
            </a:custGeom>
            <a:solidFill>
              <a:srgbClr val="EDAD01"/>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848" name="Google Shape;871;p3"/>
            <p:cNvSpPr/>
            <p:nvPr/>
          </p:nvSpPr>
          <p:spPr>
            <a:xfrm>
              <a:off x="9202337" y="2135623"/>
              <a:ext cx="6858" cy="8181"/>
            </a:xfrm>
            <a:custGeom>
              <a:avLst/>
              <a:gdLst/>
              <a:ahLst/>
              <a:cxnLst/>
              <a:rect l="l" t="t" r="r" b="b"/>
              <a:pathLst>
                <a:path w="6858" h="8181" extrusionOk="0">
                  <a:moveTo>
                    <a:pt x="0" y="8182"/>
                  </a:moveTo>
                  <a:cubicBezTo>
                    <a:pt x="0" y="5896"/>
                    <a:pt x="0" y="3610"/>
                    <a:pt x="0" y="1324"/>
                  </a:cubicBezTo>
                  <a:cubicBezTo>
                    <a:pt x="2286" y="-295"/>
                    <a:pt x="4572" y="-581"/>
                    <a:pt x="6858" y="1324"/>
                  </a:cubicBezTo>
                  <a:lnTo>
                    <a:pt x="6858" y="1324"/>
                  </a:lnTo>
                  <a:cubicBezTo>
                    <a:pt x="6858" y="2086"/>
                    <a:pt x="6858" y="2848"/>
                    <a:pt x="6858" y="3610"/>
                  </a:cubicBezTo>
                  <a:cubicBezTo>
                    <a:pt x="5620" y="6658"/>
                    <a:pt x="3334" y="8182"/>
                    <a:pt x="0" y="8182"/>
                  </a:cubicBezTo>
                  <a:close/>
                </a:path>
              </a:pathLst>
            </a:custGeom>
            <a:solidFill>
              <a:srgbClr val="F8B901"/>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849" name="Google Shape;872;p3"/>
            <p:cNvSpPr/>
            <p:nvPr/>
          </p:nvSpPr>
          <p:spPr>
            <a:xfrm>
              <a:off x="9228116" y="2130185"/>
              <a:ext cx="8511" cy="6857"/>
            </a:xfrm>
            <a:custGeom>
              <a:avLst/>
              <a:gdLst/>
              <a:ahLst/>
              <a:cxnLst/>
              <a:rect l="l" t="t" r="r" b="b"/>
              <a:pathLst>
                <a:path w="8511" h="6857" extrusionOk="0">
                  <a:moveTo>
                    <a:pt x="6225" y="0"/>
                  </a:moveTo>
                  <a:cubicBezTo>
                    <a:pt x="6987" y="0"/>
                    <a:pt x="7749" y="0"/>
                    <a:pt x="8511" y="0"/>
                  </a:cubicBezTo>
                  <a:cubicBezTo>
                    <a:pt x="8511" y="762"/>
                    <a:pt x="8511" y="1524"/>
                    <a:pt x="8511" y="2286"/>
                  </a:cubicBezTo>
                  <a:cubicBezTo>
                    <a:pt x="6225" y="3810"/>
                    <a:pt x="3939" y="5334"/>
                    <a:pt x="1653" y="6858"/>
                  </a:cubicBezTo>
                  <a:cubicBezTo>
                    <a:pt x="-3014" y="2762"/>
                    <a:pt x="3653" y="2477"/>
                    <a:pt x="3939" y="0"/>
                  </a:cubicBezTo>
                  <a:cubicBezTo>
                    <a:pt x="4701" y="0"/>
                    <a:pt x="5463" y="0"/>
                    <a:pt x="6225" y="0"/>
                  </a:cubicBezTo>
                  <a:close/>
                </a:path>
              </a:pathLst>
            </a:custGeom>
            <a:solidFill>
              <a:srgbClr val="F0B101"/>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850" name="Google Shape;873;p3"/>
            <p:cNvSpPr/>
            <p:nvPr/>
          </p:nvSpPr>
          <p:spPr>
            <a:xfrm>
              <a:off x="9253268" y="2137042"/>
              <a:ext cx="3933" cy="5543"/>
            </a:xfrm>
            <a:custGeom>
              <a:avLst/>
              <a:gdLst/>
              <a:ahLst/>
              <a:cxnLst/>
              <a:rect l="l" t="t" r="r" b="b"/>
              <a:pathLst>
                <a:path w="3933" h="5543" extrusionOk="0">
                  <a:moveTo>
                    <a:pt x="1647" y="0"/>
                  </a:moveTo>
                  <a:cubicBezTo>
                    <a:pt x="2409" y="0"/>
                    <a:pt x="3171" y="0"/>
                    <a:pt x="3933" y="0"/>
                  </a:cubicBezTo>
                  <a:cubicBezTo>
                    <a:pt x="3267" y="2096"/>
                    <a:pt x="5172" y="6287"/>
                    <a:pt x="1171" y="5429"/>
                  </a:cubicBezTo>
                  <a:cubicBezTo>
                    <a:pt x="-1591" y="4763"/>
                    <a:pt x="1362" y="1810"/>
                    <a:pt x="1647" y="0"/>
                  </a:cubicBezTo>
                  <a:close/>
                </a:path>
              </a:pathLst>
            </a:custGeom>
            <a:solidFill>
              <a:srgbClr val="F4B301"/>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851" name="Google Shape;874;p3"/>
            <p:cNvSpPr/>
            <p:nvPr/>
          </p:nvSpPr>
          <p:spPr>
            <a:xfrm>
              <a:off x="9229769" y="2092693"/>
              <a:ext cx="17487" cy="22335"/>
            </a:xfrm>
            <a:custGeom>
              <a:avLst/>
              <a:gdLst/>
              <a:ahLst/>
              <a:cxnLst/>
              <a:rect l="l" t="t" r="r" b="b"/>
              <a:pathLst>
                <a:path w="17487" h="22335" extrusionOk="0">
                  <a:moveTo>
                    <a:pt x="13716" y="916"/>
                  </a:moveTo>
                  <a:cubicBezTo>
                    <a:pt x="20765" y="7107"/>
                    <a:pt x="15716" y="14536"/>
                    <a:pt x="16002" y="21490"/>
                  </a:cubicBezTo>
                  <a:cubicBezTo>
                    <a:pt x="14097" y="22823"/>
                    <a:pt x="12002" y="22252"/>
                    <a:pt x="9906" y="21966"/>
                  </a:cubicBezTo>
                  <a:cubicBezTo>
                    <a:pt x="5429" y="20537"/>
                    <a:pt x="572" y="19204"/>
                    <a:pt x="6001" y="13489"/>
                  </a:cubicBezTo>
                  <a:cubicBezTo>
                    <a:pt x="9144" y="10155"/>
                    <a:pt x="5715" y="9298"/>
                    <a:pt x="4286" y="7583"/>
                  </a:cubicBezTo>
                  <a:cubicBezTo>
                    <a:pt x="2667" y="6345"/>
                    <a:pt x="953" y="5202"/>
                    <a:pt x="0" y="3297"/>
                  </a:cubicBezTo>
                  <a:cubicBezTo>
                    <a:pt x="762" y="2535"/>
                    <a:pt x="1524" y="1773"/>
                    <a:pt x="2286" y="1011"/>
                  </a:cubicBezTo>
                  <a:cubicBezTo>
                    <a:pt x="6096" y="-1561"/>
                    <a:pt x="9906" y="1678"/>
                    <a:pt x="13716" y="916"/>
                  </a:cubicBezTo>
                  <a:close/>
                </a:path>
              </a:pathLst>
            </a:custGeom>
            <a:solidFill>
              <a:srgbClr val="FABD01"/>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852" name="Google Shape;875;p3"/>
            <p:cNvSpPr/>
            <p:nvPr/>
          </p:nvSpPr>
          <p:spPr>
            <a:xfrm>
              <a:off x="9210797" y="2093001"/>
              <a:ext cx="14730" cy="9751"/>
            </a:xfrm>
            <a:custGeom>
              <a:avLst/>
              <a:gdLst/>
              <a:ahLst/>
              <a:cxnLst/>
              <a:rect l="l" t="t" r="r" b="b"/>
              <a:pathLst>
                <a:path w="14730" h="9751" extrusionOk="0">
                  <a:moveTo>
                    <a:pt x="5256" y="9751"/>
                  </a:moveTo>
                  <a:cubicBezTo>
                    <a:pt x="4494" y="9751"/>
                    <a:pt x="3732" y="9751"/>
                    <a:pt x="2970" y="9751"/>
                  </a:cubicBezTo>
                  <a:cubicBezTo>
                    <a:pt x="3732" y="7465"/>
                    <a:pt x="-4078" y="5179"/>
                    <a:pt x="2970" y="2893"/>
                  </a:cubicBezTo>
                  <a:cubicBezTo>
                    <a:pt x="4970" y="1179"/>
                    <a:pt x="6685" y="-1107"/>
                    <a:pt x="9828" y="607"/>
                  </a:cubicBezTo>
                  <a:cubicBezTo>
                    <a:pt x="11733" y="607"/>
                    <a:pt x="13448" y="1083"/>
                    <a:pt x="14400" y="2893"/>
                  </a:cubicBezTo>
                  <a:cubicBezTo>
                    <a:pt x="15257" y="4608"/>
                    <a:pt x="14305" y="5655"/>
                    <a:pt x="13162" y="6703"/>
                  </a:cubicBezTo>
                  <a:cubicBezTo>
                    <a:pt x="10781" y="8418"/>
                    <a:pt x="7637" y="7941"/>
                    <a:pt x="5256" y="9751"/>
                  </a:cubicBezTo>
                  <a:close/>
                </a:path>
              </a:pathLst>
            </a:custGeom>
            <a:solidFill>
              <a:srgbClr val="FDCC01"/>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853" name="Google Shape;876;p3"/>
            <p:cNvSpPr/>
            <p:nvPr/>
          </p:nvSpPr>
          <p:spPr>
            <a:xfrm>
              <a:off x="9208195" y="2059318"/>
              <a:ext cx="8522" cy="9907"/>
            </a:xfrm>
            <a:custGeom>
              <a:avLst/>
              <a:gdLst/>
              <a:ahLst/>
              <a:cxnLst/>
              <a:rect l="l" t="t" r="r" b="b"/>
              <a:pathLst>
                <a:path w="8522" h="9907" extrusionOk="0">
                  <a:moveTo>
                    <a:pt x="3286" y="95"/>
                  </a:moveTo>
                  <a:cubicBezTo>
                    <a:pt x="4239" y="1905"/>
                    <a:pt x="5953" y="2381"/>
                    <a:pt x="7858" y="2381"/>
                  </a:cubicBezTo>
                  <a:cubicBezTo>
                    <a:pt x="10430" y="8382"/>
                    <a:pt x="4905" y="9811"/>
                    <a:pt x="1953" y="9906"/>
                  </a:cubicBezTo>
                  <a:cubicBezTo>
                    <a:pt x="-2905" y="10001"/>
                    <a:pt x="3858" y="6096"/>
                    <a:pt x="1000" y="4572"/>
                  </a:cubicBezTo>
                  <a:cubicBezTo>
                    <a:pt x="-333" y="3048"/>
                    <a:pt x="-333" y="1524"/>
                    <a:pt x="1000" y="0"/>
                  </a:cubicBezTo>
                  <a:cubicBezTo>
                    <a:pt x="1762" y="95"/>
                    <a:pt x="2524" y="95"/>
                    <a:pt x="3286" y="95"/>
                  </a:cubicBezTo>
                  <a:close/>
                </a:path>
              </a:pathLst>
            </a:custGeom>
            <a:solidFill>
              <a:srgbClr val="F9C306"/>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854" name="Google Shape;877;p3"/>
            <p:cNvSpPr/>
            <p:nvPr/>
          </p:nvSpPr>
          <p:spPr>
            <a:xfrm>
              <a:off x="9203062" y="2071645"/>
              <a:ext cx="5457" cy="8819"/>
            </a:xfrm>
            <a:custGeom>
              <a:avLst/>
              <a:gdLst/>
              <a:ahLst/>
              <a:cxnLst/>
              <a:rect l="l" t="t" r="r" b="b"/>
              <a:pathLst>
                <a:path w="5457" h="8819" extrusionOk="0">
                  <a:moveTo>
                    <a:pt x="609" y="8819"/>
                  </a:moveTo>
                  <a:cubicBezTo>
                    <a:pt x="1943" y="5867"/>
                    <a:pt x="-2248" y="2152"/>
                    <a:pt x="1847" y="56"/>
                  </a:cubicBezTo>
                  <a:cubicBezTo>
                    <a:pt x="2419" y="-229"/>
                    <a:pt x="4038" y="628"/>
                    <a:pt x="4514" y="1390"/>
                  </a:cubicBezTo>
                  <a:cubicBezTo>
                    <a:pt x="7181" y="5581"/>
                    <a:pt x="3657" y="7200"/>
                    <a:pt x="609" y="8819"/>
                  </a:cubicBezTo>
                  <a:close/>
                </a:path>
              </a:pathLst>
            </a:custGeom>
            <a:solidFill>
              <a:srgbClr val="F9C306"/>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855" name="Google Shape;878;p3"/>
            <p:cNvSpPr/>
            <p:nvPr/>
          </p:nvSpPr>
          <p:spPr>
            <a:xfrm>
              <a:off x="9201678" y="2057128"/>
              <a:ext cx="7517" cy="9144"/>
            </a:xfrm>
            <a:custGeom>
              <a:avLst/>
              <a:gdLst/>
              <a:ahLst/>
              <a:cxnLst/>
              <a:rect l="l" t="t" r="r" b="b"/>
              <a:pathLst>
                <a:path w="7517" h="9144" extrusionOk="0">
                  <a:moveTo>
                    <a:pt x="7517" y="2286"/>
                  </a:moveTo>
                  <a:cubicBezTo>
                    <a:pt x="7517" y="3810"/>
                    <a:pt x="7517" y="5334"/>
                    <a:pt x="7517" y="6858"/>
                  </a:cubicBezTo>
                  <a:cubicBezTo>
                    <a:pt x="5231" y="7620"/>
                    <a:pt x="2945" y="8382"/>
                    <a:pt x="659" y="9144"/>
                  </a:cubicBezTo>
                  <a:cubicBezTo>
                    <a:pt x="-2294" y="2096"/>
                    <a:pt x="5517" y="3239"/>
                    <a:pt x="7517" y="0"/>
                  </a:cubicBezTo>
                  <a:cubicBezTo>
                    <a:pt x="7517" y="762"/>
                    <a:pt x="7517" y="1524"/>
                    <a:pt x="7517" y="2286"/>
                  </a:cubicBezTo>
                  <a:close/>
                </a:path>
              </a:pathLst>
            </a:custGeom>
            <a:solidFill>
              <a:srgbClr val="F2B603"/>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856" name="Google Shape;879;p3"/>
            <p:cNvSpPr/>
            <p:nvPr/>
          </p:nvSpPr>
          <p:spPr>
            <a:xfrm>
              <a:off x="9221952" y="2095894"/>
              <a:ext cx="12388" cy="7352"/>
            </a:xfrm>
            <a:custGeom>
              <a:avLst/>
              <a:gdLst/>
              <a:ahLst/>
              <a:cxnLst/>
              <a:rect l="l" t="t" r="r" b="b"/>
              <a:pathLst>
                <a:path w="12388" h="7352" extrusionOk="0">
                  <a:moveTo>
                    <a:pt x="959" y="2286"/>
                  </a:moveTo>
                  <a:cubicBezTo>
                    <a:pt x="1721" y="1524"/>
                    <a:pt x="2483" y="762"/>
                    <a:pt x="3245" y="0"/>
                  </a:cubicBezTo>
                  <a:cubicBezTo>
                    <a:pt x="4769" y="0"/>
                    <a:pt x="6293" y="0"/>
                    <a:pt x="7817" y="0"/>
                  </a:cubicBezTo>
                  <a:cubicBezTo>
                    <a:pt x="9722" y="95"/>
                    <a:pt x="11436" y="476"/>
                    <a:pt x="12389" y="2286"/>
                  </a:cubicBezTo>
                  <a:cubicBezTo>
                    <a:pt x="10960" y="4858"/>
                    <a:pt x="8388" y="6001"/>
                    <a:pt x="5817" y="6953"/>
                  </a:cubicBezTo>
                  <a:cubicBezTo>
                    <a:pt x="2197" y="7430"/>
                    <a:pt x="-1899" y="8573"/>
                    <a:pt x="959" y="2286"/>
                  </a:cubicBezTo>
                  <a:close/>
                </a:path>
              </a:pathLst>
            </a:custGeom>
            <a:solidFill>
              <a:srgbClr val="F4B701"/>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857" name="Google Shape;880;p3"/>
            <p:cNvSpPr/>
            <p:nvPr/>
          </p:nvSpPr>
          <p:spPr>
            <a:xfrm>
              <a:off x="9213767" y="2089385"/>
              <a:ext cx="7707" cy="6509"/>
            </a:xfrm>
            <a:custGeom>
              <a:avLst/>
              <a:gdLst/>
              <a:ahLst/>
              <a:cxnLst/>
              <a:rect l="l" t="t" r="r" b="b"/>
              <a:pathLst>
                <a:path w="7707" h="6509" extrusionOk="0">
                  <a:moveTo>
                    <a:pt x="6858" y="4223"/>
                  </a:moveTo>
                  <a:cubicBezTo>
                    <a:pt x="4572" y="4985"/>
                    <a:pt x="2286" y="5747"/>
                    <a:pt x="0" y="6509"/>
                  </a:cubicBezTo>
                  <a:cubicBezTo>
                    <a:pt x="286" y="2699"/>
                    <a:pt x="1810" y="-349"/>
                    <a:pt x="6001" y="32"/>
                  </a:cubicBezTo>
                  <a:cubicBezTo>
                    <a:pt x="9049" y="223"/>
                    <a:pt x="7144" y="2699"/>
                    <a:pt x="6858" y="4223"/>
                  </a:cubicBezTo>
                  <a:close/>
                </a:path>
              </a:pathLst>
            </a:custGeom>
            <a:solidFill>
              <a:srgbClr val="F9BF0A"/>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858" name="Google Shape;881;p3"/>
            <p:cNvSpPr/>
            <p:nvPr/>
          </p:nvSpPr>
          <p:spPr>
            <a:xfrm>
              <a:off x="9227483" y="2066272"/>
              <a:ext cx="6885" cy="9144"/>
            </a:xfrm>
            <a:custGeom>
              <a:avLst/>
              <a:gdLst/>
              <a:ahLst/>
              <a:cxnLst/>
              <a:rect l="l" t="t" r="r" b="b"/>
              <a:pathLst>
                <a:path w="6885" h="9144" extrusionOk="0">
                  <a:moveTo>
                    <a:pt x="0" y="2286"/>
                  </a:moveTo>
                  <a:cubicBezTo>
                    <a:pt x="2286" y="1524"/>
                    <a:pt x="4572" y="762"/>
                    <a:pt x="6858" y="0"/>
                  </a:cubicBezTo>
                  <a:cubicBezTo>
                    <a:pt x="7239" y="4000"/>
                    <a:pt x="3620" y="6001"/>
                    <a:pt x="2286" y="9144"/>
                  </a:cubicBezTo>
                  <a:cubicBezTo>
                    <a:pt x="-381" y="7429"/>
                    <a:pt x="95" y="4763"/>
                    <a:pt x="0" y="2286"/>
                  </a:cubicBezTo>
                  <a:close/>
                </a:path>
              </a:pathLst>
            </a:custGeom>
            <a:solidFill>
              <a:srgbClr val="F1BC02"/>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859" name="Google Shape;882;p3"/>
            <p:cNvSpPr/>
            <p:nvPr/>
          </p:nvSpPr>
          <p:spPr>
            <a:xfrm>
              <a:off x="9201004" y="2098181"/>
              <a:ext cx="31194" cy="22860"/>
            </a:xfrm>
            <a:custGeom>
              <a:avLst/>
              <a:gdLst/>
              <a:ahLst/>
              <a:cxnLst/>
              <a:rect l="l" t="t" r="r" b="b"/>
              <a:pathLst>
                <a:path w="31194" h="22860" extrusionOk="0">
                  <a:moveTo>
                    <a:pt x="21908" y="0"/>
                  </a:moveTo>
                  <a:cubicBezTo>
                    <a:pt x="21812" y="4096"/>
                    <a:pt x="24003" y="3429"/>
                    <a:pt x="26480" y="2286"/>
                  </a:cubicBezTo>
                  <a:cubicBezTo>
                    <a:pt x="32766" y="6858"/>
                    <a:pt x="32766" y="11430"/>
                    <a:pt x="26480" y="16002"/>
                  </a:cubicBezTo>
                  <a:cubicBezTo>
                    <a:pt x="21146" y="13621"/>
                    <a:pt x="17717" y="16193"/>
                    <a:pt x="15050" y="20574"/>
                  </a:cubicBezTo>
                  <a:cubicBezTo>
                    <a:pt x="12764" y="21336"/>
                    <a:pt x="10478" y="22098"/>
                    <a:pt x="8192" y="22860"/>
                  </a:cubicBezTo>
                  <a:cubicBezTo>
                    <a:pt x="7049" y="19050"/>
                    <a:pt x="2477" y="18574"/>
                    <a:pt x="0" y="15240"/>
                  </a:cubicBezTo>
                  <a:cubicBezTo>
                    <a:pt x="3143" y="13811"/>
                    <a:pt x="5715" y="12668"/>
                    <a:pt x="8192" y="11525"/>
                  </a:cubicBezTo>
                  <a:cubicBezTo>
                    <a:pt x="14002" y="12763"/>
                    <a:pt x="15812" y="11525"/>
                    <a:pt x="15050" y="6953"/>
                  </a:cubicBezTo>
                  <a:cubicBezTo>
                    <a:pt x="15050" y="6191"/>
                    <a:pt x="15050" y="5429"/>
                    <a:pt x="15050" y="4667"/>
                  </a:cubicBezTo>
                  <a:cubicBezTo>
                    <a:pt x="14859" y="-762"/>
                    <a:pt x="20098" y="2191"/>
                    <a:pt x="21908" y="0"/>
                  </a:cubicBezTo>
                  <a:close/>
                </a:path>
              </a:pathLst>
            </a:custGeom>
            <a:solidFill>
              <a:srgbClr val="FCBD00"/>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860" name="Google Shape;883;p3"/>
            <p:cNvSpPr/>
            <p:nvPr/>
          </p:nvSpPr>
          <p:spPr>
            <a:xfrm>
              <a:off x="9156712" y="2114038"/>
              <a:ext cx="20573" cy="16146"/>
            </a:xfrm>
            <a:custGeom>
              <a:avLst/>
              <a:gdLst/>
              <a:ahLst/>
              <a:cxnLst/>
              <a:rect l="l" t="t" r="r" b="b"/>
              <a:pathLst>
                <a:path w="20573" h="16146" extrusionOk="0">
                  <a:moveTo>
                    <a:pt x="11430" y="144"/>
                  </a:moveTo>
                  <a:cubicBezTo>
                    <a:pt x="14383" y="240"/>
                    <a:pt x="15907" y="1764"/>
                    <a:pt x="16002" y="4716"/>
                  </a:cubicBezTo>
                  <a:cubicBezTo>
                    <a:pt x="21050" y="7098"/>
                    <a:pt x="18764" y="12432"/>
                    <a:pt x="20574" y="16146"/>
                  </a:cubicBezTo>
                  <a:cubicBezTo>
                    <a:pt x="9620" y="13194"/>
                    <a:pt x="9620" y="13194"/>
                    <a:pt x="11430" y="5478"/>
                  </a:cubicBezTo>
                  <a:cubicBezTo>
                    <a:pt x="7525" y="5478"/>
                    <a:pt x="4572" y="12622"/>
                    <a:pt x="0" y="7002"/>
                  </a:cubicBezTo>
                  <a:cubicBezTo>
                    <a:pt x="2381" y="2335"/>
                    <a:pt x="5715" y="-713"/>
                    <a:pt x="11430" y="144"/>
                  </a:cubicBezTo>
                  <a:close/>
                </a:path>
              </a:pathLst>
            </a:custGeom>
            <a:solidFill>
              <a:srgbClr val="F8BE02"/>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861" name="Google Shape;884;p3"/>
            <p:cNvSpPr/>
            <p:nvPr/>
          </p:nvSpPr>
          <p:spPr>
            <a:xfrm>
              <a:off x="9181858" y="2107324"/>
              <a:ext cx="15134" cy="11566"/>
            </a:xfrm>
            <a:custGeom>
              <a:avLst/>
              <a:gdLst/>
              <a:ahLst/>
              <a:cxnLst/>
              <a:rect l="l" t="t" r="r" b="b"/>
              <a:pathLst>
                <a:path w="15134" h="11566" extrusionOk="0">
                  <a:moveTo>
                    <a:pt x="0" y="11430"/>
                  </a:moveTo>
                  <a:cubicBezTo>
                    <a:pt x="2381" y="6191"/>
                    <a:pt x="9525" y="5715"/>
                    <a:pt x="11430" y="0"/>
                  </a:cubicBezTo>
                  <a:cubicBezTo>
                    <a:pt x="13430" y="572"/>
                    <a:pt x="16955" y="1238"/>
                    <a:pt x="14002" y="3810"/>
                  </a:cubicBezTo>
                  <a:cubicBezTo>
                    <a:pt x="10001" y="7239"/>
                    <a:pt x="6572" y="12478"/>
                    <a:pt x="0" y="11430"/>
                  </a:cubicBezTo>
                  <a:close/>
                </a:path>
              </a:pathLst>
            </a:custGeom>
            <a:solidFill>
              <a:srgbClr val="F3B701"/>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862" name="Google Shape;885;p3"/>
            <p:cNvSpPr/>
            <p:nvPr/>
          </p:nvSpPr>
          <p:spPr>
            <a:xfrm>
              <a:off x="9185584" y="2123377"/>
              <a:ext cx="8322" cy="6807"/>
            </a:xfrm>
            <a:custGeom>
              <a:avLst/>
              <a:gdLst/>
              <a:ahLst/>
              <a:cxnLst/>
              <a:rect l="l" t="t" r="r" b="b"/>
              <a:pathLst>
                <a:path w="8322" h="6807" extrusionOk="0">
                  <a:moveTo>
                    <a:pt x="3133" y="6807"/>
                  </a:moveTo>
                  <a:cubicBezTo>
                    <a:pt x="-4582" y="5283"/>
                    <a:pt x="4562" y="3759"/>
                    <a:pt x="3133" y="2235"/>
                  </a:cubicBezTo>
                  <a:cubicBezTo>
                    <a:pt x="4657" y="426"/>
                    <a:pt x="7229" y="-1289"/>
                    <a:pt x="8086" y="1378"/>
                  </a:cubicBezTo>
                  <a:cubicBezTo>
                    <a:pt x="9134" y="4331"/>
                    <a:pt x="6562" y="6522"/>
                    <a:pt x="3133" y="6807"/>
                  </a:cubicBezTo>
                  <a:close/>
                </a:path>
              </a:pathLst>
            </a:custGeom>
            <a:solidFill>
              <a:srgbClr val="F4BA00"/>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863" name="Google Shape;886;p3"/>
            <p:cNvSpPr/>
            <p:nvPr/>
          </p:nvSpPr>
          <p:spPr>
            <a:xfrm>
              <a:off x="9209195" y="2105038"/>
              <a:ext cx="12102" cy="6700"/>
            </a:xfrm>
            <a:custGeom>
              <a:avLst/>
              <a:gdLst/>
              <a:ahLst/>
              <a:cxnLst/>
              <a:rect l="l" t="t" r="r" b="b"/>
              <a:pathLst>
                <a:path w="12102" h="6700" extrusionOk="0">
                  <a:moveTo>
                    <a:pt x="6858" y="0"/>
                  </a:moveTo>
                  <a:cubicBezTo>
                    <a:pt x="8287" y="95"/>
                    <a:pt x="10001" y="-190"/>
                    <a:pt x="11144" y="476"/>
                  </a:cubicBezTo>
                  <a:cubicBezTo>
                    <a:pt x="13049" y="1619"/>
                    <a:pt x="11716" y="3143"/>
                    <a:pt x="10573" y="3715"/>
                  </a:cubicBezTo>
                  <a:cubicBezTo>
                    <a:pt x="7239" y="5143"/>
                    <a:pt x="3905" y="9144"/>
                    <a:pt x="0" y="4572"/>
                  </a:cubicBezTo>
                  <a:cubicBezTo>
                    <a:pt x="3334" y="4572"/>
                    <a:pt x="5620" y="3048"/>
                    <a:pt x="6858" y="0"/>
                  </a:cubicBezTo>
                  <a:close/>
                </a:path>
              </a:pathLst>
            </a:custGeom>
            <a:solidFill>
              <a:srgbClr val="F7B200"/>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864" name="Google Shape;887;p3"/>
            <p:cNvSpPr/>
            <p:nvPr/>
          </p:nvSpPr>
          <p:spPr>
            <a:xfrm>
              <a:off x="9202337" y="2132471"/>
              <a:ext cx="6858" cy="4571"/>
            </a:xfrm>
            <a:custGeom>
              <a:avLst/>
              <a:gdLst/>
              <a:ahLst/>
              <a:cxnLst/>
              <a:rect l="l" t="t" r="r" b="b"/>
              <a:pathLst>
                <a:path w="6858" h="4571" extrusionOk="0">
                  <a:moveTo>
                    <a:pt x="6858" y="4572"/>
                  </a:moveTo>
                  <a:cubicBezTo>
                    <a:pt x="4572" y="4572"/>
                    <a:pt x="2286" y="4572"/>
                    <a:pt x="0" y="4572"/>
                  </a:cubicBezTo>
                  <a:cubicBezTo>
                    <a:pt x="1334" y="1524"/>
                    <a:pt x="3620" y="0"/>
                    <a:pt x="6858" y="0"/>
                  </a:cubicBezTo>
                  <a:cubicBezTo>
                    <a:pt x="6858" y="1524"/>
                    <a:pt x="6858" y="3048"/>
                    <a:pt x="6858" y="4572"/>
                  </a:cubicBezTo>
                  <a:close/>
                </a:path>
              </a:pathLst>
            </a:custGeom>
            <a:solidFill>
              <a:srgbClr val="F0B201"/>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865" name="Google Shape;888;p3"/>
            <p:cNvSpPr/>
            <p:nvPr/>
          </p:nvSpPr>
          <p:spPr>
            <a:xfrm>
              <a:off x="9254915" y="2079473"/>
              <a:ext cx="23224" cy="27851"/>
            </a:xfrm>
            <a:custGeom>
              <a:avLst/>
              <a:gdLst/>
              <a:ahLst/>
              <a:cxnLst/>
              <a:rect l="l" t="t" r="r" b="b"/>
              <a:pathLst>
                <a:path w="23224" h="27851" extrusionOk="0">
                  <a:moveTo>
                    <a:pt x="11430" y="27851"/>
                  </a:moveTo>
                  <a:cubicBezTo>
                    <a:pt x="8477" y="27756"/>
                    <a:pt x="6953" y="26232"/>
                    <a:pt x="6858" y="23279"/>
                  </a:cubicBezTo>
                  <a:cubicBezTo>
                    <a:pt x="4001" y="21660"/>
                    <a:pt x="9049" y="17564"/>
                    <a:pt x="4572" y="16421"/>
                  </a:cubicBezTo>
                  <a:cubicBezTo>
                    <a:pt x="1619" y="14135"/>
                    <a:pt x="381" y="10897"/>
                    <a:pt x="0" y="7277"/>
                  </a:cubicBezTo>
                  <a:cubicBezTo>
                    <a:pt x="190" y="5277"/>
                    <a:pt x="5143" y="10039"/>
                    <a:pt x="3143" y="4991"/>
                  </a:cubicBezTo>
                  <a:cubicBezTo>
                    <a:pt x="3238" y="3943"/>
                    <a:pt x="3429" y="3086"/>
                    <a:pt x="4001" y="2229"/>
                  </a:cubicBezTo>
                  <a:cubicBezTo>
                    <a:pt x="5620" y="1276"/>
                    <a:pt x="6763" y="-914"/>
                    <a:pt x="9144" y="419"/>
                  </a:cubicBezTo>
                  <a:cubicBezTo>
                    <a:pt x="11906" y="4515"/>
                    <a:pt x="13049" y="11087"/>
                    <a:pt x="20574" y="7277"/>
                  </a:cubicBezTo>
                  <a:cubicBezTo>
                    <a:pt x="25336" y="15850"/>
                    <a:pt x="23717" y="21184"/>
                    <a:pt x="15430" y="23279"/>
                  </a:cubicBezTo>
                  <a:cubicBezTo>
                    <a:pt x="12763" y="23946"/>
                    <a:pt x="11716" y="25375"/>
                    <a:pt x="11430" y="27851"/>
                  </a:cubicBezTo>
                  <a:close/>
                </a:path>
              </a:pathLst>
            </a:custGeom>
            <a:solidFill>
              <a:srgbClr val="F9B901"/>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866" name="Google Shape;889;p3"/>
            <p:cNvSpPr/>
            <p:nvPr/>
          </p:nvSpPr>
          <p:spPr>
            <a:xfrm>
              <a:off x="9274461" y="2082178"/>
              <a:ext cx="12362" cy="6081"/>
            </a:xfrm>
            <a:custGeom>
              <a:avLst/>
              <a:gdLst/>
              <a:ahLst/>
              <a:cxnLst/>
              <a:rect l="l" t="t" r="r" b="b"/>
              <a:pathLst>
                <a:path w="12362" h="6081" extrusionOk="0">
                  <a:moveTo>
                    <a:pt x="12363" y="0"/>
                  </a:moveTo>
                  <a:cubicBezTo>
                    <a:pt x="12172" y="1524"/>
                    <a:pt x="9791" y="3048"/>
                    <a:pt x="12363" y="4572"/>
                  </a:cubicBezTo>
                  <a:cubicBezTo>
                    <a:pt x="8553" y="8668"/>
                    <a:pt x="4743" y="2953"/>
                    <a:pt x="933" y="4572"/>
                  </a:cubicBezTo>
                  <a:cubicBezTo>
                    <a:pt x="837" y="3143"/>
                    <a:pt x="-1544" y="1048"/>
                    <a:pt x="1695" y="667"/>
                  </a:cubicBezTo>
                  <a:cubicBezTo>
                    <a:pt x="5314" y="190"/>
                    <a:pt x="8838" y="190"/>
                    <a:pt x="12363" y="0"/>
                  </a:cubicBezTo>
                  <a:close/>
                </a:path>
              </a:pathLst>
            </a:custGeom>
            <a:solidFill>
              <a:srgbClr val="F9B901"/>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867" name="Google Shape;890;p3"/>
            <p:cNvSpPr/>
            <p:nvPr/>
          </p:nvSpPr>
          <p:spPr>
            <a:xfrm>
              <a:off x="9258844" y="2073035"/>
              <a:ext cx="7500" cy="9143"/>
            </a:xfrm>
            <a:custGeom>
              <a:avLst/>
              <a:gdLst/>
              <a:ahLst/>
              <a:cxnLst/>
              <a:rect l="l" t="t" r="r" b="b"/>
              <a:pathLst>
                <a:path w="7500" h="9143" extrusionOk="0">
                  <a:moveTo>
                    <a:pt x="5215" y="6858"/>
                  </a:moveTo>
                  <a:cubicBezTo>
                    <a:pt x="3691" y="7620"/>
                    <a:pt x="2167" y="8382"/>
                    <a:pt x="643" y="9144"/>
                  </a:cubicBezTo>
                  <a:cubicBezTo>
                    <a:pt x="71" y="8668"/>
                    <a:pt x="-119" y="8096"/>
                    <a:pt x="71" y="7620"/>
                  </a:cubicBezTo>
                  <a:cubicBezTo>
                    <a:pt x="262" y="7144"/>
                    <a:pt x="452" y="6858"/>
                    <a:pt x="643" y="6858"/>
                  </a:cubicBezTo>
                  <a:cubicBezTo>
                    <a:pt x="643" y="4572"/>
                    <a:pt x="643" y="2286"/>
                    <a:pt x="643" y="0"/>
                  </a:cubicBezTo>
                  <a:cubicBezTo>
                    <a:pt x="3977" y="0"/>
                    <a:pt x="6167" y="1524"/>
                    <a:pt x="7501" y="4572"/>
                  </a:cubicBezTo>
                  <a:cubicBezTo>
                    <a:pt x="6739" y="5334"/>
                    <a:pt x="5977" y="6096"/>
                    <a:pt x="5215" y="6858"/>
                  </a:cubicBezTo>
                  <a:close/>
                </a:path>
              </a:pathLst>
            </a:custGeom>
            <a:solidFill>
              <a:srgbClr val="FBC204"/>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868" name="Google Shape;891;p3"/>
            <p:cNvSpPr/>
            <p:nvPr/>
          </p:nvSpPr>
          <p:spPr>
            <a:xfrm>
              <a:off x="9250343" y="2079893"/>
              <a:ext cx="9144" cy="5808"/>
            </a:xfrm>
            <a:custGeom>
              <a:avLst/>
              <a:gdLst/>
              <a:ahLst/>
              <a:cxnLst/>
              <a:rect l="l" t="t" r="r" b="b"/>
              <a:pathLst>
                <a:path w="9144" h="5808" extrusionOk="0">
                  <a:moveTo>
                    <a:pt x="9144" y="0"/>
                  </a:moveTo>
                  <a:cubicBezTo>
                    <a:pt x="9144" y="762"/>
                    <a:pt x="9144" y="1524"/>
                    <a:pt x="9144" y="2286"/>
                  </a:cubicBezTo>
                  <a:lnTo>
                    <a:pt x="9144" y="2286"/>
                  </a:lnTo>
                  <a:cubicBezTo>
                    <a:pt x="5429" y="4286"/>
                    <a:pt x="667" y="10192"/>
                    <a:pt x="0" y="0"/>
                  </a:cubicBezTo>
                  <a:lnTo>
                    <a:pt x="0" y="0"/>
                  </a:lnTo>
                  <a:cubicBezTo>
                    <a:pt x="3048" y="0"/>
                    <a:pt x="6096" y="0"/>
                    <a:pt x="9144" y="0"/>
                  </a:cubicBezTo>
                  <a:close/>
                </a:path>
              </a:pathLst>
            </a:custGeom>
            <a:solidFill>
              <a:srgbClr val="F0B000"/>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869" name="Google Shape;892;p3"/>
            <p:cNvSpPr/>
            <p:nvPr/>
          </p:nvSpPr>
          <p:spPr>
            <a:xfrm>
              <a:off x="9142639" y="2102753"/>
              <a:ext cx="27391" cy="25050"/>
            </a:xfrm>
            <a:custGeom>
              <a:avLst/>
              <a:gdLst/>
              <a:ahLst/>
              <a:cxnLst/>
              <a:rect l="l" t="t" r="r" b="b"/>
              <a:pathLst>
                <a:path w="27391" h="25050" extrusionOk="0">
                  <a:moveTo>
                    <a:pt x="25503" y="11430"/>
                  </a:moveTo>
                  <a:cubicBezTo>
                    <a:pt x="21693" y="13716"/>
                    <a:pt x="17883" y="16002"/>
                    <a:pt x="14073" y="18288"/>
                  </a:cubicBezTo>
                  <a:cubicBezTo>
                    <a:pt x="10930" y="20193"/>
                    <a:pt x="7882" y="22193"/>
                    <a:pt x="4739" y="24003"/>
                  </a:cubicBezTo>
                  <a:cubicBezTo>
                    <a:pt x="3500" y="24670"/>
                    <a:pt x="2072" y="24765"/>
                    <a:pt x="643" y="25051"/>
                  </a:cubicBezTo>
                  <a:cubicBezTo>
                    <a:pt x="-1548" y="21527"/>
                    <a:pt x="2548" y="20574"/>
                    <a:pt x="2738" y="18193"/>
                  </a:cubicBezTo>
                  <a:cubicBezTo>
                    <a:pt x="3310" y="17431"/>
                    <a:pt x="3977" y="16669"/>
                    <a:pt x="4643" y="16002"/>
                  </a:cubicBezTo>
                  <a:cubicBezTo>
                    <a:pt x="6263" y="13811"/>
                    <a:pt x="8549" y="12002"/>
                    <a:pt x="9501" y="9144"/>
                  </a:cubicBezTo>
                  <a:cubicBezTo>
                    <a:pt x="10263" y="7620"/>
                    <a:pt x="11025" y="6096"/>
                    <a:pt x="11787" y="4572"/>
                  </a:cubicBezTo>
                  <a:cubicBezTo>
                    <a:pt x="17597" y="8191"/>
                    <a:pt x="19121" y="952"/>
                    <a:pt x="23217" y="0"/>
                  </a:cubicBezTo>
                  <a:cubicBezTo>
                    <a:pt x="27408" y="3143"/>
                    <a:pt x="28932" y="6763"/>
                    <a:pt x="25503" y="11430"/>
                  </a:cubicBezTo>
                  <a:close/>
                </a:path>
              </a:pathLst>
            </a:custGeom>
            <a:solidFill>
              <a:srgbClr val="FDCB01"/>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870" name="Google Shape;893;p3"/>
            <p:cNvSpPr/>
            <p:nvPr/>
          </p:nvSpPr>
          <p:spPr>
            <a:xfrm>
              <a:off x="9145283" y="2110933"/>
              <a:ext cx="8356" cy="10107"/>
            </a:xfrm>
            <a:custGeom>
              <a:avLst/>
              <a:gdLst/>
              <a:ahLst/>
              <a:cxnLst/>
              <a:rect l="l" t="t" r="r" b="b"/>
              <a:pathLst>
                <a:path w="8356" h="10107" extrusionOk="0">
                  <a:moveTo>
                    <a:pt x="6858" y="964"/>
                  </a:moveTo>
                  <a:cubicBezTo>
                    <a:pt x="11335" y="7060"/>
                    <a:pt x="4572" y="7441"/>
                    <a:pt x="2286" y="10108"/>
                  </a:cubicBezTo>
                  <a:cubicBezTo>
                    <a:pt x="571" y="9060"/>
                    <a:pt x="1333" y="6774"/>
                    <a:pt x="0" y="5536"/>
                  </a:cubicBezTo>
                  <a:cubicBezTo>
                    <a:pt x="286" y="1059"/>
                    <a:pt x="1905" y="-1513"/>
                    <a:pt x="6858" y="964"/>
                  </a:cubicBezTo>
                  <a:close/>
                </a:path>
              </a:pathLst>
            </a:custGeom>
            <a:solidFill>
              <a:srgbClr val="FBC301"/>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871" name="Google Shape;894;p3"/>
            <p:cNvSpPr/>
            <p:nvPr/>
          </p:nvSpPr>
          <p:spPr>
            <a:xfrm>
              <a:off x="9141621" y="2116468"/>
              <a:ext cx="5947" cy="4572"/>
            </a:xfrm>
            <a:custGeom>
              <a:avLst/>
              <a:gdLst/>
              <a:ahLst/>
              <a:cxnLst/>
              <a:rect l="l" t="t" r="r" b="b"/>
              <a:pathLst>
                <a:path w="5947" h="4572" extrusionOk="0">
                  <a:moveTo>
                    <a:pt x="3662" y="0"/>
                  </a:moveTo>
                  <a:cubicBezTo>
                    <a:pt x="5471" y="953"/>
                    <a:pt x="5948" y="2667"/>
                    <a:pt x="5948" y="4572"/>
                  </a:cubicBezTo>
                  <a:cubicBezTo>
                    <a:pt x="5186" y="4572"/>
                    <a:pt x="4424" y="4572"/>
                    <a:pt x="3662" y="4572"/>
                  </a:cubicBezTo>
                  <a:cubicBezTo>
                    <a:pt x="2423" y="4001"/>
                    <a:pt x="233" y="3620"/>
                    <a:pt x="42" y="2762"/>
                  </a:cubicBezTo>
                  <a:cubicBezTo>
                    <a:pt x="-434" y="191"/>
                    <a:pt x="3281" y="2096"/>
                    <a:pt x="3662" y="0"/>
                  </a:cubicBezTo>
                  <a:close/>
                </a:path>
              </a:pathLst>
            </a:custGeom>
            <a:solidFill>
              <a:srgbClr val="F5BA00"/>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872" name="Google Shape;895;p3"/>
            <p:cNvSpPr/>
            <p:nvPr/>
          </p:nvSpPr>
          <p:spPr>
            <a:xfrm>
              <a:off x="9245328" y="2079893"/>
              <a:ext cx="17588" cy="13716"/>
            </a:xfrm>
            <a:custGeom>
              <a:avLst/>
              <a:gdLst/>
              <a:ahLst/>
              <a:cxnLst/>
              <a:rect l="l" t="t" r="r" b="b"/>
              <a:pathLst>
                <a:path w="17588" h="13716" extrusionOk="0">
                  <a:moveTo>
                    <a:pt x="5015" y="0"/>
                  </a:moveTo>
                  <a:cubicBezTo>
                    <a:pt x="6253" y="7906"/>
                    <a:pt x="11206" y="1143"/>
                    <a:pt x="14159" y="2286"/>
                  </a:cubicBezTo>
                  <a:cubicBezTo>
                    <a:pt x="15207" y="5620"/>
                    <a:pt x="16159" y="8954"/>
                    <a:pt x="17588" y="13716"/>
                  </a:cubicBezTo>
                  <a:cubicBezTo>
                    <a:pt x="14159" y="10858"/>
                    <a:pt x="11873" y="8858"/>
                    <a:pt x="9587" y="6858"/>
                  </a:cubicBezTo>
                  <a:cubicBezTo>
                    <a:pt x="8063" y="8382"/>
                    <a:pt x="6539" y="9906"/>
                    <a:pt x="5015" y="11430"/>
                  </a:cubicBezTo>
                  <a:cubicBezTo>
                    <a:pt x="6730" y="7620"/>
                    <a:pt x="-7082" y="3810"/>
                    <a:pt x="5015" y="0"/>
                  </a:cubicBezTo>
                  <a:close/>
                </a:path>
              </a:pathLst>
            </a:custGeom>
            <a:solidFill>
              <a:srgbClr val="FCBE01"/>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873" name="Google Shape;896;p3"/>
            <p:cNvSpPr/>
            <p:nvPr/>
          </p:nvSpPr>
          <p:spPr>
            <a:xfrm>
              <a:off x="9227157" y="2111897"/>
              <a:ext cx="20900" cy="13620"/>
            </a:xfrm>
            <a:custGeom>
              <a:avLst/>
              <a:gdLst/>
              <a:ahLst/>
              <a:cxnLst/>
              <a:rect l="l" t="t" r="r" b="b"/>
              <a:pathLst>
                <a:path w="20900" h="13620" extrusionOk="0">
                  <a:moveTo>
                    <a:pt x="14042" y="0"/>
                  </a:moveTo>
                  <a:cubicBezTo>
                    <a:pt x="15566" y="762"/>
                    <a:pt x="17090" y="1524"/>
                    <a:pt x="18614" y="2286"/>
                  </a:cubicBezTo>
                  <a:cubicBezTo>
                    <a:pt x="19376" y="2286"/>
                    <a:pt x="20138" y="2286"/>
                    <a:pt x="20900" y="2286"/>
                  </a:cubicBezTo>
                  <a:cubicBezTo>
                    <a:pt x="20138" y="3810"/>
                    <a:pt x="19376" y="5334"/>
                    <a:pt x="18614" y="6858"/>
                  </a:cubicBezTo>
                  <a:cubicBezTo>
                    <a:pt x="11375" y="5334"/>
                    <a:pt x="5756" y="8953"/>
                    <a:pt x="422" y="13621"/>
                  </a:cubicBezTo>
                  <a:cubicBezTo>
                    <a:pt x="-1102" y="9334"/>
                    <a:pt x="1946" y="7334"/>
                    <a:pt x="2612" y="4572"/>
                  </a:cubicBezTo>
                  <a:lnTo>
                    <a:pt x="2612" y="4572"/>
                  </a:lnTo>
                  <a:cubicBezTo>
                    <a:pt x="4803" y="-1143"/>
                    <a:pt x="11471" y="4572"/>
                    <a:pt x="14042" y="0"/>
                  </a:cubicBezTo>
                  <a:close/>
                </a:path>
              </a:pathLst>
            </a:custGeom>
            <a:solidFill>
              <a:srgbClr val="F5B801"/>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874" name="Google Shape;897;p3"/>
            <p:cNvSpPr/>
            <p:nvPr/>
          </p:nvSpPr>
          <p:spPr>
            <a:xfrm>
              <a:off x="9258617" y="2095824"/>
              <a:ext cx="5520" cy="6928"/>
            </a:xfrm>
            <a:custGeom>
              <a:avLst/>
              <a:gdLst/>
              <a:ahLst/>
              <a:cxnLst/>
              <a:rect l="l" t="t" r="r" b="b"/>
              <a:pathLst>
                <a:path w="5520" h="6928" extrusionOk="0">
                  <a:moveTo>
                    <a:pt x="871" y="71"/>
                  </a:moveTo>
                  <a:cubicBezTo>
                    <a:pt x="10872" y="-691"/>
                    <a:pt x="1347" y="4928"/>
                    <a:pt x="3157" y="6929"/>
                  </a:cubicBezTo>
                  <a:cubicBezTo>
                    <a:pt x="2395" y="6167"/>
                    <a:pt x="1633" y="5405"/>
                    <a:pt x="871" y="4643"/>
                  </a:cubicBezTo>
                  <a:cubicBezTo>
                    <a:pt x="109" y="4166"/>
                    <a:pt x="-177" y="3595"/>
                    <a:pt x="109" y="3119"/>
                  </a:cubicBezTo>
                  <a:cubicBezTo>
                    <a:pt x="394" y="2642"/>
                    <a:pt x="680" y="2357"/>
                    <a:pt x="871" y="2357"/>
                  </a:cubicBezTo>
                  <a:cubicBezTo>
                    <a:pt x="871" y="1595"/>
                    <a:pt x="871" y="833"/>
                    <a:pt x="871" y="71"/>
                  </a:cubicBezTo>
                  <a:close/>
                </a:path>
              </a:pathLst>
            </a:custGeom>
            <a:solidFill>
              <a:srgbClr val="EFAC00"/>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875" name="Google Shape;898;p3"/>
            <p:cNvSpPr/>
            <p:nvPr/>
          </p:nvSpPr>
          <p:spPr>
            <a:xfrm>
              <a:off x="9254035" y="2098181"/>
              <a:ext cx="5452" cy="5333"/>
            </a:xfrm>
            <a:custGeom>
              <a:avLst/>
              <a:gdLst/>
              <a:ahLst/>
              <a:cxnLst/>
              <a:rect l="l" t="t" r="r" b="b"/>
              <a:pathLst>
                <a:path w="5452" h="5333" extrusionOk="0">
                  <a:moveTo>
                    <a:pt x="5452" y="0"/>
                  </a:moveTo>
                  <a:cubicBezTo>
                    <a:pt x="5452" y="762"/>
                    <a:pt x="5452" y="1524"/>
                    <a:pt x="5452" y="2286"/>
                  </a:cubicBezTo>
                  <a:cubicBezTo>
                    <a:pt x="4119" y="3334"/>
                    <a:pt x="2690" y="4286"/>
                    <a:pt x="1356" y="5334"/>
                  </a:cubicBezTo>
                  <a:cubicBezTo>
                    <a:pt x="880" y="4477"/>
                    <a:pt x="-168" y="3429"/>
                    <a:pt x="23" y="2857"/>
                  </a:cubicBezTo>
                  <a:cubicBezTo>
                    <a:pt x="975" y="476"/>
                    <a:pt x="3166" y="95"/>
                    <a:pt x="5452" y="0"/>
                  </a:cubicBezTo>
                  <a:close/>
                </a:path>
              </a:pathLst>
            </a:custGeom>
            <a:solidFill>
              <a:srgbClr val="FBBA01"/>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876" name="Google Shape;899;p3"/>
            <p:cNvSpPr/>
            <p:nvPr/>
          </p:nvSpPr>
          <p:spPr>
            <a:xfrm>
              <a:off x="9227483" y="2098181"/>
              <a:ext cx="13715" cy="18287"/>
            </a:xfrm>
            <a:custGeom>
              <a:avLst/>
              <a:gdLst/>
              <a:ahLst/>
              <a:cxnLst/>
              <a:rect l="l" t="t" r="r" b="b"/>
              <a:pathLst>
                <a:path w="13715" h="18287" extrusionOk="0">
                  <a:moveTo>
                    <a:pt x="13716" y="13716"/>
                  </a:moveTo>
                  <a:cubicBezTo>
                    <a:pt x="12764" y="22479"/>
                    <a:pt x="5239" y="14573"/>
                    <a:pt x="2286" y="18288"/>
                  </a:cubicBezTo>
                  <a:cubicBezTo>
                    <a:pt x="1524" y="17526"/>
                    <a:pt x="762" y="16764"/>
                    <a:pt x="0" y="16002"/>
                  </a:cubicBezTo>
                  <a:cubicBezTo>
                    <a:pt x="2858" y="11430"/>
                    <a:pt x="2858" y="6858"/>
                    <a:pt x="0" y="2286"/>
                  </a:cubicBezTo>
                  <a:cubicBezTo>
                    <a:pt x="2286" y="1524"/>
                    <a:pt x="4572" y="762"/>
                    <a:pt x="6858" y="0"/>
                  </a:cubicBezTo>
                  <a:cubicBezTo>
                    <a:pt x="15240" y="5048"/>
                    <a:pt x="15240" y="5143"/>
                    <a:pt x="9144" y="10001"/>
                  </a:cubicBezTo>
                  <a:cubicBezTo>
                    <a:pt x="8096" y="10858"/>
                    <a:pt x="7525" y="12097"/>
                    <a:pt x="8382" y="12573"/>
                  </a:cubicBezTo>
                  <a:cubicBezTo>
                    <a:pt x="9906" y="13335"/>
                    <a:pt x="11906" y="13335"/>
                    <a:pt x="13716" y="13716"/>
                  </a:cubicBezTo>
                  <a:close/>
                </a:path>
              </a:pathLst>
            </a:custGeom>
            <a:solidFill>
              <a:srgbClr val="FCC401"/>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grpSp>
      <p:grpSp>
        <p:nvGrpSpPr>
          <p:cNvPr id="981" name="Google Shape;796;p3"/>
          <p:cNvGrpSpPr/>
          <p:nvPr/>
        </p:nvGrpSpPr>
        <p:grpSpPr>
          <a:xfrm>
            <a:off x="7124733" y="6555681"/>
            <a:ext cx="210400" cy="182707"/>
            <a:chOff x="9117820" y="2027686"/>
            <a:chExt cx="210400" cy="182707"/>
          </a:xfrm>
        </p:grpSpPr>
        <p:sp>
          <p:nvSpPr>
            <p:cNvPr id="982" name="Google Shape;797;p3"/>
            <p:cNvSpPr/>
            <p:nvPr/>
          </p:nvSpPr>
          <p:spPr>
            <a:xfrm>
              <a:off x="9277433" y="2113468"/>
              <a:ext cx="50788" cy="35339"/>
            </a:xfrm>
            <a:custGeom>
              <a:avLst/>
              <a:gdLst/>
              <a:ahLst/>
              <a:cxnLst/>
              <a:rect l="l" t="t" r="r" b="b"/>
              <a:pathLst>
                <a:path w="50788" h="35339" extrusionOk="0">
                  <a:moveTo>
                    <a:pt x="48729" y="18622"/>
                  </a:moveTo>
                  <a:cubicBezTo>
                    <a:pt x="51301" y="20527"/>
                    <a:pt x="50920" y="23194"/>
                    <a:pt x="50444" y="25861"/>
                  </a:cubicBezTo>
                  <a:cubicBezTo>
                    <a:pt x="44729" y="32814"/>
                    <a:pt x="37014" y="35767"/>
                    <a:pt x="28346" y="35290"/>
                  </a:cubicBezTo>
                  <a:cubicBezTo>
                    <a:pt x="21202" y="34909"/>
                    <a:pt x="14058" y="34528"/>
                    <a:pt x="7105" y="32719"/>
                  </a:cubicBezTo>
                  <a:cubicBezTo>
                    <a:pt x="4629" y="32623"/>
                    <a:pt x="1962" y="32623"/>
                    <a:pt x="438" y="30147"/>
                  </a:cubicBezTo>
                  <a:cubicBezTo>
                    <a:pt x="-229" y="29194"/>
                    <a:pt x="-134" y="28242"/>
                    <a:pt x="723" y="27385"/>
                  </a:cubicBezTo>
                  <a:cubicBezTo>
                    <a:pt x="5200" y="26146"/>
                    <a:pt x="8058" y="23860"/>
                    <a:pt x="7391" y="18526"/>
                  </a:cubicBezTo>
                  <a:cubicBezTo>
                    <a:pt x="6819" y="13764"/>
                    <a:pt x="9582" y="9859"/>
                    <a:pt x="11772" y="5858"/>
                  </a:cubicBezTo>
                  <a:cubicBezTo>
                    <a:pt x="16059" y="-1952"/>
                    <a:pt x="20250" y="-1857"/>
                    <a:pt x="24726" y="5572"/>
                  </a:cubicBezTo>
                  <a:cubicBezTo>
                    <a:pt x="26441" y="5477"/>
                    <a:pt x="26631" y="10335"/>
                    <a:pt x="29298" y="6906"/>
                  </a:cubicBezTo>
                  <a:cubicBezTo>
                    <a:pt x="29298" y="4810"/>
                    <a:pt x="30346" y="3477"/>
                    <a:pt x="31965" y="2334"/>
                  </a:cubicBezTo>
                  <a:cubicBezTo>
                    <a:pt x="34918" y="1667"/>
                    <a:pt x="36633" y="3858"/>
                    <a:pt x="38633" y="5191"/>
                  </a:cubicBezTo>
                  <a:cubicBezTo>
                    <a:pt x="42062" y="9668"/>
                    <a:pt x="47872" y="12240"/>
                    <a:pt x="48729" y="18622"/>
                  </a:cubicBezTo>
                  <a:cubicBezTo>
                    <a:pt x="43395" y="20908"/>
                    <a:pt x="37395" y="21479"/>
                    <a:pt x="33108" y="25956"/>
                  </a:cubicBezTo>
                  <a:cubicBezTo>
                    <a:pt x="38252" y="23384"/>
                    <a:pt x="43205" y="20431"/>
                    <a:pt x="48729" y="18622"/>
                  </a:cubicBezTo>
                  <a:close/>
                </a:path>
              </a:pathLst>
            </a:custGeom>
            <a:solidFill>
              <a:srgbClr val="FCCD09"/>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983" name="Google Shape;798;p3"/>
            <p:cNvSpPr/>
            <p:nvPr/>
          </p:nvSpPr>
          <p:spPr>
            <a:xfrm>
              <a:off x="9218760" y="2142838"/>
              <a:ext cx="32187" cy="43580"/>
            </a:xfrm>
            <a:custGeom>
              <a:avLst/>
              <a:gdLst/>
              <a:ahLst/>
              <a:cxnLst/>
              <a:rect l="l" t="t" r="r" b="b"/>
              <a:pathLst>
                <a:path w="32187" h="43580" extrusionOk="0">
                  <a:moveTo>
                    <a:pt x="29202" y="28018"/>
                  </a:moveTo>
                  <a:cubicBezTo>
                    <a:pt x="28345" y="28875"/>
                    <a:pt x="27393" y="29733"/>
                    <a:pt x="26535" y="30685"/>
                  </a:cubicBezTo>
                  <a:cubicBezTo>
                    <a:pt x="22344" y="33924"/>
                    <a:pt x="21868" y="39734"/>
                    <a:pt x="17963" y="43163"/>
                  </a:cubicBezTo>
                  <a:cubicBezTo>
                    <a:pt x="16439" y="43734"/>
                    <a:pt x="15010" y="43734"/>
                    <a:pt x="13581" y="43068"/>
                  </a:cubicBezTo>
                  <a:cubicBezTo>
                    <a:pt x="11200" y="39067"/>
                    <a:pt x="6819" y="40591"/>
                    <a:pt x="3485" y="39258"/>
                  </a:cubicBezTo>
                  <a:cubicBezTo>
                    <a:pt x="-1373" y="36495"/>
                    <a:pt x="56" y="32114"/>
                    <a:pt x="722" y="28018"/>
                  </a:cubicBezTo>
                  <a:cubicBezTo>
                    <a:pt x="1865" y="22970"/>
                    <a:pt x="9676" y="22875"/>
                    <a:pt x="9105" y="16588"/>
                  </a:cubicBezTo>
                  <a:cubicBezTo>
                    <a:pt x="9105" y="15064"/>
                    <a:pt x="9295" y="13540"/>
                    <a:pt x="9771" y="12016"/>
                  </a:cubicBezTo>
                  <a:cubicBezTo>
                    <a:pt x="11962" y="4777"/>
                    <a:pt x="17106" y="1062"/>
                    <a:pt x="24440" y="110"/>
                  </a:cubicBezTo>
                  <a:cubicBezTo>
                    <a:pt x="25964" y="-81"/>
                    <a:pt x="27583" y="-176"/>
                    <a:pt x="28631" y="1158"/>
                  </a:cubicBezTo>
                  <a:cubicBezTo>
                    <a:pt x="30060" y="2967"/>
                    <a:pt x="29012" y="4682"/>
                    <a:pt x="27774" y="6111"/>
                  </a:cubicBezTo>
                  <a:cubicBezTo>
                    <a:pt x="24440" y="10016"/>
                    <a:pt x="19582" y="13540"/>
                    <a:pt x="24535" y="19350"/>
                  </a:cubicBezTo>
                  <a:cubicBezTo>
                    <a:pt x="26631" y="21446"/>
                    <a:pt x="30060" y="19541"/>
                    <a:pt x="32060" y="21827"/>
                  </a:cubicBezTo>
                  <a:cubicBezTo>
                    <a:pt x="32726" y="24399"/>
                    <a:pt x="30631" y="26018"/>
                    <a:pt x="29202" y="28018"/>
                  </a:cubicBezTo>
                  <a:close/>
                </a:path>
              </a:pathLst>
            </a:custGeom>
            <a:solidFill>
              <a:srgbClr val="FBC101"/>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984" name="Google Shape;799;p3"/>
            <p:cNvSpPr/>
            <p:nvPr/>
          </p:nvSpPr>
          <p:spPr>
            <a:xfrm>
              <a:off x="9190336" y="2027686"/>
              <a:ext cx="30861" cy="57253"/>
            </a:xfrm>
            <a:custGeom>
              <a:avLst/>
              <a:gdLst/>
              <a:ahLst/>
              <a:cxnLst/>
              <a:rect l="l" t="t" r="r" b="b"/>
              <a:pathLst>
                <a:path w="30861" h="57253" extrusionOk="0">
                  <a:moveTo>
                    <a:pt x="0" y="56207"/>
                  </a:moveTo>
                  <a:cubicBezTo>
                    <a:pt x="381" y="44491"/>
                    <a:pt x="476" y="32680"/>
                    <a:pt x="1048" y="20964"/>
                  </a:cubicBezTo>
                  <a:cubicBezTo>
                    <a:pt x="1524" y="11820"/>
                    <a:pt x="2000" y="1343"/>
                    <a:pt x="13811" y="105"/>
                  </a:cubicBezTo>
                  <a:cubicBezTo>
                    <a:pt x="25051" y="-1038"/>
                    <a:pt x="29337" y="7344"/>
                    <a:pt x="30861" y="17250"/>
                  </a:cubicBezTo>
                  <a:cubicBezTo>
                    <a:pt x="30670" y="17631"/>
                    <a:pt x="30480" y="18107"/>
                    <a:pt x="30194" y="18488"/>
                  </a:cubicBezTo>
                  <a:cubicBezTo>
                    <a:pt x="27432" y="18774"/>
                    <a:pt x="26003" y="16678"/>
                    <a:pt x="24193" y="15345"/>
                  </a:cubicBezTo>
                  <a:cubicBezTo>
                    <a:pt x="23431" y="14773"/>
                    <a:pt x="22765" y="14106"/>
                    <a:pt x="22193" y="13344"/>
                  </a:cubicBezTo>
                  <a:cubicBezTo>
                    <a:pt x="21622" y="12582"/>
                    <a:pt x="21050" y="11725"/>
                    <a:pt x="20479" y="10963"/>
                  </a:cubicBezTo>
                  <a:cubicBezTo>
                    <a:pt x="14192" y="6772"/>
                    <a:pt x="10573" y="9249"/>
                    <a:pt x="8477" y="15726"/>
                  </a:cubicBezTo>
                  <a:cubicBezTo>
                    <a:pt x="7334" y="19059"/>
                    <a:pt x="8763" y="22869"/>
                    <a:pt x="6953" y="26108"/>
                  </a:cubicBezTo>
                  <a:cubicBezTo>
                    <a:pt x="4191" y="31823"/>
                    <a:pt x="8477" y="37443"/>
                    <a:pt x="7049" y="43158"/>
                  </a:cubicBezTo>
                  <a:cubicBezTo>
                    <a:pt x="6191" y="44777"/>
                    <a:pt x="5524" y="46396"/>
                    <a:pt x="6191" y="48301"/>
                  </a:cubicBezTo>
                  <a:cubicBezTo>
                    <a:pt x="5905" y="51730"/>
                    <a:pt x="5429" y="55064"/>
                    <a:pt x="2381" y="57159"/>
                  </a:cubicBezTo>
                  <a:cubicBezTo>
                    <a:pt x="1333" y="57445"/>
                    <a:pt x="571" y="57064"/>
                    <a:pt x="0" y="56207"/>
                  </a:cubicBezTo>
                  <a:close/>
                </a:path>
              </a:pathLst>
            </a:custGeom>
            <a:solidFill>
              <a:srgbClr val="FBD124"/>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985" name="Google Shape;800;p3"/>
            <p:cNvSpPr/>
            <p:nvPr/>
          </p:nvSpPr>
          <p:spPr>
            <a:xfrm>
              <a:off x="9197038" y="2138912"/>
              <a:ext cx="24295" cy="67746"/>
            </a:xfrm>
            <a:custGeom>
              <a:avLst/>
              <a:gdLst/>
              <a:ahLst/>
              <a:cxnLst/>
              <a:rect l="l" t="t" r="r" b="b"/>
              <a:pathLst>
                <a:path w="24295" h="67746" extrusionOk="0">
                  <a:moveTo>
                    <a:pt x="16538" y="66711"/>
                  </a:moveTo>
                  <a:cubicBezTo>
                    <a:pt x="11109" y="60139"/>
                    <a:pt x="9585" y="51852"/>
                    <a:pt x="8156" y="43946"/>
                  </a:cubicBezTo>
                  <a:cubicBezTo>
                    <a:pt x="5775" y="30325"/>
                    <a:pt x="4061" y="16514"/>
                    <a:pt x="536" y="3084"/>
                  </a:cubicBezTo>
                  <a:cubicBezTo>
                    <a:pt x="-130" y="2131"/>
                    <a:pt x="-226" y="1084"/>
                    <a:pt x="536" y="131"/>
                  </a:cubicBezTo>
                  <a:cubicBezTo>
                    <a:pt x="3299" y="-536"/>
                    <a:pt x="4537" y="1465"/>
                    <a:pt x="5870" y="3275"/>
                  </a:cubicBezTo>
                  <a:cubicBezTo>
                    <a:pt x="11776" y="10704"/>
                    <a:pt x="11300" y="19753"/>
                    <a:pt x="12443" y="28420"/>
                  </a:cubicBezTo>
                  <a:cubicBezTo>
                    <a:pt x="13681" y="37946"/>
                    <a:pt x="13300" y="48042"/>
                    <a:pt x="21587" y="55186"/>
                  </a:cubicBezTo>
                  <a:cubicBezTo>
                    <a:pt x="22063" y="57281"/>
                    <a:pt x="22444" y="59377"/>
                    <a:pt x="23396" y="61377"/>
                  </a:cubicBezTo>
                  <a:cubicBezTo>
                    <a:pt x="24063" y="63473"/>
                    <a:pt x="25206" y="65568"/>
                    <a:pt x="23015" y="67378"/>
                  </a:cubicBezTo>
                  <a:cubicBezTo>
                    <a:pt x="20729" y="67949"/>
                    <a:pt x="18539" y="67949"/>
                    <a:pt x="16538" y="66711"/>
                  </a:cubicBezTo>
                  <a:close/>
                </a:path>
              </a:pathLst>
            </a:custGeom>
            <a:solidFill>
              <a:srgbClr val="F9C612"/>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986" name="Google Shape;801;p3"/>
            <p:cNvSpPr/>
            <p:nvPr/>
          </p:nvSpPr>
          <p:spPr>
            <a:xfrm>
              <a:off x="9261487" y="2048291"/>
              <a:ext cx="37591" cy="50142"/>
            </a:xfrm>
            <a:custGeom>
              <a:avLst/>
              <a:gdLst/>
              <a:ahLst/>
              <a:cxnLst/>
              <a:rect l="l" t="t" r="r" b="b"/>
              <a:pathLst>
                <a:path w="37591" h="50142" extrusionOk="0">
                  <a:moveTo>
                    <a:pt x="0" y="10932"/>
                  </a:moveTo>
                  <a:cubicBezTo>
                    <a:pt x="8001" y="5979"/>
                    <a:pt x="16859" y="3026"/>
                    <a:pt x="25908" y="645"/>
                  </a:cubicBezTo>
                  <a:cubicBezTo>
                    <a:pt x="33338" y="-1355"/>
                    <a:pt x="37052" y="1216"/>
                    <a:pt x="37433" y="9503"/>
                  </a:cubicBezTo>
                  <a:cubicBezTo>
                    <a:pt x="38005" y="20933"/>
                    <a:pt x="37243" y="31982"/>
                    <a:pt x="31528" y="42174"/>
                  </a:cubicBezTo>
                  <a:cubicBezTo>
                    <a:pt x="30194" y="44650"/>
                    <a:pt x="29813" y="47127"/>
                    <a:pt x="30194" y="49794"/>
                  </a:cubicBezTo>
                  <a:cubicBezTo>
                    <a:pt x="28194" y="50746"/>
                    <a:pt x="27051" y="49603"/>
                    <a:pt x="26194" y="48079"/>
                  </a:cubicBezTo>
                  <a:cubicBezTo>
                    <a:pt x="25336" y="45984"/>
                    <a:pt x="25336" y="43698"/>
                    <a:pt x="25813" y="41507"/>
                  </a:cubicBezTo>
                  <a:cubicBezTo>
                    <a:pt x="26480" y="38935"/>
                    <a:pt x="27242" y="36364"/>
                    <a:pt x="27813" y="33792"/>
                  </a:cubicBezTo>
                  <a:cubicBezTo>
                    <a:pt x="28384" y="31792"/>
                    <a:pt x="29337" y="29982"/>
                    <a:pt x="30194" y="28172"/>
                  </a:cubicBezTo>
                  <a:cubicBezTo>
                    <a:pt x="31909" y="24553"/>
                    <a:pt x="31909" y="20647"/>
                    <a:pt x="31337" y="16837"/>
                  </a:cubicBezTo>
                  <a:cubicBezTo>
                    <a:pt x="31052" y="15409"/>
                    <a:pt x="30575" y="13980"/>
                    <a:pt x="30194" y="12456"/>
                  </a:cubicBezTo>
                  <a:cubicBezTo>
                    <a:pt x="29718" y="7884"/>
                    <a:pt x="27622" y="8074"/>
                    <a:pt x="23336" y="8551"/>
                  </a:cubicBezTo>
                  <a:cubicBezTo>
                    <a:pt x="15716" y="9598"/>
                    <a:pt x="8287" y="15694"/>
                    <a:pt x="0" y="10932"/>
                  </a:cubicBezTo>
                  <a:close/>
                </a:path>
              </a:pathLst>
            </a:custGeom>
            <a:solidFill>
              <a:srgbClr val="FACB22"/>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987" name="Google Shape;802;p3"/>
            <p:cNvSpPr/>
            <p:nvPr/>
          </p:nvSpPr>
          <p:spPr>
            <a:xfrm>
              <a:off x="9243047" y="2051413"/>
              <a:ext cx="50790" cy="20783"/>
            </a:xfrm>
            <a:custGeom>
              <a:avLst/>
              <a:gdLst/>
              <a:ahLst/>
              <a:cxnLst/>
              <a:rect l="l" t="t" r="r" b="b"/>
              <a:pathLst>
                <a:path w="50790" h="20783" extrusionOk="0">
                  <a:moveTo>
                    <a:pt x="18440" y="7810"/>
                  </a:moveTo>
                  <a:cubicBezTo>
                    <a:pt x="28823" y="5715"/>
                    <a:pt x="39491" y="4667"/>
                    <a:pt x="49206" y="0"/>
                  </a:cubicBezTo>
                  <a:cubicBezTo>
                    <a:pt x="51778" y="3524"/>
                    <a:pt x="50349" y="6953"/>
                    <a:pt x="50730" y="10192"/>
                  </a:cubicBezTo>
                  <a:cubicBezTo>
                    <a:pt x="49206" y="12002"/>
                    <a:pt x="47111" y="12192"/>
                    <a:pt x="44920" y="12002"/>
                  </a:cubicBezTo>
                  <a:cubicBezTo>
                    <a:pt x="42062" y="11430"/>
                    <a:pt x="39205" y="10573"/>
                    <a:pt x="36157" y="11049"/>
                  </a:cubicBezTo>
                  <a:cubicBezTo>
                    <a:pt x="32633" y="11335"/>
                    <a:pt x="30442" y="14097"/>
                    <a:pt x="27584" y="15621"/>
                  </a:cubicBezTo>
                  <a:cubicBezTo>
                    <a:pt x="23393" y="15812"/>
                    <a:pt x="19107" y="15907"/>
                    <a:pt x="15392" y="18193"/>
                  </a:cubicBezTo>
                  <a:cubicBezTo>
                    <a:pt x="12535" y="18383"/>
                    <a:pt x="9963" y="19050"/>
                    <a:pt x="7487" y="20479"/>
                  </a:cubicBezTo>
                  <a:cubicBezTo>
                    <a:pt x="6058" y="20955"/>
                    <a:pt x="4724" y="20860"/>
                    <a:pt x="3391" y="20288"/>
                  </a:cubicBezTo>
                  <a:cubicBezTo>
                    <a:pt x="1486" y="18764"/>
                    <a:pt x="1200" y="16383"/>
                    <a:pt x="57" y="14383"/>
                  </a:cubicBezTo>
                  <a:cubicBezTo>
                    <a:pt x="-133" y="13430"/>
                    <a:pt x="152" y="12668"/>
                    <a:pt x="914" y="12097"/>
                  </a:cubicBezTo>
                  <a:cubicBezTo>
                    <a:pt x="7391" y="13335"/>
                    <a:pt x="12440" y="8668"/>
                    <a:pt x="18440" y="7810"/>
                  </a:cubicBezTo>
                  <a:close/>
                </a:path>
              </a:pathLst>
            </a:custGeom>
            <a:solidFill>
              <a:srgbClr val="F9C70D"/>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988" name="Google Shape;803;p3"/>
            <p:cNvSpPr/>
            <p:nvPr/>
          </p:nvSpPr>
          <p:spPr>
            <a:xfrm>
              <a:off x="9117820" y="2113611"/>
              <a:ext cx="55370" cy="24376"/>
            </a:xfrm>
            <a:custGeom>
              <a:avLst/>
              <a:gdLst/>
              <a:ahLst/>
              <a:cxnLst/>
              <a:rect l="l" t="t" r="r" b="b"/>
              <a:pathLst>
                <a:path w="55370" h="24376" extrusionOk="0">
                  <a:moveTo>
                    <a:pt x="52037" y="23622"/>
                  </a:moveTo>
                  <a:cubicBezTo>
                    <a:pt x="39178" y="25051"/>
                    <a:pt x="26414" y="24384"/>
                    <a:pt x="13746" y="22193"/>
                  </a:cubicBezTo>
                  <a:cubicBezTo>
                    <a:pt x="7936" y="21145"/>
                    <a:pt x="697" y="20764"/>
                    <a:pt x="30" y="12763"/>
                  </a:cubicBezTo>
                  <a:cubicBezTo>
                    <a:pt x="-446" y="5810"/>
                    <a:pt x="4793" y="2095"/>
                    <a:pt x="10889" y="0"/>
                  </a:cubicBezTo>
                  <a:cubicBezTo>
                    <a:pt x="11270" y="286"/>
                    <a:pt x="11651" y="571"/>
                    <a:pt x="12032" y="857"/>
                  </a:cubicBezTo>
                  <a:cubicBezTo>
                    <a:pt x="12508" y="4667"/>
                    <a:pt x="9460" y="6572"/>
                    <a:pt x="7745" y="9334"/>
                  </a:cubicBezTo>
                  <a:cubicBezTo>
                    <a:pt x="7364" y="10096"/>
                    <a:pt x="7079" y="10954"/>
                    <a:pt x="6983" y="11811"/>
                  </a:cubicBezTo>
                  <a:cubicBezTo>
                    <a:pt x="9460" y="18097"/>
                    <a:pt x="15365" y="15240"/>
                    <a:pt x="19747" y="16573"/>
                  </a:cubicBezTo>
                  <a:cubicBezTo>
                    <a:pt x="27462" y="18574"/>
                    <a:pt x="35368" y="17335"/>
                    <a:pt x="43083" y="17907"/>
                  </a:cubicBezTo>
                  <a:cubicBezTo>
                    <a:pt x="47655" y="18288"/>
                    <a:pt x="53084" y="16954"/>
                    <a:pt x="55370" y="23050"/>
                  </a:cubicBezTo>
                  <a:cubicBezTo>
                    <a:pt x="54418" y="24384"/>
                    <a:pt x="53275" y="24575"/>
                    <a:pt x="52037" y="23622"/>
                  </a:cubicBezTo>
                  <a:close/>
                </a:path>
              </a:pathLst>
            </a:custGeom>
            <a:solidFill>
              <a:srgbClr val="F7CD23"/>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989" name="Google Shape;804;p3"/>
            <p:cNvSpPr/>
            <p:nvPr/>
          </p:nvSpPr>
          <p:spPr>
            <a:xfrm>
              <a:off x="9128709" y="2092676"/>
              <a:ext cx="46864" cy="23328"/>
            </a:xfrm>
            <a:custGeom>
              <a:avLst/>
              <a:gdLst/>
              <a:ahLst/>
              <a:cxnLst/>
              <a:rect l="l" t="t" r="r" b="b"/>
              <a:pathLst>
                <a:path w="46864" h="23328" extrusionOk="0">
                  <a:moveTo>
                    <a:pt x="0" y="20935"/>
                  </a:moveTo>
                  <a:cubicBezTo>
                    <a:pt x="13049" y="12934"/>
                    <a:pt x="25146" y="3123"/>
                    <a:pt x="40958" y="742"/>
                  </a:cubicBezTo>
                  <a:cubicBezTo>
                    <a:pt x="42577" y="75"/>
                    <a:pt x="44196" y="-210"/>
                    <a:pt x="45911" y="171"/>
                  </a:cubicBezTo>
                  <a:cubicBezTo>
                    <a:pt x="47816" y="2457"/>
                    <a:pt x="46482" y="4362"/>
                    <a:pt x="45244" y="6267"/>
                  </a:cubicBezTo>
                  <a:cubicBezTo>
                    <a:pt x="43720" y="7981"/>
                    <a:pt x="41910" y="9029"/>
                    <a:pt x="39719" y="9505"/>
                  </a:cubicBezTo>
                  <a:cubicBezTo>
                    <a:pt x="34576" y="9410"/>
                    <a:pt x="29623" y="9791"/>
                    <a:pt x="25622" y="13696"/>
                  </a:cubicBezTo>
                  <a:cubicBezTo>
                    <a:pt x="18479" y="15982"/>
                    <a:pt x="12859" y="21697"/>
                    <a:pt x="5334" y="23316"/>
                  </a:cubicBezTo>
                  <a:cubicBezTo>
                    <a:pt x="3620" y="23412"/>
                    <a:pt x="2000" y="22935"/>
                    <a:pt x="762" y="21697"/>
                  </a:cubicBezTo>
                  <a:lnTo>
                    <a:pt x="0" y="20935"/>
                  </a:lnTo>
                  <a:close/>
                </a:path>
              </a:pathLst>
            </a:custGeom>
            <a:solidFill>
              <a:srgbClr val="FDD41F"/>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990" name="Google Shape;805;p3"/>
            <p:cNvSpPr/>
            <p:nvPr/>
          </p:nvSpPr>
          <p:spPr>
            <a:xfrm>
              <a:off x="9284538" y="2139329"/>
              <a:ext cx="43338" cy="11318"/>
            </a:xfrm>
            <a:custGeom>
              <a:avLst/>
              <a:gdLst/>
              <a:ahLst/>
              <a:cxnLst/>
              <a:rect l="l" t="t" r="r" b="b"/>
              <a:pathLst>
                <a:path w="43338" h="11318" extrusionOk="0">
                  <a:moveTo>
                    <a:pt x="0" y="6858"/>
                  </a:moveTo>
                  <a:cubicBezTo>
                    <a:pt x="14573" y="5620"/>
                    <a:pt x="30290" y="11239"/>
                    <a:pt x="43339" y="0"/>
                  </a:cubicBezTo>
                  <a:cubicBezTo>
                    <a:pt x="39910" y="11144"/>
                    <a:pt x="29908" y="10573"/>
                    <a:pt x="21622" y="11239"/>
                  </a:cubicBezTo>
                  <a:cubicBezTo>
                    <a:pt x="14383" y="11716"/>
                    <a:pt x="6858" y="10001"/>
                    <a:pt x="0" y="6858"/>
                  </a:cubicBezTo>
                  <a:close/>
                </a:path>
              </a:pathLst>
            </a:custGeom>
            <a:solidFill>
              <a:srgbClr val="F7D03B"/>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991" name="Google Shape;806;p3"/>
            <p:cNvSpPr/>
            <p:nvPr/>
          </p:nvSpPr>
          <p:spPr>
            <a:xfrm>
              <a:off x="9249486" y="2137995"/>
              <a:ext cx="28384" cy="24955"/>
            </a:xfrm>
            <a:custGeom>
              <a:avLst/>
              <a:gdLst/>
              <a:ahLst/>
              <a:cxnLst/>
              <a:rect l="l" t="t" r="r" b="b"/>
              <a:pathLst>
                <a:path w="28384" h="24955" extrusionOk="0">
                  <a:moveTo>
                    <a:pt x="28289" y="3620"/>
                  </a:moveTo>
                  <a:cubicBezTo>
                    <a:pt x="28289" y="4286"/>
                    <a:pt x="28289" y="4953"/>
                    <a:pt x="28384" y="5620"/>
                  </a:cubicBezTo>
                  <a:cubicBezTo>
                    <a:pt x="19336" y="4858"/>
                    <a:pt x="16097" y="12668"/>
                    <a:pt x="11144" y="17812"/>
                  </a:cubicBezTo>
                  <a:cubicBezTo>
                    <a:pt x="9239" y="19812"/>
                    <a:pt x="8573" y="23146"/>
                    <a:pt x="5429" y="24194"/>
                  </a:cubicBezTo>
                  <a:cubicBezTo>
                    <a:pt x="4572" y="24955"/>
                    <a:pt x="3620" y="25146"/>
                    <a:pt x="2477" y="24765"/>
                  </a:cubicBezTo>
                  <a:cubicBezTo>
                    <a:pt x="1048" y="23813"/>
                    <a:pt x="95" y="22574"/>
                    <a:pt x="0" y="20765"/>
                  </a:cubicBezTo>
                  <a:cubicBezTo>
                    <a:pt x="2762" y="11716"/>
                    <a:pt x="11716" y="8763"/>
                    <a:pt x="17621" y="2667"/>
                  </a:cubicBezTo>
                  <a:cubicBezTo>
                    <a:pt x="19336" y="1238"/>
                    <a:pt x="21146" y="191"/>
                    <a:pt x="23432" y="0"/>
                  </a:cubicBezTo>
                  <a:cubicBezTo>
                    <a:pt x="25813" y="191"/>
                    <a:pt x="27527" y="1143"/>
                    <a:pt x="28289" y="3620"/>
                  </a:cubicBezTo>
                  <a:close/>
                </a:path>
              </a:pathLst>
            </a:custGeom>
            <a:solidFill>
              <a:srgbClr val="FCC40B"/>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992" name="Google Shape;807;p3"/>
            <p:cNvSpPr/>
            <p:nvPr/>
          </p:nvSpPr>
          <p:spPr>
            <a:xfrm>
              <a:off x="9226150" y="2173523"/>
              <a:ext cx="19240" cy="30098"/>
            </a:xfrm>
            <a:custGeom>
              <a:avLst/>
              <a:gdLst/>
              <a:ahLst/>
              <a:cxnLst/>
              <a:rect l="l" t="t" r="r" b="b"/>
              <a:pathLst>
                <a:path w="19240" h="30098" extrusionOk="0">
                  <a:moveTo>
                    <a:pt x="10478" y="11430"/>
                  </a:moveTo>
                  <a:cubicBezTo>
                    <a:pt x="13335" y="7620"/>
                    <a:pt x="11906" y="381"/>
                    <a:pt x="19241" y="0"/>
                  </a:cubicBezTo>
                  <a:cubicBezTo>
                    <a:pt x="17050" y="10954"/>
                    <a:pt x="8287" y="19145"/>
                    <a:pt x="6191" y="30099"/>
                  </a:cubicBezTo>
                  <a:cubicBezTo>
                    <a:pt x="4096" y="30099"/>
                    <a:pt x="2191" y="29337"/>
                    <a:pt x="762" y="27813"/>
                  </a:cubicBezTo>
                  <a:cubicBezTo>
                    <a:pt x="0" y="26384"/>
                    <a:pt x="-190" y="24955"/>
                    <a:pt x="191" y="23432"/>
                  </a:cubicBezTo>
                  <a:cubicBezTo>
                    <a:pt x="667" y="22003"/>
                    <a:pt x="1524" y="20764"/>
                    <a:pt x="2476" y="19622"/>
                  </a:cubicBezTo>
                  <a:cubicBezTo>
                    <a:pt x="4762" y="16573"/>
                    <a:pt x="7048" y="13430"/>
                    <a:pt x="10478" y="11430"/>
                  </a:cubicBezTo>
                  <a:close/>
                </a:path>
              </a:pathLst>
            </a:custGeom>
            <a:solidFill>
              <a:srgbClr val="FAC115"/>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993" name="Google Shape;808;p3"/>
            <p:cNvSpPr/>
            <p:nvPr/>
          </p:nvSpPr>
          <p:spPr>
            <a:xfrm>
              <a:off x="9281674" y="2095894"/>
              <a:ext cx="19545" cy="13592"/>
            </a:xfrm>
            <a:custGeom>
              <a:avLst/>
              <a:gdLst/>
              <a:ahLst/>
              <a:cxnLst/>
              <a:rect l="l" t="t" r="r" b="b"/>
              <a:pathLst>
                <a:path w="19545" h="13592" extrusionOk="0">
                  <a:moveTo>
                    <a:pt x="7151" y="0"/>
                  </a:moveTo>
                  <a:cubicBezTo>
                    <a:pt x="8103" y="762"/>
                    <a:pt x="9056" y="1429"/>
                    <a:pt x="10008" y="2191"/>
                  </a:cubicBezTo>
                  <a:cubicBezTo>
                    <a:pt x="13437" y="3810"/>
                    <a:pt x="16676" y="5715"/>
                    <a:pt x="18962" y="8954"/>
                  </a:cubicBezTo>
                  <a:cubicBezTo>
                    <a:pt x="19724" y="9906"/>
                    <a:pt x="19724" y="10954"/>
                    <a:pt x="19057" y="11906"/>
                  </a:cubicBezTo>
                  <a:cubicBezTo>
                    <a:pt x="16771" y="13716"/>
                    <a:pt x="14104" y="13907"/>
                    <a:pt x="11342" y="13240"/>
                  </a:cubicBezTo>
                  <a:cubicBezTo>
                    <a:pt x="8675" y="12097"/>
                    <a:pt x="6198" y="10382"/>
                    <a:pt x="3150" y="9811"/>
                  </a:cubicBezTo>
                  <a:cubicBezTo>
                    <a:pt x="-2946" y="3620"/>
                    <a:pt x="578" y="1238"/>
                    <a:pt x="7151" y="0"/>
                  </a:cubicBezTo>
                  <a:close/>
                </a:path>
              </a:pathLst>
            </a:custGeom>
            <a:solidFill>
              <a:srgbClr val="F9BF08"/>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994" name="Google Shape;809;p3"/>
            <p:cNvSpPr/>
            <p:nvPr/>
          </p:nvSpPr>
          <p:spPr>
            <a:xfrm>
              <a:off x="9169857" y="2131462"/>
              <a:ext cx="27908" cy="10628"/>
            </a:xfrm>
            <a:custGeom>
              <a:avLst/>
              <a:gdLst/>
              <a:ahLst/>
              <a:cxnLst/>
              <a:rect l="l" t="t" r="r" b="b"/>
              <a:pathLst>
                <a:path w="27908" h="10628" extrusionOk="0">
                  <a:moveTo>
                    <a:pt x="0" y="5771"/>
                  </a:moveTo>
                  <a:cubicBezTo>
                    <a:pt x="1048" y="5580"/>
                    <a:pt x="2000" y="5390"/>
                    <a:pt x="3048" y="5199"/>
                  </a:cubicBezTo>
                  <a:cubicBezTo>
                    <a:pt x="5620" y="2723"/>
                    <a:pt x="9239" y="2056"/>
                    <a:pt x="12192" y="151"/>
                  </a:cubicBezTo>
                  <a:cubicBezTo>
                    <a:pt x="15430" y="-325"/>
                    <a:pt x="18574" y="437"/>
                    <a:pt x="21717" y="913"/>
                  </a:cubicBezTo>
                  <a:cubicBezTo>
                    <a:pt x="25336" y="1865"/>
                    <a:pt x="27908" y="3770"/>
                    <a:pt x="27908" y="7866"/>
                  </a:cubicBezTo>
                  <a:cubicBezTo>
                    <a:pt x="27813" y="8819"/>
                    <a:pt x="27718" y="9676"/>
                    <a:pt x="27622" y="10628"/>
                  </a:cubicBezTo>
                  <a:cubicBezTo>
                    <a:pt x="19241" y="4628"/>
                    <a:pt x="8858" y="9676"/>
                    <a:pt x="0" y="5771"/>
                  </a:cubicBezTo>
                  <a:close/>
                </a:path>
              </a:pathLst>
            </a:custGeom>
            <a:solidFill>
              <a:srgbClr val="FACB27"/>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995" name="Google Shape;810;p3"/>
            <p:cNvSpPr/>
            <p:nvPr/>
          </p:nvSpPr>
          <p:spPr>
            <a:xfrm>
              <a:off x="9219817" y="2044936"/>
              <a:ext cx="21762" cy="18044"/>
            </a:xfrm>
            <a:custGeom>
              <a:avLst/>
              <a:gdLst/>
              <a:ahLst/>
              <a:cxnLst/>
              <a:rect l="l" t="t" r="r" b="b"/>
              <a:pathLst>
                <a:path w="21762" h="18044" extrusionOk="0">
                  <a:moveTo>
                    <a:pt x="1379" y="0"/>
                  </a:moveTo>
                  <a:cubicBezTo>
                    <a:pt x="8142" y="5525"/>
                    <a:pt x="15000" y="11049"/>
                    <a:pt x="21763" y="16478"/>
                  </a:cubicBezTo>
                  <a:cubicBezTo>
                    <a:pt x="17477" y="20098"/>
                    <a:pt x="13952" y="16478"/>
                    <a:pt x="10238" y="15240"/>
                  </a:cubicBezTo>
                  <a:cubicBezTo>
                    <a:pt x="9285" y="14859"/>
                    <a:pt x="8428" y="14383"/>
                    <a:pt x="7571" y="13811"/>
                  </a:cubicBezTo>
                  <a:cubicBezTo>
                    <a:pt x="5856" y="12859"/>
                    <a:pt x="4046" y="11811"/>
                    <a:pt x="2618" y="10478"/>
                  </a:cubicBezTo>
                  <a:cubicBezTo>
                    <a:pt x="1951" y="9716"/>
                    <a:pt x="1475" y="8858"/>
                    <a:pt x="1094" y="7906"/>
                  </a:cubicBezTo>
                  <a:cubicBezTo>
                    <a:pt x="427" y="5525"/>
                    <a:pt x="-716" y="3239"/>
                    <a:pt x="617" y="762"/>
                  </a:cubicBezTo>
                  <a:lnTo>
                    <a:pt x="1379" y="0"/>
                  </a:lnTo>
                  <a:close/>
                </a:path>
              </a:pathLst>
            </a:custGeom>
            <a:solidFill>
              <a:srgbClr val="F7C925"/>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996" name="Google Shape;811;p3"/>
            <p:cNvSpPr/>
            <p:nvPr/>
          </p:nvSpPr>
          <p:spPr>
            <a:xfrm>
              <a:off x="9297679" y="2104753"/>
              <a:ext cx="18482" cy="13906"/>
            </a:xfrm>
            <a:custGeom>
              <a:avLst/>
              <a:gdLst/>
              <a:ahLst/>
              <a:cxnLst/>
              <a:rect l="l" t="t" r="r" b="b"/>
              <a:pathLst>
                <a:path w="18482" h="13906" extrusionOk="0">
                  <a:moveTo>
                    <a:pt x="2861" y="2572"/>
                  </a:moveTo>
                  <a:cubicBezTo>
                    <a:pt x="2956" y="1715"/>
                    <a:pt x="2956" y="857"/>
                    <a:pt x="3052" y="0"/>
                  </a:cubicBezTo>
                  <a:cubicBezTo>
                    <a:pt x="9338" y="3429"/>
                    <a:pt x="14958" y="7525"/>
                    <a:pt x="18482" y="13907"/>
                  </a:cubicBezTo>
                  <a:cubicBezTo>
                    <a:pt x="16387" y="13145"/>
                    <a:pt x="14196" y="12383"/>
                    <a:pt x="12100" y="11621"/>
                  </a:cubicBezTo>
                  <a:cubicBezTo>
                    <a:pt x="7433" y="11144"/>
                    <a:pt x="2194" y="11716"/>
                    <a:pt x="4" y="5905"/>
                  </a:cubicBezTo>
                  <a:cubicBezTo>
                    <a:pt x="-92" y="4096"/>
                    <a:pt x="1718" y="3620"/>
                    <a:pt x="2861" y="2572"/>
                  </a:cubicBezTo>
                  <a:close/>
                </a:path>
              </a:pathLst>
            </a:custGeom>
            <a:solidFill>
              <a:srgbClr val="FBC70B"/>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997" name="Google Shape;812;p3"/>
            <p:cNvSpPr/>
            <p:nvPr/>
          </p:nvSpPr>
          <p:spPr>
            <a:xfrm>
              <a:off x="9218339" y="2195855"/>
              <a:ext cx="13929" cy="13283"/>
            </a:xfrm>
            <a:custGeom>
              <a:avLst/>
              <a:gdLst/>
              <a:ahLst/>
              <a:cxnLst/>
              <a:rect l="l" t="t" r="r" b="b"/>
              <a:pathLst>
                <a:path w="13929" h="13283" extrusionOk="0">
                  <a:moveTo>
                    <a:pt x="9144" y="5100"/>
                  </a:moveTo>
                  <a:cubicBezTo>
                    <a:pt x="11239" y="5195"/>
                    <a:pt x="12954" y="5671"/>
                    <a:pt x="13907" y="7767"/>
                  </a:cubicBezTo>
                  <a:cubicBezTo>
                    <a:pt x="14002" y="8529"/>
                    <a:pt x="13811" y="9100"/>
                    <a:pt x="13145" y="9577"/>
                  </a:cubicBezTo>
                  <a:cubicBezTo>
                    <a:pt x="9525" y="11863"/>
                    <a:pt x="6001" y="16530"/>
                    <a:pt x="2286" y="9767"/>
                  </a:cubicBezTo>
                  <a:cubicBezTo>
                    <a:pt x="1524" y="8243"/>
                    <a:pt x="762" y="6719"/>
                    <a:pt x="0" y="5195"/>
                  </a:cubicBezTo>
                  <a:cubicBezTo>
                    <a:pt x="3048" y="-1377"/>
                    <a:pt x="6096" y="-2044"/>
                    <a:pt x="9144" y="5100"/>
                  </a:cubicBezTo>
                  <a:close/>
                </a:path>
              </a:pathLst>
            </a:custGeom>
            <a:solidFill>
              <a:srgbClr val="FBCC0D"/>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998" name="Google Shape;813;p3"/>
            <p:cNvSpPr/>
            <p:nvPr/>
          </p:nvSpPr>
          <p:spPr>
            <a:xfrm>
              <a:off x="9169667" y="2083798"/>
              <a:ext cx="21883" cy="10340"/>
            </a:xfrm>
            <a:custGeom>
              <a:avLst/>
              <a:gdLst/>
              <a:ahLst/>
              <a:cxnLst/>
              <a:rect l="l" t="t" r="r" b="b"/>
              <a:pathLst>
                <a:path w="21883" h="10340" extrusionOk="0">
                  <a:moveTo>
                    <a:pt x="5334" y="9811"/>
                  </a:moveTo>
                  <a:cubicBezTo>
                    <a:pt x="3524" y="9716"/>
                    <a:pt x="1810" y="9620"/>
                    <a:pt x="0" y="9525"/>
                  </a:cubicBezTo>
                  <a:cubicBezTo>
                    <a:pt x="6858" y="6382"/>
                    <a:pt x="13811" y="3239"/>
                    <a:pt x="20669" y="0"/>
                  </a:cubicBezTo>
                  <a:cubicBezTo>
                    <a:pt x="20955" y="286"/>
                    <a:pt x="21241" y="571"/>
                    <a:pt x="21526" y="762"/>
                  </a:cubicBezTo>
                  <a:cubicBezTo>
                    <a:pt x="22003" y="1905"/>
                    <a:pt x="22003" y="2953"/>
                    <a:pt x="21526" y="4001"/>
                  </a:cubicBezTo>
                  <a:cubicBezTo>
                    <a:pt x="17050" y="8573"/>
                    <a:pt x="12001" y="11621"/>
                    <a:pt x="5334" y="9811"/>
                  </a:cubicBezTo>
                  <a:close/>
                </a:path>
              </a:pathLst>
            </a:custGeom>
            <a:solidFill>
              <a:srgbClr val="F9CD25"/>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999" name="Google Shape;814;p3"/>
            <p:cNvSpPr/>
            <p:nvPr/>
          </p:nvSpPr>
          <p:spPr>
            <a:xfrm>
              <a:off x="9213577" y="2205335"/>
              <a:ext cx="17907" cy="5058"/>
            </a:xfrm>
            <a:custGeom>
              <a:avLst/>
              <a:gdLst/>
              <a:ahLst/>
              <a:cxnLst/>
              <a:rect l="l" t="t" r="r" b="b"/>
              <a:pathLst>
                <a:path w="17907" h="5058" extrusionOk="0">
                  <a:moveTo>
                    <a:pt x="7048" y="192"/>
                  </a:moveTo>
                  <a:cubicBezTo>
                    <a:pt x="10763" y="4954"/>
                    <a:pt x="14288" y="-94"/>
                    <a:pt x="17907" y="1"/>
                  </a:cubicBezTo>
                  <a:cubicBezTo>
                    <a:pt x="12002" y="8288"/>
                    <a:pt x="6001" y="4954"/>
                    <a:pt x="0" y="192"/>
                  </a:cubicBezTo>
                  <a:cubicBezTo>
                    <a:pt x="2381" y="287"/>
                    <a:pt x="4667" y="192"/>
                    <a:pt x="7048" y="192"/>
                  </a:cubicBezTo>
                  <a:close/>
                </a:path>
              </a:pathLst>
            </a:custGeom>
            <a:solidFill>
              <a:srgbClr val="F9D033"/>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1000" name="Google Shape;815;p3"/>
            <p:cNvSpPr/>
            <p:nvPr/>
          </p:nvSpPr>
          <p:spPr>
            <a:xfrm>
              <a:off x="9228546" y="2057128"/>
              <a:ext cx="15320" cy="10454"/>
            </a:xfrm>
            <a:custGeom>
              <a:avLst/>
              <a:gdLst/>
              <a:ahLst/>
              <a:cxnLst/>
              <a:rect l="l" t="t" r="r" b="b"/>
              <a:pathLst>
                <a:path w="15320" h="10454" extrusionOk="0">
                  <a:moveTo>
                    <a:pt x="1224" y="0"/>
                  </a:moveTo>
                  <a:cubicBezTo>
                    <a:pt x="5129" y="1524"/>
                    <a:pt x="8463" y="4667"/>
                    <a:pt x="13035" y="4382"/>
                  </a:cubicBezTo>
                  <a:cubicBezTo>
                    <a:pt x="13797" y="5048"/>
                    <a:pt x="14559" y="5810"/>
                    <a:pt x="15321" y="6477"/>
                  </a:cubicBezTo>
                  <a:lnTo>
                    <a:pt x="14749" y="7049"/>
                  </a:lnTo>
                  <a:cubicBezTo>
                    <a:pt x="14082" y="7811"/>
                    <a:pt x="13416" y="8477"/>
                    <a:pt x="12654" y="9144"/>
                  </a:cubicBezTo>
                  <a:cubicBezTo>
                    <a:pt x="10368" y="10478"/>
                    <a:pt x="7986" y="11049"/>
                    <a:pt x="5510" y="9620"/>
                  </a:cubicBezTo>
                  <a:cubicBezTo>
                    <a:pt x="3414" y="8096"/>
                    <a:pt x="1414" y="6572"/>
                    <a:pt x="176" y="4286"/>
                  </a:cubicBezTo>
                  <a:cubicBezTo>
                    <a:pt x="-205" y="2572"/>
                    <a:pt x="-15" y="1143"/>
                    <a:pt x="1224" y="0"/>
                  </a:cubicBezTo>
                  <a:close/>
                </a:path>
              </a:pathLst>
            </a:custGeom>
            <a:solidFill>
              <a:srgbClr val="F9C607"/>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1001" name="Google Shape;816;p3"/>
            <p:cNvSpPr/>
            <p:nvPr/>
          </p:nvSpPr>
          <p:spPr>
            <a:xfrm>
              <a:off x="9247962" y="2161834"/>
              <a:ext cx="6858" cy="9022"/>
            </a:xfrm>
            <a:custGeom>
              <a:avLst/>
              <a:gdLst/>
              <a:ahLst/>
              <a:cxnLst/>
              <a:rect l="l" t="t" r="r" b="b"/>
              <a:pathLst>
                <a:path w="6858" h="9022" extrusionOk="0">
                  <a:moveTo>
                    <a:pt x="4477" y="164"/>
                  </a:moveTo>
                  <a:cubicBezTo>
                    <a:pt x="5239" y="164"/>
                    <a:pt x="6096" y="259"/>
                    <a:pt x="6858" y="259"/>
                  </a:cubicBezTo>
                  <a:cubicBezTo>
                    <a:pt x="6001" y="4260"/>
                    <a:pt x="4191" y="7594"/>
                    <a:pt x="0" y="9022"/>
                  </a:cubicBezTo>
                  <a:cubicBezTo>
                    <a:pt x="762" y="6832"/>
                    <a:pt x="1524" y="4736"/>
                    <a:pt x="2286" y="2545"/>
                  </a:cubicBezTo>
                  <a:cubicBezTo>
                    <a:pt x="1715" y="545"/>
                    <a:pt x="2286" y="-407"/>
                    <a:pt x="4477" y="164"/>
                  </a:cubicBezTo>
                  <a:close/>
                </a:path>
              </a:pathLst>
            </a:custGeom>
            <a:solidFill>
              <a:srgbClr val="FAC115"/>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1002" name="Google Shape;817;p3"/>
            <p:cNvSpPr/>
            <p:nvPr/>
          </p:nvSpPr>
          <p:spPr>
            <a:xfrm>
              <a:off x="9272876" y="2109262"/>
              <a:ext cx="36807" cy="33462"/>
            </a:xfrm>
            <a:custGeom>
              <a:avLst/>
              <a:gdLst/>
              <a:ahLst/>
              <a:cxnLst/>
              <a:rect l="l" t="t" r="r" b="b"/>
              <a:pathLst>
                <a:path w="36807" h="33462" extrusionOk="0">
                  <a:moveTo>
                    <a:pt x="25378" y="348"/>
                  </a:moveTo>
                  <a:cubicBezTo>
                    <a:pt x="27092" y="6063"/>
                    <a:pt x="34712" y="2063"/>
                    <a:pt x="36808" y="7206"/>
                  </a:cubicBezTo>
                  <a:cubicBezTo>
                    <a:pt x="36046" y="8730"/>
                    <a:pt x="35284" y="10254"/>
                    <a:pt x="34522" y="11778"/>
                  </a:cubicBezTo>
                  <a:cubicBezTo>
                    <a:pt x="32236" y="15017"/>
                    <a:pt x="29950" y="10159"/>
                    <a:pt x="27664" y="11778"/>
                  </a:cubicBezTo>
                  <a:cubicBezTo>
                    <a:pt x="24521" y="11111"/>
                    <a:pt x="24330" y="8159"/>
                    <a:pt x="22901" y="4635"/>
                  </a:cubicBezTo>
                  <a:cubicBezTo>
                    <a:pt x="19091" y="12064"/>
                    <a:pt x="12614" y="16731"/>
                    <a:pt x="14710" y="26256"/>
                  </a:cubicBezTo>
                  <a:cubicBezTo>
                    <a:pt x="16329" y="33591"/>
                    <a:pt x="10900" y="34638"/>
                    <a:pt x="4804" y="32448"/>
                  </a:cubicBezTo>
                  <a:cubicBezTo>
                    <a:pt x="3280" y="31686"/>
                    <a:pt x="1756" y="30924"/>
                    <a:pt x="232" y="30161"/>
                  </a:cubicBezTo>
                  <a:cubicBezTo>
                    <a:pt x="-721" y="27494"/>
                    <a:pt x="1470" y="26732"/>
                    <a:pt x="2994" y="25494"/>
                  </a:cubicBezTo>
                  <a:cubicBezTo>
                    <a:pt x="6709" y="23304"/>
                    <a:pt x="5185" y="19398"/>
                    <a:pt x="6137" y="16255"/>
                  </a:cubicBezTo>
                  <a:cubicBezTo>
                    <a:pt x="7566" y="13017"/>
                    <a:pt x="8995" y="9873"/>
                    <a:pt x="10805" y="6825"/>
                  </a:cubicBezTo>
                  <a:cubicBezTo>
                    <a:pt x="12424" y="4825"/>
                    <a:pt x="14234" y="3015"/>
                    <a:pt x="16329" y="1491"/>
                  </a:cubicBezTo>
                  <a:cubicBezTo>
                    <a:pt x="19282" y="348"/>
                    <a:pt x="22235" y="-509"/>
                    <a:pt x="25378" y="348"/>
                  </a:cubicBezTo>
                  <a:close/>
                </a:path>
              </a:pathLst>
            </a:custGeom>
            <a:solidFill>
              <a:srgbClr val="F9BE02"/>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1003" name="Google Shape;818;p3"/>
            <p:cNvSpPr/>
            <p:nvPr/>
          </p:nvSpPr>
          <p:spPr>
            <a:xfrm>
              <a:off x="9303397" y="2131985"/>
              <a:ext cx="22764" cy="11318"/>
            </a:xfrm>
            <a:custGeom>
              <a:avLst/>
              <a:gdLst/>
              <a:ahLst/>
              <a:cxnLst/>
              <a:rect l="l" t="t" r="r" b="b"/>
              <a:pathLst>
                <a:path w="22764" h="11318" extrusionOk="0">
                  <a:moveTo>
                    <a:pt x="22765" y="104"/>
                  </a:moveTo>
                  <a:cubicBezTo>
                    <a:pt x="16002" y="4676"/>
                    <a:pt x="11144" y="13154"/>
                    <a:pt x="0" y="10963"/>
                  </a:cubicBezTo>
                  <a:cubicBezTo>
                    <a:pt x="5334" y="1057"/>
                    <a:pt x="13526" y="-467"/>
                    <a:pt x="22765" y="104"/>
                  </a:cubicBezTo>
                  <a:cubicBezTo>
                    <a:pt x="22670" y="104"/>
                    <a:pt x="22765" y="104"/>
                    <a:pt x="22765" y="104"/>
                  </a:cubicBezTo>
                  <a:close/>
                </a:path>
              </a:pathLst>
            </a:custGeom>
            <a:solidFill>
              <a:srgbClr val="FBC505"/>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1004" name="Google Shape;819;p3"/>
            <p:cNvSpPr/>
            <p:nvPr/>
          </p:nvSpPr>
          <p:spPr>
            <a:xfrm>
              <a:off x="9300540" y="2117062"/>
              <a:ext cx="12304" cy="8472"/>
            </a:xfrm>
            <a:custGeom>
              <a:avLst/>
              <a:gdLst/>
              <a:ahLst/>
              <a:cxnLst/>
              <a:rect l="l" t="t" r="r" b="b"/>
              <a:pathLst>
                <a:path w="12304" h="8472" extrusionOk="0">
                  <a:moveTo>
                    <a:pt x="0" y="3978"/>
                  </a:moveTo>
                  <a:cubicBezTo>
                    <a:pt x="2286" y="-6785"/>
                    <a:pt x="4572" y="8169"/>
                    <a:pt x="6858" y="3978"/>
                  </a:cubicBezTo>
                  <a:cubicBezTo>
                    <a:pt x="8858" y="4264"/>
                    <a:pt x="12097" y="3311"/>
                    <a:pt x="12287" y="5978"/>
                  </a:cubicBezTo>
                  <a:cubicBezTo>
                    <a:pt x="12573" y="9122"/>
                    <a:pt x="9334" y="8550"/>
                    <a:pt x="7334" y="8169"/>
                  </a:cubicBezTo>
                  <a:cubicBezTo>
                    <a:pt x="4572" y="7693"/>
                    <a:pt x="1810" y="6550"/>
                    <a:pt x="0" y="3978"/>
                  </a:cubicBezTo>
                  <a:close/>
                </a:path>
              </a:pathLst>
            </a:custGeom>
            <a:solidFill>
              <a:srgbClr val="FBC70B"/>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1005" name="Google Shape;820;p3"/>
            <p:cNvSpPr/>
            <p:nvPr/>
          </p:nvSpPr>
          <p:spPr>
            <a:xfrm>
              <a:off x="9290777" y="2125833"/>
              <a:ext cx="8334" cy="6024"/>
            </a:xfrm>
            <a:custGeom>
              <a:avLst/>
              <a:gdLst/>
              <a:ahLst/>
              <a:cxnLst/>
              <a:rect l="l" t="t" r="r" b="b"/>
              <a:pathLst>
                <a:path w="8334" h="6024" extrusionOk="0">
                  <a:moveTo>
                    <a:pt x="8334" y="2732"/>
                  </a:moveTo>
                  <a:cubicBezTo>
                    <a:pt x="8334" y="4542"/>
                    <a:pt x="7382" y="5780"/>
                    <a:pt x="5858" y="5971"/>
                  </a:cubicBezTo>
                  <a:cubicBezTo>
                    <a:pt x="3476" y="6257"/>
                    <a:pt x="1095" y="5399"/>
                    <a:pt x="143" y="3209"/>
                  </a:cubicBezTo>
                  <a:cubicBezTo>
                    <a:pt x="-524" y="1685"/>
                    <a:pt x="1286" y="542"/>
                    <a:pt x="2714" y="256"/>
                  </a:cubicBezTo>
                  <a:cubicBezTo>
                    <a:pt x="5096" y="-411"/>
                    <a:pt x="7286" y="161"/>
                    <a:pt x="8334" y="2732"/>
                  </a:cubicBezTo>
                  <a:close/>
                </a:path>
              </a:pathLst>
            </a:custGeom>
            <a:solidFill>
              <a:srgbClr val="FDDB27"/>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1006" name="Google Shape;821;p3"/>
            <p:cNvSpPr/>
            <p:nvPr/>
          </p:nvSpPr>
          <p:spPr>
            <a:xfrm>
              <a:off x="9207597" y="2110237"/>
              <a:ext cx="74261" cy="54142"/>
            </a:xfrm>
            <a:custGeom>
              <a:avLst/>
              <a:gdLst/>
              <a:ahLst/>
              <a:cxnLst/>
              <a:rect l="l" t="t" r="r" b="b"/>
              <a:pathLst>
                <a:path w="74261" h="54142" extrusionOk="0">
                  <a:moveTo>
                    <a:pt x="72369" y="15376"/>
                  </a:moveTo>
                  <a:cubicBezTo>
                    <a:pt x="72750" y="19376"/>
                    <a:pt x="77608" y="24329"/>
                    <a:pt x="70083" y="26806"/>
                  </a:cubicBezTo>
                  <a:cubicBezTo>
                    <a:pt x="62844" y="26329"/>
                    <a:pt x="56177" y="16804"/>
                    <a:pt x="48366" y="25282"/>
                  </a:cubicBezTo>
                  <a:cubicBezTo>
                    <a:pt x="47604" y="25853"/>
                    <a:pt x="47890" y="26139"/>
                    <a:pt x="48747" y="25472"/>
                  </a:cubicBezTo>
                  <a:cubicBezTo>
                    <a:pt x="49890" y="24520"/>
                    <a:pt x="47509" y="24615"/>
                    <a:pt x="49128" y="24520"/>
                  </a:cubicBezTo>
                  <a:cubicBezTo>
                    <a:pt x="55891" y="22043"/>
                    <a:pt x="60939" y="22329"/>
                    <a:pt x="60939" y="31282"/>
                  </a:cubicBezTo>
                  <a:cubicBezTo>
                    <a:pt x="56462" y="38998"/>
                    <a:pt x="46461" y="41188"/>
                    <a:pt x="42651" y="49570"/>
                  </a:cubicBezTo>
                  <a:cubicBezTo>
                    <a:pt x="40937" y="51952"/>
                    <a:pt x="37793" y="52142"/>
                    <a:pt x="35793" y="54142"/>
                  </a:cubicBezTo>
                  <a:cubicBezTo>
                    <a:pt x="27030" y="49094"/>
                    <a:pt x="27792" y="43951"/>
                    <a:pt x="38555" y="35759"/>
                  </a:cubicBezTo>
                  <a:cubicBezTo>
                    <a:pt x="29221" y="35950"/>
                    <a:pt x="29221" y="35950"/>
                    <a:pt x="22077" y="44998"/>
                  </a:cubicBezTo>
                  <a:cubicBezTo>
                    <a:pt x="20172" y="47094"/>
                    <a:pt x="17696" y="47761"/>
                    <a:pt x="15029" y="48046"/>
                  </a:cubicBezTo>
                  <a:cubicBezTo>
                    <a:pt x="11885" y="48427"/>
                    <a:pt x="8742" y="48332"/>
                    <a:pt x="6932" y="45570"/>
                  </a:cubicBezTo>
                  <a:cubicBezTo>
                    <a:pt x="4361" y="41855"/>
                    <a:pt x="8552" y="40617"/>
                    <a:pt x="10076" y="38331"/>
                  </a:cubicBezTo>
                  <a:cubicBezTo>
                    <a:pt x="11695" y="35950"/>
                    <a:pt x="13790" y="34235"/>
                    <a:pt x="16267" y="32330"/>
                  </a:cubicBezTo>
                  <a:cubicBezTo>
                    <a:pt x="10647" y="33949"/>
                    <a:pt x="8552" y="42522"/>
                    <a:pt x="2075" y="40045"/>
                  </a:cubicBezTo>
                  <a:cubicBezTo>
                    <a:pt x="-1831" y="38617"/>
                    <a:pt x="1122" y="33187"/>
                    <a:pt x="360" y="29663"/>
                  </a:cubicBezTo>
                  <a:cubicBezTo>
                    <a:pt x="455" y="28615"/>
                    <a:pt x="646" y="27568"/>
                    <a:pt x="1122" y="26615"/>
                  </a:cubicBezTo>
                  <a:cubicBezTo>
                    <a:pt x="2741" y="23758"/>
                    <a:pt x="6837" y="22424"/>
                    <a:pt x="6170" y="18233"/>
                  </a:cubicBezTo>
                  <a:cubicBezTo>
                    <a:pt x="5694" y="16328"/>
                    <a:pt x="4932" y="14518"/>
                    <a:pt x="5599" y="12518"/>
                  </a:cubicBezTo>
                  <a:cubicBezTo>
                    <a:pt x="6837" y="10613"/>
                    <a:pt x="8456" y="9661"/>
                    <a:pt x="10742" y="9756"/>
                  </a:cubicBezTo>
                  <a:cubicBezTo>
                    <a:pt x="12838" y="10232"/>
                    <a:pt x="14648" y="11185"/>
                    <a:pt x="15886" y="12994"/>
                  </a:cubicBezTo>
                  <a:cubicBezTo>
                    <a:pt x="14362" y="20614"/>
                    <a:pt x="20934" y="17281"/>
                    <a:pt x="23792" y="18805"/>
                  </a:cubicBezTo>
                  <a:cubicBezTo>
                    <a:pt x="25887" y="20519"/>
                    <a:pt x="24268" y="23281"/>
                    <a:pt x="25697" y="25091"/>
                  </a:cubicBezTo>
                  <a:cubicBezTo>
                    <a:pt x="26649" y="25948"/>
                    <a:pt x="27697" y="27853"/>
                    <a:pt x="29030" y="26234"/>
                  </a:cubicBezTo>
                  <a:cubicBezTo>
                    <a:pt x="29888" y="25186"/>
                    <a:pt x="28459" y="23662"/>
                    <a:pt x="28078" y="22329"/>
                  </a:cubicBezTo>
                  <a:cubicBezTo>
                    <a:pt x="27887" y="21376"/>
                    <a:pt x="27887" y="20329"/>
                    <a:pt x="28173" y="19376"/>
                  </a:cubicBezTo>
                  <a:cubicBezTo>
                    <a:pt x="29792" y="14804"/>
                    <a:pt x="36460" y="14995"/>
                    <a:pt x="37222" y="9565"/>
                  </a:cubicBezTo>
                  <a:cubicBezTo>
                    <a:pt x="37508" y="8613"/>
                    <a:pt x="37984" y="7851"/>
                    <a:pt x="38746" y="7184"/>
                  </a:cubicBezTo>
                  <a:cubicBezTo>
                    <a:pt x="41318" y="5660"/>
                    <a:pt x="44270" y="5184"/>
                    <a:pt x="47033" y="4231"/>
                  </a:cubicBezTo>
                  <a:cubicBezTo>
                    <a:pt x="51700" y="5184"/>
                    <a:pt x="53986" y="-531"/>
                    <a:pt x="58653" y="40"/>
                  </a:cubicBezTo>
                  <a:cubicBezTo>
                    <a:pt x="61701" y="802"/>
                    <a:pt x="64654" y="1660"/>
                    <a:pt x="66273" y="4612"/>
                  </a:cubicBezTo>
                  <a:cubicBezTo>
                    <a:pt x="66083" y="9756"/>
                    <a:pt x="73036" y="10423"/>
                    <a:pt x="72369" y="15376"/>
                  </a:cubicBezTo>
                  <a:close/>
                </a:path>
              </a:pathLst>
            </a:custGeom>
            <a:solidFill>
              <a:srgbClr val="F9BD01"/>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1007" name="Google Shape;822;p3"/>
            <p:cNvSpPr/>
            <p:nvPr/>
          </p:nvSpPr>
          <p:spPr>
            <a:xfrm>
              <a:off x="9200147" y="2139329"/>
              <a:ext cx="30384" cy="44897"/>
            </a:xfrm>
            <a:custGeom>
              <a:avLst/>
              <a:gdLst/>
              <a:ahLst/>
              <a:cxnLst/>
              <a:rect l="l" t="t" r="r" b="b"/>
              <a:pathLst>
                <a:path w="30384" h="44897" extrusionOk="0">
                  <a:moveTo>
                    <a:pt x="9049" y="0"/>
                  </a:moveTo>
                  <a:cubicBezTo>
                    <a:pt x="13811" y="2572"/>
                    <a:pt x="8572" y="6763"/>
                    <a:pt x="10382" y="9906"/>
                  </a:cubicBezTo>
                  <a:cubicBezTo>
                    <a:pt x="22193" y="1714"/>
                    <a:pt x="22193" y="1714"/>
                    <a:pt x="30385" y="5143"/>
                  </a:cubicBezTo>
                  <a:cubicBezTo>
                    <a:pt x="21717" y="3524"/>
                    <a:pt x="20669" y="11906"/>
                    <a:pt x="15526" y="15240"/>
                  </a:cubicBezTo>
                  <a:cubicBezTo>
                    <a:pt x="20098" y="19050"/>
                    <a:pt x="24955" y="14573"/>
                    <a:pt x="29527" y="15907"/>
                  </a:cubicBezTo>
                  <a:cubicBezTo>
                    <a:pt x="29527" y="17431"/>
                    <a:pt x="29527" y="18955"/>
                    <a:pt x="29527" y="20479"/>
                  </a:cubicBezTo>
                  <a:cubicBezTo>
                    <a:pt x="28575" y="26003"/>
                    <a:pt x="18574" y="24194"/>
                    <a:pt x="20383" y="31909"/>
                  </a:cubicBezTo>
                  <a:cubicBezTo>
                    <a:pt x="23051" y="34481"/>
                    <a:pt x="18002" y="38957"/>
                    <a:pt x="22670" y="41053"/>
                  </a:cubicBezTo>
                  <a:cubicBezTo>
                    <a:pt x="22955" y="45529"/>
                    <a:pt x="19812" y="44863"/>
                    <a:pt x="17050" y="44863"/>
                  </a:cubicBezTo>
                  <a:cubicBezTo>
                    <a:pt x="8572" y="42005"/>
                    <a:pt x="10096" y="33242"/>
                    <a:pt x="6667" y="27337"/>
                  </a:cubicBezTo>
                  <a:cubicBezTo>
                    <a:pt x="4286" y="19812"/>
                    <a:pt x="6858" y="10763"/>
                    <a:pt x="0" y="4477"/>
                  </a:cubicBezTo>
                  <a:cubicBezTo>
                    <a:pt x="667" y="3810"/>
                    <a:pt x="1429" y="3143"/>
                    <a:pt x="2191" y="2572"/>
                  </a:cubicBezTo>
                  <a:cubicBezTo>
                    <a:pt x="4477" y="1429"/>
                    <a:pt x="6572" y="95"/>
                    <a:pt x="9049" y="0"/>
                  </a:cubicBezTo>
                  <a:close/>
                </a:path>
              </a:pathLst>
            </a:custGeom>
            <a:solidFill>
              <a:srgbClr val="FBC901"/>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1008" name="Google Shape;823;p3"/>
            <p:cNvSpPr/>
            <p:nvPr/>
          </p:nvSpPr>
          <p:spPr>
            <a:xfrm>
              <a:off x="9215780" y="2179955"/>
              <a:ext cx="17254" cy="16428"/>
            </a:xfrm>
            <a:custGeom>
              <a:avLst/>
              <a:gdLst/>
              <a:ahLst/>
              <a:cxnLst/>
              <a:rect l="l" t="t" r="r" b="b"/>
              <a:pathLst>
                <a:path w="17254" h="16428" extrusionOk="0">
                  <a:moveTo>
                    <a:pt x="273" y="2713"/>
                  </a:moveTo>
                  <a:cubicBezTo>
                    <a:pt x="2749" y="2617"/>
                    <a:pt x="5512" y="3094"/>
                    <a:pt x="7131" y="427"/>
                  </a:cubicBezTo>
                  <a:cubicBezTo>
                    <a:pt x="9798" y="2713"/>
                    <a:pt x="17132" y="-4336"/>
                    <a:pt x="16275" y="4999"/>
                  </a:cubicBezTo>
                  <a:cubicBezTo>
                    <a:pt x="19418" y="8999"/>
                    <a:pt x="13989" y="10904"/>
                    <a:pt x="13989" y="14143"/>
                  </a:cubicBezTo>
                  <a:cubicBezTo>
                    <a:pt x="13227" y="14905"/>
                    <a:pt x="12465" y="15667"/>
                    <a:pt x="11703" y="16429"/>
                  </a:cubicBezTo>
                  <a:cubicBezTo>
                    <a:pt x="8655" y="14905"/>
                    <a:pt x="5035" y="13952"/>
                    <a:pt x="3130" y="10618"/>
                  </a:cubicBezTo>
                  <a:cubicBezTo>
                    <a:pt x="2368" y="7951"/>
                    <a:pt x="-965" y="6142"/>
                    <a:pt x="273" y="2713"/>
                  </a:cubicBezTo>
                  <a:close/>
                </a:path>
              </a:pathLst>
            </a:custGeom>
            <a:solidFill>
              <a:srgbClr val="FDCE01"/>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1009" name="Google Shape;824;p3"/>
            <p:cNvSpPr/>
            <p:nvPr/>
          </p:nvSpPr>
          <p:spPr>
            <a:xfrm>
              <a:off x="9218106" y="2159807"/>
              <a:ext cx="11725" cy="11429"/>
            </a:xfrm>
            <a:custGeom>
              <a:avLst/>
              <a:gdLst/>
              <a:ahLst/>
              <a:cxnLst/>
              <a:rect l="l" t="t" r="r" b="b"/>
              <a:pathLst>
                <a:path w="11725" h="11429" extrusionOk="0">
                  <a:moveTo>
                    <a:pt x="2519" y="11430"/>
                  </a:moveTo>
                  <a:cubicBezTo>
                    <a:pt x="-3006" y="7334"/>
                    <a:pt x="1947" y="4667"/>
                    <a:pt x="4233" y="2477"/>
                  </a:cubicBezTo>
                  <a:cubicBezTo>
                    <a:pt x="5948" y="857"/>
                    <a:pt x="9091" y="762"/>
                    <a:pt x="11568" y="0"/>
                  </a:cubicBezTo>
                  <a:cubicBezTo>
                    <a:pt x="12044" y="4477"/>
                    <a:pt x="12044" y="4477"/>
                    <a:pt x="2519" y="11430"/>
                  </a:cubicBezTo>
                  <a:close/>
                </a:path>
              </a:pathLst>
            </a:custGeom>
            <a:solidFill>
              <a:srgbClr val="F7BE00"/>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1010" name="Google Shape;825;p3"/>
            <p:cNvSpPr/>
            <p:nvPr/>
          </p:nvSpPr>
          <p:spPr>
            <a:xfrm>
              <a:off x="9243485" y="2159807"/>
              <a:ext cx="8953" cy="5622"/>
            </a:xfrm>
            <a:custGeom>
              <a:avLst/>
              <a:gdLst/>
              <a:ahLst/>
              <a:cxnLst/>
              <a:rect l="l" t="t" r="r" b="b"/>
              <a:pathLst>
                <a:path w="8953" h="5622" extrusionOk="0">
                  <a:moveTo>
                    <a:pt x="0" y="4572"/>
                  </a:moveTo>
                  <a:cubicBezTo>
                    <a:pt x="191" y="-95"/>
                    <a:pt x="3524" y="0"/>
                    <a:pt x="6858" y="0"/>
                  </a:cubicBezTo>
                  <a:cubicBezTo>
                    <a:pt x="7525" y="762"/>
                    <a:pt x="8287" y="1429"/>
                    <a:pt x="8954" y="2191"/>
                  </a:cubicBezTo>
                  <a:cubicBezTo>
                    <a:pt x="8192" y="2953"/>
                    <a:pt x="7525" y="3810"/>
                    <a:pt x="6763" y="4572"/>
                  </a:cubicBezTo>
                  <a:cubicBezTo>
                    <a:pt x="4477" y="3905"/>
                    <a:pt x="2286" y="7239"/>
                    <a:pt x="0" y="4572"/>
                  </a:cubicBezTo>
                  <a:close/>
                </a:path>
              </a:pathLst>
            </a:custGeom>
            <a:solidFill>
              <a:srgbClr val="F6B301"/>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1011" name="Google Shape;826;p3"/>
            <p:cNvSpPr/>
            <p:nvPr/>
          </p:nvSpPr>
          <p:spPr>
            <a:xfrm>
              <a:off x="9228208" y="2184953"/>
              <a:ext cx="8419" cy="9143"/>
            </a:xfrm>
            <a:custGeom>
              <a:avLst/>
              <a:gdLst/>
              <a:ahLst/>
              <a:cxnLst/>
              <a:rect l="l" t="t" r="r" b="b"/>
              <a:pathLst>
                <a:path w="8419" h="9143" extrusionOk="0">
                  <a:moveTo>
                    <a:pt x="1561" y="9144"/>
                  </a:moveTo>
                  <a:cubicBezTo>
                    <a:pt x="-3201" y="4667"/>
                    <a:pt x="4514" y="3429"/>
                    <a:pt x="3847" y="0"/>
                  </a:cubicBezTo>
                  <a:cubicBezTo>
                    <a:pt x="5371" y="0"/>
                    <a:pt x="6895" y="0"/>
                    <a:pt x="8419" y="0"/>
                  </a:cubicBezTo>
                  <a:cubicBezTo>
                    <a:pt x="6514" y="3334"/>
                    <a:pt x="5657" y="7430"/>
                    <a:pt x="1561" y="9144"/>
                  </a:cubicBezTo>
                  <a:close/>
                </a:path>
              </a:pathLst>
            </a:custGeom>
            <a:solidFill>
              <a:srgbClr val="FAC70B"/>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1012" name="Google Shape;827;p3"/>
            <p:cNvSpPr/>
            <p:nvPr/>
          </p:nvSpPr>
          <p:spPr>
            <a:xfrm>
              <a:off x="9194396" y="2058124"/>
              <a:ext cx="47627" cy="49866"/>
            </a:xfrm>
            <a:custGeom>
              <a:avLst/>
              <a:gdLst/>
              <a:ahLst/>
              <a:cxnLst/>
              <a:rect l="l" t="t" r="r" b="b"/>
              <a:pathLst>
                <a:path w="47627" h="49866" extrusionOk="0">
                  <a:moveTo>
                    <a:pt x="1179" y="17196"/>
                  </a:moveTo>
                  <a:cubicBezTo>
                    <a:pt x="-345" y="16434"/>
                    <a:pt x="-440" y="15672"/>
                    <a:pt x="1179" y="14910"/>
                  </a:cubicBezTo>
                  <a:cubicBezTo>
                    <a:pt x="3751" y="12529"/>
                    <a:pt x="4513" y="8814"/>
                    <a:pt x="7370" y="6528"/>
                  </a:cubicBezTo>
                  <a:cubicBezTo>
                    <a:pt x="9370" y="4814"/>
                    <a:pt x="11752" y="3766"/>
                    <a:pt x="14514" y="4242"/>
                  </a:cubicBezTo>
                  <a:cubicBezTo>
                    <a:pt x="17943" y="9576"/>
                    <a:pt x="20038" y="8433"/>
                    <a:pt x="21181" y="2813"/>
                  </a:cubicBezTo>
                  <a:cubicBezTo>
                    <a:pt x="22896" y="527"/>
                    <a:pt x="24991" y="-616"/>
                    <a:pt x="27849" y="337"/>
                  </a:cubicBezTo>
                  <a:cubicBezTo>
                    <a:pt x="30135" y="2242"/>
                    <a:pt x="28516" y="5004"/>
                    <a:pt x="29468" y="7100"/>
                  </a:cubicBezTo>
                  <a:cubicBezTo>
                    <a:pt x="28992" y="11005"/>
                    <a:pt x="26230" y="13481"/>
                    <a:pt x="22324" y="16910"/>
                  </a:cubicBezTo>
                  <a:cubicBezTo>
                    <a:pt x="28135" y="15958"/>
                    <a:pt x="27754" y="8719"/>
                    <a:pt x="32992" y="9767"/>
                  </a:cubicBezTo>
                  <a:cubicBezTo>
                    <a:pt x="35183" y="11195"/>
                    <a:pt x="36040" y="13767"/>
                    <a:pt x="38041" y="15291"/>
                  </a:cubicBezTo>
                  <a:cubicBezTo>
                    <a:pt x="43470" y="17958"/>
                    <a:pt x="43375" y="24435"/>
                    <a:pt x="47089" y="28626"/>
                  </a:cubicBezTo>
                  <a:cubicBezTo>
                    <a:pt x="49756" y="31674"/>
                    <a:pt x="41755" y="33103"/>
                    <a:pt x="39469" y="36151"/>
                  </a:cubicBezTo>
                  <a:cubicBezTo>
                    <a:pt x="38326" y="37199"/>
                    <a:pt x="37088" y="38151"/>
                    <a:pt x="35755" y="38818"/>
                  </a:cubicBezTo>
                  <a:cubicBezTo>
                    <a:pt x="34326" y="39389"/>
                    <a:pt x="32802" y="39485"/>
                    <a:pt x="31278" y="39199"/>
                  </a:cubicBezTo>
                  <a:cubicBezTo>
                    <a:pt x="29373" y="38723"/>
                    <a:pt x="27658" y="37770"/>
                    <a:pt x="26230" y="36437"/>
                  </a:cubicBezTo>
                  <a:cubicBezTo>
                    <a:pt x="22896" y="32722"/>
                    <a:pt x="22134" y="37389"/>
                    <a:pt x="20324" y="38246"/>
                  </a:cubicBezTo>
                  <a:cubicBezTo>
                    <a:pt x="14704" y="40342"/>
                    <a:pt x="22705" y="43199"/>
                    <a:pt x="19943" y="45485"/>
                  </a:cubicBezTo>
                  <a:cubicBezTo>
                    <a:pt x="13180" y="54058"/>
                    <a:pt x="9085" y="48343"/>
                    <a:pt x="4894" y="42818"/>
                  </a:cubicBezTo>
                  <a:cubicBezTo>
                    <a:pt x="6132" y="37294"/>
                    <a:pt x="3655" y="33008"/>
                    <a:pt x="322" y="28912"/>
                  </a:cubicBezTo>
                  <a:cubicBezTo>
                    <a:pt x="131" y="25007"/>
                    <a:pt x="3274" y="21292"/>
                    <a:pt x="1179" y="17196"/>
                  </a:cubicBezTo>
                  <a:close/>
                </a:path>
              </a:pathLst>
            </a:custGeom>
            <a:solidFill>
              <a:srgbClr val="FCC700"/>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1013" name="Google Shape;828;p3"/>
            <p:cNvSpPr/>
            <p:nvPr/>
          </p:nvSpPr>
          <p:spPr>
            <a:xfrm>
              <a:off x="9194395" y="2038464"/>
              <a:ext cx="19842" cy="17521"/>
            </a:xfrm>
            <a:custGeom>
              <a:avLst/>
              <a:gdLst/>
              <a:ahLst/>
              <a:cxnLst/>
              <a:rect l="l" t="t" r="r" b="b"/>
              <a:pathLst>
                <a:path w="19842" h="17521" extrusionOk="0">
                  <a:moveTo>
                    <a:pt x="19372" y="376"/>
                  </a:moveTo>
                  <a:cubicBezTo>
                    <a:pt x="19372" y="1138"/>
                    <a:pt x="19372" y="1900"/>
                    <a:pt x="19467" y="2662"/>
                  </a:cubicBezTo>
                  <a:cubicBezTo>
                    <a:pt x="22039" y="15616"/>
                    <a:pt x="10799" y="14187"/>
                    <a:pt x="4037" y="17521"/>
                  </a:cubicBezTo>
                  <a:cubicBezTo>
                    <a:pt x="2227" y="17140"/>
                    <a:pt x="608" y="16569"/>
                    <a:pt x="1274" y="14092"/>
                  </a:cubicBezTo>
                  <a:cubicBezTo>
                    <a:pt x="5942" y="11997"/>
                    <a:pt x="-5393" y="5996"/>
                    <a:pt x="3560" y="4853"/>
                  </a:cubicBezTo>
                  <a:cubicBezTo>
                    <a:pt x="8132" y="1424"/>
                    <a:pt x="13276" y="-957"/>
                    <a:pt x="19372" y="376"/>
                  </a:cubicBezTo>
                  <a:close/>
                </a:path>
              </a:pathLst>
            </a:custGeom>
            <a:solidFill>
              <a:srgbClr val="F8C306"/>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1014" name="Google Shape;829;p3"/>
            <p:cNvSpPr/>
            <p:nvPr/>
          </p:nvSpPr>
          <p:spPr>
            <a:xfrm>
              <a:off x="9197860" y="2041126"/>
              <a:ext cx="25241" cy="19392"/>
            </a:xfrm>
            <a:custGeom>
              <a:avLst/>
              <a:gdLst/>
              <a:ahLst/>
              <a:cxnLst/>
              <a:rect l="l" t="t" r="r" b="b"/>
              <a:pathLst>
                <a:path w="25241" h="19392" extrusionOk="0">
                  <a:moveTo>
                    <a:pt x="0" y="13716"/>
                  </a:moveTo>
                  <a:cubicBezTo>
                    <a:pt x="5239" y="9049"/>
                    <a:pt x="15049" y="9716"/>
                    <a:pt x="16002" y="0"/>
                  </a:cubicBezTo>
                  <a:cubicBezTo>
                    <a:pt x="16764" y="0"/>
                    <a:pt x="17526" y="95"/>
                    <a:pt x="18288" y="95"/>
                  </a:cubicBezTo>
                  <a:cubicBezTo>
                    <a:pt x="18860" y="4953"/>
                    <a:pt x="22003" y="8096"/>
                    <a:pt x="25146" y="11430"/>
                  </a:cubicBezTo>
                  <a:cubicBezTo>
                    <a:pt x="25146" y="12192"/>
                    <a:pt x="25146" y="12954"/>
                    <a:pt x="25241" y="13716"/>
                  </a:cubicBezTo>
                  <a:cubicBezTo>
                    <a:pt x="22384" y="16574"/>
                    <a:pt x="18383" y="17336"/>
                    <a:pt x="14954" y="19145"/>
                  </a:cubicBezTo>
                  <a:cubicBezTo>
                    <a:pt x="14002" y="19431"/>
                    <a:pt x="13049" y="19431"/>
                    <a:pt x="12002" y="19336"/>
                  </a:cubicBezTo>
                  <a:cubicBezTo>
                    <a:pt x="11049" y="19050"/>
                    <a:pt x="10097" y="18764"/>
                    <a:pt x="9239" y="18383"/>
                  </a:cubicBezTo>
                  <a:cubicBezTo>
                    <a:pt x="6096" y="16669"/>
                    <a:pt x="667" y="19907"/>
                    <a:pt x="0" y="13716"/>
                  </a:cubicBezTo>
                  <a:close/>
                </a:path>
              </a:pathLst>
            </a:custGeom>
            <a:solidFill>
              <a:srgbClr val="F8BC02"/>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1015" name="Google Shape;830;p3"/>
            <p:cNvSpPr/>
            <p:nvPr/>
          </p:nvSpPr>
          <p:spPr>
            <a:xfrm>
              <a:off x="9193267" y="2052556"/>
              <a:ext cx="16023" cy="20478"/>
            </a:xfrm>
            <a:custGeom>
              <a:avLst/>
              <a:gdLst/>
              <a:ahLst/>
              <a:cxnLst/>
              <a:rect l="l" t="t" r="r" b="b"/>
              <a:pathLst>
                <a:path w="16023" h="20478" extrusionOk="0">
                  <a:moveTo>
                    <a:pt x="4594" y="2286"/>
                  </a:moveTo>
                  <a:cubicBezTo>
                    <a:pt x="7451" y="7811"/>
                    <a:pt x="12976" y="-95"/>
                    <a:pt x="16024" y="4572"/>
                  </a:cubicBezTo>
                  <a:cubicBezTo>
                    <a:pt x="14785" y="8382"/>
                    <a:pt x="10309" y="9811"/>
                    <a:pt x="9166" y="13716"/>
                  </a:cubicBezTo>
                  <a:cubicBezTo>
                    <a:pt x="7451" y="16574"/>
                    <a:pt x="6784" y="20479"/>
                    <a:pt x="2308" y="20479"/>
                  </a:cubicBezTo>
                  <a:cubicBezTo>
                    <a:pt x="4117" y="13621"/>
                    <a:pt x="-3693" y="6858"/>
                    <a:pt x="2308" y="0"/>
                  </a:cubicBezTo>
                  <a:cubicBezTo>
                    <a:pt x="3070" y="762"/>
                    <a:pt x="3832" y="1524"/>
                    <a:pt x="4594" y="2286"/>
                  </a:cubicBezTo>
                  <a:close/>
                </a:path>
              </a:pathLst>
            </a:custGeom>
            <a:solidFill>
              <a:srgbClr val="F9C306"/>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1016" name="Google Shape;831;p3"/>
            <p:cNvSpPr/>
            <p:nvPr/>
          </p:nvSpPr>
          <p:spPr>
            <a:xfrm>
              <a:off x="9196632" y="2032718"/>
              <a:ext cx="17135" cy="10853"/>
            </a:xfrm>
            <a:custGeom>
              <a:avLst/>
              <a:gdLst/>
              <a:ahLst/>
              <a:cxnLst/>
              <a:rect l="l" t="t" r="r" b="b"/>
              <a:pathLst>
                <a:path w="17135" h="10853" extrusionOk="0">
                  <a:moveTo>
                    <a:pt x="17135" y="6122"/>
                  </a:moveTo>
                  <a:cubicBezTo>
                    <a:pt x="12087" y="8789"/>
                    <a:pt x="7134" y="11551"/>
                    <a:pt x="1133" y="10694"/>
                  </a:cubicBezTo>
                  <a:cubicBezTo>
                    <a:pt x="-2582" y="3550"/>
                    <a:pt x="3705" y="2979"/>
                    <a:pt x="7515" y="1074"/>
                  </a:cubicBezTo>
                  <a:cubicBezTo>
                    <a:pt x="12849" y="-1498"/>
                    <a:pt x="15897" y="693"/>
                    <a:pt x="17135" y="6122"/>
                  </a:cubicBezTo>
                  <a:close/>
                </a:path>
              </a:pathLst>
            </a:custGeom>
            <a:solidFill>
              <a:srgbClr val="FCCC02"/>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1017" name="Google Shape;832;p3"/>
            <p:cNvSpPr/>
            <p:nvPr/>
          </p:nvSpPr>
          <p:spPr>
            <a:xfrm>
              <a:off x="9214564" y="2041221"/>
              <a:ext cx="8347" cy="11334"/>
            </a:xfrm>
            <a:custGeom>
              <a:avLst/>
              <a:gdLst/>
              <a:ahLst/>
              <a:cxnLst/>
              <a:rect l="l" t="t" r="r" b="b"/>
              <a:pathLst>
                <a:path w="8347" h="11334" extrusionOk="0">
                  <a:moveTo>
                    <a:pt x="8348" y="11335"/>
                  </a:moveTo>
                  <a:cubicBezTo>
                    <a:pt x="3299" y="9239"/>
                    <a:pt x="-2892" y="7811"/>
                    <a:pt x="1490" y="0"/>
                  </a:cubicBezTo>
                  <a:cubicBezTo>
                    <a:pt x="2918" y="1524"/>
                    <a:pt x="4442" y="3048"/>
                    <a:pt x="5871" y="4572"/>
                  </a:cubicBezTo>
                  <a:cubicBezTo>
                    <a:pt x="6728" y="6858"/>
                    <a:pt x="7586" y="9049"/>
                    <a:pt x="8348" y="11335"/>
                  </a:cubicBezTo>
                  <a:close/>
                </a:path>
              </a:pathLst>
            </a:custGeom>
            <a:solidFill>
              <a:srgbClr val="F8C306"/>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1018" name="Google Shape;833;p3"/>
            <p:cNvSpPr/>
            <p:nvPr/>
          </p:nvSpPr>
          <p:spPr>
            <a:xfrm>
              <a:off x="9191002" y="2075321"/>
              <a:ext cx="7743" cy="12358"/>
            </a:xfrm>
            <a:custGeom>
              <a:avLst/>
              <a:gdLst/>
              <a:ahLst/>
              <a:cxnLst/>
              <a:rect l="l" t="t" r="r" b="b"/>
              <a:pathLst>
                <a:path w="7743" h="12358" extrusionOk="0">
                  <a:moveTo>
                    <a:pt x="4572" y="0"/>
                  </a:moveTo>
                  <a:cubicBezTo>
                    <a:pt x="10192" y="3810"/>
                    <a:pt x="7144" y="7620"/>
                    <a:pt x="4572" y="11430"/>
                  </a:cubicBezTo>
                  <a:cubicBezTo>
                    <a:pt x="3048" y="12668"/>
                    <a:pt x="1524" y="12668"/>
                    <a:pt x="0" y="11430"/>
                  </a:cubicBezTo>
                  <a:cubicBezTo>
                    <a:pt x="0" y="10763"/>
                    <a:pt x="95" y="10001"/>
                    <a:pt x="286" y="9335"/>
                  </a:cubicBezTo>
                  <a:cubicBezTo>
                    <a:pt x="1715" y="6286"/>
                    <a:pt x="3143" y="3143"/>
                    <a:pt x="4572" y="0"/>
                  </a:cubicBezTo>
                  <a:close/>
                </a:path>
              </a:pathLst>
            </a:custGeom>
            <a:solidFill>
              <a:srgbClr val="F9C306"/>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1019" name="Google Shape;834;p3"/>
            <p:cNvSpPr/>
            <p:nvPr/>
          </p:nvSpPr>
          <p:spPr>
            <a:xfrm>
              <a:off x="9172048" y="2100466"/>
              <a:ext cx="45261" cy="43433"/>
            </a:xfrm>
            <a:custGeom>
              <a:avLst/>
              <a:gdLst/>
              <a:ahLst/>
              <a:cxnLst/>
              <a:rect l="l" t="t" r="r" b="b"/>
              <a:pathLst>
                <a:path w="45261" h="43433" extrusionOk="0">
                  <a:moveTo>
                    <a:pt x="28004" y="0"/>
                  </a:moveTo>
                  <a:cubicBezTo>
                    <a:pt x="32385" y="2000"/>
                    <a:pt x="35814" y="9430"/>
                    <a:pt x="41719" y="2286"/>
                  </a:cubicBezTo>
                  <a:cubicBezTo>
                    <a:pt x="42672" y="1619"/>
                    <a:pt x="43625" y="1619"/>
                    <a:pt x="44577" y="2381"/>
                  </a:cubicBezTo>
                  <a:cubicBezTo>
                    <a:pt x="45053" y="3334"/>
                    <a:pt x="45339" y="4382"/>
                    <a:pt x="45244" y="5525"/>
                  </a:cubicBezTo>
                  <a:cubicBezTo>
                    <a:pt x="44291" y="9049"/>
                    <a:pt x="41529" y="10668"/>
                    <a:pt x="38481" y="11811"/>
                  </a:cubicBezTo>
                  <a:cubicBezTo>
                    <a:pt x="30194" y="13430"/>
                    <a:pt x="38100" y="16383"/>
                    <a:pt x="38005" y="18669"/>
                  </a:cubicBezTo>
                  <a:cubicBezTo>
                    <a:pt x="38481" y="20764"/>
                    <a:pt x="40195" y="21717"/>
                    <a:pt x="41815" y="22955"/>
                  </a:cubicBezTo>
                  <a:cubicBezTo>
                    <a:pt x="42577" y="24479"/>
                    <a:pt x="43339" y="26003"/>
                    <a:pt x="44101" y="27432"/>
                  </a:cubicBezTo>
                  <a:cubicBezTo>
                    <a:pt x="45053" y="31718"/>
                    <a:pt x="41148" y="31909"/>
                    <a:pt x="39053" y="33623"/>
                  </a:cubicBezTo>
                  <a:cubicBezTo>
                    <a:pt x="36386" y="34481"/>
                    <a:pt x="33909" y="35528"/>
                    <a:pt x="33147" y="38672"/>
                  </a:cubicBezTo>
                  <a:cubicBezTo>
                    <a:pt x="32671" y="40481"/>
                    <a:pt x="31813" y="42101"/>
                    <a:pt x="30385" y="43434"/>
                  </a:cubicBezTo>
                  <a:lnTo>
                    <a:pt x="29337" y="43434"/>
                  </a:lnTo>
                  <a:cubicBezTo>
                    <a:pt x="29337" y="43434"/>
                    <a:pt x="28289" y="43434"/>
                    <a:pt x="28289" y="43434"/>
                  </a:cubicBezTo>
                  <a:cubicBezTo>
                    <a:pt x="27432" y="41910"/>
                    <a:pt x="26670" y="40386"/>
                    <a:pt x="25813" y="38862"/>
                  </a:cubicBezTo>
                  <a:cubicBezTo>
                    <a:pt x="23431" y="37433"/>
                    <a:pt x="22288" y="34004"/>
                    <a:pt x="18860" y="34100"/>
                  </a:cubicBezTo>
                  <a:cubicBezTo>
                    <a:pt x="17050" y="33052"/>
                    <a:pt x="15430" y="31909"/>
                    <a:pt x="16192" y="29432"/>
                  </a:cubicBezTo>
                  <a:cubicBezTo>
                    <a:pt x="16192" y="28480"/>
                    <a:pt x="19431" y="26956"/>
                    <a:pt x="15621" y="26765"/>
                  </a:cubicBezTo>
                  <a:cubicBezTo>
                    <a:pt x="12382" y="26670"/>
                    <a:pt x="10287" y="28956"/>
                    <a:pt x="7906" y="30575"/>
                  </a:cubicBezTo>
                  <a:cubicBezTo>
                    <a:pt x="6858" y="30861"/>
                    <a:pt x="5905" y="30861"/>
                    <a:pt x="4858" y="30480"/>
                  </a:cubicBezTo>
                  <a:cubicBezTo>
                    <a:pt x="1143" y="27242"/>
                    <a:pt x="667" y="22670"/>
                    <a:pt x="0" y="18193"/>
                  </a:cubicBezTo>
                  <a:cubicBezTo>
                    <a:pt x="2381" y="14192"/>
                    <a:pt x="6191" y="15431"/>
                    <a:pt x="9620" y="15431"/>
                  </a:cubicBezTo>
                  <a:cubicBezTo>
                    <a:pt x="14859" y="15240"/>
                    <a:pt x="18860" y="13335"/>
                    <a:pt x="20193" y="7715"/>
                  </a:cubicBezTo>
                  <a:cubicBezTo>
                    <a:pt x="20098" y="6763"/>
                    <a:pt x="20288" y="5810"/>
                    <a:pt x="20669" y="4858"/>
                  </a:cubicBezTo>
                  <a:cubicBezTo>
                    <a:pt x="22574" y="2191"/>
                    <a:pt x="24860" y="476"/>
                    <a:pt x="28004" y="0"/>
                  </a:cubicBezTo>
                  <a:close/>
                </a:path>
              </a:pathLst>
            </a:custGeom>
            <a:solidFill>
              <a:srgbClr val="FBC101"/>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1020" name="Google Shape;835;p3"/>
            <p:cNvSpPr/>
            <p:nvPr/>
          </p:nvSpPr>
          <p:spPr>
            <a:xfrm>
              <a:off x="9206679" y="2166665"/>
              <a:ext cx="13974" cy="29760"/>
            </a:xfrm>
            <a:custGeom>
              <a:avLst/>
              <a:gdLst/>
              <a:ahLst/>
              <a:cxnLst/>
              <a:rect l="l" t="t" r="r" b="b"/>
              <a:pathLst>
                <a:path w="13974" h="29760" extrusionOk="0">
                  <a:moveTo>
                    <a:pt x="9374" y="16002"/>
                  </a:moveTo>
                  <a:cubicBezTo>
                    <a:pt x="10803" y="18383"/>
                    <a:pt x="14327" y="19336"/>
                    <a:pt x="13946" y="22860"/>
                  </a:cubicBezTo>
                  <a:cubicBezTo>
                    <a:pt x="12136" y="24955"/>
                    <a:pt x="15184" y="30290"/>
                    <a:pt x="9374" y="29718"/>
                  </a:cubicBezTo>
                  <a:cubicBezTo>
                    <a:pt x="5088" y="20193"/>
                    <a:pt x="-1294" y="11335"/>
                    <a:pt x="230" y="0"/>
                  </a:cubicBezTo>
                  <a:cubicBezTo>
                    <a:pt x="7945" y="2762"/>
                    <a:pt x="3754" y="12192"/>
                    <a:pt x="9374" y="16002"/>
                  </a:cubicBezTo>
                  <a:close/>
                </a:path>
              </a:pathLst>
            </a:custGeom>
            <a:solidFill>
              <a:srgbClr val="FCCA08"/>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1021" name="Google Shape;836;p3"/>
            <p:cNvSpPr/>
            <p:nvPr/>
          </p:nvSpPr>
          <p:spPr>
            <a:xfrm>
              <a:off x="9216053" y="2189525"/>
              <a:ext cx="11429" cy="11430"/>
            </a:xfrm>
            <a:custGeom>
              <a:avLst/>
              <a:gdLst/>
              <a:ahLst/>
              <a:cxnLst/>
              <a:rect l="l" t="t" r="r" b="b"/>
              <a:pathLst>
                <a:path w="11429" h="11430" extrusionOk="0">
                  <a:moveTo>
                    <a:pt x="0" y="6858"/>
                  </a:moveTo>
                  <a:cubicBezTo>
                    <a:pt x="1524" y="4572"/>
                    <a:pt x="3048" y="2286"/>
                    <a:pt x="4572" y="0"/>
                  </a:cubicBezTo>
                  <a:cubicBezTo>
                    <a:pt x="6858" y="2286"/>
                    <a:pt x="9144" y="4572"/>
                    <a:pt x="11430" y="6858"/>
                  </a:cubicBezTo>
                  <a:cubicBezTo>
                    <a:pt x="11430" y="8382"/>
                    <a:pt x="11430" y="9906"/>
                    <a:pt x="11430" y="11430"/>
                  </a:cubicBezTo>
                  <a:cubicBezTo>
                    <a:pt x="8382" y="6858"/>
                    <a:pt x="5334" y="9144"/>
                    <a:pt x="2286" y="11430"/>
                  </a:cubicBezTo>
                  <a:cubicBezTo>
                    <a:pt x="476" y="10382"/>
                    <a:pt x="95" y="8763"/>
                    <a:pt x="0" y="6858"/>
                  </a:cubicBezTo>
                  <a:close/>
                </a:path>
              </a:pathLst>
            </a:custGeom>
            <a:solidFill>
              <a:srgbClr val="FCCD04"/>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1022" name="Google Shape;837;p3"/>
            <p:cNvSpPr/>
            <p:nvPr/>
          </p:nvSpPr>
          <p:spPr>
            <a:xfrm>
              <a:off x="9271965" y="2063986"/>
              <a:ext cx="24136" cy="18127"/>
            </a:xfrm>
            <a:custGeom>
              <a:avLst/>
              <a:gdLst/>
              <a:ahLst/>
              <a:cxnLst/>
              <a:rect l="l" t="t" r="r" b="b"/>
              <a:pathLst>
                <a:path w="24136" h="18127" extrusionOk="0">
                  <a:moveTo>
                    <a:pt x="23908" y="0"/>
                  </a:moveTo>
                  <a:cubicBezTo>
                    <a:pt x="23336" y="4572"/>
                    <a:pt x="25813" y="9620"/>
                    <a:pt x="21717" y="13621"/>
                  </a:cubicBezTo>
                  <a:cubicBezTo>
                    <a:pt x="14573" y="19812"/>
                    <a:pt x="7620" y="19717"/>
                    <a:pt x="953" y="12764"/>
                  </a:cubicBezTo>
                  <a:cubicBezTo>
                    <a:pt x="286" y="11716"/>
                    <a:pt x="0" y="10573"/>
                    <a:pt x="0" y="9430"/>
                  </a:cubicBezTo>
                  <a:cubicBezTo>
                    <a:pt x="1048" y="4477"/>
                    <a:pt x="3810" y="1238"/>
                    <a:pt x="8954" y="190"/>
                  </a:cubicBezTo>
                  <a:cubicBezTo>
                    <a:pt x="14002" y="762"/>
                    <a:pt x="18955" y="95"/>
                    <a:pt x="23908" y="0"/>
                  </a:cubicBezTo>
                  <a:close/>
                </a:path>
              </a:pathLst>
            </a:custGeom>
            <a:solidFill>
              <a:srgbClr val="FBC204"/>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1023" name="Google Shape;838;p3"/>
            <p:cNvSpPr/>
            <p:nvPr/>
          </p:nvSpPr>
          <p:spPr>
            <a:xfrm>
              <a:off x="9265243" y="2084951"/>
              <a:ext cx="24315" cy="25115"/>
            </a:xfrm>
            <a:custGeom>
              <a:avLst/>
              <a:gdLst/>
              <a:ahLst/>
              <a:cxnLst/>
              <a:rect l="l" t="t" r="r" b="b"/>
              <a:pathLst>
                <a:path w="24315" h="25115" extrusionOk="0">
                  <a:moveTo>
                    <a:pt x="23581" y="10943"/>
                  </a:moveTo>
                  <a:cubicBezTo>
                    <a:pt x="21295" y="13610"/>
                    <a:pt x="13675" y="15134"/>
                    <a:pt x="21581" y="20087"/>
                  </a:cubicBezTo>
                  <a:cubicBezTo>
                    <a:pt x="20057" y="27040"/>
                    <a:pt x="14532" y="24659"/>
                    <a:pt x="10055" y="24945"/>
                  </a:cubicBezTo>
                  <a:cubicBezTo>
                    <a:pt x="7007" y="24088"/>
                    <a:pt x="3674" y="23802"/>
                    <a:pt x="721" y="22564"/>
                  </a:cubicBezTo>
                  <a:cubicBezTo>
                    <a:pt x="-803" y="19611"/>
                    <a:pt x="149" y="17039"/>
                    <a:pt x="3007" y="16372"/>
                  </a:cubicBezTo>
                  <a:cubicBezTo>
                    <a:pt x="10722" y="14658"/>
                    <a:pt x="10341" y="9324"/>
                    <a:pt x="9484" y="3514"/>
                  </a:cubicBezTo>
                  <a:cubicBezTo>
                    <a:pt x="9389" y="2466"/>
                    <a:pt x="9865" y="1609"/>
                    <a:pt x="10627" y="847"/>
                  </a:cubicBezTo>
                  <a:cubicBezTo>
                    <a:pt x="14532" y="-1058"/>
                    <a:pt x="18437" y="847"/>
                    <a:pt x="22343" y="847"/>
                  </a:cubicBezTo>
                  <a:cubicBezTo>
                    <a:pt x="23771" y="1513"/>
                    <a:pt x="25010" y="2180"/>
                    <a:pt x="23867" y="4085"/>
                  </a:cubicBezTo>
                  <a:cubicBezTo>
                    <a:pt x="23867" y="6371"/>
                    <a:pt x="23771" y="8657"/>
                    <a:pt x="23581" y="10943"/>
                  </a:cubicBezTo>
                  <a:close/>
                </a:path>
              </a:pathLst>
            </a:custGeom>
            <a:solidFill>
              <a:srgbClr val="F5B201"/>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1024" name="Google Shape;839;p3"/>
            <p:cNvSpPr/>
            <p:nvPr/>
          </p:nvSpPr>
          <p:spPr>
            <a:xfrm>
              <a:off x="9263011" y="2074062"/>
              <a:ext cx="30765" cy="15623"/>
            </a:xfrm>
            <a:custGeom>
              <a:avLst/>
              <a:gdLst/>
              <a:ahLst/>
              <a:cxnLst/>
              <a:rect l="l" t="t" r="r" b="b"/>
              <a:pathLst>
                <a:path w="30765" h="15623" extrusionOk="0">
                  <a:moveTo>
                    <a:pt x="10192" y="1259"/>
                  </a:moveTo>
                  <a:cubicBezTo>
                    <a:pt x="16669" y="5640"/>
                    <a:pt x="23432" y="6879"/>
                    <a:pt x="30766" y="3545"/>
                  </a:cubicBezTo>
                  <a:cubicBezTo>
                    <a:pt x="30004" y="5069"/>
                    <a:pt x="29242" y="6593"/>
                    <a:pt x="28384" y="8117"/>
                  </a:cubicBezTo>
                  <a:cubicBezTo>
                    <a:pt x="27337" y="9260"/>
                    <a:pt x="26098" y="10022"/>
                    <a:pt x="24479" y="10308"/>
                  </a:cubicBezTo>
                  <a:cubicBezTo>
                    <a:pt x="20574" y="11736"/>
                    <a:pt x="15811" y="8974"/>
                    <a:pt x="12383" y="12689"/>
                  </a:cubicBezTo>
                  <a:lnTo>
                    <a:pt x="12383" y="12689"/>
                  </a:lnTo>
                  <a:cubicBezTo>
                    <a:pt x="3429" y="19737"/>
                    <a:pt x="1905" y="12689"/>
                    <a:pt x="0" y="6212"/>
                  </a:cubicBezTo>
                  <a:cubicBezTo>
                    <a:pt x="0" y="4307"/>
                    <a:pt x="857" y="2878"/>
                    <a:pt x="2286" y="1735"/>
                  </a:cubicBezTo>
                  <a:cubicBezTo>
                    <a:pt x="4858" y="211"/>
                    <a:pt x="7334" y="-1027"/>
                    <a:pt x="10192" y="1259"/>
                  </a:cubicBezTo>
                  <a:close/>
                </a:path>
              </a:pathLst>
            </a:custGeom>
            <a:solidFill>
              <a:srgbClr val="FCBE01"/>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1025" name="Google Shape;840;p3"/>
            <p:cNvSpPr/>
            <p:nvPr/>
          </p:nvSpPr>
          <p:spPr>
            <a:xfrm>
              <a:off x="9281727" y="2060869"/>
              <a:ext cx="14145" cy="6621"/>
            </a:xfrm>
            <a:custGeom>
              <a:avLst/>
              <a:gdLst/>
              <a:ahLst/>
              <a:cxnLst/>
              <a:rect l="l" t="t" r="r" b="b"/>
              <a:pathLst>
                <a:path w="14145" h="6621" extrusionOk="0">
                  <a:moveTo>
                    <a:pt x="14146" y="3117"/>
                  </a:moveTo>
                  <a:cubicBezTo>
                    <a:pt x="10145" y="7213"/>
                    <a:pt x="5573" y="7403"/>
                    <a:pt x="525" y="5308"/>
                  </a:cubicBezTo>
                  <a:cubicBezTo>
                    <a:pt x="-809" y="2927"/>
                    <a:pt x="620" y="1593"/>
                    <a:pt x="2335" y="260"/>
                  </a:cubicBezTo>
                  <a:cubicBezTo>
                    <a:pt x="3382" y="-217"/>
                    <a:pt x="4240" y="-26"/>
                    <a:pt x="5097" y="736"/>
                  </a:cubicBezTo>
                  <a:cubicBezTo>
                    <a:pt x="7383" y="736"/>
                    <a:pt x="9669" y="736"/>
                    <a:pt x="11955" y="736"/>
                  </a:cubicBezTo>
                  <a:cubicBezTo>
                    <a:pt x="12717" y="1593"/>
                    <a:pt x="13479" y="2355"/>
                    <a:pt x="14146" y="3117"/>
                  </a:cubicBezTo>
                  <a:close/>
                </a:path>
              </a:pathLst>
            </a:custGeom>
            <a:solidFill>
              <a:srgbClr val="F6B801"/>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1026" name="Google Shape;841;p3"/>
            <p:cNvSpPr/>
            <p:nvPr/>
          </p:nvSpPr>
          <p:spPr>
            <a:xfrm>
              <a:off x="9284262" y="2082178"/>
              <a:ext cx="7166" cy="6858"/>
            </a:xfrm>
            <a:custGeom>
              <a:avLst/>
              <a:gdLst/>
              <a:ahLst/>
              <a:cxnLst/>
              <a:rect l="l" t="t" r="r" b="b"/>
              <a:pathLst>
                <a:path w="7166" h="6858" extrusionOk="0">
                  <a:moveTo>
                    <a:pt x="2562" y="0"/>
                  </a:moveTo>
                  <a:cubicBezTo>
                    <a:pt x="4086" y="0"/>
                    <a:pt x="5610" y="0"/>
                    <a:pt x="7134" y="0"/>
                  </a:cubicBezTo>
                  <a:cubicBezTo>
                    <a:pt x="7134" y="2572"/>
                    <a:pt x="7610" y="5144"/>
                    <a:pt x="4943" y="6858"/>
                  </a:cubicBezTo>
                  <a:cubicBezTo>
                    <a:pt x="4181" y="6096"/>
                    <a:pt x="3419" y="5334"/>
                    <a:pt x="2562" y="4572"/>
                  </a:cubicBezTo>
                  <a:cubicBezTo>
                    <a:pt x="1609" y="5048"/>
                    <a:pt x="466" y="5144"/>
                    <a:pt x="85" y="4001"/>
                  </a:cubicBezTo>
                  <a:cubicBezTo>
                    <a:pt x="-391" y="2000"/>
                    <a:pt x="1228" y="1048"/>
                    <a:pt x="2562" y="0"/>
                  </a:cubicBezTo>
                  <a:close/>
                </a:path>
              </a:pathLst>
            </a:custGeom>
            <a:solidFill>
              <a:srgbClr val="F9BF08"/>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1027" name="Google Shape;842;p3"/>
            <p:cNvSpPr/>
            <p:nvPr/>
          </p:nvSpPr>
          <p:spPr>
            <a:xfrm>
              <a:off x="9256072" y="2064007"/>
              <a:ext cx="18147" cy="13599"/>
            </a:xfrm>
            <a:custGeom>
              <a:avLst/>
              <a:gdLst/>
              <a:ahLst/>
              <a:cxnLst/>
              <a:rect l="l" t="t" r="r" b="b"/>
              <a:pathLst>
                <a:path w="18147" h="13599" extrusionOk="0">
                  <a:moveTo>
                    <a:pt x="17131" y="11313"/>
                  </a:moveTo>
                  <a:cubicBezTo>
                    <a:pt x="14845" y="12075"/>
                    <a:pt x="12559" y="12837"/>
                    <a:pt x="10273" y="13599"/>
                  </a:cubicBezTo>
                  <a:cubicBezTo>
                    <a:pt x="7511" y="12266"/>
                    <a:pt x="4177" y="12075"/>
                    <a:pt x="1701" y="9980"/>
                  </a:cubicBezTo>
                  <a:cubicBezTo>
                    <a:pt x="82" y="8265"/>
                    <a:pt x="-871" y="6551"/>
                    <a:pt x="1129" y="4455"/>
                  </a:cubicBezTo>
                  <a:cubicBezTo>
                    <a:pt x="4939" y="-974"/>
                    <a:pt x="9607" y="-1069"/>
                    <a:pt x="14845" y="2169"/>
                  </a:cubicBezTo>
                  <a:cubicBezTo>
                    <a:pt x="17893" y="3693"/>
                    <a:pt x="19227" y="5789"/>
                    <a:pt x="17131" y="9027"/>
                  </a:cubicBezTo>
                  <a:cubicBezTo>
                    <a:pt x="17131" y="9789"/>
                    <a:pt x="17131" y="10551"/>
                    <a:pt x="17131" y="11313"/>
                  </a:cubicBezTo>
                  <a:close/>
                </a:path>
              </a:pathLst>
            </a:custGeom>
            <a:solidFill>
              <a:srgbClr val="FDCA01"/>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1028" name="Google Shape;843;p3"/>
            <p:cNvSpPr/>
            <p:nvPr/>
          </p:nvSpPr>
          <p:spPr>
            <a:xfrm>
              <a:off x="9245161" y="2067459"/>
              <a:ext cx="15918" cy="14689"/>
            </a:xfrm>
            <a:custGeom>
              <a:avLst/>
              <a:gdLst/>
              <a:ahLst/>
              <a:cxnLst/>
              <a:rect l="l" t="t" r="r" b="b"/>
              <a:pathLst>
                <a:path w="15918" h="14689" extrusionOk="0">
                  <a:moveTo>
                    <a:pt x="12040" y="1098"/>
                  </a:moveTo>
                  <a:cubicBezTo>
                    <a:pt x="12136" y="3003"/>
                    <a:pt x="12517" y="4718"/>
                    <a:pt x="14326" y="5670"/>
                  </a:cubicBezTo>
                  <a:cubicBezTo>
                    <a:pt x="16136" y="7766"/>
                    <a:pt x="16422" y="10052"/>
                    <a:pt x="15088" y="12528"/>
                  </a:cubicBezTo>
                  <a:cubicBezTo>
                    <a:pt x="12612" y="15005"/>
                    <a:pt x="9659" y="15005"/>
                    <a:pt x="6516" y="14243"/>
                  </a:cubicBezTo>
                  <a:cubicBezTo>
                    <a:pt x="3658" y="13195"/>
                    <a:pt x="1468" y="11385"/>
                    <a:pt x="134" y="8528"/>
                  </a:cubicBezTo>
                  <a:cubicBezTo>
                    <a:pt x="-818" y="4242"/>
                    <a:pt x="3563" y="5099"/>
                    <a:pt x="5182" y="3289"/>
                  </a:cubicBezTo>
                  <a:cubicBezTo>
                    <a:pt x="6516" y="-330"/>
                    <a:pt x="8897" y="-807"/>
                    <a:pt x="12040" y="1098"/>
                  </a:cubicBezTo>
                  <a:close/>
                </a:path>
              </a:pathLst>
            </a:custGeom>
            <a:solidFill>
              <a:srgbClr val="F8BD01"/>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1029" name="Google Shape;844;p3"/>
            <p:cNvSpPr/>
            <p:nvPr/>
          </p:nvSpPr>
          <p:spPr>
            <a:xfrm>
              <a:off x="9270917" y="2059318"/>
              <a:ext cx="13716" cy="13716"/>
            </a:xfrm>
            <a:custGeom>
              <a:avLst/>
              <a:gdLst/>
              <a:ahLst/>
              <a:cxnLst/>
              <a:rect l="l" t="t" r="r" b="b"/>
              <a:pathLst>
                <a:path w="13716" h="13716" extrusionOk="0">
                  <a:moveTo>
                    <a:pt x="2286" y="13716"/>
                  </a:moveTo>
                  <a:cubicBezTo>
                    <a:pt x="1524" y="11430"/>
                    <a:pt x="762" y="9144"/>
                    <a:pt x="0" y="6858"/>
                  </a:cubicBezTo>
                  <a:cubicBezTo>
                    <a:pt x="95" y="2381"/>
                    <a:pt x="3905" y="1715"/>
                    <a:pt x="6858" y="0"/>
                  </a:cubicBezTo>
                  <a:cubicBezTo>
                    <a:pt x="8477" y="2667"/>
                    <a:pt x="11906" y="95"/>
                    <a:pt x="13716" y="2286"/>
                  </a:cubicBezTo>
                  <a:cubicBezTo>
                    <a:pt x="12954" y="3810"/>
                    <a:pt x="12192" y="5334"/>
                    <a:pt x="11430" y="6858"/>
                  </a:cubicBezTo>
                  <a:cubicBezTo>
                    <a:pt x="6286" y="6477"/>
                    <a:pt x="5334" y="11525"/>
                    <a:pt x="2286" y="13716"/>
                  </a:cubicBezTo>
                  <a:close/>
                </a:path>
              </a:pathLst>
            </a:custGeom>
            <a:solidFill>
              <a:srgbClr val="F8BF02"/>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1030" name="Google Shape;845;p3"/>
            <p:cNvSpPr/>
            <p:nvPr/>
          </p:nvSpPr>
          <p:spPr>
            <a:xfrm>
              <a:off x="9237676" y="2063986"/>
              <a:ext cx="9037" cy="10288"/>
            </a:xfrm>
            <a:custGeom>
              <a:avLst/>
              <a:gdLst/>
              <a:ahLst/>
              <a:cxnLst/>
              <a:rect l="l" t="t" r="r" b="b"/>
              <a:pathLst>
                <a:path w="9037" h="10288" extrusionOk="0">
                  <a:moveTo>
                    <a:pt x="3523" y="0"/>
                  </a:moveTo>
                  <a:cubicBezTo>
                    <a:pt x="4285" y="0"/>
                    <a:pt x="4952" y="0"/>
                    <a:pt x="5714" y="95"/>
                  </a:cubicBezTo>
                  <a:cubicBezTo>
                    <a:pt x="7333" y="2000"/>
                    <a:pt x="10667" y="3334"/>
                    <a:pt x="8095" y="6763"/>
                  </a:cubicBezTo>
                  <a:cubicBezTo>
                    <a:pt x="6476" y="9906"/>
                    <a:pt x="4285" y="11335"/>
                    <a:pt x="951" y="9430"/>
                  </a:cubicBezTo>
                  <a:cubicBezTo>
                    <a:pt x="-1716" y="5334"/>
                    <a:pt x="1904" y="2953"/>
                    <a:pt x="3523" y="0"/>
                  </a:cubicBezTo>
                  <a:close/>
                </a:path>
              </a:pathLst>
            </a:custGeom>
            <a:solidFill>
              <a:srgbClr val="FCCC07"/>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1031" name="Google Shape;846;p3"/>
            <p:cNvSpPr/>
            <p:nvPr/>
          </p:nvSpPr>
          <p:spPr>
            <a:xfrm>
              <a:off x="9238007" y="2070748"/>
              <a:ext cx="12335" cy="7825"/>
            </a:xfrm>
            <a:custGeom>
              <a:avLst/>
              <a:gdLst/>
              <a:ahLst/>
              <a:cxnLst/>
              <a:rect l="l" t="t" r="r" b="b"/>
              <a:pathLst>
                <a:path w="12335" h="7825" extrusionOk="0">
                  <a:moveTo>
                    <a:pt x="906" y="2286"/>
                  </a:moveTo>
                  <a:cubicBezTo>
                    <a:pt x="3192" y="1524"/>
                    <a:pt x="5478" y="762"/>
                    <a:pt x="7764" y="0"/>
                  </a:cubicBezTo>
                  <a:cubicBezTo>
                    <a:pt x="9288" y="0"/>
                    <a:pt x="10812" y="0"/>
                    <a:pt x="12336" y="0"/>
                  </a:cubicBezTo>
                  <a:cubicBezTo>
                    <a:pt x="10812" y="1524"/>
                    <a:pt x="9288" y="3048"/>
                    <a:pt x="7764" y="4572"/>
                  </a:cubicBezTo>
                  <a:cubicBezTo>
                    <a:pt x="6430" y="7334"/>
                    <a:pt x="4335" y="8763"/>
                    <a:pt x="1382" y="7144"/>
                  </a:cubicBezTo>
                  <a:cubicBezTo>
                    <a:pt x="-523" y="6096"/>
                    <a:pt x="-237" y="4096"/>
                    <a:pt x="906" y="2286"/>
                  </a:cubicBezTo>
                  <a:close/>
                </a:path>
              </a:pathLst>
            </a:custGeom>
            <a:solidFill>
              <a:srgbClr val="F2B701"/>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1032" name="Google Shape;847;p3"/>
            <p:cNvSpPr/>
            <p:nvPr/>
          </p:nvSpPr>
          <p:spPr>
            <a:xfrm>
              <a:off x="9277680" y="2059382"/>
              <a:ext cx="9143" cy="3224"/>
            </a:xfrm>
            <a:custGeom>
              <a:avLst/>
              <a:gdLst/>
              <a:ahLst/>
              <a:cxnLst/>
              <a:rect l="l" t="t" r="r" b="b"/>
              <a:pathLst>
                <a:path w="9143" h="3224" extrusionOk="0">
                  <a:moveTo>
                    <a:pt x="6858" y="2318"/>
                  </a:moveTo>
                  <a:cubicBezTo>
                    <a:pt x="4572" y="1461"/>
                    <a:pt x="571" y="6128"/>
                    <a:pt x="0" y="32"/>
                  </a:cubicBezTo>
                  <a:cubicBezTo>
                    <a:pt x="3143" y="318"/>
                    <a:pt x="6763" y="-1016"/>
                    <a:pt x="9144" y="2318"/>
                  </a:cubicBezTo>
                  <a:cubicBezTo>
                    <a:pt x="8382" y="2223"/>
                    <a:pt x="7620" y="2318"/>
                    <a:pt x="6858" y="2318"/>
                  </a:cubicBezTo>
                  <a:close/>
                </a:path>
              </a:pathLst>
            </a:custGeom>
            <a:solidFill>
              <a:srgbClr val="FBC204"/>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1033" name="Google Shape;848;p3"/>
            <p:cNvSpPr/>
            <p:nvPr/>
          </p:nvSpPr>
          <p:spPr>
            <a:xfrm>
              <a:off x="9122422" y="2105079"/>
              <a:ext cx="59531" cy="31733"/>
            </a:xfrm>
            <a:custGeom>
              <a:avLst/>
              <a:gdLst/>
              <a:ahLst/>
              <a:cxnLst/>
              <a:rect l="l" t="t" r="r" b="b"/>
              <a:pathLst>
                <a:path w="59531" h="31733" extrusionOk="0">
                  <a:moveTo>
                    <a:pt x="54864" y="25106"/>
                  </a:moveTo>
                  <a:cubicBezTo>
                    <a:pt x="55626" y="25106"/>
                    <a:pt x="56388" y="25106"/>
                    <a:pt x="57150" y="25106"/>
                  </a:cubicBezTo>
                  <a:cubicBezTo>
                    <a:pt x="58484" y="25392"/>
                    <a:pt x="59246" y="26154"/>
                    <a:pt x="59531" y="27392"/>
                  </a:cubicBezTo>
                  <a:cubicBezTo>
                    <a:pt x="58674" y="33393"/>
                    <a:pt x="54102" y="31392"/>
                    <a:pt x="50578" y="31488"/>
                  </a:cubicBezTo>
                  <a:cubicBezTo>
                    <a:pt x="44196" y="27582"/>
                    <a:pt x="37243" y="29964"/>
                    <a:pt x="30575" y="29678"/>
                  </a:cubicBezTo>
                  <a:cubicBezTo>
                    <a:pt x="24003" y="29583"/>
                    <a:pt x="17621" y="29297"/>
                    <a:pt x="11430" y="27392"/>
                  </a:cubicBezTo>
                  <a:cubicBezTo>
                    <a:pt x="6477" y="25773"/>
                    <a:pt x="2096" y="23487"/>
                    <a:pt x="0" y="18248"/>
                  </a:cubicBezTo>
                  <a:lnTo>
                    <a:pt x="0" y="18248"/>
                  </a:lnTo>
                  <a:cubicBezTo>
                    <a:pt x="4382" y="15867"/>
                    <a:pt x="7525" y="12057"/>
                    <a:pt x="11430" y="9199"/>
                  </a:cubicBezTo>
                  <a:cubicBezTo>
                    <a:pt x="18479" y="6627"/>
                    <a:pt x="23432" y="-707"/>
                    <a:pt x="32004" y="55"/>
                  </a:cubicBezTo>
                  <a:cubicBezTo>
                    <a:pt x="32766" y="722"/>
                    <a:pt x="33147" y="1579"/>
                    <a:pt x="33242" y="2627"/>
                  </a:cubicBezTo>
                  <a:cubicBezTo>
                    <a:pt x="32957" y="4818"/>
                    <a:pt x="31814" y="6437"/>
                    <a:pt x="30004" y="7580"/>
                  </a:cubicBezTo>
                  <a:cubicBezTo>
                    <a:pt x="27718" y="8532"/>
                    <a:pt x="25813" y="9866"/>
                    <a:pt x="24575" y="12057"/>
                  </a:cubicBezTo>
                  <a:cubicBezTo>
                    <a:pt x="23336" y="13390"/>
                    <a:pt x="22193" y="14724"/>
                    <a:pt x="23622" y="16629"/>
                  </a:cubicBezTo>
                  <a:cubicBezTo>
                    <a:pt x="27718" y="20248"/>
                    <a:pt x="30194" y="14057"/>
                    <a:pt x="33814" y="14819"/>
                  </a:cubicBezTo>
                  <a:cubicBezTo>
                    <a:pt x="35243" y="14724"/>
                    <a:pt x="36957" y="15295"/>
                    <a:pt x="38195" y="14628"/>
                  </a:cubicBezTo>
                  <a:cubicBezTo>
                    <a:pt x="44101" y="11866"/>
                    <a:pt x="48578" y="11390"/>
                    <a:pt x="49530" y="19867"/>
                  </a:cubicBezTo>
                  <a:cubicBezTo>
                    <a:pt x="49816" y="22153"/>
                    <a:pt x="52197" y="24153"/>
                    <a:pt x="54864" y="25106"/>
                  </a:cubicBezTo>
                  <a:close/>
                </a:path>
              </a:pathLst>
            </a:custGeom>
            <a:solidFill>
              <a:srgbClr val="FBC304"/>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1034" name="Google Shape;849;p3"/>
            <p:cNvSpPr/>
            <p:nvPr/>
          </p:nvSpPr>
          <p:spPr>
            <a:xfrm>
              <a:off x="9122300" y="2123326"/>
              <a:ext cx="11552" cy="9144"/>
            </a:xfrm>
            <a:custGeom>
              <a:avLst/>
              <a:gdLst/>
              <a:ahLst/>
              <a:cxnLst/>
              <a:rect l="l" t="t" r="r" b="b"/>
              <a:pathLst>
                <a:path w="11552" h="9144" extrusionOk="0">
                  <a:moveTo>
                    <a:pt x="123" y="0"/>
                  </a:moveTo>
                  <a:cubicBezTo>
                    <a:pt x="3933" y="3048"/>
                    <a:pt x="7743" y="6096"/>
                    <a:pt x="11553" y="9144"/>
                  </a:cubicBezTo>
                  <a:cubicBezTo>
                    <a:pt x="599" y="8572"/>
                    <a:pt x="-449" y="7620"/>
                    <a:pt x="123" y="0"/>
                  </a:cubicBezTo>
                  <a:close/>
                </a:path>
              </a:pathLst>
            </a:custGeom>
            <a:solidFill>
              <a:srgbClr val="FBCB12"/>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1035" name="Google Shape;850;p3"/>
            <p:cNvSpPr/>
            <p:nvPr/>
          </p:nvSpPr>
          <p:spPr>
            <a:xfrm>
              <a:off x="9122422" y="2114182"/>
              <a:ext cx="11429" cy="9144"/>
            </a:xfrm>
            <a:custGeom>
              <a:avLst/>
              <a:gdLst/>
              <a:ahLst/>
              <a:cxnLst/>
              <a:rect l="l" t="t" r="r" b="b"/>
              <a:pathLst>
                <a:path w="11429" h="9144" extrusionOk="0">
                  <a:moveTo>
                    <a:pt x="11430" y="0"/>
                  </a:moveTo>
                  <a:cubicBezTo>
                    <a:pt x="9430" y="5239"/>
                    <a:pt x="5906" y="8763"/>
                    <a:pt x="0" y="9144"/>
                  </a:cubicBezTo>
                  <a:cubicBezTo>
                    <a:pt x="2381" y="6096"/>
                    <a:pt x="4763" y="3143"/>
                    <a:pt x="7049" y="191"/>
                  </a:cubicBezTo>
                  <a:cubicBezTo>
                    <a:pt x="8573" y="95"/>
                    <a:pt x="10001" y="95"/>
                    <a:pt x="11430" y="0"/>
                  </a:cubicBezTo>
                  <a:close/>
                </a:path>
              </a:pathLst>
            </a:custGeom>
            <a:solidFill>
              <a:srgbClr val="FBCB12"/>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1036" name="Google Shape;851;p3"/>
            <p:cNvSpPr/>
            <p:nvPr/>
          </p:nvSpPr>
          <p:spPr>
            <a:xfrm>
              <a:off x="9171696" y="2086750"/>
              <a:ext cx="31722" cy="20573"/>
            </a:xfrm>
            <a:custGeom>
              <a:avLst/>
              <a:gdLst/>
              <a:ahLst/>
              <a:cxnLst/>
              <a:rect l="l" t="t" r="r" b="b"/>
              <a:pathLst>
                <a:path w="31722" h="20573" extrusionOk="0">
                  <a:moveTo>
                    <a:pt x="28355" y="13716"/>
                  </a:moveTo>
                  <a:cubicBezTo>
                    <a:pt x="26069" y="16002"/>
                    <a:pt x="23783" y="18288"/>
                    <a:pt x="21497" y="20574"/>
                  </a:cubicBezTo>
                  <a:cubicBezTo>
                    <a:pt x="16734" y="17526"/>
                    <a:pt x="11400" y="18098"/>
                    <a:pt x="6257" y="18574"/>
                  </a:cubicBezTo>
                  <a:cubicBezTo>
                    <a:pt x="-220" y="19241"/>
                    <a:pt x="-1077" y="16574"/>
                    <a:pt x="1018" y="11430"/>
                  </a:cubicBezTo>
                  <a:cubicBezTo>
                    <a:pt x="1780" y="9906"/>
                    <a:pt x="2542" y="8382"/>
                    <a:pt x="3304" y="6858"/>
                  </a:cubicBezTo>
                  <a:cubicBezTo>
                    <a:pt x="8638" y="4572"/>
                    <a:pt x="13972" y="2286"/>
                    <a:pt x="19306" y="0"/>
                  </a:cubicBezTo>
                  <a:cubicBezTo>
                    <a:pt x="20830" y="0"/>
                    <a:pt x="22354" y="0"/>
                    <a:pt x="23783" y="0"/>
                  </a:cubicBezTo>
                  <a:cubicBezTo>
                    <a:pt x="30355" y="2953"/>
                    <a:pt x="35308" y="6382"/>
                    <a:pt x="28355" y="13716"/>
                  </a:cubicBezTo>
                  <a:close/>
                </a:path>
              </a:pathLst>
            </a:custGeom>
            <a:solidFill>
              <a:srgbClr val="FCCB03"/>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1037" name="Google Shape;852;p3"/>
            <p:cNvSpPr/>
            <p:nvPr/>
          </p:nvSpPr>
          <p:spPr>
            <a:xfrm>
              <a:off x="9165190" y="2098181"/>
              <a:ext cx="28004" cy="20574"/>
            </a:xfrm>
            <a:custGeom>
              <a:avLst/>
              <a:gdLst/>
              <a:ahLst/>
              <a:cxnLst/>
              <a:rect l="l" t="t" r="r" b="b"/>
              <a:pathLst>
                <a:path w="28004" h="20574" extrusionOk="0">
                  <a:moveTo>
                    <a:pt x="7525" y="0"/>
                  </a:moveTo>
                  <a:cubicBezTo>
                    <a:pt x="6572" y="9811"/>
                    <a:pt x="15526" y="-95"/>
                    <a:pt x="17050" y="4858"/>
                  </a:cubicBezTo>
                  <a:cubicBezTo>
                    <a:pt x="22574" y="1524"/>
                    <a:pt x="25051" y="5906"/>
                    <a:pt x="28004" y="9144"/>
                  </a:cubicBezTo>
                  <a:lnTo>
                    <a:pt x="28004" y="9144"/>
                  </a:lnTo>
                  <a:cubicBezTo>
                    <a:pt x="28099" y="16859"/>
                    <a:pt x="20860" y="17240"/>
                    <a:pt x="16574" y="20574"/>
                  </a:cubicBezTo>
                  <a:cubicBezTo>
                    <a:pt x="13526" y="20479"/>
                    <a:pt x="10478" y="18383"/>
                    <a:pt x="7430" y="20574"/>
                  </a:cubicBezTo>
                  <a:cubicBezTo>
                    <a:pt x="5715" y="18955"/>
                    <a:pt x="3239" y="18002"/>
                    <a:pt x="2096" y="15621"/>
                  </a:cubicBezTo>
                  <a:cubicBezTo>
                    <a:pt x="1810" y="12192"/>
                    <a:pt x="857" y="8858"/>
                    <a:pt x="0" y="5524"/>
                  </a:cubicBezTo>
                  <a:cubicBezTo>
                    <a:pt x="190" y="3715"/>
                    <a:pt x="1905" y="3334"/>
                    <a:pt x="2953" y="2286"/>
                  </a:cubicBezTo>
                  <a:cubicBezTo>
                    <a:pt x="4477" y="1524"/>
                    <a:pt x="6001" y="762"/>
                    <a:pt x="7525" y="0"/>
                  </a:cubicBezTo>
                  <a:close/>
                </a:path>
              </a:pathLst>
            </a:custGeom>
            <a:solidFill>
              <a:srgbClr val="FCC501"/>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1038" name="Google Shape;853;p3"/>
            <p:cNvSpPr/>
            <p:nvPr/>
          </p:nvSpPr>
          <p:spPr>
            <a:xfrm>
              <a:off x="9154426" y="2099550"/>
              <a:ext cx="13716" cy="10568"/>
            </a:xfrm>
            <a:custGeom>
              <a:avLst/>
              <a:gdLst/>
              <a:ahLst/>
              <a:cxnLst/>
              <a:rect l="l" t="t" r="r" b="b"/>
              <a:pathLst>
                <a:path w="13716" h="10568" extrusionOk="0">
                  <a:moveTo>
                    <a:pt x="13716" y="917"/>
                  </a:moveTo>
                  <a:cubicBezTo>
                    <a:pt x="12954" y="1679"/>
                    <a:pt x="12192" y="2441"/>
                    <a:pt x="11430" y="3203"/>
                  </a:cubicBezTo>
                  <a:cubicBezTo>
                    <a:pt x="8572" y="7203"/>
                    <a:pt x="7144" y="14633"/>
                    <a:pt x="0" y="7775"/>
                  </a:cubicBezTo>
                  <a:cubicBezTo>
                    <a:pt x="0" y="7013"/>
                    <a:pt x="0" y="6251"/>
                    <a:pt x="0" y="5489"/>
                  </a:cubicBezTo>
                  <a:cubicBezTo>
                    <a:pt x="2381" y="-2608"/>
                    <a:pt x="8477" y="536"/>
                    <a:pt x="13716" y="917"/>
                  </a:cubicBezTo>
                  <a:close/>
                </a:path>
              </a:pathLst>
            </a:custGeom>
            <a:solidFill>
              <a:srgbClr val="FDD106"/>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1039" name="Google Shape;854;p3"/>
            <p:cNvSpPr/>
            <p:nvPr/>
          </p:nvSpPr>
          <p:spPr>
            <a:xfrm>
              <a:off x="9254915" y="2129388"/>
              <a:ext cx="22764" cy="12131"/>
            </a:xfrm>
            <a:custGeom>
              <a:avLst/>
              <a:gdLst/>
              <a:ahLst/>
              <a:cxnLst/>
              <a:rect l="l" t="t" r="r" b="b"/>
              <a:pathLst>
                <a:path w="22764" h="12131" extrusionOk="0">
                  <a:moveTo>
                    <a:pt x="0" y="7655"/>
                  </a:moveTo>
                  <a:cubicBezTo>
                    <a:pt x="3429" y="-346"/>
                    <a:pt x="8763" y="-2156"/>
                    <a:pt x="14002" y="2607"/>
                  </a:cubicBezTo>
                  <a:cubicBezTo>
                    <a:pt x="16478" y="4893"/>
                    <a:pt x="21717" y="2607"/>
                    <a:pt x="22765" y="7560"/>
                  </a:cubicBezTo>
                  <a:cubicBezTo>
                    <a:pt x="20860" y="7560"/>
                    <a:pt x="19145" y="8036"/>
                    <a:pt x="18193" y="9846"/>
                  </a:cubicBezTo>
                  <a:cubicBezTo>
                    <a:pt x="16669" y="10608"/>
                    <a:pt x="15145" y="11370"/>
                    <a:pt x="13621" y="12132"/>
                  </a:cubicBezTo>
                  <a:cubicBezTo>
                    <a:pt x="10763" y="8131"/>
                    <a:pt x="8477" y="2892"/>
                    <a:pt x="2191" y="7560"/>
                  </a:cubicBezTo>
                  <a:cubicBezTo>
                    <a:pt x="1524" y="8703"/>
                    <a:pt x="762" y="8703"/>
                    <a:pt x="0" y="7655"/>
                  </a:cubicBezTo>
                  <a:close/>
                </a:path>
              </a:pathLst>
            </a:custGeom>
            <a:solidFill>
              <a:srgbClr val="FDC401"/>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1040" name="Google Shape;855;p3"/>
            <p:cNvSpPr/>
            <p:nvPr/>
          </p:nvSpPr>
          <p:spPr>
            <a:xfrm>
              <a:off x="9266303" y="2103471"/>
              <a:ext cx="25619" cy="15283"/>
            </a:xfrm>
            <a:custGeom>
              <a:avLst/>
              <a:gdLst/>
              <a:ahLst/>
              <a:cxnLst/>
              <a:rect l="l" t="t" r="r" b="b"/>
              <a:pathLst>
                <a:path w="25619" h="15283" extrusionOk="0">
                  <a:moveTo>
                    <a:pt x="6900" y="3853"/>
                  </a:moveTo>
                  <a:cubicBezTo>
                    <a:pt x="11472" y="3091"/>
                    <a:pt x="16615" y="5758"/>
                    <a:pt x="20616" y="1567"/>
                  </a:cubicBezTo>
                  <a:cubicBezTo>
                    <a:pt x="24235" y="-1862"/>
                    <a:pt x="24712" y="996"/>
                    <a:pt x="25188" y="3853"/>
                  </a:cubicBezTo>
                  <a:cubicBezTo>
                    <a:pt x="26617" y="6520"/>
                    <a:pt x="24140" y="7187"/>
                    <a:pt x="22902" y="8425"/>
                  </a:cubicBezTo>
                  <a:cubicBezTo>
                    <a:pt x="22807" y="11378"/>
                    <a:pt x="21283" y="12902"/>
                    <a:pt x="18330" y="12997"/>
                  </a:cubicBezTo>
                  <a:cubicBezTo>
                    <a:pt x="14520" y="16045"/>
                    <a:pt x="10710" y="16045"/>
                    <a:pt x="6900" y="12997"/>
                  </a:cubicBezTo>
                  <a:cubicBezTo>
                    <a:pt x="4614" y="11473"/>
                    <a:pt x="2328" y="9949"/>
                    <a:pt x="42" y="8425"/>
                  </a:cubicBezTo>
                  <a:cubicBezTo>
                    <a:pt x="-530" y="2615"/>
                    <a:pt x="4900" y="5853"/>
                    <a:pt x="6900" y="3853"/>
                  </a:cubicBezTo>
                  <a:close/>
                </a:path>
              </a:pathLst>
            </a:custGeom>
            <a:solidFill>
              <a:srgbClr val="F9B901"/>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1041" name="Google Shape;856;p3"/>
            <p:cNvSpPr/>
            <p:nvPr/>
          </p:nvSpPr>
          <p:spPr>
            <a:xfrm>
              <a:off x="9289110" y="2107324"/>
              <a:ext cx="11334" cy="4645"/>
            </a:xfrm>
            <a:custGeom>
              <a:avLst/>
              <a:gdLst/>
              <a:ahLst/>
              <a:cxnLst/>
              <a:rect l="l" t="t" r="r" b="b"/>
              <a:pathLst>
                <a:path w="11334" h="4645" extrusionOk="0">
                  <a:moveTo>
                    <a:pt x="0" y="4572"/>
                  </a:moveTo>
                  <a:cubicBezTo>
                    <a:pt x="762" y="3048"/>
                    <a:pt x="1524" y="1524"/>
                    <a:pt x="2286" y="0"/>
                  </a:cubicBezTo>
                  <a:cubicBezTo>
                    <a:pt x="5334" y="0"/>
                    <a:pt x="8382" y="0"/>
                    <a:pt x="11335" y="0"/>
                  </a:cubicBezTo>
                  <a:cubicBezTo>
                    <a:pt x="10573" y="762"/>
                    <a:pt x="9811" y="1524"/>
                    <a:pt x="9049" y="2286"/>
                  </a:cubicBezTo>
                  <a:cubicBezTo>
                    <a:pt x="6286" y="3810"/>
                    <a:pt x="3334" y="4953"/>
                    <a:pt x="0" y="4572"/>
                  </a:cubicBezTo>
                  <a:close/>
                </a:path>
              </a:pathLst>
            </a:custGeom>
            <a:solidFill>
              <a:srgbClr val="F9B604"/>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1042" name="Google Shape;857;p3"/>
            <p:cNvSpPr/>
            <p:nvPr/>
          </p:nvSpPr>
          <p:spPr>
            <a:xfrm>
              <a:off x="9179477" y="2124917"/>
              <a:ext cx="11334" cy="9765"/>
            </a:xfrm>
            <a:custGeom>
              <a:avLst/>
              <a:gdLst/>
              <a:ahLst/>
              <a:cxnLst/>
              <a:rect l="l" t="t" r="r" b="b"/>
              <a:pathLst>
                <a:path w="11334" h="9765" extrusionOk="0">
                  <a:moveTo>
                    <a:pt x="2381" y="7554"/>
                  </a:moveTo>
                  <a:cubicBezTo>
                    <a:pt x="1619" y="6792"/>
                    <a:pt x="857" y="6030"/>
                    <a:pt x="0" y="5268"/>
                  </a:cubicBezTo>
                  <a:cubicBezTo>
                    <a:pt x="1334" y="410"/>
                    <a:pt x="4477" y="-1019"/>
                    <a:pt x="9144" y="696"/>
                  </a:cubicBezTo>
                  <a:cubicBezTo>
                    <a:pt x="10287" y="2220"/>
                    <a:pt x="8096" y="3744"/>
                    <a:pt x="9144" y="5268"/>
                  </a:cubicBezTo>
                  <a:cubicBezTo>
                    <a:pt x="9906" y="6696"/>
                    <a:pt x="10668" y="8125"/>
                    <a:pt x="11335" y="9649"/>
                  </a:cubicBezTo>
                  <a:cubicBezTo>
                    <a:pt x="8096" y="10125"/>
                    <a:pt x="5239" y="9078"/>
                    <a:pt x="2381" y="7554"/>
                  </a:cubicBezTo>
                  <a:close/>
                </a:path>
              </a:pathLst>
            </a:custGeom>
            <a:solidFill>
              <a:srgbClr val="F8BE02"/>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1043" name="Google Shape;858;p3"/>
            <p:cNvSpPr/>
            <p:nvPr/>
          </p:nvSpPr>
          <p:spPr>
            <a:xfrm>
              <a:off x="9211470" y="2054836"/>
              <a:ext cx="16108" cy="7856"/>
            </a:xfrm>
            <a:custGeom>
              <a:avLst/>
              <a:gdLst/>
              <a:ahLst/>
              <a:cxnLst/>
              <a:rect l="l" t="t" r="r" b="b"/>
              <a:pathLst>
                <a:path w="16108" h="7856" extrusionOk="0">
                  <a:moveTo>
                    <a:pt x="12" y="4578"/>
                  </a:moveTo>
                  <a:cubicBezTo>
                    <a:pt x="2964" y="958"/>
                    <a:pt x="7060" y="-89"/>
                    <a:pt x="11537" y="6"/>
                  </a:cubicBezTo>
                  <a:cubicBezTo>
                    <a:pt x="13442" y="101"/>
                    <a:pt x="15061" y="482"/>
                    <a:pt x="16109" y="2292"/>
                  </a:cubicBezTo>
                  <a:cubicBezTo>
                    <a:pt x="15252" y="4387"/>
                    <a:pt x="14013" y="5816"/>
                    <a:pt x="11537" y="4578"/>
                  </a:cubicBezTo>
                  <a:cubicBezTo>
                    <a:pt x="9251" y="5340"/>
                    <a:pt x="6965" y="6102"/>
                    <a:pt x="4679" y="6864"/>
                  </a:cubicBezTo>
                  <a:cubicBezTo>
                    <a:pt x="2012" y="8293"/>
                    <a:pt x="-179" y="8674"/>
                    <a:pt x="12" y="4578"/>
                  </a:cubicBezTo>
                  <a:close/>
                </a:path>
              </a:pathLst>
            </a:custGeom>
            <a:solidFill>
              <a:srgbClr val="FCC902"/>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1044" name="Google Shape;859;p3"/>
            <p:cNvSpPr/>
            <p:nvPr/>
          </p:nvSpPr>
          <p:spPr>
            <a:xfrm>
              <a:off x="9221767" y="2057128"/>
              <a:ext cx="8002" cy="7446"/>
            </a:xfrm>
            <a:custGeom>
              <a:avLst/>
              <a:gdLst/>
              <a:ahLst/>
              <a:cxnLst/>
              <a:rect l="l" t="t" r="r" b="b"/>
              <a:pathLst>
                <a:path w="8002" h="7446" extrusionOk="0">
                  <a:moveTo>
                    <a:pt x="1144" y="2286"/>
                  </a:moveTo>
                  <a:cubicBezTo>
                    <a:pt x="2668" y="1524"/>
                    <a:pt x="4192" y="762"/>
                    <a:pt x="5716" y="0"/>
                  </a:cubicBezTo>
                  <a:cubicBezTo>
                    <a:pt x="6478" y="0"/>
                    <a:pt x="7240" y="0"/>
                    <a:pt x="8002" y="0"/>
                  </a:cubicBezTo>
                  <a:cubicBezTo>
                    <a:pt x="8002" y="1524"/>
                    <a:pt x="8002" y="3048"/>
                    <a:pt x="8002" y="4572"/>
                  </a:cubicBezTo>
                  <a:cubicBezTo>
                    <a:pt x="6288" y="6953"/>
                    <a:pt x="4192" y="8287"/>
                    <a:pt x="1144" y="6858"/>
                  </a:cubicBezTo>
                  <a:cubicBezTo>
                    <a:pt x="-1332" y="5334"/>
                    <a:pt x="954" y="3810"/>
                    <a:pt x="1144" y="2286"/>
                  </a:cubicBezTo>
                  <a:close/>
                </a:path>
              </a:pathLst>
            </a:custGeom>
            <a:solidFill>
              <a:srgbClr val="F9C306"/>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1045" name="Google Shape;860;p3"/>
            <p:cNvSpPr/>
            <p:nvPr/>
          </p:nvSpPr>
          <p:spPr>
            <a:xfrm>
              <a:off x="9229360" y="2063890"/>
              <a:ext cx="22283" cy="31945"/>
            </a:xfrm>
            <a:custGeom>
              <a:avLst/>
              <a:gdLst/>
              <a:ahLst/>
              <a:cxnLst/>
              <a:rect l="l" t="t" r="r" b="b"/>
              <a:pathLst>
                <a:path w="22283" h="31945" extrusionOk="0">
                  <a:moveTo>
                    <a:pt x="9553" y="9144"/>
                  </a:moveTo>
                  <a:cubicBezTo>
                    <a:pt x="10125" y="15145"/>
                    <a:pt x="13458" y="12668"/>
                    <a:pt x="16411" y="11430"/>
                  </a:cubicBezTo>
                  <a:cubicBezTo>
                    <a:pt x="18602" y="12287"/>
                    <a:pt x="20126" y="13811"/>
                    <a:pt x="20983" y="16002"/>
                  </a:cubicBezTo>
                  <a:cubicBezTo>
                    <a:pt x="20888" y="16478"/>
                    <a:pt x="20888" y="16955"/>
                    <a:pt x="20793" y="17336"/>
                  </a:cubicBezTo>
                  <a:cubicBezTo>
                    <a:pt x="19173" y="21050"/>
                    <a:pt x="23936" y="24289"/>
                    <a:pt x="21650" y="28099"/>
                  </a:cubicBezTo>
                  <a:cubicBezTo>
                    <a:pt x="20031" y="30385"/>
                    <a:pt x="17745" y="31528"/>
                    <a:pt x="14982" y="31909"/>
                  </a:cubicBezTo>
                  <a:cubicBezTo>
                    <a:pt x="10791" y="32004"/>
                    <a:pt x="6505" y="32099"/>
                    <a:pt x="2695" y="29623"/>
                  </a:cubicBezTo>
                  <a:cubicBezTo>
                    <a:pt x="2409" y="24003"/>
                    <a:pt x="8601" y="26289"/>
                    <a:pt x="10696" y="23146"/>
                  </a:cubicBezTo>
                  <a:cubicBezTo>
                    <a:pt x="7934" y="20669"/>
                    <a:pt x="3933" y="24670"/>
                    <a:pt x="1266" y="20479"/>
                  </a:cubicBezTo>
                  <a:cubicBezTo>
                    <a:pt x="3933" y="17526"/>
                    <a:pt x="8791" y="13525"/>
                    <a:pt x="314" y="11335"/>
                  </a:cubicBezTo>
                  <a:cubicBezTo>
                    <a:pt x="-829" y="7715"/>
                    <a:pt x="1362" y="5334"/>
                    <a:pt x="3457" y="2953"/>
                  </a:cubicBezTo>
                  <a:cubicBezTo>
                    <a:pt x="3933" y="2667"/>
                    <a:pt x="4410" y="2477"/>
                    <a:pt x="4886" y="2191"/>
                  </a:cubicBezTo>
                  <a:cubicBezTo>
                    <a:pt x="7172" y="1429"/>
                    <a:pt x="9458" y="762"/>
                    <a:pt x="11744" y="0"/>
                  </a:cubicBezTo>
                  <a:cubicBezTo>
                    <a:pt x="11077" y="3143"/>
                    <a:pt x="10315" y="6191"/>
                    <a:pt x="9553" y="9144"/>
                  </a:cubicBezTo>
                  <a:close/>
                </a:path>
              </a:pathLst>
            </a:custGeom>
            <a:solidFill>
              <a:srgbClr val="FBC201"/>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1046" name="Google Shape;861;p3"/>
            <p:cNvSpPr/>
            <p:nvPr/>
          </p:nvSpPr>
          <p:spPr>
            <a:xfrm>
              <a:off x="9212240" y="2061700"/>
              <a:ext cx="22101" cy="17990"/>
            </a:xfrm>
            <a:custGeom>
              <a:avLst/>
              <a:gdLst/>
              <a:ahLst/>
              <a:cxnLst/>
              <a:rect l="l" t="t" r="r" b="b"/>
              <a:pathLst>
                <a:path w="22101" h="17990" extrusionOk="0">
                  <a:moveTo>
                    <a:pt x="10671" y="2286"/>
                  </a:moveTo>
                  <a:cubicBezTo>
                    <a:pt x="12957" y="1524"/>
                    <a:pt x="15243" y="762"/>
                    <a:pt x="17529" y="0"/>
                  </a:cubicBezTo>
                  <a:cubicBezTo>
                    <a:pt x="20482" y="95"/>
                    <a:pt x="22006" y="1619"/>
                    <a:pt x="22101" y="4572"/>
                  </a:cubicBezTo>
                  <a:cubicBezTo>
                    <a:pt x="22101" y="4572"/>
                    <a:pt x="22101" y="4572"/>
                    <a:pt x="22101" y="4572"/>
                  </a:cubicBezTo>
                  <a:cubicBezTo>
                    <a:pt x="20292" y="6858"/>
                    <a:pt x="18672" y="9525"/>
                    <a:pt x="15243" y="6858"/>
                  </a:cubicBezTo>
                  <a:cubicBezTo>
                    <a:pt x="10576" y="7715"/>
                    <a:pt x="12767" y="12668"/>
                    <a:pt x="10481" y="14859"/>
                  </a:cubicBezTo>
                  <a:cubicBezTo>
                    <a:pt x="8576" y="16764"/>
                    <a:pt x="6671" y="18574"/>
                    <a:pt x="3623" y="17812"/>
                  </a:cubicBezTo>
                  <a:cubicBezTo>
                    <a:pt x="1718" y="17240"/>
                    <a:pt x="194" y="16097"/>
                    <a:pt x="3" y="14002"/>
                  </a:cubicBezTo>
                  <a:cubicBezTo>
                    <a:pt x="-92" y="11240"/>
                    <a:pt x="1813" y="9811"/>
                    <a:pt x="4099" y="9335"/>
                  </a:cubicBezTo>
                  <a:cubicBezTo>
                    <a:pt x="8195" y="8572"/>
                    <a:pt x="9147" y="5144"/>
                    <a:pt x="10671" y="2286"/>
                  </a:cubicBezTo>
                  <a:close/>
                </a:path>
              </a:pathLst>
            </a:custGeom>
            <a:solidFill>
              <a:srgbClr val="FDCD03"/>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1047" name="Google Shape;862;p3"/>
            <p:cNvSpPr/>
            <p:nvPr/>
          </p:nvSpPr>
          <p:spPr>
            <a:xfrm>
              <a:off x="9272057" y="2116468"/>
              <a:ext cx="12607" cy="9144"/>
            </a:xfrm>
            <a:custGeom>
              <a:avLst/>
              <a:gdLst/>
              <a:ahLst/>
              <a:cxnLst/>
              <a:rect l="l" t="t" r="r" b="b"/>
              <a:pathLst>
                <a:path w="12607" h="9144" extrusionOk="0">
                  <a:moveTo>
                    <a:pt x="1146" y="0"/>
                  </a:moveTo>
                  <a:cubicBezTo>
                    <a:pt x="4956" y="0"/>
                    <a:pt x="8766" y="0"/>
                    <a:pt x="12576" y="0"/>
                  </a:cubicBezTo>
                  <a:cubicBezTo>
                    <a:pt x="12767" y="3905"/>
                    <a:pt x="12195" y="7430"/>
                    <a:pt x="8004" y="9144"/>
                  </a:cubicBezTo>
                  <a:cubicBezTo>
                    <a:pt x="8004" y="4286"/>
                    <a:pt x="-3616" y="8287"/>
                    <a:pt x="1146" y="0"/>
                  </a:cubicBezTo>
                  <a:close/>
                </a:path>
              </a:pathLst>
            </a:custGeom>
            <a:solidFill>
              <a:srgbClr val="F4B700"/>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1048" name="Google Shape;863;p3"/>
            <p:cNvSpPr/>
            <p:nvPr/>
          </p:nvSpPr>
          <p:spPr>
            <a:xfrm>
              <a:off x="9243485" y="2086221"/>
              <a:ext cx="29622" cy="30590"/>
            </a:xfrm>
            <a:custGeom>
              <a:avLst/>
              <a:gdLst/>
              <a:ahLst/>
              <a:cxnLst/>
              <a:rect l="l" t="t" r="r" b="b"/>
              <a:pathLst>
                <a:path w="29622" h="30590" extrusionOk="0">
                  <a:moveTo>
                    <a:pt x="0" y="7387"/>
                  </a:moveTo>
                  <a:cubicBezTo>
                    <a:pt x="2286" y="6625"/>
                    <a:pt x="4572" y="5863"/>
                    <a:pt x="6858" y="5101"/>
                  </a:cubicBezTo>
                  <a:cubicBezTo>
                    <a:pt x="8668" y="3673"/>
                    <a:pt x="7525" y="-518"/>
                    <a:pt x="11525" y="53"/>
                  </a:cubicBezTo>
                  <a:cubicBezTo>
                    <a:pt x="14573" y="2339"/>
                    <a:pt x="15812" y="5768"/>
                    <a:pt x="16955" y="9102"/>
                  </a:cubicBezTo>
                  <a:cubicBezTo>
                    <a:pt x="17050" y="10054"/>
                    <a:pt x="16955" y="11102"/>
                    <a:pt x="16574" y="11959"/>
                  </a:cubicBezTo>
                  <a:cubicBezTo>
                    <a:pt x="16193" y="12531"/>
                    <a:pt x="14954" y="12436"/>
                    <a:pt x="14764" y="13007"/>
                  </a:cubicBezTo>
                  <a:cubicBezTo>
                    <a:pt x="14573" y="13483"/>
                    <a:pt x="15431" y="13769"/>
                    <a:pt x="16193" y="13483"/>
                  </a:cubicBezTo>
                  <a:cubicBezTo>
                    <a:pt x="17431" y="13960"/>
                    <a:pt x="18288" y="14722"/>
                    <a:pt x="19145" y="15674"/>
                  </a:cubicBezTo>
                  <a:cubicBezTo>
                    <a:pt x="20479" y="17389"/>
                    <a:pt x="21050" y="19579"/>
                    <a:pt x="22765" y="21008"/>
                  </a:cubicBezTo>
                  <a:cubicBezTo>
                    <a:pt x="25051" y="19579"/>
                    <a:pt x="27337" y="19579"/>
                    <a:pt x="29623" y="21008"/>
                  </a:cubicBezTo>
                  <a:cubicBezTo>
                    <a:pt x="27337" y="22532"/>
                    <a:pt x="25051" y="24056"/>
                    <a:pt x="22765" y="25580"/>
                  </a:cubicBezTo>
                  <a:cubicBezTo>
                    <a:pt x="18860" y="26723"/>
                    <a:pt x="16574" y="32152"/>
                    <a:pt x="11335" y="30152"/>
                  </a:cubicBezTo>
                  <a:cubicBezTo>
                    <a:pt x="9239" y="26723"/>
                    <a:pt x="6191" y="28438"/>
                    <a:pt x="3429" y="28819"/>
                  </a:cubicBezTo>
                  <a:cubicBezTo>
                    <a:pt x="2477" y="28628"/>
                    <a:pt x="1619" y="28057"/>
                    <a:pt x="1048" y="27199"/>
                  </a:cubicBezTo>
                  <a:cubicBezTo>
                    <a:pt x="191" y="20627"/>
                    <a:pt x="2000" y="13960"/>
                    <a:pt x="0" y="7387"/>
                  </a:cubicBezTo>
                  <a:close/>
                </a:path>
              </a:pathLst>
            </a:custGeom>
            <a:solidFill>
              <a:srgbClr val="F6B401"/>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1049" name="Google Shape;864;p3"/>
            <p:cNvSpPr/>
            <p:nvPr/>
          </p:nvSpPr>
          <p:spPr>
            <a:xfrm>
              <a:off x="9221223" y="2115992"/>
              <a:ext cx="24547" cy="18192"/>
            </a:xfrm>
            <a:custGeom>
              <a:avLst/>
              <a:gdLst/>
              <a:ahLst/>
              <a:cxnLst/>
              <a:rect l="l" t="t" r="r" b="b"/>
              <a:pathLst>
                <a:path w="24547" h="18192" extrusionOk="0">
                  <a:moveTo>
                    <a:pt x="24548" y="2762"/>
                  </a:moveTo>
                  <a:cubicBezTo>
                    <a:pt x="24548" y="3524"/>
                    <a:pt x="24548" y="4286"/>
                    <a:pt x="24548" y="5048"/>
                  </a:cubicBezTo>
                  <a:cubicBezTo>
                    <a:pt x="21976" y="9525"/>
                    <a:pt x="16166" y="10192"/>
                    <a:pt x="13594" y="14573"/>
                  </a:cubicBezTo>
                  <a:cubicBezTo>
                    <a:pt x="12642" y="15049"/>
                    <a:pt x="11689" y="14859"/>
                    <a:pt x="10927" y="14192"/>
                  </a:cubicBezTo>
                  <a:cubicBezTo>
                    <a:pt x="7308" y="13525"/>
                    <a:pt x="4736" y="15430"/>
                    <a:pt x="2259" y="18193"/>
                  </a:cubicBezTo>
                  <a:cubicBezTo>
                    <a:pt x="-312" y="14478"/>
                    <a:pt x="-408" y="10954"/>
                    <a:pt x="1783" y="7334"/>
                  </a:cubicBezTo>
                  <a:cubicBezTo>
                    <a:pt x="-1551" y="1238"/>
                    <a:pt x="-598" y="0"/>
                    <a:pt x="7974" y="0"/>
                  </a:cubicBezTo>
                  <a:cubicBezTo>
                    <a:pt x="10165" y="3238"/>
                    <a:pt x="8832" y="5239"/>
                    <a:pt x="7974" y="5810"/>
                  </a:cubicBezTo>
                  <a:cubicBezTo>
                    <a:pt x="11118" y="2953"/>
                    <a:pt x="15975" y="-2096"/>
                    <a:pt x="23500" y="1619"/>
                  </a:cubicBezTo>
                  <a:cubicBezTo>
                    <a:pt x="23786" y="2000"/>
                    <a:pt x="24167" y="2381"/>
                    <a:pt x="24548" y="2762"/>
                  </a:cubicBezTo>
                  <a:close/>
                </a:path>
              </a:pathLst>
            </a:custGeom>
            <a:solidFill>
              <a:srgbClr val="FCC101"/>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1050" name="Google Shape;865;p3"/>
            <p:cNvSpPr/>
            <p:nvPr/>
          </p:nvSpPr>
          <p:spPr>
            <a:xfrm>
              <a:off x="9229767" y="2132452"/>
              <a:ext cx="11587" cy="9493"/>
            </a:xfrm>
            <a:custGeom>
              <a:avLst/>
              <a:gdLst/>
              <a:ahLst/>
              <a:cxnLst/>
              <a:rect l="l" t="t" r="r" b="b"/>
              <a:pathLst>
                <a:path w="11587" h="9493" extrusionOk="0">
                  <a:moveTo>
                    <a:pt x="6860" y="19"/>
                  </a:moveTo>
                  <a:cubicBezTo>
                    <a:pt x="11622" y="686"/>
                    <a:pt x="12765" y="4115"/>
                    <a:pt x="10384" y="7258"/>
                  </a:cubicBezTo>
                  <a:cubicBezTo>
                    <a:pt x="5526" y="13735"/>
                    <a:pt x="3907" y="4019"/>
                    <a:pt x="2" y="4591"/>
                  </a:cubicBezTo>
                  <a:cubicBezTo>
                    <a:pt x="-93" y="-553"/>
                    <a:pt x="3621" y="19"/>
                    <a:pt x="6860" y="19"/>
                  </a:cubicBezTo>
                  <a:close/>
                </a:path>
              </a:pathLst>
            </a:custGeom>
            <a:solidFill>
              <a:srgbClr val="F5B701"/>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1051" name="Google Shape;866;p3"/>
            <p:cNvSpPr/>
            <p:nvPr/>
          </p:nvSpPr>
          <p:spPr>
            <a:xfrm>
              <a:off x="9245291" y="2109819"/>
              <a:ext cx="11294" cy="8967"/>
            </a:xfrm>
            <a:custGeom>
              <a:avLst/>
              <a:gdLst/>
              <a:ahLst/>
              <a:cxnLst/>
              <a:rect l="l" t="t" r="r" b="b"/>
              <a:pathLst>
                <a:path w="11294" h="8967" extrusionOk="0">
                  <a:moveTo>
                    <a:pt x="2766" y="4363"/>
                  </a:moveTo>
                  <a:cubicBezTo>
                    <a:pt x="4195" y="1601"/>
                    <a:pt x="6195" y="-971"/>
                    <a:pt x="9433" y="363"/>
                  </a:cubicBezTo>
                  <a:cubicBezTo>
                    <a:pt x="13243" y="1887"/>
                    <a:pt x="10100" y="4458"/>
                    <a:pt x="9624" y="6649"/>
                  </a:cubicBezTo>
                  <a:cubicBezTo>
                    <a:pt x="7243" y="9983"/>
                    <a:pt x="3623" y="8649"/>
                    <a:pt x="480" y="8935"/>
                  </a:cubicBezTo>
                  <a:lnTo>
                    <a:pt x="480" y="8935"/>
                  </a:lnTo>
                  <a:cubicBezTo>
                    <a:pt x="-1044" y="6268"/>
                    <a:pt x="1432" y="5601"/>
                    <a:pt x="2766" y="4363"/>
                  </a:cubicBezTo>
                  <a:close/>
                </a:path>
              </a:pathLst>
            </a:custGeom>
            <a:solidFill>
              <a:srgbClr val="FCC101"/>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1052" name="Google Shape;867;p3"/>
            <p:cNvSpPr/>
            <p:nvPr/>
          </p:nvSpPr>
          <p:spPr>
            <a:xfrm>
              <a:off x="9234341" y="2121041"/>
              <a:ext cx="14455" cy="9858"/>
            </a:xfrm>
            <a:custGeom>
              <a:avLst/>
              <a:gdLst/>
              <a:ahLst/>
              <a:cxnLst/>
              <a:rect l="l" t="t" r="r" b="b"/>
              <a:pathLst>
                <a:path w="14455" h="9858" extrusionOk="0">
                  <a:moveTo>
                    <a:pt x="0" y="9144"/>
                  </a:moveTo>
                  <a:cubicBezTo>
                    <a:pt x="1048" y="2572"/>
                    <a:pt x="7525" y="2953"/>
                    <a:pt x="11430" y="0"/>
                  </a:cubicBezTo>
                  <a:cubicBezTo>
                    <a:pt x="14288" y="381"/>
                    <a:pt x="15907" y="1619"/>
                    <a:pt x="12668" y="3715"/>
                  </a:cubicBezTo>
                  <a:cubicBezTo>
                    <a:pt x="9430" y="5905"/>
                    <a:pt x="5715" y="7334"/>
                    <a:pt x="2286" y="9144"/>
                  </a:cubicBezTo>
                  <a:cubicBezTo>
                    <a:pt x="1524" y="10096"/>
                    <a:pt x="762" y="10096"/>
                    <a:pt x="0" y="9144"/>
                  </a:cubicBezTo>
                  <a:close/>
                </a:path>
              </a:pathLst>
            </a:custGeom>
            <a:solidFill>
              <a:srgbClr val="F5B701"/>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1053" name="Google Shape;868;p3"/>
            <p:cNvSpPr/>
            <p:nvPr/>
          </p:nvSpPr>
          <p:spPr>
            <a:xfrm>
              <a:off x="9215291" y="2111221"/>
              <a:ext cx="14859" cy="12105"/>
            </a:xfrm>
            <a:custGeom>
              <a:avLst/>
              <a:gdLst/>
              <a:ahLst/>
              <a:cxnLst/>
              <a:rect l="l" t="t" r="r" b="b"/>
              <a:pathLst>
                <a:path w="14859" h="12105" extrusionOk="0">
                  <a:moveTo>
                    <a:pt x="14478" y="5248"/>
                  </a:moveTo>
                  <a:cubicBezTo>
                    <a:pt x="11240" y="6581"/>
                    <a:pt x="5144" y="4962"/>
                    <a:pt x="7620" y="12106"/>
                  </a:cubicBezTo>
                  <a:cubicBezTo>
                    <a:pt x="5715" y="12106"/>
                    <a:pt x="4001" y="11630"/>
                    <a:pt x="3048" y="9820"/>
                  </a:cubicBezTo>
                  <a:cubicBezTo>
                    <a:pt x="1619" y="9058"/>
                    <a:pt x="191" y="8391"/>
                    <a:pt x="0" y="6486"/>
                  </a:cubicBezTo>
                  <a:cubicBezTo>
                    <a:pt x="2477" y="295"/>
                    <a:pt x="6763" y="-1420"/>
                    <a:pt x="12859" y="1152"/>
                  </a:cubicBezTo>
                  <a:cubicBezTo>
                    <a:pt x="13716" y="1819"/>
                    <a:pt x="14383" y="2676"/>
                    <a:pt x="14859" y="3629"/>
                  </a:cubicBezTo>
                  <a:cubicBezTo>
                    <a:pt x="14764" y="4200"/>
                    <a:pt x="14573" y="4676"/>
                    <a:pt x="14478" y="5248"/>
                  </a:cubicBezTo>
                  <a:close/>
                </a:path>
              </a:pathLst>
            </a:custGeom>
            <a:solidFill>
              <a:srgbClr val="F8B901"/>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1054" name="Google Shape;869;p3"/>
            <p:cNvSpPr/>
            <p:nvPr/>
          </p:nvSpPr>
          <p:spPr>
            <a:xfrm>
              <a:off x="9208064" y="2127899"/>
              <a:ext cx="8839" cy="9143"/>
            </a:xfrm>
            <a:custGeom>
              <a:avLst/>
              <a:gdLst/>
              <a:ahLst/>
              <a:cxnLst/>
              <a:rect l="l" t="t" r="r" b="b"/>
              <a:pathLst>
                <a:path w="8839" h="9143" extrusionOk="0">
                  <a:moveTo>
                    <a:pt x="1131" y="4572"/>
                  </a:moveTo>
                  <a:cubicBezTo>
                    <a:pt x="3417" y="3048"/>
                    <a:pt x="5703" y="1524"/>
                    <a:pt x="7989" y="0"/>
                  </a:cubicBezTo>
                  <a:cubicBezTo>
                    <a:pt x="10846" y="6953"/>
                    <a:pt x="5989" y="8001"/>
                    <a:pt x="1131" y="9144"/>
                  </a:cubicBezTo>
                  <a:cubicBezTo>
                    <a:pt x="845" y="8858"/>
                    <a:pt x="559" y="8477"/>
                    <a:pt x="178" y="8191"/>
                  </a:cubicBezTo>
                  <a:cubicBezTo>
                    <a:pt x="-203" y="6763"/>
                    <a:pt x="-12" y="5524"/>
                    <a:pt x="1131" y="4572"/>
                  </a:cubicBezTo>
                  <a:close/>
                </a:path>
              </a:pathLst>
            </a:custGeom>
            <a:solidFill>
              <a:srgbClr val="F8B901"/>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1055" name="Google Shape;870;p3"/>
            <p:cNvSpPr/>
            <p:nvPr/>
          </p:nvSpPr>
          <p:spPr>
            <a:xfrm>
              <a:off x="9207592" y="2117590"/>
              <a:ext cx="10746" cy="7418"/>
            </a:xfrm>
            <a:custGeom>
              <a:avLst/>
              <a:gdLst/>
              <a:ahLst/>
              <a:cxnLst/>
              <a:rect l="l" t="t" r="r" b="b"/>
              <a:pathLst>
                <a:path w="10746" h="7418" extrusionOk="0">
                  <a:moveTo>
                    <a:pt x="8461" y="1164"/>
                  </a:moveTo>
                  <a:cubicBezTo>
                    <a:pt x="9223" y="1926"/>
                    <a:pt x="9985" y="2688"/>
                    <a:pt x="10747" y="3450"/>
                  </a:cubicBezTo>
                  <a:cubicBezTo>
                    <a:pt x="9223" y="4212"/>
                    <a:pt x="7699" y="4974"/>
                    <a:pt x="6175" y="5832"/>
                  </a:cubicBezTo>
                  <a:cubicBezTo>
                    <a:pt x="4270" y="6213"/>
                    <a:pt x="2555" y="8594"/>
                    <a:pt x="555" y="6689"/>
                  </a:cubicBezTo>
                  <a:cubicBezTo>
                    <a:pt x="-683" y="5546"/>
                    <a:pt x="365" y="4212"/>
                    <a:pt x="1603" y="3450"/>
                  </a:cubicBezTo>
                  <a:cubicBezTo>
                    <a:pt x="3222" y="498"/>
                    <a:pt x="5127" y="-1312"/>
                    <a:pt x="8461" y="1164"/>
                  </a:cubicBezTo>
                  <a:close/>
                </a:path>
              </a:pathLst>
            </a:custGeom>
            <a:solidFill>
              <a:srgbClr val="EDAD01"/>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1056" name="Google Shape;871;p3"/>
            <p:cNvSpPr/>
            <p:nvPr/>
          </p:nvSpPr>
          <p:spPr>
            <a:xfrm>
              <a:off x="9202337" y="2135623"/>
              <a:ext cx="6858" cy="8181"/>
            </a:xfrm>
            <a:custGeom>
              <a:avLst/>
              <a:gdLst/>
              <a:ahLst/>
              <a:cxnLst/>
              <a:rect l="l" t="t" r="r" b="b"/>
              <a:pathLst>
                <a:path w="6858" h="8181" extrusionOk="0">
                  <a:moveTo>
                    <a:pt x="0" y="8182"/>
                  </a:moveTo>
                  <a:cubicBezTo>
                    <a:pt x="0" y="5896"/>
                    <a:pt x="0" y="3610"/>
                    <a:pt x="0" y="1324"/>
                  </a:cubicBezTo>
                  <a:cubicBezTo>
                    <a:pt x="2286" y="-295"/>
                    <a:pt x="4572" y="-581"/>
                    <a:pt x="6858" y="1324"/>
                  </a:cubicBezTo>
                  <a:lnTo>
                    <a:pt x="6858" y="1324"/>
                  </a:lnTo>
                  <a:cubicBezTo>
                    <a:pt x="6858" y="2086"/>
                    <a:pt x="6858" y="2848"/>
                    <a:pt x="6858" y="3610"/>
                  </a:cubicBezTo>
                  <a:cubicBezTo>
                    <a:pt x="5620" y="6658"/>
                    <a:pt x="3334" y="8182"/>
                    <a:pt x="0" y="8182"/>
                  </a:cubicBezTo>
                  <a:close/>
                </a:path>
              </a:pathLst>
            </a:custGeom>
            <a:solidFill>
              <a:srgbClr val="F8B901"/>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1057" name="Google Shape;872;p3"/>
            <p:cNvSpPr/>
            <p:nvPr/>
          </p:nvSpPr>
          <p:spPr>
            <a:xfrm>
              <a:off x="9228116" y="2130185"/>
              <a:ext cx="8511" cy="6857"/>
            </a:xfrm>
            <a:custGeom>
              <a:avLst/>
              <a:gdLst/>
              <a:ahLst/>
              <a:cxnLst/>
              <a:rect l="l" t="t" r="r" b="b"/>
              <a:pathLst>
                <a:path w="8511" h="6857" extrusionOk="0">
                  <a:moveTo>
                    <a:pt x="6225" y="0"/>
                  </a:moveTo>
                  <a:cubicBezTo>
                    <a:pt x="6987" y="0"/>
                    <a:pt x="7749" y="0"/>
                    <a:pt x="8511" y="0"/>
                  </a:cubicBezTo>
                  <a:cubicBezTo>
                    <a:pt x="8511" y="762"/>
                    <a:pt x="8511" y="1524"/>
                    <a:pt x="8511" y="2286"/>
                  </a:cubicBezTo>
                  <a:cubicBezTo>
                    <a:pt x="6225" y="3810"/>
                    <a:pt x="3939" y="5334"/>
                    <a:pt x="1653" y="6858"/>
                  </a:cubicBezTo>
                  <a:cubicBezTo>
                    <a:pt x="-3014" y="2762"/>
                    <a:pt x="3653" y="2477"/>
                    <a:pt x="3939" y="0"/>
                  </a:cubicBezTo>
                  <a:cubicBezTo>
                    <a:pt x="4701" y="0"/>
                    <a:pt x="5463" y="0"/>
                    <a:pt x="6225" y="0"/>
                  </a:cubicBezTo>
                  <a:close/>
                </a:path>
              </a:pathLst>
            </a:custGeom>
            <a:solidFill>
              <a:srgbClr val="F0B101"/>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1058" name="Google Shape;873;p3"/>
            <p:cNvSpPr/>
            <p:nvPr/>
          </p:nvSpPr>
          <p:spPr>
            <a:xfrm>
              <a:off x="9253268" y="2137042"/>
              <a:ext cx="3933" cy="5543"/>
            </a:xfrm>
            <a:custGeom>
              <a:avLst/>
              <a:gdLst/>
              <a:ahLst/>
              <a:cxnLst/>
              <a:rect l="l" t="t" r="r" b="b"/>
              <a:pathLst>
                <a:path w="3933" h="5543" extrusionOk="0">
                  <a:moveTo>
                    <a:pt x="1647" y="0"/>
                  </a:moveTo>
                  <a:cubicBezTo>
                    <a:pt x="2409" y="0"/>
                    <a:pt x="3171" y="0"/>
                    <a:pt x="3933" y="0"/>
                  </a:cubicBezTo>
                  <a:cubicBezTo>
                    <a:pt x="3267" y="2096"/>
                    <a:pt x="5172" y="6287"/>
                    <a:pt x="1171" y="5429"/>
                  </a:cubicBezTo>
                  <a:cubicBezTo>
                    <a:pt x="-1591" y="4763"/>
                    <a:pt x="1362" y="1810"/>
                    <a:pt x="1647" y="0"/>
                  </a:cubicBezTo>
                  <a:close/>
                </a:path>
              </a:pathLst>
            </a:custGeom>
            <a:solidFill>
              <a:srgbClr val="F4B301"/>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1059" name="Google Shape;874;p3"/>
            <p:cNvSpPr/>
            <p:nvPr/>
          </p:nvSpPr>
          <p:spPr>
            <a:xfrm>
              <a:off x="9229769" y="2092693"/>
              <a:ext cx="17487" cy="22335"/>
            </a:xfrm>
            <a:custGeom>
              <a:avLst/>
              <a:gdLst/>
              <a:ahLst/>
              <a:cxnLst/>
              <a:rect l="l" t="t" r="r" b="b"/>
              <a:pathLst>
                <a:path w="17487" h="22335" extrusionOk="0">
                  <a:moveTo>
                    <a:pt x="13716" y="916"/>
                  </a:moveTo>
                  <a:cubicBezTo>
                    <a:pt x="20765" y="7107"/>
                    <a:pt x="15716" y="14536"/>
                    <a:pt x="16002" y="21490"/>
                  </a:cubicBezTo>
                  <a:cubicBezTo>
                    <a:pt x="14097" y="22823"/>
                    <a:pt x="12002" y="22252"/>
                    <a:pt x="9906" y="21966"/>
                  </a:cubicBezTo>
                  <a:cubicBezTo>
                    <a:pt x="5429" y="20537"/>
                    <a:pt x="572" y="19204"/>
                    <a:pt x="6001" y="13489"/>
                  </a:cubicBezTo>
                  <a:cubicBezTo>
                    <a:pt x="9144" y="10155"/>
                    <a:pt x="5715" y="9298"/>
                    <a:pt x="4286" y="7583"/>
                  </a:cubicBezTo>
                  <a:cubicBezTo>
                    <a:pt x="2667" y="6345"/>
                    <a:pt x="953" y="5202"/>
                    <a:pt x="0" y="3297"/>
                  </a:cubicBezTo>
                  <a:cubicBezTo>
                    <a:pt x="762" y="2535"/>
                    <a:pt x="1524" y="1773"/>
                    <a:pt x="2286" y="1011"/>
                  </a:cubicBezTo>
                  <a:cubicBezTo>
                    <a:pt x="6096" y="-1561"/>
                    <a:pt x="9906" y="1678"/>
                    <a:pt x="13716" y="916"/>
                  </a:cubicBezTo>
                  <a:close/>
                </a:path>
              </a:pathLst>
            </a:custGeom>
            <a:solidFill>
              <a:srgbClr val="FABD01"/>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1060" name="Google Shape;875;p3"/>
            <p:cNvSpPr/>
            <p:nvPr/>
          </p:nvSpPr>
          <p:spPr>
            <a:xfrm>
              <a:off x="9210797" y="2093001"/>
              <a:ext cx="14730" cy="9751"/>
            </a:xfrm>
            <a:custGeom>
              <a:avLst/>
              <a:gdLst/>
              <a:ahLst/>
              <a:cxnLst/>
              <a:rect l="l" t="t" r="r" b="b"/>
              <a:pathLst>
                <a:path w="14730" h="9751" extrusionOk="0">
                  <a:moveTo>
                    <a:pt x="5256" y="9751"/>
                  </a:moveTo>
                  <a:cubicBezTo>
                    <a:pt x="4494" y="9751"/>
                    <a:pt x="3732" y="9751"/>
                    <a:pt x="2970" y="9751"/>
                  </a:cubicBezTo>
                  <a:cubicBezTo>
                    <a:pt x="3732" y="7465"/>
                    <a:pt x="-4078" y="5179"/>
                    <a:pt x="2970" y="2893"/>
                  </a:cubicBezTo>
                  <a:cubicBezTo>
                    <a:pt x="4970" y="1179"/>
                    <a:pt x="6685" y="-1107"/>
                    <a:pt x="9828" y="607"/>
                  </a:cubicBezTo>
                  <a:cubicBezTo>
                    <a:pt x="11733" y="607"/>
                    <a:pt x="13448" y="1083"/>
                    <a:pt x="14400" y="2893"/>
                  </a:cubicBezTo>
                  <a:cubicBezTo>
                    <a:pt x="15257" y="4608"/>
                    <a:pt x="14305" y="5655"/>
                    <a:pt x="13162" y="6703"/>
                  </a:cubicBezTo>
                  <a:cubicBezTo>
                    <a:pt x="10781" y="8418"/>
                    <a:pt x="7637" y="7941"/>
                    <a:pt x="5256" y="9751"/>
                  </a:cubicBezTo>
                  <a:close/>
                </a:path>
              </a:pathLst>
            </a:custGeom>
            <a:solidFill>
              <a:srgbClr val="FDCC01"/>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1061" name="Google Shape;876;p3"/>
            <p:cNvSpPr/>
            <p:nvPr/>
          </p:nvSpPr>
          <p:spPr>
            <a:xfrm>
              <a:off x="9208195" y="2059318"/>
              <a:ext cx="8522" cy="9907"/>
            </a:xfrm>
            <a:custGeom>
              <a:avLst/>
              <a:gdLst/>
              <a:ahLst/>
              <a:cxnLst/>
              <a:rect l="l" t="t" r="r" b="b"/>
              <a:pathLst>
                <a:path w="8522" h="9907" extrusionOk="0">
                  <a:moveTo>
                    <a:pt x="3286" y="95"/>
                  </a:moveTo>
                  <a:cubicBezTo>
                    <a:pt x="4239" y="1905"/>
                    <a:pt x="5953" y="2381"/>
                    <a:pt x="7858" y="2381"/>
                  </a:cubicBezTo>
                  <a:cubicBezTo>
                    <a:pt x="10430" y="8382"/>
                    <a:pt x="4905" y="9811"/>
                    <a:pt x="1953" y="9906"/>
                  </a:cubicBezTo>
                  <a:cubicBezTo>
                    <a:pt x="-2905" y="10001"/>
                    <a:pt x="3858" y="6096"/>
                    <a:pt x="1000" y="4572"/>
                  </a:cubicBezTo>
                  <a:cubicBezTo>
                    <a:pt x="-333" y="3048"/>
                    <a:pt x="-333" y="1524"/>
                    <a:pt x="1000" y="0"/>
                  </a:cubicBezTo>
                  <a:cubicBezTo>
                    <a:pt x="1762" y="95"/>
                    <a:pt x="2524" y="95"/>
                    <a:pt x="3286" y="95"/>
                  </a:cubicBezTo>
                  <a:close/>
                </a:path>
              </a:pathLst>
            </a:custGeom>
            <a:solidFill>
              <a:srgbClr val="F9C306"/>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1062" name="Google Shape;877;p3"/>
            <p:cNvSpPr/>
            <p:nvPr/>
          </p:nvSpPr>
          <p:spPr>
            <a:xfrm>
              <a:off x="9203062" y="2071645"/>
              <a:ext cx="5457" cy="8819"/>
            </a:xfrm>
            <a:custGeom>
              <a:avLst/>
              <a:gdLst/>
              <a:ahLst/>
              <a:cxnLst/>
              <a:rect l="l" t="t" r="r" b="b"/>
              <a:pathLst>
                <a:path w="5457" h="8819" extrusionOk="0">
                  <a:moveTo>
                    <a:pt x="609" y="8819"/>
                  </a:moveTo>
                  <a:cubicBezTo>
                    <a:pt x="1943" y="5867"/>
                    <a:pt x="-2248" y="2152"/>
                    <a:pt x="1847" y="56"/>
                  </a:cubicBezTo>
                  <a:cubicBezTo>
                    <a:pt x="2419" y="-229"/>
                    <a:pt x="4038" y="628"/>
                    <a:pt x="4514" y="1390"/>
                  </a:cubicBezTo>
                  <a:cubicBezTo>
                    <a:pt x="7181" y="5581"/>
                    <a:pt x="3657" y="7200"/>
                    <a:pt x="609" y="8819"/>
                  </a:cubicBezTo>
                  <a:close/>
                </a:path>
              </a:pathLst>
            </a:custGeom>
            <a:solidFill>
              <a:srgbClr val="F9C306"/>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1063" name="Google Shape;878;p3"/>
            <p:cNvSpPr/>
            <p:nvPr/>
          </p:nvSpPr>
          <p:spPr>
            <a:xfrm>
              <a:off x="9201678" y="2057128"/>
              <a:ext cx="7517" cy="9144"/>
            </a:xfrm>
            <a:custGeom>
              <a:avLst/>
              <a:gdLst/>
              <a:ahLst/>
              <a:cxnLst/>
              <a:rect l="l" t="t" r="r" b="b"/>
              <a:pathLst>
                <a:path w="7517" h="9144" extrusionOk="0">
                  <a:moveTo>
                    <a:pt x="7517" y="2286"/>
                  </a:moveTo>
                  <a:cubicBezTo>
                    <a:pt x="7517" y="3810"/>
                    <a:pt x="7517" y="5334"/>
                    <a:pt x="7517" y="6858"/>
                  </a:cubicBezTo>
                  <a:cubicBezTo>
                    <a:pt x="5231" y="7620"/>
                    <a:pt x="2945" y="8382"/>
                    <a:pt x="659" y="9144"/>
                  </a:cubicBezTo>
                  <a:cubicBezTo>
                    <a:pt x="-2294" y="2096"/>
                    <a:pt x="5517" y="3239"/>
                    <a:pt x="7517" y="0"/>
                  </a:cubicBezTo>
                  <a:cubicBezTo>
                    <a:pt x="7517" y="762"/>
                    <a:pt x="7517" y="1524"/>
                    <a:pt x="7517" y="2286"/>
                  </a:cubicBezTo>
                  <a:close/>
                </a:path>
              </a:pathLst>
            </a:custGeom>
            <a:solidFill>
              <a:srgbClr val="F2B603"/>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1064" name="Google Shape;879;p3"/>
            <p:cNvSpPr/>
            <p:nvPr/>
          </p:nvSpPr>
          <p:spPr>
            <a:xfrm>
              <a:off x="9221952" y="2095894"/>
              <a:ext cx="12388" cy="7352"/>
            </a:xfrm>
            <a:custGeom>
              <a:avLst/>
              <a:gdLst/>
              <a:ahLst/>
              <a:cxnLst/>
              <a:rect l="l" t="t" r="r" b="b"/>
              <a:pathLst>
                <a:path w="12388" h="7352" extrusionOk="0">
                  <a:moveTo>
                    <a:pt x="959" y="2286"/>
                  </a:moveTo>
                  <a:cubicBezTo>
                    <a:pt x="1721" y="1524"/>
                    <a:pt x="2483" y="762"/>
                    <a:pt x="3245" y="0"/>
                  </a:cubicBezTo>
                  <a:cubicBezTo>
                    <a:pt x="4769" y="0"/>
                    <a:pt x="6293" y="0"/>
                    <a:pt x="7817" y="0"/>
                  </a:cubicBezTo>
                  <a:cubicBezTo>
                    <a:pt x="9722" y="95"/>
                    <a:pt x="11436" y="476"/>
                    <a:pt x="12389" y="2286"/>
                  </a:cubicBezTo>
                  <a:cubicBezTo>
                    <a:pt x="10960" y="4858"/>
                    <a:pt x="8388" y="6001"/>
                    <a:pt x="5817" y="6953"/>
                  </a:cubicBezTo>
                  <a:cubicBezTo>
                    <a:pt x="2197" y="7430"/>
                    <a:pt x="-1899" y="8573"/>
                    <a:pt x="959" y="2286"/>
                  </a:cubicBezTo>
                  <a:close/>
                </a:path>
              </a:pathLst>
            </a:custGeom>
            <a:solidFill>
              <a:srgbClr val="F4B701"/>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1065" name="Google Shape;880;p3"/>
            <p:cNvSpPr/>
            <p:nvPr/>
          </p:nvSpPr>
          <p:spPr>
            <a:xfrm>
              <a:off x="9213767" y="2089385"/>
              <a:ext cx="7707" cy="6509"/>
            </a:xfrm>
            <a:custGeom>
              <a:avLst/>
              <a:gdLst/>
              <a:ahLst/>
              <a:cxnLst/>
              <a:rect l="l" t="t" r="r" b="b"/>
              <a:pathLst>
                <a:path w="7707" h="6509" extrusionOk="0">
                  <a:moveTo>
                    <a:pt x="6858" y="4223"/>
                  </a:moveTo>
                  <a:cubicBezTo>
                    <a:pt x="4572" y="4985"/>
                    <a:pt x="2286" y="5747"/>
                    <a:pt x="0" y="6509"/>
                  </a:cubicBezTo>
                  <a:cubicBezTo>
                    <a:pt x="286" y="2699"/>
                    <a:pt x="1810" y="-349"/>
                    <a:pt x="6001" y="32"/>
                  </a:cubicBezTo>
                  <a:cubicBezTo>
                    <a:pt x="9049" y="223"/>
                    <a:pt x="7144" y="2699"/>
                    <a:pt x="6858" y="4223"/>
                  </a:cubicBezTo>
                  <a:close/>
                </a:path>
              </a:pathLst>
            </a:custGeom>
            <a:solidFill>
              <a:srgbClr val="F9BF0A"/>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1066" name="Google Shape;881;p3"/>
            <p:cNvSpPr/>
            <p:nvPr/>
          </p:nvSpPr>
          <p:spPr>
            <a:xfrm>
              <a:off x="9227483" y="2066272"/>
              <a:ext cx="6885" cy="9144"/>
            </a:xfrm>
            <a:custGeom>
              <a:avLst/>
              <a:gdLst/>
              <a:ahLst/>
              <a:cxnLst/>
              <a:rect l="l" t="t" r="r" b="b"/>
              <a:pathLst>
                <a:path w="6885" h="9144" extrusionOk="0">
                  <a:moveTo>
                    <a:pt x="0" y="2286"/>
                  </a:moveTo>
                  <a:cubicBezTo>
                    <a:pt x="2286" y="1524"/>
                    <a:pt x="4572" y="762"/>
                    <a:pt x="6858" y="0"/>
                  </a:cubicBezTo>
                  <a:cubicBezTo>
                    <a:pt x="7239" y="4000"/>
                    <a:pt x="3620" y="6001"/>
                    <a:pt x="2286" y="9144"/>
                  </a:cubicBezTo>
                  <a:cubicBezTo>
                    <a:pt x="-381" y="7429"/>
                    <a:pt x="95" y="4763"/>
                    <a:pt x="0" y="2286"/>
                  </a:cubicBezTo>
                  <a:close/>
                </a:path>
              </a:pathLst>
            </a:custGeom>
            <a:solidFill>
              <a:srgbClr val="F1BC02"/>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1067" name="Google Shape;882;p3"/>
            <p:cNvSpPr/>
            <p:nvPr/>
          </p:nvSpPr>
          <p:spPr>
            <a:xfrm>
              <a:off x="9201004" y="2098181"/>
              <a:ext cx="31194" cy="22860"/>
            </a:xfrm>
            <a:custGeom>
              <a:avLst/>
              <a:gdLst/>
              <a:ahLst/>
              <a:cxnLst/>
              <a:rect l="l" t="t" r="r" b="b"/>
              <a:pathLst>
                <a:path w="31194" h="22860" extrusionOk="0">
                  <a:moveTo>
                    <a:pt x="21908" y="0"/>
                  </a:moveTo>
                  <a:cubicBezTo>
                    <a:pt x="21812" y="4096"/>
                    <a:pt x="24003" y="3429"/>
                    <a:pt x="26480" y="2286"/>
                  </a:cubicBezTo>
                  <a:cubicBezTo>
                    <a:pt x="32766" y="6858"/>
                    <a:pt x="32766" y="11430"/>
                    <a:pt x="26480" y="16002"/>
                  </a:cubicBezTo>
                  <a:cubicBezTo>
                    <a:pt x="21146" y="13621"/>
                    <a:pt x="17717" y="16193"/>
                    <a:pt x="15050" y="20574"/>
                  </a:cubicBezTo>
                  <a:cubicBezTo>
                    <a:pt x="12764" y="21336"/>
                    <a:pt x="10478" y="22098"/>
                    <a:pt x="8192" y="22860"/>
                  </a:cubicBezTo>
                  <a:cubicBezTo>
                    <a:pt x="7049" y="19050"/>
                    <a:pt x="2477" y="18574"/>
                    <a:pt x="0" y="15240"/>
                  </a:cubicBezTo>
                  <a:cubicBezTo>
                    <a:pt x="3143" y="13811"/>
                    <a:pt x="5715" y="12668"/>
                    <a:pt x="8192" y="11525"/>
                  </a:cubicBezTo>
                  <a:cubicBezTo>
                    <a:pt x="14002" y="12763"/>
                    <a:pt x="15812" y="11525"/>
                    <a:pt x="15050" y="6953"/>
                  </a:cubicBezTo>
                  <a:cubicBezTo>
                    <a:pt x="15050" y="6191"/>
                    <a:pt x="15050" y="5429"/>
                    <a:pt x="15050" y="4667"/>
                  </a:cubicBezTo>
                  <a:cubicBezTo>
                    <a:pt x="14859" y="-762"/>
                    <a:pt x="20098" y="2191"/>
                    <a:pt x="21908" y="0"/>
                  </a:cubicBezTo>
                  <a:close/>
                </a:path>
              </a:pathLst>
            </a:custGeom>
            <a:solidFill>
              <a:srgbClr val="FCBD00"/>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1068" name="Google Shape;883;p3"/>
            <p:cNvSpPr/>
            <p:nvPr/>
          </p:nvSpPr>
          <p:spPr>
            <a:xfrm>
              <a:off x="9156712" y="2114038"/>
              <a:ext cx="20573" cy="16146"/>
            </a:xfrm>
            <a:custGeom>
              <a:avLst/>
              <a:gdLst/>
              <a:ahLst/>
              <a:cxnLst/>
              <a:rect l="l" t="t" r="r" b="b"/>
              <a:pathLst>
                <a:path w="20573" h="16146" extrusionOk="0">
                  <a:moveTo>
                    <a:pt x="11430" y="144"/>
                  </a:moveTo>
                  <a:cubicBezTo>
                    <a:pt x="14383" y="240"/>
                    <a:pt x="15907" y="1764"/>
                    <a:pt x="16002" y="4716"/>
                  </a:cubicBezTo>
                  <a:cubicBezTo>
                    <a:pt x="21050" y="7098"/>
                    <a:pt x="18764" y="12432"/>
                    <a:pt x="20574" y="16146"/>
                  </a:cubicBezTo>
                  <a:cubicBezTo>
                    <a:pt x="9620" y="13194"/>
                    <a:pt x="9620" y="13194"/>
                    <a:pt x="11430" y="5478"/>
                  </a:cubicBezTo>
                  <a:cubicBezTo>
                    <a:pt x="7525" y="5478"/>
                    <a:pt x="4572" y="12622"/>
                    <a:pt x="0" y="7002"/>
                  </a:cubicBezTo>
                  <a:cubicBezTo>
                    <a:pt x="2381" y="2335"/>
                    <a:pt x="5715" y="-713"/>
                    <a:pt x="11430" y="144"/>
                  </a:cubicBezTo>
                  <a:close/>
                </a:path>
              </a:pathLst>
            </a:custGeom>
            <a:solidFill>
              <a:srgbClr val="F8BE02"/>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1069" name="Google Shape;884;p3"/>
            <p:cNvSpPr/>
            <p:nvPr/>
          </p:nvSpPr>
          <p:spPr>
            <a:xfrm>
              <a:off x="9181858" y="2107324"/>
              <a:ext cx="15134" cy="11566"/>
            </a:xfrm>
            <a:custGeom>
              <a:avLst/>
              <a:gdLst/>
              <a:ahLst/>
              <a:cxnLst/>
              <a:rect l="l" t="t" r="r" b="b"/>
              <a:pathLst>
                <a:path w="15134" h="11566" extrusionOk="0">
                  <a:moveTo>
                    <a:pt x="0" y="11430"/>
                  </a:moveTo>
                  <a:cubicBezTo>
                    <a:pt x="2381" y="6191"/>
                    <a:pt x="9525" y="5715"/>
                    <a:pt x="11430" y="0"/>
                  </a:cubicBezTo>
                  <a:cubicBezTo>
                    <a:pt x="13430" y="572"/>
                    <a:pt x="16955" y="1238"/>
                    <a:pt x="14002" y="3810"/>
                  </a:cubicBezTo>
                  <a:cubicBezTo>
                    <a:pt x="10001" y="7239"/>
                    <a:pt x="6572" y="12478"/>
                    <a:pt x="0" y="11430"/>
                  </a:cubicBezTo>
                  <a:close/>
                </a:path>
              </a:pathLst>
            </a:custGeom>
            <a:solidFill>
              <a:srgbClr val="F3B701"/>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1070" name="Google Shape;885;p3"/>
            <p:cNvSpPr/>
            <p:nvPr/>
          </p:nvSpPr>
          <p:spPr>
            <a:xfrm>
              <a:off x="9185584" y="2123377"/>
              <a:ext cx="8322" cy="6807"/>
            </a:xfrm>
            <a:custGeom>
              <a:avLst/>
              <a:gdLst/>
              <a:ahLst/>
              <a:cxnLst/>
              <a:rect l="l" t="t" r="r" b="b"/>
              <a:pathLst>
                <a:path w="8322" h="6807" extrusionOk="0">
                  <a:moveTo>
                    <a:pt x="3133" y="6807"/>
                  </a:moveTo>
                  <a:cubicBezTo>
                    <a:pt x="-4582" y="5283"/>
                    <a:pt x="4562" y="3759"/>
                    <a:pt x="3133" y="2235"/>
                  </a:cubicBezTo>
                  <a:cubicBezTo>
                    <a:pt x="4657" y="426"/>
                    <a:pt x="7229" y="-1289"/>
                    <a:pt x="8086" y="1378"/>
                  </a:cubicBezTo>
                  <a:cubicBezTo>
                    <a:pt x="9134" y="4331"/>
                    <a:pt x="6562" y="6522"/>
                    <a:pt x="3133" y="6807"/>
                  </a:cubicBezTo>
                  <a:close/>
                </a:path>
              </a:pathLst>
            </a:custGeom>
            <a:solidFill>
              <a:srgbClr val="F4BA00"/>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1071" name="Google Shape;886;p3"/>
            <p:cNvSpPr/>
            <p:nvPr/>
          </p:nvSpPr>
          <p:spPr>
            <a:xfrm>
              <a:off x="9209195" y="2105038"/>
              <a:ext cx="12102" cy="6700"/>
            </a:xfrm>
            <a:custGeom>
              <a:avLst/>
              <a:gdLst/>
              <a:ahLst/>
              <a:cxnLst/>
              <a:rect l="l" t="t" r="r" b="b"/>
              <a:pathLst>
                <a:path w="12102" h="6700" extrusionOk="0">
                  <a:moveTo>
                    <a:pt x="6858" y="0"/>
                  </a:moveTo>
                  <a:cubicBezTo>
                    <a:pt x="8287" y="95"/>
                    <a:pt x="10001" y="-190"/>
                    <a:pt x="11144" y="476"/>
                  </a:cubicBezTo>
                  <a:cubicBezTo>
                    <a:pt x="13049" y="1619"/>
                    <a:pt x="11716" y="3143"/>
                    <a:pt x="10573" y="3715"/>
                  </a:cubicBezTo>
                  <a:cubicBezTo>
                    <a:pt x="7239" y="5143"/>
                    <a:pt x="3905" y="9144"/>
                    <a:pt x="0" y="4572"/>
                  </a:cubicBezTo>
                  <a:cubicBezTo>
                    <a:pt x="3334" y="4572"/>
                    <a:pt x="5620" y="3048"/>
                    <a:pt x="6858" y="0"/>
                  </a:cubicBezTo>
                  <a:close/>
                </a:path>
              </a:pathLst>
            </a:custGeom>
            <a:solidFill>
              <a:srgbClr val="F7B200"/>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1072" name="Google Shape;887;p3"/>
            <p:cNvSpPr/>
            <p:nvPr/>
          </p:nvSpPr>
          <p:spPr>
            <a:xfrm>
              <a:off x="9202337" y="2132471"/>
              <a:ext cx="6858" cy="4571"/>
            </a:xfrm>
            <a:custGeom>
              <a:avLst/>
              <a:gdLst/>
              <a:ahLst/>
              <a:cxnLst/>
              <a:rect l="l" t="t" r="r" b="b"/>
              <a:pathLst>
                <a:path w="6858" h="4571" extrusionOk="0">
                  <a:moveTo>
                    <a:pt x="6858" y="4572"/>
                  </a:moveTo>
                  <a:cubicBezTo>
                    <a:pt x="4572" y="4572"/>
                    <a:pt x="2286" y="4572"/>
                    <a:pt x="0" y="4572"/>
                  </a:cubicBezTo>
                  <a:cubicBezTo>
                    <a:pt x="1334" y="1524"/>
                    <a:pt x="3620" y="0"/>
                    <a:pt x="6858" y="0"/>
                  </a:cubicBezTo>
                  <a:cubicBezTo>
                    <a:pt x="6858" y="1524"/>
                    <a:pt x="6858" y="3048"/>
                    <a:pt x="6858" y="4572"/>
                  </a:cubicBezTo>
                  <a:close/>
                </a:path>
              </a:pathLst>
            </a:custGeom>
            <a:solidFill>
              <a:srgbClr val="F0B201"/>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1073" name="Google Shape;888;p3"/>
            <p:cNvSpPr/>
            <p:nvPr/>
          </p:nvSpPr>
          <p:spPr>
            <a:xfrm>
              <a:off x="9254915" y="2079473"/>
              <a:ext cx="23224" cy="27851"/>
            </a:xfrm>
            <a:custGeom>
              <a:avLst/>
              <a:gdLst/>
              <a:ahLst/>
              <a:cxnLst/>
              <a:rect l="l" t="t" r="r" b="b"/>
              <a:pathLst>
                <a:path w="23224" h="27851" extrusionOk="0">
                  <a:moveTo>
                    <a:pt x="11430" y="27851"/>
                  </a:moveTo>
                  <a:cubicBezTo>
                    <a:pt x="8477" y="27756"/>
                    <a:pt x="6953" y="26232"/>
                    <a:pt x="6858" y="23279"/>
                  </a:cubicBezTo>
                  <a:cubicBezTo>
                    <a:pt x="4001" y="21660"/>
                    <a:pt x="9049" y="17564"/>
                    <a:pt x="4572" y="16421"/>
                  </a:cubicBezTo>
                  <a:cubicBezTo>
                    <a:pt x="1619" y="14135"/>
                    <a:pt x="381" y="10897"/>
                    <a:pt x="0" y="7277"/>
                  </a:cubicBezTo>
                  <a:cubicBezTo>
                    <a:pt x="190" y="5277"/>
                    <a:pt x="5143" y="10039"/>
                    <a:pt x="3143" y="4991"/>
                  </a:cubicBezTo>
                  <a:cubicBezTo>
                    <a:pt x="3238" y="3943"/>
                    <a:pt x="3429" y="3086"/>
                    <a:pt x="4001" y="2229"/>
                  </a:cubicBezTo>
                  <a:cubicBezTo>
                    <a:pt x="5620" y="1276"/>
                    <a:pt x="6763" y="-914"/>
                    <a:pt x="9144" y="419"/>
                  </a:cubicBezTo>
                  <a:cubicBezTo>
                    <a:pt x="11906" y="4515"/>
                    <a:pt x="13049" y="11087"/>
                    <a:pt x="20574" y="7277"/>
                  </a:cubicBezTo>
                  <a:cubicBezTo>
                    <a:pt x="25336" y="15850"/>
                    <a:pt x="23717" y="21184"/>
                    <a:pt x="15430" y="23279"/>
                  </a:cubicBezTo>
                  <a:cubicBezTo>
                    <a:pt x="12763" y="23946"/>
                    <a:pt x="11716" y="25375"/>
                    <a:pt x="11430" y="27851"/>
                  </a:cubicBezTo>
                  <a:close/>
                </a:path>
              </a:pathLst>
            </a:custGeom>
            <a:solidFill>
              <a:srgbClr val="F9B901"/>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1074" name="Google Shape;889;p3"/>
            <p:cNvSpPr/>
            <p:nvPr/>
          </p:nvSpPr>
          <p:spPr>
            <a:xfrm>
              <a:off x="9274461" y="2082178"/>
              <a:ext cx="12362" cy="6081"/>
            </a:xfrm>
            <a:custGeom>
              <a:avLst/>
              <a:gdLst/>
              <a:ahLst/>
              <a:cxnLst/>
              <a:rect l="l" t="t" r="r" b="b"/>
              <a:pathLst>
                <a:path w="12362" h="6081" extrusionOk="0">
                  <a:moveTo>
                    <a:pt x="12363" y="0"/>
                  </a:moveTo>
                  <a:cubicBezTo>
                    <a:pt x="12172" y="1524"/>
                    <a:pt x="9791" y="3048"/>
                    <a:pt x="12363" y="4572"/>
                  </a:cubicBezTo>
                  <a:cubicBezTo>
                    <a:pt x="8553" y="8668"/>
                    <a:pt x="4743" y="2953"/>
                    <a:pt x="933" y="4572"/>
                  </a:cubicBezTo>
                  <a:cubicBezTo>
                    <a:pt x="837" y="3143"/>
                    <a:pt x="-1544" y="1048"/>
                    <a:pt x="1695" y="667"/>
                  </a:cubicBezTo>
                  <a:cubicBezTo>
                    <a:pt x="5314" y="190"/>
                    <a:pt x="8838" y="190"/>
                    <a:pt x="12363" y="0"/>
                  </a:cubicBezTo>
                  <a:close/>
                </a:path>
              </a:pathLst>
            </a:custGeom>
            <a:solidFill>
              <a:srgbClr val="F9B901"/>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1075" name="Google Shape;890;p3"/>
            <p:cNvSpPr/>
            <p:nvPr/>
          </p:nvSpPr>
          <p:spPr>
            <a:xfrm>
              <a:off x="9258844" y="2073035"/>
              <a:ext cx="7500" cy="9143"/>
            </a:xfrm>
            <a:custGeom>
              <a:avLst/>
              <a:gdLst/>
              <a:ahLst/>
              <a:cxnLst/>
              <a:rect l="l" t="t" r="r" b="b"/>
              <a:pathLst>
                <a:path w="7500" h="9143" extrusionOk="0">
                  <a:moveTo>
                    <a:pt x="5215" y="6858"/>
                  </a:moveTo>
                  <a:cubicBezTo>
                    <a:pt x="3691" y="7620"/>
                    <a:pt x="2167" y="8382"/>
                    <a:pt x="643" y="9144"/>
                  </a:cubicBezTo>
                  <a:cubicBezTo>
                    <a:pt x="71" y="8668"/>
                    <a:pt x="-119" y="8096"/>
                    <a:pt x="71" y="7620"/>
                  </a:cubicBezTo>
                  <a:cubicBezTo>
                    <a:pt x="262" y="7144"/>
                    <a:pt x="452" y="6858"/>
                    <a:pt x="643" y="6858"/>
                  </a:cubicBezTo>
                  <a:cubicBezTo>
                    <a:pt x="643" y="4572"/>
                    <a:pt x="643" y="2286"/>
                    <a:pt x="643" y="0"/>
                  </a:cubicBezTo>
                  <a:cubicBezTo>
                    <a:pt x="3977" y="0"/>
                    <a:pt x="6167" y="1524"/>
                    <a:pt x="7501" y="4572"/>
                  </a:cubicBezTo>
                  <a:cubicBezTo>
                    <a:pt x="6739" y="5334"/>
                    <a:pt x="5977" y="6096"/>
                    <a:pt x="5215" y="6858"/>
                  </a:cubicBezTo>
                  <a:close/>
                </a:path>
              </a:pathLst>
            </a:custGeom>
            <a:solidFill>
              <a:srgbClr val="FBC204"/>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1076" name="Google Shape;891;p3"/>
            <p:cNvSpPr/>
            <p:nvPr/>
          </p:nvSpPr>
          <p:spPr>
            <a:xfrm>
              <a:off x="9250343" y="2079893"/>
              <a:ext cx="9144" cy="5808"/>
            </a:xfrm>
            <a:custGeom>
              <a:avLst/>
              <a:gdLst/>
              <a:ahLst/>
              <a:cxnLst/>
              <a:rect l="l" t="t" r="r" b="b"/>
              <a:pathLst>
                <a:path w="9144" h="5808" extrusionOk="0">
                  <a:moveTo>
                    <a:pt x="9144" y="0"/>
                  </a:moveTo>
                  <a:cubicBezTo>
                    <a:pt x="9144" y="762"/>
                    <a:pt x="9144" y="1524"/>
                    <a:pt x="9144" y="2286"/>
                  </a:cubicBezTo>
                  <a:lnTo>
                    <a:pt x="9144" y="2286"/>
                  </a:lnTo>
                  <a:cubicBezTo>
                    <a:pt x="5429" y="4286"/>
                    <a:pt x="667" y="10192"/>
                    <a:pt x="0" y="0"/>
                  </a:cubicBezTo>
                  <a:lnTo>
                    <a:pt x="0" y="0"/>
                  </a:lnTo>
                  <a:cubicBezTo>
                    <a:pt x="3048" y="0"/>
                    <a:pt x="6096" y="0"/>
                    <a:pt x="9144" y="0"/>
                  </a:cubicBezTo>
                  <a:close/>
                </a:path>
              </a:pathLst>
            </a:custGeom>
            <a:solidFill>
              <a:srgbClr val="F0B000"/>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1077" name="Google Shape;892;p3"/>
            <p:cNvSpPr/>
            <p:nvPr/>
          </p:nvSpPr>
          <p:spPr>
            <a:xfrm>
              <a:off x="9142639" y="2102753"/>
              <a:ext cx="27391" cy="25050"/>
            </a:xfrm>
            <a:custGeom>
              <a:avLst/>
              <a:gdLst/>
              <a:ahLst/>
              <a:cxnLst/>
              <a:rect l="l" t="t" r="r" b="b"/>
              <a:pathLst>
                <a:path w="27391" h="25050" extrusionOk="0">
                  <a:moveTo>
                    <a:pt x="25503" y="11430"/>
                  </a:moveTo>
                  <a:cubicBezTo>
                    <a:pt x="21693" y="13716"/>
                    <a:pt x="17883" y="16002"/>
                    <a:pt x="14073" y="18288"/>
                  </a:cubicBezTo>
                  <a:cubicBezTo>
                    <a:pt x="10930" y="20193"/>
                    <a:pt x="7882" y="22193"/>
                    <a:pt x="4739" y="24003"/>
                  </a:cubicBezTo>
                  <a:cubicBezTo>
                    <a:pt x="3500" y="24670"/>
                    <a:pt x="2072" y="24765"/>
                    <a:pt x="643" y="25051"/>
                  </a:cubicBezTo>
                  <a:cubicBezTo>
                    <a:pt x="-1548" y="21527"/>
                    <a:pt x="2548" y="20574"/>
                    <a:pt x="2738" y="18193"/>
                  </a:cubicBezTo>
                  <a:cubicBezTo>
                    <a:pt x="3310" y="17431"/>
                    <a:pt x="3977" y="16669"/>
                    <a:pt x="4643" y="16002"/>
                  </a:cubicBezTo>
                  <a:cubicBezTo>
                    <a:pt x="6263" y="13811"/>
                    <a:pt x="8549" y="12002"/>
                    <a:pt x="9501" y="9144"/>
                  </a:cubicBezTo>
                  <a:cubicBezTo>
                    <a:pt x="10263" y="7620"/>
                    <a:pt x="11025" y="6096"/>
                    <a:pt x="11787" y="4572"/>
                  </a:cubicBezTo>
                  <a:cubicBezTo>
                    <a:pt x="17597" y="8191"/>
                    <a:pt x="19121" y="952"/>
                    <a:pt x="23217" y="0"/>
                  </a:cubicBezTo>
                  <a:cubicBezTo>
                    <a:pt x="27408" y="3143"/>
                    <a:pt x="28932" y="6763"/>
                    <a:pt x="25503" y="11430"/>
                  </a:cubicBezTo>
                  <a:close/>
                </a:path>
              </a:pathLst>
            </a:custGeom>
            <a:solidFill>
              <a:srgbClr val="FDCB01"/>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1078" name="Google Shape;893;p3"/>
            <p:cNvSpPr/>
            <p:nvPr/>
          </p:nvSpPr>
          <p:spPr>
            <a:xfrm>
              <a:off x="9145283" y="2110933"/>
              <a:ext cx="8356" cy="10107"/>
            </a:xfrm>
            <a:custGeom>
              <a:avLst/>
              <a:gdLst/>
              <a:ahLst/>
              <a:cxnLst/>
              <a:rect l="l" t="t" r="r" b="b"/>
              <a:pathLst>
                <a:path w="8356" h="10107" extrusionOk="0">
                  <a:moveTo>
                    <a:pt x="6858" y="964"/>
                  </a:moveTo>
                  <a:cubicBezTo>
                    <a:pt x="11335" y="7060"/>
                    <a:pt x="4572" y="7441"/>
                    <a:pt x="2286" y="10108"/>
                  </a:cubicBezTo>
                  <a:cubicBezTo>
                    <a:pt x="571" y="9060"/>
                    <a:pt x="1333" y="6774"/>
                    <a:pt x="0" y="5536"/>
                  </a:cubicBezTo>
                  <a:cubicBezTo>
                    <a:pt x="286" y="1059"/>
                    <a:pt x="1905" y="-1513"/>
                    <a:pt x="6858" y="964"/>
                  </a:cubicBezTo>
                  <a:close/>
                </a:path>
              </a:pathLst>
            </a:custGeom>
            <a:solidFill>
              <a:srgbClr val="FBC301"/>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1079" name="Google Shape;894;p3"/>
            <p:cNvSpPr/>
            <p:nvPr/>
          </p:nvSpPr>
          <p:spPr>
            <a:xfrm>
              <a:off x="9141621" y="2116468"/>
              <a:ext cx="5947" cy="4572"/>
            </a:xfrm>
            <a:custGeom>
              <a:avLst/>
              <a:gdLst/>
              <a:ahLst/>
              <a:cxnLst/>
              <a:rect l="l" t="t" r="r" b="b"/>
              <a:pathLst>
                <a:path w="5947" h="4572" extrusionOk="0">
                  <a:moveTo>
                    <a:pt x="3662" y="0"/>
                  </a:moveTo>
                  <a:cubicBezTo>
                    <a:pt x="5471" y="953"/>
                    <a:pt x="5948" y="2667"/>
                    <a:pt x="5948" y="4572"/>
                  </a:cubicBezTo>
                  <a:cubicBezTo>
                    <a:pt x="5186" y="4572"/>
                    <a:pt x="4424" y="4572"/>
                    <a:pt x="3662" y="4572"/>
                  </a:cubicBezTo>
                  <a:cubicBezTo>
                    <a:pt x="2423" y="4001"/>
                    <a:pt x="233" y="3620"/>
                    <a:pt x="42" y="2762"/>
                  </a:cubicBezTo>
                  <a:cubicBezTo>
                    <a:pt x="-434" y="191"/>
                    <a:pt x="3281" y="2096"/>
                    <a:pt x="3662" y="0"/>
                  </a:cubicBezTo>
                  <a:close/>
                </a:path>
              </a:pathLst>
            </a:custGeom>
            <a:solidFill>
              <a:srgbClr val="F5BA00"/>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1080" name="Google Shape;895;p3"/>
            <p:cNvSpPr/>
            <p:nvPr/>
          </p:nvSpPr>
          <p:spPr>
            <a:xfrm>
              <a:off x="9245328" y="2079893"/>
              <a:ext cx="17588" cy="13716"/>
            </a:xfrm>
            <a:custGeom>
              <a:avLst/>
              <a:gdLst/>
              <a:ahLst/>
              <a:cxnLst/>
              <a:rect l="l" t="t" r="r" b="b"/>
              <a:pathLst>
                <a:path w="17588" h="13716" extrusionOk="0">
                  <a:moveTo>
                    <a:pt x="5015" y="0"/>
                  </a:moveTo>
                  <a:cubicBezTo>
                    <a:pt x="6253" y="7906"/>
                    <a:pt x="11206" y="1143"/>
                    <a:pt x="14159" y="2286"/>
                  </a:cubicBezTo>
                  <a:cubicBezTo>
                    <a:pt x="15207" y="5620"/>
                    <a:pt x="16159" y="8954"/>
                    <a:pt x="17588" y="13716"/>
                  </a:cubicBezTo>
                  <a:cubicBezTo>
                    <a:pt x="14159" y="10858"/>
                    <a:pt x="11873" y="8858"/>
                    <a:pt x="9587" y="6858"/>
                  </a:cubicBezTo>
                  <a:cubicBezTo>
                    <a:pt x="8063" y="8382"/>
                    <a:pt x="6539" y="9906"/>
                    <a:pt x="5015" y="11430"/>
                  </a:cubicBezTo>
                  <a:cubicBezTo>
                    <a:pt x="6730" y="7620"/>
                    <a:pt x="-7082" y="3810"/>
                    <a:pt x="5015" y="0"/>
                  </a:cubicBezTo>
                  <a:close/>
                </a:path>
              </a:pathLst>
            </a:custGeom>
            <a:solidFill>
              <a:srgbClr val="FCBE01"/>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1081" name="Google Shape;896;p3"/>
            <p:cNvSpPr/>
            <p:nvPr/>
          </p:nvSpPr>
          <p:spPr>
            <a:xfrm>
              <a:off x="9227157" y="2111897"/>
              <a:ext cx="20900" cy="13620"/>
            </a:xfrm>
            <a:custGeom>
              <a:avLst/>
              <a:gdLst/>
              <a:ahLst/>
              <a:cxnLst/>
              <a:rect l="l" t="t" r="r" b="b"/>
              <a:pathLst>
                <a:path w="20900" h="13620" extrusionOk="0">
                  <a:moveTo>
                    <a:pt x="14042" y="0"/>
                  </a:moveTo>
                  <a:cubicBezTo>
                    <a:pt x="15566" y="762"/>
                    <a:pt x="17090" y="1524"/>
                    <a:pt x="18614" y="2286"/>
                  </a:cubicBezTo>
                  <a:cubicBezTo>
                    <a:pt x="19376" y="2286"/>
                    <a:pt x="20138" y="2286"/>
                    <a:pt x="20900" y="2286"/>
                  </a:cubicBezTo>
                  <a:cubicBezTo>
                    <a:pt x="20138" y="3810"/>
                    <a:pt x="19376" y="5334"/>
                    <a:pt x="18614" y="6858"/>
                  </a:cubicBezTo>
                  <a:cubicBezTo>
                    <a:pt x="11375" y="5334"/>
                    <a:pt x="5756" y="8953"/>
                    <a:pt x="422" y="13621"/>
                  </a:cubicBezTo>
                  <a:cubicBezTo>
                    <a:pt x="-1102" y="9334"/>
                    <a:pt x="1946" y="7334"/>
                    <a:pt x="2612" y="4572"/>
                  </a:cubicBezTo>
                  <a:lnTo>
                    <a:pt x="2612" y="4572"/>
                  </a:lnTo>
                  <a:cubicBezTo>
                    <a:pt x="4803" y="-1143"/>
                    <a:pt x="11471" y="4572"/>
                    <a:pt x="14042" y="0"/>
                  </a:cubicBezTo>
                  <a:close/>
                </a:path>
              </a:pathLst>
            </a:custGeom>
            <a:solidFill>
              <a:srgbClr val="F5B801"/>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1082" name="Google Shape;897;p3"/>
            <p:cNvSpPr/>
            <p:nvPr/>
          </p:nvSpPr>
          <p:spPr>
            <a:xfrm>
              <a:off x="9258617" y="2095824"/>
              <a:ext cx="5520" cy="6928"/>
            </a:xfrm>
            <a:custGeom>
              <a:avLst/>
              <a:gdLst/>
              <a:ahLst/>
              <a:cxnLst/>
              <a:rect l="l" t="t" r="r" b="b"/>
              <a:pathLst>
                <a:path w="5520" h="6928" extrusionOk="0">
                  <a:moveTo>
                    <a:pt x="871" y="71"/>
                  </a:moveTo>
                  <a:cubicBezTo>
                    <a:pt x="10872" y="-691"/>
                    <a:pt x="1347" y="4928"/>
                    <a:pt x="3157" y="6929"/>
                  </a:cubicBezTo>
                  <a:cubicBezTo>
                    <a:pt x="2395" y="6167"/>
                    <a:pt x="1633" y="5405"/>
                    <a:pt x="871" y="4643"/>
                  </a:cubicBezTo>
                  <a:cubicBezTo>
                    <a:pt x="109" y="4166"/>
                    <a:pt x="-177" y="3595"/>
                    <a:pt x="109" y="3119"/>
                  </a:cubicBezTo>
                  <a:cubicBezTo>
                    <a:pt x="394" y="2642"/>
                    <a:pt x="680" y="2357"/>
                    <a:pt x="871" y="2357"/>
                  </a:cubicBezTo>
                  <a:cubicBezTo>
                    <a:pt x="871" y="1595"/>
                    <a:pt x="871" y="833"/>
                    <a:pt x="871" y="71"/>
                  </a:cubicBezTo>
                  <a:close/>
                </a:path>
              </a:pathLst>
            </a:custGeom>
            <a:solidFill>
              <a:srgbClr val="EFAC00"/>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1083" name="Google Shape;898;p3"/>
            <p:cNvSpPr/>
            <p:nvPr/>
          </p:nvSpPr>
          <p:spPr>
            <a:xfrm>
              <a:off x="9254035" y="2098181"/>
              <a:ext cx="5452" cy="5333"/>
            </a:xfrm>
            <a:custGeom>
              <a:avLst/>
              <a:gdLst/>
              <a:ahLst/>
              <a:cxnLst/>
              <a:rect l="l" t="t" r="r" b="b"/>
              <a:pathLst>
                <a:path w="5452" h="5333" extrusionOk="0">
                  <a:moveTo>
                    <a:pt x="5452" y="0"/>
                  </a:moveTo>
                  <a:cubicBezTo>
                    <a:pt x="5452" y="762"/>
                    <a:pt x="5452" y="1524"/>
                    <a:pt x="5452" y="2286"/>
                  </a:cubicBezTo>
                  <a:cubicBezTo>
                    <a:pt x="4119" y="3334"/>
                    <a:pt x="2690" y="4286"/>
                    <a:pt x="1356" y="5334"/>
                  </a:cubicBezTo>
                  <a:cubicBezTo>
                    <a:pt x="880" y="4477"/>
                    <a:pt x="-168" y="3429"/>
                    <a:pt x="23" y="2857"/>
                  </a:cubicBezTo>
                  <a:cubicBezTo>
                    <a:pt x="975" y="476"/>
                    <a:pt x="3166" y="95"/>
                    <a:pt x="5452" y="0"/>
                  </a:cubicBezTo>
                  <a:close/>
                </a:path>
              </a:pathLst>
            </a:custGeom>
            <a:solidFill>
              <a:srgbClr val="FBBA01"/>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
          <p:nvSpPr>
            <p:cNvPr id="1084" name="Google Shape;899;p3"/>
            <p:cNvSpPr/>
            <p:nvPr/>
          </p:nvSpPr>
          <p:spPr>
            <a:xfrm>
              <a:off x="9227483" y="2098181"/>
              <a:ext cx="13715" cy="18287"/>
            </a:xfrm>
            <a:custGeom>
              <a:avLst/>
              <a:gdLst/>
              <a:ahLst/>
              <a:cxnLst/>
              <a:rect l="l" t="t" r="r" b="b"/>
              <a:pathLst>
                <a:path w="13715" h="18287" extrusionOk="0">
                  <a:moveTo>
                    <a:pt x="13716" y="13716"/>
                  </a:moveTo>
                  <a:cubicBezTo>
                    <a:pt x="12764" y="22479"/>
                    <a:pt x="5239" y="14573"/>
                    <a:pt x="2286" y="18288"/>
                  </a:cubicBezTo>
                  <a:cubicBezTo>
                    <a:pt x="1524" y="17526"/>
                    <a:pt x="762" y="16764"/>
                    <a:pt x="0" y="16002"/>
                  </a:cubicBezTo>
                  <a:cubicBezTo>
                    <a:pt x="2858" y="11430"/>
                    <a:pt x="2858" y="6858"/>
                    <a:pt x="0" y="2286"/>
                  </a:cubicBezTo>
                  <a:cubicBezTo>
                    <a:pt x="2286" y="1524"/>
                    <a:pt x="4572" y="762"/>
                    <a:pt x="6858" y="0"/>
                  </a:cubicBezTo>
                  <a:cubicBezTo>
                    <a:pt x="15240" y="5048"/>
                    <a:pt x="15240" y="5143"/>
                    <a:pt x="9144" y="10001"/>
                  </a:cubicBezTo>
                  <a:cubicBezTo>
                    <a:pt x="8096" y="10858"/>
                    <a:pt x="7525" y="12097"/>
                    <a:pt x="8382" y="12573"/>
                  </a:cubicBezTo>
                  <a:cubicBezTo>
                    <a:pt x="9906" y="13335"/>
                    <a:pt x="11906" y="13335"/>
                    <a:pt x="13716" y="13716"/>
                  </a:cubicBezTo>
                  <a:close/>
                </a:path>
              </a:pathLst>
            </a:custGeom>
            <a:solidFill>
              <a:srgbClr val="FCC401"/>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Calibri"/>
                <a:ea typeface="Calibri"/>
                <a:cs typeface="Calibri"/>
                <a:sym typeface="Calibri"/>
              </a:endParaRPr>
            </a:p>
          </p:txBody>
        </p:sp>
      </p:grpSp>
      <p:grpSp>
        <p:nvGrpSpPr>
          <p:cNvPr id="11" name="Group 10"/>
          <p:cNvGrpSpPr/>
          <p:nvPr/>
        </p:nvGrpSpPr>
        <p:grpSpPr>
          <a:xfrm>
            <a:off x="195284" y="3051737"/>
            <a:ext cx="2064835" cy="3806263"/>
            <a:chOff x="195284" y="3051737"/>
            <a:chExt cx="2064835" cy="3806263"/>
          </a:xfrm>
        </p:grpSpPr>
        <p:pic>
          <p:nvPicPr>
            <p:cNvPr id="6" name="Picture 5">
              <a:hlinkClick r:id="rId9" action="ppaction://hlinksldjump"/>
            </p:cNvPr>
            <p:cNvPicPr>
              <a:picLocks noChangeAspect="1"/>
            </p:cNvPicPr>
            <p:nvPr/>
          </p:nvPicPr>
          <p:blipFill>
            <a:blip r:embed="rId10" cstate="print">
              <a:extLst>
                <a:ext uri="{BEBA8EAE-BF5A-486C-A8C5-ECC9F3942E4B}">
                  <a14:imgProps xmlns:a14="http://schemas.microsoft.com/office/drawing/2010/main">
                    <a14:imgLayer r:embed="rId11">
                      <a14:imgEffect>
                        <a14:backgroundRemoval t="0" b="100000" l="0" r="100000"/>
                      </a14:imgEffect>
                    </a14:imgLayer>
                  </a14:imgProps>
                </a:ext>
                <a:ext uri="{28A0092B-C50C-407E-A947-70E740481C1C}">
                  <a14:useLocalDpi xmlns:a14="http://schemas.microsoft.com/office/drawing/2010/main" val="0"/>
                </a:ext>
              </a:extLst>
            </a:blip>
            <a:stretch>
              <a:fillRect/>
            </a:stretch>
          </p:blipFill>
          <p:spPr>
            <a:xfrm>
              <a:off x="195284" y="3051737"/>
              <a:ext cx="2064835" cy="3806263"/>
            </a:xfrm>
            <a:prstGeom prst="rect">
              <a:avLst/>
            </a:prstGeom>
          </p:spPr>
        </p:pic>
        <p:sp>
          <p:nvSpPr>
            <p:cNvPr id="7" name="Oval 6">
              <a:hlinkClick r:id="rId9" action="ppaction://hlinksldjump"/>
            </p:cNvPr>
            <p:cNvSpPr/>
            <p:nvPr/>
          </p:nvSpPr>
          <p:spPr>
            <a:xfrm>
              <a:off x="935916" y="3373063"/>
              <a:ext cx="616321" cy="650298"/>
            </a:xfrm>
            <a:prstGeom prst="ellipse">
              <a:avLst/>
            </a:prstGeom>
            <a:solidFill>
              <a:srgbClr val="9E0000"/>
            </a:solidFill>
            <a:ln>
              <a:solidFill>
                <a:srgbClr val="9E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4400" b="1" i="0" u="none" strike="noStrike" kern="1200" cap="none" spc="0" normalizeH="0" baseline="0" noProof="0" dirty="0">
                  <a:ln>
                    <a:noFill/>
                  </a:ln>
                  <a:solidFill>
                    <a:prstClr val="white"/>
                  </a:solidFill>
                  <a:effectLst/>
                  <a:uLnTx/>
                  <a:uFillTx/>
                  <a:latin typeface="Calibri" panose="020F0502020204030204"/>
                  <a:ea typeface="+mn-ea"/>
                  <a:cs typeface="+mn-cs"/>
                </a:rPr>
                <a:t>1</a:t>
              </a:r>
            </a:p>
          </p:txBody>
        </p:sp>
      </p:grpSp>
      <p:grpSp>
        <p:nvGrpSpPr>
          <p:cNvPr id="2" name="Group 1"/>
          <p:cNvGrpSpPr/>
          <p:nvPr/>
        </p:nvGrpSpPr>
        <p:grpSpPr>
          <a:xfrm>
            <a:off x="2227637" y="3051736"/>
            <a:ext cx="2064835" cy="3806263"/>
            <a:chOff x="2227637" y="3051736"/>
            <a:chExt cx="2064835" cy="3806263"/>
          </a:xfrm>
        </p:grpSpPr>
        <p:pic>
          <p:nvPicPr>
            <p:cNvPr id="1085" name="Picture 1084">
              <a:hlinkClick r:id="rId12" action="ppaction://hlinksldjump"/>
            </p:cNvPr>
            <p:cNvPicPr>
              <a:picLocks noChangeAspect="1"/>
            </p:cNvPicPr>
            <p:nvPr/>
          </p:nvPicPr>
          <p:blipFill>
            <a:blip r:embed="rId10" cstate="print">
              <a:extLst>
                <a:ext uri="{BEBA8EAE-BF5A-486C-A8C5-ECC9F3942E4B}">
                  <a14:imgProps xmlns:a14="http://schemas.microsoft.com/office/drawing/2010/main">
                    <a14:imgLayer r:embed="rId11">
                      <a14:imgEffect>
                        <a14:backgroundRemoval t="0" b="100000" l="0" r="100000"/>
                      </a14:imgEffect>
                    </a14:imgLayer>
                  </a14:imgProps>
                </a:ext>
                <a:ext uri="{28A0092B-C50C-407E-A947-70E740481C1C}">
                  <a14:useLocalDpi xmlns:a14="http://schemas.microsoft.com/office/drawing/2010/main" val="0"/>
                </a:ext>
              </a:extLst>
            </a:blip>
            <a:stretch>
              <a:fillRect/>
            </a:stretch>
          </p:blipFill>
          <p:spPr>
            <a:xfrm>
              <a:off x="2227637" y="3051736"/>
              <a:ext cx="2064835" cy="3806263"/>
            </a:xfrm>
            <a:prstGeom prst="rect">
              <a:avLst/>
            </a:prstGeom>
          </p:spPr>
        </p:pic>
        <p:sp>
          <p:nvSpPr>
            <p:cNvPr id="1088" name="Oval 1087">
              <a:hlinkClick r:id="rId12" action="ppaction://hlinksldjump"/>
            </p:cNvPr>
            <p:cNvSpPr/>
            <p:nvPr/>
          </p:nvSpPr>
          <p:spPr>
            <a:xfrm>
              <a:off x="2962651" y="3374855"/>
              <a:ext cx="616321" cy="650298"/>
            </a:xfrm>
            <a:prstGeom prst="ellipse">
              <a:avLst/>
            </a:prstGeom>
            <a:solidFill>
              <a:srgbClr val="9E0000"/>
            </a:solidFill>
            <a:ln>
              <a:solidFill>
                <a:srgbClr val="9E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4400" b="1" i="0" u="none" strike="noStrike" kern="1200" cap="none" spc="0" normalizeH="0" baseline="0" noProof="0" dirty="0">
                  <a:ln>
                    <a:noFill/>
                  </a:ln>
                  <a:solidFill>
                    <a:prstClr val="white"/>
                  </a:solidFill>
                  <a:effectLst/>
                  <a:uLnTx/>
                  <a:uFillTx/>
                  <a:latin typeface="Calibri" panose="020F0502020204030204"/>
                  <a:ea typeface="+mn-ea"/>
                  <a:cs typeface="+mn-cs"/>
                </a:rPr>
                <a:t>2</a:t>
              </a:r>
            </a:p>
          </p:txBody>
        </p:sp>
      </p:grpSp>
      <p:grpSp>
        <p:nvGrpSpPr>
          <p:cNvPr id="4" name="Group 3"/>
          <p:cNvGrpSpPr/>
          <p:nvPr/>
        </p:nvGrpSpPr>
        <p:grpSpPr>
          <a:xfrm>
            <a:off x="4224107" y="3051735"/>
            <a:ext cx="2064835" cy="3806263"/>
            <a:chOff x="4224107" y="3051735"/>
            <a:chExt cx="2064835" cy="3806263"/>
          </a:xfrm>
        </p:grpSpPr>
        <p:pic>
          <p:nvPicPr>
            <p:cNvPr id="1086" name="Picture 1085">
              <a:hlinkClick r:id="rId13" action="ppaction://hlinksldjump"/>
            </p:cNvPr>
            <p:cNvPicPr>
              <a:picLocks noChangeAspect="1"/>
            </p:cNvPicPr>
            <p:nvPr/>
          </p:nvPicPr>
          <p:blipFill>
            <a:blip r:embed="rId10" cstate="print">
              <a:extLst>
                <a:ext uri="{BEBA8EAE-BF5A-486C-A8C5-ECC9F3942E4B}">
                  <a14:imgProps xmlns:a14="http://schemas.microsoft.com/office/drawing/2010/main">
                    <a14:imgLayer r:embed="rId11">
                      <a14:imgEffect>
                        <a14:backgroundRemoval t="0" b="100000" l="0" r="100000"/>
                      </a14:imgEffect>
                    </a14:imgLayer>
                  </a14:imgProps>
                </a:ext>
                <a:ext uri="{28A0092B-C50C-407E-A947-70E740481C1C}">
                  <a14:useLocalDpi xmlns:a14="http://schemas.microsoft.com/office/drawing/2010/main" val="0"/>
                </a:ext>
              </a:extLst>
            </a:blip>
            <a:stretch>
              <a:fillRect/>
            </a:stretch>
          </p:blipFill>
          <p:spPr>
            <a:xfrm>
              <a:off x="4224107" y="3051735"/>
              <a:ext cx="2064835" cy="3806263"/>
            </a:xfrm>
            <a:prstGeom prst="rect">
              <a:avLst/>
            </a:prstGeom>
          </p:spPr>
        </p:pic>
        <p:sp>
          <p:nvSpPr>
            <p:cNvPr id="1089" name="Oval 1088">
              <a:hlinkClick r:id="rId13" action="ppaction://hlinksldjump"/>
            </p:cNvPr>
            <p:cNvSpPr/>
            <p:nvPr/>
          </p:nvSpPr>
          <p:spPr>
            <a:xfrm>
              <a:off x="4971077" y="3385613"/>
              <a:ext cx="616321" cy="650298"/>
            </a:xfrm>
            <a:prstGeom prst="ellipse">
              <a:avLst/>
            </a:prstGeom>
            <a:solidFill>
              <a:srgbClr val="9E0000"/>
            </a:solidFill>
            <a:ln>
              <a:solidFill>
                <a:srgbClr val="9E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4400" b="1" i="0" u="none" strike="noStrike" kern="1200" cap="none" spc="0" normalizeH="0" baseline="0" noProof="0" dirty="0">
                  <a:ln>
                    <a:noFill/>
                  </a:ln>
                  <a:solidFill>
                    <a:prstClr val="white"/>
                  </a:solidFill>
                  <a:effectLst/>
                  <a:uLnTx/>
                  <a:uFillTx/>
                  <a:latin typeface="Calibri" panose="020F0502020204030204"/>
                  <a:ea typeface="+mn-ea"/>
                  <a:cs typeface="+mn-cs"/>
                </a:rPr>
                <a:t>3</a:t>
              </a:r>
            </a:p>
          </p:txBody>
        </p:sp>
      </p:grpSp>
      <p:grpSp>
        <p:nvGrpSpPr>
          <p:cNvPr id="5" name="Group 4"/>
          <p:cNvGrpSpPr/>
          <p:nvPr/>
        </p:nvGrpSpPr>
        <p:grpSpPr>
          <a:xfrm>
            <a:off x="6279382" y="3051737"/>
            <a:ext cx="2064835" cy="3806263"/>
            <a:chOff x="6279382" y="3051737"/>
            <a:chExt cx="2064835" cy="3806263"/>
          </a:xfrm>
        </p:grpSpPr>
        <p:pic>
          <p:nvPicPr>
            <p:cNvPr id="1087" name="Picture 1086">
              <a:hlinkClick r:id="rId14" action="ppaction://hlinksldjump"/>
            </p:cNvPr>
            <p:cNvPicPr>
              <a:picLocks noChangeAspect="1"/>
            </p:cNvPicPr>
            <p:nvPr/>
          </p:nvPicPr>
          <p:blipFill>
            <a:blip r:embed="rId10" cstate="print">
              <a:extLst>
                <a:ext uri="{BEBA8EAE-BF5A-486C-A8C5-ECC9F3942E4B}">
                  <a14:imgProps xmlns:a14="http://schemas.microsoft.com/office/drawing/2010/main">
                    <a14:imgLayer r:embed="rId11">
                      <a14:imgEffect>
                        <a14:backgroundRemoval t="0" b="100000" l="0" r="100000"/>
                      </a14:imgEffect>
                    </a14:imgLayer>
                  </a14:imgProps>
                </a:ext>
                <a:ext uri="{28A0092B-C50C-407E-A947-70E740481C1C}">
                  <a14:useLocalDpi xmlns:a14="http://schemas.microsoft.com/office/drawing/2010/main" val="0"/>
                </a:ext>
              </a:extLst>
            </a:blip>
            <a:stretch>
              <a:fillRect/>
            </a:stretch>
          </p:blipFill>
          <p:spPr>
            <a:xfrm>
              <a:off x="6279382" y="3051737"/>
              <a:ext cx="2064835" cy="3806263"/>
            </a:xfrm>
            <a:prstGeom prst="rect">
              <a:avLst/>
            </a:prstGeom>
          </p:spPr>
        </p:pic>
        <p:sp>
          <p:nvSpPr>
            <p:cNvPr id="1090" name="Oval 1089">
              <a:hlinkClick r:id="rId15" action="ppaction://hlinksldjump"/>
            </p:cNvPr>
            <p:cNvSpPr/>
            <p:nvPr/>
          </p:nvSpPr>
          <p:spPr>
            <a:xfrm>
              <a:off x="7016534" y="3393324"/>
              <a:ext cx="616321" cy="650298"/>
            </a:xfrm>
            <a:prstGeom prst="ellipse">
              <a:avLst/>
            </a:prstGeom>
            <a:solidFill>
              <a:srgbClr val="9E0000"/>
            </a:solidFill>
            <a:ln>
              <a:solidFill>
                <a:srgbClr val="9E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4400" b="1" i="0" u="none" strike="noStrike" kern="1200" cap="none" spc="0" normalizeH="0" baseline="0" noProof="0" dirty="0">
                  <a:ln>
                    <a:noFill/>
                  </a:ln>
                  <a:solidFill>
                    <a:prstClr val="white"/>
                  </a:solidFill>
                  <a:effectLst/>
                  <a:uLnTx/>
                  <a:uFillTx/>
                  <a:latin typeface="Calibri" panose="020F0502020204030204"/>
                  <a:ea typeface="+mn-ea"/>
                  <a:cs typeface="+mn-cs"/>
                </a:rPr>
                <a:t>4</a:t>
              </a:r>
            </a:p>
          </p:txBody>
        </p:sp>
      </p:grpSp>
      <p:pic>
        <p:nvPicPr>
          <p:cNvPr id="13" name="Picture 12"/>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2154486" y="60412"/>
            <a:ext cx="8431499" cy="2365453"/>
          </a:xfrm>
          <a:prstGeom prst="rect">
            <a:avLst/>
          </a:prstGeom>
        </p:spPr>
      </p:pic>
      <p:sp>
        <p:nvSpPr>
          <p:cNvPr id="18" name="Action Button: End 17">
            <a:hlinkClick r:id="rId17" action="ppaction://hlinksldjump" highlightClick="1"/>
          </p:cNvPr>
          <p:cNvSpPr/>
          <p:nvPr/>
        </p:nvSpPr>
        <p:spPr>
          <a:xfrm>
            <a:off x="11109960" y="6195159"/>
            <a:ext cx="857250" cy="571401"/>
          </a:xfrm>
          <a:prstGeom prst="actionButtonEnd">
            <a:avLst/>
          </a:prstGeom>
          <a:solidFill>
            <a:srgbClr val="996633"/>
          </a:solidFill>
          <a:ln>
            <a:solidFill>
              <a:srgbClr val="9966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1801867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down)">
                                      <p:cBhvr>
                                        <p:cTn id="7" dur="500"/>
                                        <p:tgtEl>
                                          <p:spTgt spid="11"/>
                                        </p:tgtEl>
                                      </p:cBhvr>
                                    </p:animEffect>
                                  </p:childTnLst>
                                </p:cTn>
                              </p:par>
                              <p:par>
                                <p:cTn id="8" presetID="22" presetClass="entr" presetSubtype="4" fill="hold"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wipe(down)">
                                      <p:cBhvr>
                                        <p:cTn id="10" dur="500"/>
                                        <p:tgtEl>
                                          <p:spTgt spid="13"/>
                                        </p:tgtEl>
                                      </p:cBhvr>
                                    </p:animEffect>
                                  </p:childTnLst>
                                </p:cTn>
                              </p:par>
                              <p:par>
                                <p:cTn id="11" presetID="22" presetClass="entr" presetSubtype="4" fill="hold" nodeType="with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wipe(down)">
                                      <p:cBhvr>
                                        <p:cTn id="13" dur="500"/>
                                        <p:tgtEl>
                                          <p:spTgt spid="2"/>
                                        </p:tgtEl>
                                      </p:cBhvr>
                                    </p:animEffect>
                                  </p:childTnLst>
                                </p:cTn>
                              </p:par>
                              <p:par>
                                <p:cTn id="14" presetID="22" presetClass="entr" presetSubtype="4" fill="hold" nodeType="with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wipe(down)">
                                      <p:cBhvr>
                                        <p:cTn id="16" dur="500"/>
                                        <p:tgtEl>
                                          <p:spTgt spid="4"/>
                                        </p:tgtEl>
                                      </p:cBhvr>
                                    </p:animEffect>
                                  </p:childTnLst>
                                </p:cTn>
                              </p:par>
                              <p:par>
                                <p:cTn id="17" presetID="22" presetClass="entr" presetSubtype="4" fill="hold" nodeType="with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wipe(down)">
                                      <p:cBhvr>
                                        <p:cTn id="19" dur="500"/>
                                        <p:tgtEl>
                                          <p:spTgt spid="5"/>
                                        </p:tgtEl>
                                      </p:cBhvr>
                                    </p:animEffect>
                                  </p:childTnLst>
                                </p:cTn>
                              </p:par>
                              <p:par>
                                <p:cTn id="20" presetID="22" presetClass="entr" presetSubtype="4" fill="hold" nodeType="with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wipe(down)">
                                      <p:cBhvr>
                                        <p:cTn id="22" dur="500"/>
                                        <p:tgtEl>
                                          <p:spTgt spid="8"/>
                                        </p:tgtEl>
                                      </p:cBhvr>
                                    </p:animEffect>
                                  </p:childTnLst>
                                </p:cTn>
                              </p:par>
                              <p:par>
                                <p:cTn id="23" presetID="22" presetClass="entr" presetSubtype="4" fill="hold" nodeType="with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wipe(down)">
                                      <p:cBhvr>
                                        <p:cTn id="25" dur="500"/>
                                        <p:tgtEl>
                                          <p:spTgt spid="9"/>
                                        </p:tgtEl>
                                      </p:cBhvr>
                                    </p:animEffect>
                                  </p:childTnLst>
                                </p:cTn>
                              </p:par>
                              <p:par>
                                <p:cTn id="26" presetID="22" presetClass="entr" presetSubtype="4" fill="hold" nodeType="with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wipe(down)">
                                      <p:cBhvr>
                                        <p:cTn id="28" dur="500"/>
                                        <p:tgtEl>
                                          <p:spTgt spid="10"/>
                                        </p:tgtEl>
                                      </p:cBhvr>
                                    </p:animEffect>
                                  </p:childTnLst>
                                </p:cTn>
                              </p:par>
                              <p:par>
                                <p:cTn id="29" presetID="22" presetClass="entr" presetSubtype="4" fill="hold" nodeType="with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wipe(down)">
                                      <p:cBhvr>
                                        <p:cTn id="31"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32" restart="whenNotActive" fill="hold" evtFilter="cancelBubble" nodeType="interactiveSeq">
                <p:stCondLst>
                  <p:cond evt="onClick" delay="0">
                    <p:tgtEl>
                      <p:spTgt spid="8"/>
                    </p:tgtEl>
                  </p:cond>
                </p:stCondLst>
                <p:endSync evt="end" delay="0">
                  <p:rtn val="all"/>
                </p:endSync>
                <p:childTnLst>
                  <p:par>
                    <p:cTn id="33" fill="hold">
                      <p:stCondLst>
                        <p:cond delay="0"/>
                      </p:stCondLst>
                      <p:childTnLst>
                        <p:par>
                          <p:cTn id="34" fill="hold">
                            <p:stCondLst>
                              <p:cond delay="0"/>
                            </p:stCondLst>
                            <p:childTnLst>
                              <p:par>
                                <p:cTn id="35" presetID="22" presetClass="exit" presetSubtype="4" fill="hold" nodeType="withEffect">
                                  <p:stCondLst>
                                    <p:cond delay="0"/>
                                  </p:stCondLst>
                                  <p:childTnLst>
                                    <p:animEffect transition="out" filter="wipe(down)">
                                      <p:cBhvr>
                                        <p:cTn id="36" dur="500"/>
                                        <p:tgtEl>
                                          <p:spTgt spid="11"/>
                                        </p:tgtEl>
                                      </p:cBhvr>
                                    </p:animEffect>
                                    <p:set>
                                      <p:cBhvr>
                                        <p:cTn id="37" dur="1" fill="hold">
                                          <p:stCondLst>
                                            <p:cond delay="499"/>
                                          </p:stCondLst>
                                        </p:cTn>
                                        <p:tgtEl>
                                          <p:spTgt spid="11"/>
                                        </p:tgtEl>
                                        <p:attrNameLst>
                                          <p:attrName>style.visibility</p:attrName>
                                        </p:attrNameLst>
                                      </p:cBhvr>
                                      <p:to>
                                        <p:strVal val="hidden"/>
                                      </p:to>
                                    </p:set>
                                  </p:childTnLst>
                                </p:cTn>
                              </p:par>
                            </p:childTnLst>
                          </p:cTn>
                        </p:par>
                        <p:par>
                          <p:cTn id="38" fill="hold">
                            <p:stCondLst>
                              <p:cond delay="500"/>
                            </p:stCondLst>
                            <p:childTnLst>
                              <p:par>
                                <p:cTn id="39" presetID="49" presetClass="path" presetSubtype="0" accel="50000" decel="50000" fill="hold" nodeType="afterEffect">
                                  <p:stCondLst>
                                    <p:cond delay="0"/>
                                  </p:stCondLst>
                                  <p:childTnLst>
                                    <p:animMotion origin="layout" path="M -3.54167E-6 7.40741E-7 L 0.82956 0.17708 " pathEditMode="relative" rAng="0" ptsTypes="AA">
                                      <p:cBhvr>
                                        <p:cTn id="40" dur="2000" fill="hold"/>
                                        <p:tgtEl>
                                          <p:spTgt spid="8"/>
                                        </p:tgtEl>
                                        <p:attrNameLst>
                                          <p:attrName>ppt_x</p:attrName>
                                          <p:attrName>ppt_y</p:attrName>
                                        </p:attrNameLst>
                                      </p:cBhvr>
                                      <p:rCtr x="41471" y="8843"/>
                                    </p:animMotion>
                                  </p:childTnLst>
                                </p:cTn>
                              </p:par>
                            </p:childTnLst>
                          </p:cTn>
                        </p:par>
                        <p:par>
                          <p:cTn id="41" fill="hold">
                            <p:stCondLst>
                              <p:cond delay="2500"/>
                            </p:stCondLst>
                            <p:childTnLst>
                              <p:par>
                                <p:cTn id="42" presetID="22" presetClass="exit" presetSubtype="4" fill="hold" nodeType="afterEffect">
                                  <p:stCondLst>
                                    <p:cond delay="0"/>
                                  </p:stCondLst>
                                  <p:childTnLst>
                                    <p:animEffect transition="out" filter="wipe(down)">
                                      <p:cBhvr>
                                        <p:cTn id="43" dur="500"/>
                                        <p:tgtEl>
                                          <p:spTgt spid="8"/>
                                        </p:tgtEl>
                                      </p:cBhvr>
                                    </p:animEffect>
                                    <p:set>
                                      <p:cBhvr>
                                        <p:cTn id="44" dur="1" fill="hold">
                                          <p:stCondLst>
                                            <p:cond delay="499"/>
                                          </p:stCondLst>
                                        </p:cTn>
                                        <p:tgtEl>
                                          <p:spTgt spid="8"/>
                                        </p:tgtEl>
                                        <p:attrNameLst>
                                          <p:attrName>style.visibility</p:attrName>
                                        </p:attrNameLst>
                                      </p:cBhvr>
                                      <p:to>
                                        <p:strVal val="hidden"/>
                                      </p:to>
                                    </p:set>
                                  </p:childTnLst>
                                </p:cTn>
                              </p:par>
                            </p:childTnLst>
                          </p:cTn>
                        </p:par>
                      </p:childTnLst>
                    </p:cTn>
                  </p:par>
                </p:childTnLst>
              </p:cTn>
              <p:nextCondLst>
                <p:cond evt="onClick" delay="0">
                  <p:tgtEl>
                    <p:spTgt spid="8"/>
                  </p:tgtEl>
                </p:cond>
              </p:nextCondLst>
            </p:seq>
            <p:seq concurrent="1" nextAc="seek">
              <p:cTn id="45" restart="whenNotActive" fill="hold" evtFilter="cancelBubble" nodeType="interactiveSeq">
                <p:stCondLst>
                  <p:cond evt="onClick" delay="0">
                    <p:tgtEl>
                      <p:spTgt spid="9"/>
                    </p:tgtEl>
                  </p:cond>
                </p:stCondLst>
                <p:endSync evt="end" delay="0">
                  <p:rtn val="all"/>
                </p:endSync>
                <p:childTnLst>
                  <p:par>
                    <p:cTn id="46" fill="hold">
                      <p:stCondLst>
                        <p:cond delay="0"/>
                      </p:stCondLst>
                      <p:childTnLst>
                        <p:par>
                          <p:cTn id="47" fill="hold">
                            <p:stCondLst>
                              <p:cond delay="0"/>
                            </p:stCondLst>
                            <p:childTnLst>
                              <p:par>
                                <p:cTn id="48" presetID="49" presetClass="path" presetSubtype="0" accel="50000" decel="50000" fill="hold" nodeType="afterEffect">
                                  <p:stCondLst>
                                    <p:cond delay="0"/>
                                  </p:stCondLst>
                                  <p:childTnLst>
                                    <p:animMotion origin="layout" path="M 5E-6 -2.22222E-6 L 0.6556 0.14676 " pathEditMode="relative" rAng="0" ptsTypes="AA">
                                      <p:cBhvr>
                                        <p:cTn id="49" dur="2000" fill="hold"/>
                                        <p:tgtEl>
                                          <p:spTgt spid="9"/>
                                        </p:tgtEl>
                                        <p:attrNameLst>
                                          <p:attrName>ppt_x</p:attrName>
                                          <p:attrName>ppt_y</p:attrName>
                                        </p:attrNameLst>
                                      </p:cBhvr>
                                      <p:rCtr x="32773" y="7338"/>
                                    </p:animMotion>
                                  </p:childTnLst>
                                </p:cTn>
                              </p:par>
                            </p:childTnLst>
                          </p:cTn>
                        </p:par>
                        <p:par>
                          <p:cTn id="50" fill="hold">
                            <p:stCondLst>
                              <p:cond delay="2000"/>
                            </p:stCondLst>
                            <p:childTnLst>
                              <p:par>
                                <p:cTn id="51" presetID="22" presetClass="exit" presetSubtype="4" fill="hold" nodeType="afterEffect">
                                  <p:stCondLst>
                                    <p:cond delay="0"/>
                                  </p:stCondLst>
                                  <p:childTnLst>
                                    <p:animEffect transition="out" filter="wipe(down)">
                                      <p:cBhvr>
                                        <p:cTn id="52" dur="500"/>
                                        <p:tgtEl>
                                          <p:spTgt spid="9"/>
                                        </p:tgtEl>
                                      </p:cBhvr>
                                    </p:animEffect>
                                    <p:set>
                                      <p:cBhvr>
                                        <p:cTn id="53" dur="1" fill="hold">
                                          <p:stCondLst>
                                            <p:cond delay="499"/>
                                          </p:stCondLst>
                                        </p:cTn>
                                        <p:tgtEl>
                                          <p:spTgt spid="9"/>
                                        </p:tgtEl>
                                        <p:attrNameLst>
                                          <p:attrName>style.visibility</p:attrName>
                                        </p:attrNameLst>
                                      </p:cBhvr>
                                      <p:to>
                                        <p:strVal val="hidden"/>
                                      </p:to>
                                    </p:set>
                                  </p:childTnLst>
                                </p:cTn>
                              </p:par>
                              <p:par>
                                <p:cTn id="54" presetID="22" presetClass="exit" presetSubtype="4" fill="hold" nodeType="withEffect">
                                  <p:stCondLst>
                                    <p:cond delay="0"/>
                                  </p:stCondLst>
                                  <p:childTnLst>
                                    <p:animEffect transition="out" filter="wipe(down)">
                                      <p:cBhvr>
                                        <p:cTn id="55" dur="500"/>
                                        <p:tgtEl>
                                          <p:spTgt spid="2"/>
                                        </p:tgtEl>
                                      </p:cBhvr>
                                    </p:animEffect>
                                    <p:set>
                                      <p:cBhvr>
                                        <p:cTn id="56" dur="1" fill="hold">
                                          <p:stCondLst>
                                            <p:cond delay="499"/>
                                          </p:stCondLst>
                                        </p:cTn>
                                        <p:tgtEl>
                                          <p:spTgt spid="2"/>
                                        </p:tgtEl>
                                        <p:attrNameLst>
                                          <p:attrName>style.visibility</p:attrName>
                                        </p:attrNameLst>
                                      </p:cBhvr>
                                      <p:to>
                                        <p:strVal val="hidden"/>
                                      </p:to>
                                    </p:set>
                                  </p:childTnLst>
                                </p:cTn>
                              </p:par>
                            </p:childTnLst>
                          </p:cTn>
                        </p:par>
                      </p:childTnLst>
                    </p:cTn>
                  </p:par>
                </p:childTnLst>
              </p:cTn>
              <p:nextCondLst>
                <p:cond evt="onClick" delay="0">
                  <p:tgtEl>
                    <p:spTgt spid="9"/>
                  </p:tgtEl>
                </p:cond>
              </p:nextCondLst>
            </p:seq>
            <p:seq concurrent="1" nextAc="seek">
              <p:cTn id="57" restart="whenNotActive" fill="hold" evtFilter="cancelBubble" nodeType="interactiveSeq">
                <p:stCondLst>
                  <p:cond evt="onClick" delay="0">
                    <p:tgtEl>
                      <p:spTgt spid="10"/>
                    </p:tgtEl>
                  </p:cond>
                </p:stCondLst>
                <p:endSync evt="end" delay="0">
                  <p:rtn val="all"/>
                </p:endSync>
                <p:childTnLst>
                  <p:par>
                    <p:cTn id="58" fill="hold">
                      <p:stCondLst>
                        <p:cond delay="0"/>
                      </p:stCondLst>
                      <p:childTnLst>
                        <p:par>
                          <p:cTn id="59" fill="hold">
                            <p:stCondLst>
                              <p:cond delay="0"/>
                            </p:stCondLst>
                            <p:childTnLst>
                              <p:par>
                                <p:cTn id="60" presetID="49" presetClass="path" presetSubtype="0" accel="50000" decel="50000" fill="hold" nodeType="afterEffect">
                                  <p:stCondLst>
                                    <p:cond delay="0"/>
                                  </p:stCondLst>
                                  <p:childTnLst>
                                    <p:animMotion origin="layout" path="M 1.04167E-6 -3.33333E-6 L 0.50872 0.16713 " pathEditMode="relative" rAng="0" ptsTypes="AA">
                                      <p:cBhvr>
                                        <p:cTn id="61" dur="2000" fill="hold"/>
                                        <p:tgtEl>
                                          <p:spTgt spid="10"/>
                                        </p:tgtEl>
                                        <p:attrNameLst>
                                          <p:attrName>ppt_x</p:attrName>
                                          <p:attrName>ppt_y</p:attrName>
                                        </p:attrNameLst>
                                      </p:cBhvr>
                                      <p:rCtr x="25430" y="8356"/>
                                    </p:animMotion>
                                  </p:childTnLst>
                                </p:cTn>
                              </p:par>
                            </p:childTnLst>
                          </p:cTn>
                        </p:par>
                        <p:par>
                          <p:cTn id="62" fill="hold">
                            <p:stCondLst>
                              <p:cond delay="2000"/>
                            </p:stCondLst>
                            <p:childTnLst>
                              <p:par>
                                <p:cTn id="63" presetID="22" presetClass="exit" presetSubtype="4" fill="hold" nodeType="afterEffect">
                                  <p:stCondLst>
                                    <p:cond delay="0"/>
                                  </p:stCondLst>
                                  <p:childTnLst>
                                    <p:animEffect transition="out" filter="wipe(down)">
                                      <p:cBhvr>
                                        <p:cTn id="64" dur="500"/>
                                        <p:tgtEl>
                                          <p:spTgt spid="10"/>
                                        </p:tgtEl>
                                      </p:cBhvr>
                                    </p:animEffect>
                                    <p:set>
                                      <p:cBhvr>
                                        <p:cTn id="65" dur="1" fill="hold">
                                          <p:stCondLst>
                                            <p:cond delay="499"/>
                                          </p:stCondLst>
                                        </p:cTn>
                                        <p:tgtEl>
                                          <p:spTgt spid="10"/>
                                        </p:tgtEl>
                                        <p:attrNameLst>
                                          <p:attrName>style.visibility</p:attrName>
                                        </p:attrNameLst>
                                      </p:cBhvr>
                                      <p:to>
                                        <p:strVal val="hidden"/>
                                      </p:to>
                                    </p:set>
                                  </p:childTnLst>
                                </p:cTn>
                              </p:par>
                              <p:par>
                                <p:cTn id="66" presetID="22" presetClass="exit" presetSubtype="4" fill="hold" nodeType="withEffect">
                                  <p:stCondLst>
                                    <p:cond delay="0"/>
                                  </p:stCondLst>
                                  <p:childTnLst>
                                    <p:animEffect transition="out" filter="wipe(down)">
                                      <p:cBhvr>
                                        <p:cTn id="67" dur="500"/>
                                        <p:tgtEl>
                                          <p:spTgt spid="4"/>
                                        </p:tgtEl>
                                      </p:cBhvr>
                                    </p:animEffect>
                                    <p:set>
                                      <p:cBhvr>
                                        <p:cTn id="68" dur="1" fill="hold">
                                          <p:stCondLst>
                                            <p:cond delay="499"/>
                                          </p:stCondLst>
                                        </p:cTn>
                                        <p:tgtEl>
                                          <p:spTgt spid="4"/>
                                        </p:tgtEl>
                                        <p:attrNameLst>
                                          <p:attrName>style.visibility</p:attrName>
                                        </p:attrNameLst>
                                      </p:cBhvr>
                                      <p:to>
                                        <p:strVal val="hidden"/>
                                      </p:to>
                                    </p:set>
                                  </p:childTnLst>
                                </p:cTn>
                              </p:par>
                            </p:childTnLst>
                          </p:cTn>
                        </p:par>
                      </p:childTnLst>
                    </p:cTn>
                  </p:par>
                </p:childTnLst>
              </p:cTn>
              <p:nextCondLst>
                <p:cond evt="onClick" delay="0">
                  <p:tgtEl>
                    <p:spTgt spid="10"/>
                  </p:tgtEl>
                </p:cond>
              </p:nextCondLst>
            </p:seq>
            <p:seq concurrent="1" nextAc="seek">
              <p:cTn id="69" restart="whenNotActive" fill="hold" evtFilter="cancelBubble" nodeType="interactiveSeq">
                <p:stCondLst>
                  <p:cond evt="onClick" delay="0">
                    <p:tgtEl>
                      <p:spTgt spid="12"/>
                    </p:tgtEl>
                  </p:cond>
                </p:stCondLst>
                <p:endSync evt="end" delay="0">
                  <p:rtn val="all"/>
                </p:endSync>
                <p:childTnLst>
                  <p:par>
                    <p:cTn id="70" fill="hold">
                      <p:stCondLst>
                        <p:cond delay="0"/>
                      </p:stCondLst>
                      <p:childTnLst>
                        <p:par>
                          <p:cTn id="71" fill="hold">
                            <p:stCondLst>
                              <p:cond delay="0"/>
                            </p:stCondLst>
                            <p:childTnLst>
                              <p:par>
                                <p:cTn id="72" presetID="49" presetClass="path" presetSubtype="0" accel="50000" decel="50000" fill="hold" nodeType="afterEffect">
                                  <p:stCondLst>
                                    <p:cond delay="0"/>
                                  </p:stCondLst>
                                  <p:childTnLst>
                                    <p:animMotion origin="layout" path="M 6.25E-7 -3.33333E-6 L 0.36068 0.17778 " pathEditMode="relative" rAng="0" ptsTypes="AA">
                                      <p:cBhvr>
                                        <p:cTn id="73" dur="2000" fill="hold"/>
                                        <p:tgtEl>
                                          <p:spTgt spid="12"/>
                                        </p:tgtEl>
                                        <p:attrNameLst>
                                          <p:attrName>ppt_x</p:attrName>
                                          <p:attrName>ppt_y</p:attrName>
                                        </p:attrNameLst>
                                      </p:cBhvr>
                                      <p:rCtr x="18034" y="8889"/>
                                    </p:animMotion>
                                  </p:childTnLst>
                                </p:cTn>
                              </p:par>
                            </p:childTnLst>
                          </p:cTn>
                        </p:par>
                        <p:par>
                          <p:cTn id="74" fill="hold">
                            <p:stCondLst>
                              <p:cond delay="2000"/>
                            </p:stCondLst>
                            <p:childTnLst>
                              <p:par>
                                <p:cTn id="75" presetID="22" presetClass="exit" presetSubtype="4" fill="hold" nodeType="afterEffect">
                                  <p:stCondLst>
                                    <p:cond delay="0"/>
                                  </p:stCondLst>
                                  <p:childTnLst>
                                    <p:animEffect transition="out" filter="wipe(down)">
                                      <p:cBhvr>
                                        <p:cTn id="76" dur="500"/>
                                        <p:tgtEl>
                                          <p:spTgt spid="12"/>
                                        </p:tgtEl>
                                      </p:cBhvr>
                                    </p:animEffect>
                                    <p:set>
                                      <p:cBhvr>
                                        <p:cTn id="77" dur="1" fill="hold">
                                          <p:stCondLst>
                                            <p:cond delay="499"/>
                                          </p:stCondLst>
                                        </p:cTn>
                                        <p:tgtEl>
                                          <p:spTgt spid="12"/>
                                        </p:tgtEl>
                                        <p:attrNameLst>
                                          <p:attrName>style.visibility</p:attrName>
                                        </p:attrNameLst>
                                      </p:cBhvr>
                                      <p:to>
                                        <p:strVal val="hidden"/>
                                      </p:to>
                                    </p:set>
                                  </p:childTnLst>
                                </p:cTn>
                              </p:par>
                              <p:par>
                                <p:cTn id="78" presetID="22" presetClass="exit" presetSubtype="4" fill="hold" nodeType="withEffect">
                                  <p:stCondLst>
                                    <p:cond delay="0"/>
                                  </p:stCondLst>
                                  <p:childTnLst>
                                    <p:animEffect transition="out" filter="wipe(down)">
                                      <p:cBhvr>
                                        <p:cTn id="79" dur="500"/>
                                        <p:tgtEl>
                                          <p:spTgt spid="5"/>
                                        </p:tgtEl>
                                      </p:cBhvr>
                                    </p:animEffect>
                                    <p:set>
                                      <p:cBhvr>
                                        <p:cTn id="80" dur="1" fill="hold">
                                          <p:stCondLst>
                                            <p:cond delay="499"/>
                                          </p:stCondLst>
                                        </p:cTn>
                                        <p:tgtEl>
                                          <p:spTgt spid="5"/>
                                        </p:tgtEl>
                                        <p:attrNameLst>
                                          <p:attrName>style.visibility</p:attrName>
                                        </p:attrNameLst>
                                      </p:cBhvr>
                                      <p:to>
                                        <p:strVal val="hidden"/>
                                      </p:to>
                                    </p:set>
                                  </p:childTnLst>
                                </p:cTn>
                              </p:par>
                            </p:childTnLst>
                          </p:cTn>
                        </p:par>
                      </p:childTnLst>
                    </p:cTn>
                  </p:par>
                </p:childTnLst>
              </p:cTn>
              <p:nextCondLst>
                <p:cond evt="onClick" delay="0">
                  <p:tgtEl>
                    <p:spTgt spid="12"/>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9C0CBB39-4514-4CD8-8DF7-D11D24549F9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372210" y="304107"/>
            <a:ext cx="2857500" cy="2857500"/>
          </a:xfrm>
          <a:prstGeom prst="rect">
            <a:avLst/>
          </a:prstGeom>
        </p:spPr>
      </p:pic>
      <p:sp>
        <p:nvSpPr>
          <p:cNvPr id="8" name="Speech Bubble: Rectangle with Corners Rounded 7">
            <a:extLst>
              <a:ext uri="{FF2B5EF4-FFF2-40B4-BE49-F238E27FC236}">
                <a16:creationId xmlns:a16="http://schemas.microsoft.com/office/drawing/2014/main" id="{0667024D-077C-41FB-84FC-D91D5651A194}"/>
              </a:ext>
            </a:extLst>
          </p:cNvPr>
          <p:cNvSpPr/>
          <p:nvPr/>
        </p:nvSpPr>
        <p:spPr>
          <a:xfrm>
            <a:off x="1775490" y="209406"/>
            <a:ext cx="7840345" cy="1607820"/>
          </a:xfrm>
          <a:prstGeom prst="wedgeRoundRectCallout">
            <a:avLst>
              <a:gd name="adj1" fmla="val 62786"/>
              <a:gd name="adj2" fmla="val 8254"/>
              <a:gd name="adj3" fmla="val 16667"/>
            </a:avLst>
          </a:prstGeom>
          <a:solidFill>
            <a:srgbClr val="0F5B42"/>
          </a:solidFill>
          <a:ln>
            <a:solidFill>
              <a:srgbClr val="0F5B4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600" b="0" i="0" u="none" strike="noStrike" kern="1200" cap="none" spc="0" normalizeH="0" baseline="0" noProof="0" dirty="0">
                <a:ln>
                  <a:noFill/>
                </a:ln>
                <a:solidFill>
                  <a:prstClr val="white"/>
                </a:solidFill>
                <a:effectLst/>
                <a:uLnTx/>
                <a:uFillTx/>
                <a:latin typeface="Cambria" panose="02040503050406030204" pitchFamily="18" charset="0"/>
                <a:ea typeface="Cambria" panose="02040503050406030204" pitchFamily="18" charset="0"/>
                <a:cs typeface="Times New Roman" panose="02020603050405020304" pitchFamily="18" charset="0"/>
              </a:rPr>
              <a:t>8 218 x 2 = ?</a:t>
            </a:r>
          </a:p>
        </p:txBody>
      </p:sp>
      <p:sp>
        <p:nvSpPr>
          <p:cNvPr id="13" name="Hexagon 12">
            <a:extLst>
              <a:ext uri="{FF2B5EF4-FFF2-40B4-BE49-F238E27FC236}">
                <a16:creationId xmlns:a16="http://schemas.microsoft.com/office/drawing/2014/main" id="{D19A5806-7592-478F-A44B-3D1C8234DB7B}"/>
              </a:ext>
            </a:extLst>
          </p:cNvPr>
          <p:cNvSpPr/>
          <p:nvPr/>
        </p:nvSpPr>
        <p:spPr>
          <a:xfrm>
            <a:off x="3947486" y="2404905"/>
            <a:ext cx="4746820" cy="934296"/>
          </a:xfrm>
          <a:prstGeom prst="hexagon">
            <a:avLst/>
          </a:prstGeom>
          <a:solidFill>
            <a:schemeClr val="bg1"/>
          </a:solidFill>
          <a:ln w="38100">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6600" b="0" i="0" u="none" strike="noStrike" kern="1200" cap="none" spc="0" normalizeH="0" baseline="0" noProof="0" dirty="0">
                <a:ln>
                  <a:noFill/>
                </a:ln>
                <a:solidFill>
                  <a:srgbClr val="0F5B42"/>
                </a:solidFill>
                <a:effectLst/>
                <a:uLnTx/>
                <a:uFillTx/>
                <a:latin typeface="Cambria" panose="02040503050406030204" pitchFamily="18" charset="0"/>
                <a:ea typeface="Cambria" panose="02040503050406030204" pitchFamily="18" charset="0"/>
                <a:cs typeface="Times New Roman" panose="02020603050405020304" pitchFamily="18" charset="0"/>
              </a:rPr>
              <a:t>16 436</a:t>
            </a:r>
          </a:p>
        </p:txBody>
      </p:sp>
      <p:sp>
        <p:nvSpPr>
          <p:cNvPr id="14" name="Hexagon 13">
            <a:extLst>
              <a:ext uri="{FF2B5EF4-FFF2-40B4-BE49-F238E27FC236}">
                <a16:creationId xmlns:a16="http://schemas.microsoft.com/office/drawing/2014/main" id="{D19A5806-7592-478F-A44B-3D1C8234DB7B}"/>
              </a:ext>
            </a:extLst>
          </p:cNvPr>
          <p:cNvSpPr/>
          <p:nvPr/>
        </p:nvSpPr>
        <p:spPr>
          <a:xfrm>
            <a:off x="4586082" y="3541005"/>
            <a:ext cx="5127322" cy="904833"/>
          </a:xfrm>
          <a:prstGeom prst="hexagon">
            <a:avLst/>
          </a:prstGeom>
          <a:solidFill>
            <a:schemeClr val="bg1"/>
          </a:solidFill>
          <a:ln w="38100">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defRPr/>
            </a:pPr>
            <a:r>
              <a:rPr lang="en-US" sz="6600" dirty="0">
                <a:solidFill>
                  <a:srgbClr val="0F5B42"/>
                </a:solidFill>
                <a:latin typeface="Cambria" panose="02040503050406030204" pitchFamily="18" charset="0"/>
                <a:ea typeface="Cambria" panose="02040503050406030204" pitchFamily="18" charset="0"/>
                <a:cs typeface="Times New Roman" panose="02020603050405020304" pitchFamily="18" charset="0"/>
              </a:rPr>
              <a:t>16 456</a:t>
            </a:r>
          </a:p>
        </p:txBody>
      </p:sp>
      <p:sp>
        <p:nvSpPr>
          <p:cNvPr id="15" name="Hexagon 14">
            <a:extLst>
              <a:ext uri="{FF2B5EF4-FFF2-40B4-BE49-F238E27FC236}">
                <a16:creationId xmlns:a16="http://schemas.microsoft.com/office/drawing/2014/main" id="{D19A5806-7592-478F-A44B-3D1C8234DB7B}"/>
              </a:ext>
            </a:extLst>
          </p:cNvPr>
          <p:cNvSpPr/>
          <p:nvPr/>
        </p:nvSpPr>
        <p:spPr>
          <a:xfrm>
            <a:off x="5414327" y="4586436"/>
            <a:ext cx="4746820" cy="934296"/>
          </a:xfrm>
          <a:prstGeom prst="hexagon">
            <a:avLst/>
          </a:prstGeom>
          <a:solidFill>
            <a:schemeClr val="bg1"/>
          </a:solidFill>
          <a:ln w="38100">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defRPr/>
            </a:pPr>
            <a:r>
              <a:rPr lang="en-US" sz="6600" dirty="0">
                <a:solidFill>
                  <a:srgbClr val="0F5B42"/>
                </a:solidFill>
                <a:latin typeface="Cambria" panose="02040503050406030204" pitchFamily="18" charset="0"/>
                <a:ea typeface="Cambria" panose="02040503050406030204" pitchFamily="18" charset="0"/>
                <a:cs typeface="Times New Roman" panose="02020603050405020304" pitchFamily="18" charset="0"/>
              </a:rPr>
              <a:t>15 436</a:t>
            </a:r>
          </a:p>
        </p:txBody>
      </p:sp>
      <p:sp>
        <p:nvSpPr>
          <p:cNvPr id="16" name="Hexagon 15">
            <a:extLst>
              <a:ext uri="{FF2B5EF4-FFF2-40B4-BE49-F238E27FC236}">
                <a16:creationId xmlns:a16="http://schemas.microsoft.com/office/drawing/2014/main" id="{D19A5806-7592-478F-A44B-3D1C8234DB7B}"/>
              </a:ext>
            </a:extLst>
          </p:cNvPr>
          <p:cNvSpPr/>
          <p:nvPr/>
        </p:nvSpPr>
        <p:spPr>
          <a:xfrm>
            <a:off x="6482760" y="5656078"/>
            <a:ext cx="4746820" cy="934296"/>
          </a:xfrm>
          <a:prstGeom prst="hexagon">
            <a:avLst/>
          </a:prstGeom>
          <a:solidFill>
            <a:schemeClr val="bg1"/>
          </a:solidFill>
          <a:ln w="38100">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defRPr/>
            </a:pPr>
            <a:r>
              <a:rPr lang="en-US" sz="6600" dirty="0">
                <a:solidFill>
                  <a:srgbClr val="0F5B42"/>
                </a:solidFill>
                <a:latin typeface="Cambria" panose="02040503050406030204" pitchFamily="18" charset="0"/>
                <a:ea typeface="Cambria" panose="02040503050406030204" pitchFamily="18" charset="0"/>
                <a:cs typeface="Times New Roman" panose="02020603050405020304" pitchFamily="18" charset="0"/>
              </a:rPr>
              <a:t>16 446</a:t>
            </a:r>
          </a:p>
        </p:txBody>
      </p:sp>
      <p:pic>
        <p:nvPicPr>
          <p:cNvPr id="18" name="Picture 17">
            <a:hlinkClick r:id="rId4" action="ppaction://hlinksldjump"/>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13425" y="2857499"/>
            <a:ext cx="2889783" cy="3840815"/>
          </a:xfrm>
          <a:prstGeom prst="rect">
            <a:avLst/>
          </a:prstGeom>
        </p:spPr>
      </p:pic>
      <p:pic>
        <p:nvPicPr>
          <p:cNvPr id="17" name="Picture 16">
            <a:extLst>
              <a:ext uri="{FF2B5EF4-FFF2-40B4-BE49-F238E27FC236}">
                <a16:creationId xmlns:a16="http://schemas.microsoft.com/office/drawing/2014/main" id="{4B5AB01C-ECF4-4CC5-B79D-24017FBE3B63}"/>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06551" y="88404"/>
            <a:ext cx="1600706" cy="1607820"/>
          </a:xfrm>
          <a:prstGeom prst="rect">
            <a:avLst/>
          </a:prstGeom>
        </p:spPr>
      </p:pic>
      <p:pic>
        <p:nvPicPr>
          <p:cNvPr id="6" name="Picture 5"/>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2899143" y="5605208"/>
            <a:ext cx="1036036" cy="1036036"/>
          </a:xfrm>
          <a:prstGeom prst="rect">
            <a:avLst/>
          </a:prstGeom>
        </p:spPr>
      </p:pic>
      <p:pic>
        <p:nvPicPr>
          <p:cNvPr id="75" name="Picture 74"/>
          <p:cNvPicPr>
            <a:picLocks noChangeAspect="1"/>
          </p:cNvPicPr>
          <p:nvPr/>
        </p:nvPicPr>
        <p:blipFill rotWithShape="1">
          <a:blip r:embed="rId8">
            <a:duotone>
              <a:prstClr val="black"/>
              <a:srgbClr val="C00000">
                <a:tint val="45000"/>
                <a:satMod val="400000"/>
              </a:srgbClr>
            </a:duotone>
            <a:extLst>
              <a:ext uri="{BEBA8EAE-BF5A-486C-A8C5-ECC9F3942E4B}">
                <a14:imgProps xmlns:a14="http://schemas.microsoft.com/office/drawing/2010/main">
                  <a14:imgLayer r:embed="rId9">
                    <a14:imgEffect>
                      <a14:brightnessContrast contrast="-40000"/>
                    </a14:imgEffect>
                  </a14:imgLayer>
                </a14:imgProps>
              </a:ext>
            </a:extLst>
          </a:blip>
          <a:srcRect l="17375" r="24837" b="30163"/>
          <a:stretch/>
        </p:blipFill>
        <p:spPr>
          <a:xfrm>
            <a:off x="5695663" y="5038029"/>
            <a:ext cx="1250467" cy="1774795"/>
          </a:xfrm>
          <a:prstGeom prst="rect">
            <a:avLst/>
          </a:prstGeom>
        </p:spPr>
      </p:pic>
      <p:pic>
        <p:nvPicPr>
          <p:cNvPr id="78" name="Picture 77"/>
          <p:cNvPicPr>
            <a:picLocks noChangeAspect="1"/>
          </p:cNvPicPr>
          <p:nvPr/>
        </p:nvPicPr>
        <p:blipFill rotWithShape="1">
          <a:blip r:embed="rId10">
            <a:duotone>
              <a:prstClr val="black"/>
              <a:schemeClr val="accent5">
                <a:tint val="45000"/>
                <a:satMod val="400000"/>
              </a:schemeClr>
            </a:duotone>
          </a:blip>
          <a:srcRect l="23109" t="1236" r="25486" b="28725"/>
          <a:stretch/>
        </p:blipFill>
        <p:spPr>
          <a:xfrm>
            <a:off x="4863354" y="3971499"/>
            <a:ext cx="1364279" cy="1731793"/>
          </a:xfrm>
          <a:prstGeom prst="rect">
            <a:avLst/>
          </a:prstGeom>
        </p:spPr>
      </p:pic>
      <p:pic>
        <p:nvPicPr>
          <p:cNvPr id="81" name="Picture 80"/>
          <p:cNvPicPr>
            <a:picLocks noChangeAspect="1"/>
          </p:cNvPicPr>
          <p:nvPr/>
        </p:nvPicPr>
        <p:blipFill rotWithShape="1">
          <a:blip r:embed="rId11">
            <a:duotone>
              <a:prstClr val="black"/>
              <a:schemeClr val="accent6">
                <a:tint val="45000"/>
                <a:satMod val="400000"/>
              </a:schemeClr>
            </a:duotone>
          </a:blip>
          <a:srcRect l="27420" r="22304" b="32379"/>
          <a:stretch/>
        </p:blipFill>
        <p:spPr>
          <a:xfrm>
            <a:off x="4114774" y="3005550"/>
            <a:ext cx="1362836" cy="1627168"/>
          </a:xfrm>
          <a:prstGeom prst="rect">
            <a:avLst/>
          </a:prstGeom>
        </p:spPr>
      </p:pic>
      <p:pic>
        <p:nvPicPr>
          <p:cNvPr id="83" name="Picture 82"/>
          <p:cNvPicPr>
            <a:picLocks noChangeAspect="1"/>
          </p:cNvPicPr>
          <p:nvPr/>
        </p:nvPicPr>
        <p:blipFill>
          <a:blip r:embed="rId12"/>
          <a:stretch>
            <a:fillRect/>
          </a:stretch>
        </p:blipFill>
        <p:spPr>
          <a:xfrm>
            <a:off x="3288718" y="1794541"/>
            <a:ext cx="1488258" cy="1786555"/>
          </a:xfrm>
          <a:prstGeom prst="rect">
            <a:avLst/>
          </a:prstGeom>
        </p:spPr>
      </p:pic>
    </p:spTree>
    <p:extLst>
      <p:ext uri="{BB962C8B-B14F-4D97-AF65-F5344CB8AC3E}">
        <p14:creationId xmlns:p14="http://schemas.microsoft.com/office/powerpoint/2010/main" val="13741411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strVal val="#ppt_w+.3"/>
                                          </p:val>
                                        </p:tav>
                                        <p:tav tm="100000">
                                          <p:val>
                                            <p:strVal val="#ppt_w"/>
                                          </p:val>
                                        </p:tav>
                                      </p:tavLst>
                                    </p:anim>
                                    <p:anim calcmode="lin" valueType="num">
                                      <p:cBhvr>
                                        <p:cTn id="8" dur="500" fill="hold"/>
                                        <p:tgtEl>
                                          <p:spTgt spid="8"/>
                                        </p:tgtEl>
                                        <p:attrNameLst>
                                          <p:attrName>ppt_h</p:attrName>
                                        </p:attrNameLst>
                                      </p:cBhvr>
                                      <p:tavLst>
                                        <p:tav tm="0">
                                          <p:val>
                                            <p:strVal val="#ppt_h"/>
                                          </p:val>
                                        </p:tav>
                                        <p:tav tm="100000">
                                          <p:val>
                                            <p:strVal val="#ppt_h"/>
                                          </p:val>
                                        </p:tav>
                                      </p:tavLst>
                                    </p:anim>
                                    <p:animEffect transition="in" filter="fade">
                                      <p:cBhvr>
                                        <p:cTn id="9" dur="500"/>
                                        <p:tgtEl>
                                          <p:spTgt spid="8"/>
                                        </p:tgtEl>
                                      </p:cBhvr>
                                    </p:animEffect>
                                  </p:childTnLst>
                                </p:cTn>
                              </p:par>
                              <p:par>
                                <p:cTn id="10" presetID="22" presetClass="entr" presetSubtype="4" fill="hold" grpId="0" nodeType="with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wipe(down)">
                                      <p:cBhvr>
                                        <p:cTn id="12" dur="500"/>
                                        <p:tgtEl>
                                          <p:spTgt spid="14"/>
                                        </p:tgtEl>
                                      </p:cBhvr>
                                    </p:animEffect>
                                  </p:childTnLst>
                                </p:cTn>
                              </p:par>
                              <p:par>
                                <p:cTn id="13" presetID="22" presetClass="entr" presetSubtype="4" fill="hold" grpId="0" nodeType="with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wipe(down)">
                                      <p:cBhvr>
                                        <p:cTn id="15" dur="500"/>
                                        <p:tgtEl>
                                          <p:spTgt spid="15"/>
                                        </p:tgtEl>
                                      </p:cBhvr>
                                    </p:animEffect>
                                  </p:childTnLst>
                                </p:cTn>
                              </p:par>
                              <p:par>
                                <p:cTn id="16" presetID="22" presetClass="entr" presetSubtype="4" fill="hold" grpId="0" nodeType="withEffect">
                                  <p:stCondLst>
                                    <p:cond delay="0"/>
                                  </p:stCondLst>
                                  <p:childTnLst>
                                    <p:set>
                                      <p:cBhvr>
                                        <p:cTn id="17" dur="1" fill="hold">
                                          <p:stCondLst>
                                            <p:cond delay="0"/>
                                          </p:stCondLst>
                                        </p:cTn>
                                        <p:tgtEl>
                                          <p:spTgt spid="16"/>
                                        </p:tgtEl>
                                        <p:attrNameLst>
                                          <p:attrName>style.visibility</p:attrName>
                                        </p:attrNameLst>
                                      </p:cBhvr>
                                      <p:to>
                                        <p:strVal val="visible"/>
                                      </p:to>
                                    </p:set>
                                    <p:animEffect transition="in" filter="wipe(down)">
                                      <p:cBhvr>
                                        <p:cTn id="18" dur="500"/>
                                        <p:tgtEl>
                                          <p:spTgt spid="16"/>
                                        </p:tgtEl>
                                      </p:cBhvr>
                                    </p:animEffect>
                                  </p:childTnLst>
                                </p:cTn>
                              </p:par>
                              <p:par>
                                <p:cTn id="19" presetID="22" presetClass="entr" presetSubtype="4" fill="hold" grpId="0" nodeType="with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wipe(down)">
                                      <p:cBhvr>
                                        <p:cTn id="21" dur="500"/>
                                        <p:tgtEl>
                                          <p:spTgt spid="13"/>
                                        </p:tgtEl>
                                      </p:cBhvr>
                                    </p:animEffect>
                                  </p:childTnLst>
                                </p:cTn>
                              </p:par>
                            </p:childTnLst>
                          </p:cTn>
                        </p:par>
                      </p:childTnLst>
                    </p:cTn>
                  </p:par>
                  <p:par>
                    <p:cTn id="22" fill="hold">
                      <p:stCondLst>
                        <p:cond delay="indefinite"/>
                      </p:stCondLst>
                      <p:childTnLst>
                        <p:par>
                          <p:cTn id="23" fill="hold">
                            <p:stCondLst>
                              <p:cond delay="0"/>
                            </p:stCondLst>
                            <p:childTnLst>
                              <p:par>
                                <p:cTn id="24" presetID="49" presetClass="path" presetSubtype="0" accel="50000" decel="50000" fill="hold" nodeType="clickEffect">
                                  <p:stCondLst>
                                    <p:cond delay="0"/>
                                  </p:stCondLst>
                                  <p:childTnLst>
                                    <p:animMotion origin="layout" path="M -1.04167E-6 -2.59259E-6 L 0.61654 0.2588 " pathEditMode="relative" rAng="0" ptsTypes="AA">
                                      <p:cBhvr>
                                        <p:cTn id="25" dur="2000" fill="hold"/>
                                        <p:tgtEl>
                                          <p:spTgt spid="17"/>
                                        </p:tgtEl>
                                        <p:attrNameLst>
                                          <p:attrName>ppt_x</p:attrName>
                                          <p:attrName>ppt_y</p:attrName>
                                        </p:attrNameLst>
                                      </p:cBhvr>
                                      <p:rCtr x="30820" y="1294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3" grpId="0" animBg="1"/>
      <p:bldP spid="14" grpId="0" animBg="1"/>
      <p:bldP spid="15" grpId="0" animBg="1"/>
      <p:bldP spid="16"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9C0CBB39-4514-4CD8-8DF7-D11D24549F9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372210" y="304107"/>
            <a:ext cx="2857500" cy="2857500"/>
          </a:xfrm>
          <a:prstGeom prst="rect">
            <a:avLst/>
          </a:prstGeom>
        </p:spPr>
      </p:pic>
      <p:sp>
        <p:nvSpPr>
          <p:cNvPr id="8" name="Speech Bubble: Rectangle with Corners Rounded 7">
            <a:extLst>
              <a:ext uri="{FF2B5EF4-FFF2-40B4-BE49-F238E27FC236}">
                <a16:creationId xmlns:a16="http://schemas.microsoft.com/office/drawing/2014/main" id="{0667024D-077C-41FB-84FC-D91D5651A194}"/>
              </a:ext>
            </a:extLst>
          </p:cNvPr>
          <p:cNvSpPr/>
          <p:nvPr/>
        </p:nvSpPr>
        <p:spPr>
          <a:xfrm>
            <a:off x="1775490" y="209406"/>
            <a:ext cx="7840345" cy="1607820"/>
          </a:xfrm>
          <a:prstGeom prst="wedgeRoundRectCallout">
            <a:avLst>
              <a:gd name="adj1" fmla="val 62786"/>
              <a:gd name="adj2" fmla="val 8254"/>
              <a:gd name="adj3" fmla="val 16667"/>
            </a:avLst>
          </a:prstGeom>
          <a:solidFill>
            <a:srgbClr val="0F5B42"/>
          </a:solidFill>
          <a:ln>
            <a:solidFill>
              <a:srgbClr val="0F5B4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600" b="0" i="0" u="none" strike="noStrike" kern="1200" cap="none" spc="0" normalizeH="0" baseline="0" noProof="0" dirty="0">
                <a:ln>
                  <a:noFill/>
                </a:ln>
                <a:solidFill>
                  <a:prstClr val="white"/>
                </a:solidFill>
                <a:effectLst/>
                <a:uLnTx/>
                <a:uFillTx/>
                <a:latin typeface="Cambria" panose="02040503050406030204" pitchFamily="18" charset="0"/>
                <a:ea typeface="Cambria" panose="02040503050406030204" pitchFamily="18" charset="0"/>
                <a:cs typeface="Times New Roman" panose="02020603050405020304" pitchFamily="18" charset="0"/>
              </a:rPr>
              <a:t>15 217 x 3 = ?</a:t>
            </a:r>
          </a:p>
        </p:txBody>
      </p:sp>
      <p:sp>
        <p:nvSpPr>
          <p:cNvPr id="13" name="Hexagon 12">
            <a:extLst>
              <a:ext uri="{FF2B5EF4-FFF2-40B4-BE49-F238E27FC236}">
                <a16:creationId xmlns:a16="http://schemas.microsoft.com/office/drawing/2014/main" id="{D19A5806-7592-478F-A44B-3D1C8234DB7B}"/>
              </a:ext>
            </a:extLst>
          </p:cNvPr>
          <p:cNvSpPr/>
          <p:nvPr/>
        </p:nvSpPr>
        <p:spPr>
          <a:xfrm>
            <a:off x="3947486" y="2404905"/>
            <a:ext cx="4746820" cy="934296"/>
          </a:xfrm>
          <a:prstGeom prst="hexagon">
            <a:avLst/>
          </a:prstGeom>
          <a:solidFill>
            <a:schemeClr val="bg1"/>
          </a:solidFill>
          <a:ln w="38100">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defRPr/>
            </a:pPr>
            <a:r>
              <a:rPr lang="en-US" sz="6600" dirty="0">
                <a:solidFill>
                  <a:srgbClr val="0F5B42"/>
                </a:solidFill>
                <a:latin typeface="Cambria" panose="02040503050406030204" pitchFamily="18" charset="0"/>
                <a:ea typeface="Cambria" panose="02040503050406030204" pitchFamily="18" charset="0"/>
                <a:cs typeface="Times New Roman" panose="02020603050405020304" pitchFamily="18" charset="0"/>
              </a:rPr>
              <a:t>45 641</a:t>
            </a:r>
          </a:p>
        </p:txBody>
      </p:sp>
      <p:sp>
        <p:nvSpPr>
          <p:cNvPr id="14" name="Hexagon 13">
            <a:extLst>
              <a:ext uri="{FF2B5EF4-FFF2-40B4-BE49-F238E27FC236}">
                <a16:creationId xmlns:a16="http://schemas.microsoft.com/office/drawing/2014/main" id="{D19A5806-7592-478F-A44B-3D1C8234DB7B}"/>
              </a:ext>
            </a:extLst>
          </p:cNvPr>
          <p:cNvSpPr/>
          <p:nvPr/>
        </p:nvSpPr>
        <p:spPr>
          <a:xfrm>
            <a:off x="4586082" y="3541005"/>
            <a:ext cx="5127322" cy="904833"/>
          </a:xfrm>
          <a:prstGeom prst="hexagon">
            <a:avLst/>
          </a:prstGeom>
          <a:solidFill>
            <a:schemeClr val="bg1"/>
          </a:solidFill>
          <a:ln w="38100">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defRPr/>
            </a:pPr>
            <a:r>
              <a:rPr lang="en-US" sz="6600" dirty="0">
                <a:solidFill>
                  <a:srgbClr val="0F5B42"/>
                </a:solidFill>
                <a:latin typeface="Cambria" panose="02040503050406030204" pitchFamily="18" charset="0"/>
                <a:ea typeface="Cambria" panose="02040503050406030204" pitchFamily="18" charset="0"/>
                <a:cs typeface="Times New Roman" panose="02020603050405020304" pitchFamily="18" charset="0"/>
              </a:rPr>
              <a:t>45 652</a:t>
            </a:r>
          </a:p>
        </p:txBody>
      </p:sp>
      <p:sp>
        <p:nvSpPr>
          <p:cNvPr id="15" name="Hexagon 14">
            <a:extLst>
              <a:ext uri="{FF2B5EF4-FFF2-40B4-BE49-F238E27FC236}">
                <a16:creationId xmlns:a16="http://schemas.microsoft.com/office/drawing/2014/main" id="{D19A5806-7592-478F-A44B-3D1C8234DB7B}"/>
              </a:ext>
            </a:extLst>
          </p:cNvPr>
          <p:cNvSpPr/>
          <p:nvPr/>
        </p:nvSpPr>
        <p:spPr>
          <a:xfrm>
            <a:off x="5414327" y="4586436"/>
            <a:ext cx="4746820" cy="934296"/>
          </a:xfrm>
          <a:prstGeom prst="hexagon">
            <a:avLst/>
          </a:prstGeom>
          <a:solidFill>
            <a:schemeClr val="bg1"/>
          </a:solidFill>
          <a:ln w="38100">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6600" b="0" i="0" u="none" strike="noStrike" kern="1200" cap="none" spc="0" normalizeH="0" baseline="0" noProof="0" dirty="0">
                <a:ln>
                  <a:noFill/>
                </a:ln>
                <a:solidFill>
                  <a:srgbClr val="0F5B42"/>
                </a:solidFill>
                <a:effectLst/>
                <a:uLnTx/>
                <a:uFillTx/>
                <a:latin typeface="Cambria" panose="02040503050406030204" pitchFamily="18" charset="0"/>
                <a:ea typeface="Cambria" panose="02040503050406030204" pitchFamily="18" charset="0"/>
                <a:cs typeface="Times New Roman" panose="02020603050405020304" pitchFamily="18" charset="0"/>
              </a:rPr>
              <a:t>45 651</a:t>
            </a:r>
          </a:p>
        </p:txBody>
      </p:sp>
      <p:sp>
        <p:nvSpPr>
          <p:cNvPr id="16" name="Hexagon 15">
            <a:extLst>
              <a:ext uri="{FF2B5EF4-FFF2-40B4-BE49-F238E27FC236}">
                <a16:creationId xmlns:a16="http://schemas.microsoft.com/office/drawing/2014/main" id="{D19A5806-7592-478F-A44B-3D1C8234DB7B}"/>
              </a:ext>
            </a:extLst>
          </p:cNvPr>
          <p:cNvSpPr/>
          <p:nvPr/>
        </p:nvSpPr>
        <p:spPr>
          <a:xfrm>
            <a:off x="6482760" y="5656078"/>
            <a:ext cx="4746820" cy="934296"/>
          </a:xfrm>
          <a:prstGeom prst="hexagon">
            <a:avLst/>
          </a:prstGeom>
          <a:solidFill>
            <a:schemeClr val="bg1"/>
          </a:solidFill>
          <a:ln w="38100">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defRPr/>
            </a:pPr>
            <a:r>
              <a:rPr lang="en-US" sz="6600" dirty="0">
                <a:solidFill>
                  <a:srgbClr val="0F5B42"/>
                </a:solidFill>
                <a:latin typeface="Cambria" panose="02040503050406030204" pitchFamily="18" charset="0"/>
                <a:ea typeface="Cambria" panose="02040503050406030204" pitchFamily="18" charset="0"/>
                <a:cs typeface="Times New Roman" panose="02020603050405020304" pitchFamily="18" charset="0"/>
              </a:rPr>
              <a:t>45 551</a:t>
            </a:r>
          </a:p>
        </p:txBody>
      </p:sp>
      <p:pic>
        <p:nvPicPr>
          <p:cNvPr id="17" name="Picture 16">
            <a:extLst>
              <a:ext uri="{FF2B5EF4-FFF2-40B4-BE49-F238E27FC236}">
                <a16:creationId xmlns:a16="http://schemas.microsoft.com/office/drawing/2014/main" id="{4B5AB01C-ECF4-4CC5-B79D-24017FBE3B63}"/>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6551" y="88404"/>
            <a:ext cx="1600706" cy="1607820"/>
          </a:xfrm>
          <a:prstGeom prst="rect">
            <a:avLst/>
          </a:prstGeom>
        </p:spPr>
      </p:pic>
      <p:pic>
        <p:nvPicPr>
          <p:cNvPr id="6" name="Picture 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899143" y="5605208"/>
            <a:ext cx="1036036" cy="1036036"/>
          </a:xfrm>
          <a:prstGeom prst="rect">
            <a:avLst/>
          </a:prstGeom>
        </p:spPr>
      </p:pic>
      <p:pic>
        <p:nvPicPr>
          <p:cNvPr id="75" name="Picture 74"/>
          <p:cNvPicPr>
            <a:picLocks noChangeAspect="1"/>
          </p:cNvPicPr>
          <p:nvPr/>
        </p:nvPicPr>
        <p:blipFill rotWithShape="1">
          <a:blip r:embed="rId6">
            <a:duotone>
              <a:prstClr val="black"/>
              <a:srgbClr val="C00000">
                <a:tint val="45000"/>
                <a:satMod val="400000"/>
              </a:srgbClr>
            </a:duotone>
            <a:extLst>
              <a:ext uri="{BEBA8EAE-BF5A-486C-A8C5-ECC9F3942E4B}">
                <a14:imgProps xmlns:a14="http://schemas.microsoft.com/office/drawing/2010/main">
                  <a14:imgLayer r:embed="rId7">
                    <a14:imgEffect>
                      <a14:brightnessContrast contrast="-40000"/>
                    </a14:imgEffect>
                  </a14:imgLayer>
                </a14:imgProps>
              </a:ext>
            </a:extLst>
          </a:blip>
          <a:srcRect l="17375" r="24837" b="30163"/>
          <a:stretch/>
        </p:blipFill>
        <p:spPr>
          <a:xfrm>
            <a:off x="5695663" y="5038029"/>
            <a:ext cx="1250467" cy="1774795"/>
          </a:xfrm>
          <a:prstGeom prst="rect">
            <a:avLst/>
          </a:prstGeom>
        </p:spPr>
      </p:pic>
      <p:pic>
        <p:nvPicPr>
          <p:cNvPr id="78" name="Picture 77"/>
          <p:cNvPicPr>
            <a:picLocks noChangeAspect="1"/>
          </p:cNvPicPr>
          <p:nvPr/>
        </p:nvPicPr>
        <p:blipFill rotWithShape="1">
          <a:blip r:embed="rId8">
            <a:duotone>
              <a:prstClr val="black"/>
              <a:schemeClr val="accent5">
                <a:tint val="45000"/>
                <a:satMod val="400000"/>
              </a:schemeClr>
            </a:duotone>
          </a:blip>
          <a:srcRect l="23109" t="1236" r="25486" b="28725"/>
          <a:stretch/>
        </p:blipFill>
        <p:spPr>
          <a:xfrm>
            <a:off x="4863354" y="3971499"/>
            <a:ext cx="1364279" cy="1731793"/>
          </a:xfrm>
          <a:prstGeom prst="rect">
            <a:avLst/>
          </a:prstGeom>
        </p:spPr>
      </p:pic>
      <p:pic>
        <p:nvPicPr>
          <p:cNvPr id="81" name="Picture 80"/>
          <p:cNvPicPr>
            <a:picLocks noChangeAspect="1"/>
          </p:cNvPicPr>
          <p:nvPr/>
        </p:nvPicPr>
        <p:blipFill rotWithShape="1">
          <a:blip r:embed="rId9">
            <a:duotone>
              <a:prstClr val="black"/>
              <a:schemeClr val="accent6">
                <a:tint val="45000"/>
                <a:satMod val="400000"/>
              </a:schemeClr>
            </a:duotone>
          </a:blip>
          <a:srcRect l="27420" r="22304" b="32379"/>
          <a:stretch/>
        </p:blipFill>
        <p:spPr>
          <a:xfrm>
            <a:off x="4114774" y="3005550"/>
            <a:ext cx="1362836" cy="1627168"/>
          </a:xfrm>
          <a:prstGeom prst="rect">
            <a:avLst/>
          </a:prstGeom>
        </p:spPr>
      </p:pic>
      <p:pic>
        <p:nvPicPr>
          <p:cNvPr id="83" name="Picture 82"/>
          <p:cNvPicPr>
            <a:picLocks noChangeAspect="1"/>
          </p:cNvPicPr>
          <p:nvPr/>
        </p:nvPicPr>
        <p:blipFill>
          <a:blip r:embed="rId10"/>
          <a:stretch>
            <a:fillRect/>
          </a:stretch>
        </p:blipFill>
        <p:spPr>
          <a:xfrm>
            <a:off x="3288718" y="1794541"/>
            <a:ext cx="1488258" cy="1786555"/>
          </a:xfrm>
          <a:prstGeom prst="rect">
            <a:avLst/>
          </a:prstGeom>
        </p:spPr>
      </p:pic>
      <p:pic>
        <p:nvPicPr>
          <p:cNvPr id="19" name="Picture 18">
            <a:hlinkClick r:id="rId11" action="ppaction://hlinksldjump"/>
          </p:cNvPr>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513425" y="2857499"/>
            <a:ext cx="2889783" cy="3840815"/>
          </a:xfrm>
          <a:prstGeom prst="rect">
            <a:avLst/>
          </a:prstGeom>
        </p:spPr>
      </p:pic>
    </p:spTree>
    <p:extLst>
      <p:ext uri="{BB962C8B-B14F-4D97-AF65-F5344CB8AC3E}">
        <p14:creationId xmlns:p14="http://schemas.microsoft.com/office/powerpoint/2010/main" val="33770518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strVal val="#ppt_w+.3"/>
                                          </p:val>
                                        </p:tav>
                                        <p:tav tm="100000">
                                          <p:val>
                                            <p:strVal val="#ppt_w"/>
                                          </p:val>
                                        </p:tav>
                                      </p:tavLst>
                                    </p:anim>
                                    <p:anim calcmode="lin" valueType="num">
                                      <p:cBhvr>
                                        <p:cTn id="8" dur="500" fill="hold"/>
                                        <p:tgtEl>
                                          <p:spTgt spid="8"/>
                                        </p:tgtEl>
                                        <p:attrNameLst>
                                          <p:attrName>ppt_h</p:attrName>
                                        </p:attrNameLst>
                                      </p:cBhvr>
                                      <p:tavLst>
                                        <p:tav tm="0">
                                          <p:val>
                                            <p:strVal val="#ppt_h"/>
                                          </p:val>
                                        </p:tav>
                                        <p:tav tm="100000">
                                          <p:val>
                                            <p:strVal val="#ppt_h"/>
                                          </p:val>
                                        </p:tav>
                                      </p:tavLst>
                                    </p:anim>
                                    <p:animEffect transition="in" filter="fade">
                                      <p:cBhvr>
                                        <p:cTn id="9" dur="500"/>
                                        <p:tgtEl>
                                          <p:spTgt spid="8"/>
                                        </p:tgtEl>
                                      </p:cBhvr>
                                    </p:animEffect>
                                  </p:childTnLst>
                                </p:cTn>
                              </p:par>
                              <p:par>
                                <p:cTn id="10" presetID="22" presetClass="entr" presetSubtype="4" fill="hold" grpId="0" nodeType="with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wipe(down)">
                                      <p:cBhvr>
                                        <p:cTn id="12" dur="500"/>
                                        <p:tgtEl>
                                          <p:spTgt spid="14"/>
                                        </p:tgtEl>
                                      </p:cBhvr>
                                    </p:animEffect>
                                  </p:childTnLst>
                                </p:cTn>
                              </p:par>
                              <p:par>
                                <p:cTn id="13" presetID="22" presetClass="entr" presetSubtype="4" fill="hold" grpId="0" nodeType="with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wipe(down)">
                                      <p:cBhvr>
                                        <p:cTn id="15" dur="500"/>
                                        <p:tgtEl>
                                          <p:spTgt spid="15"/>
                                        </p:tgtEl>
                                      </p:cBhvr>
                                    </p:animEffect>
                                  </p:childTnLst>
                                </p:cTn>
                              </p:par>
                              <p:par>
                                <p:cTn id="16" presetID="22" presetClass="entr" presetSubtype="4" fill="hold" grpId="0" nodeType="withEffect">
                                  <p:stCondLst>
                                    <p:cond delay="0"/>
                                  </p:stCondLst>
                                  <p:childTnLst>
                                    <p:set>
                                      <p:cBhvr>
                                        <p:cTn id="17" dur="1" fill="hold">
                                          <p:stCondLst>
                                            <p:cond delay="0"/>
                                          </p:stCondLst>
                                        </p:cTn>
                                        <p:tgtEl>
                                          <p:spTgt spid="16"/>
                                        </p:tgtEl>
                                        <p:attrNameLst>
                                          <p:attrName>style.visibility</p:attrName>
                                        </p:attrNameLst>
                                      </p:cBhvr>
                                      <p:to>
                                        <p:strVal val="visible"/>
                                      </p:to>
                                    </p:set>
                                    <p:animEffect transition="in" filter="wipe(down)">
                                      <p:cBhvr>
                                        <p:cTn id="18" dur="500"/>
                                        <p:tgtEl>
                                          <p:spTgt spid="16"/>
                                        </p:tgtEl>
                                      </p:cBhvr>
                                    </p:animEffect>
                                  </p:childTnLst>
                                </p:cTn>
                              </p:par>
                              <p:par>
                                <p:cTn id="19" presetID="22" presetClass="entr" presetSubtype="4" fill="hold" grpId="0" nodeType="with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wipe(down)">
                                      <p:cBhvr>
                                        <p:cTn id="21" dur="500"/>
                                        <p:tgtEl>
                                          <p:spTgt spid="13"/>
                                        </p:tgtEl>
                                      </p:cBhvr>
                                    </p:animEffect>
                                  </p:childTnLst>
                                </p:cTn>
                              </p:par>
                            </p:childTnLst>
                          </p:cTn>
                        </p:par>
                      </p:childTnLst>
                    </p:cTn>
                  </p:par>
                  <p:par>
                    <p:cTn id="22" fill="hold">
                      <p:stCondLst>
                        <p:cond delay="indefinite"/>
                      </p:stCondLst>
                      <p:childTnLst>
                        <p:par>
                          <p:cTn id="23" fill="hold">
                            <p:stCondLst>
                              <p:cond delay="0"/>
                            </p:stCondLst>
                            <p:childTnLst>
                              <p:par>
                                <p:cTn id="24" presetID="49" presetClass="path" presetSubtype="0" accel="50000" decel="50000" fill="hold" nodeType="clickEffect">
                                  <p:stCondLst>
                                    <p:cond delay="0"/>
                                  </p:stCondLst>
                                  <p:childTnLst>
                                    <p:animMotion origin="layout" path="M -1.04167E-6 -2.59259E-6 L 0.71185 0.57199 " pathEditMode="relative" rAng="0" ptsTypes="AA">
                                      <p:cBhvr>
                                        <p:cTn id="25" dur="2000" fill="hold"/>
                                        <p:tgtEl>
                                          <p:spTgt spid="17"/>
                                        </p:tgtEl>
                                        <p:attrNameLst>
                                          <p:attrName>ppt_x</p:attrName>
                                          <p:attrName>ppt_y</p:attrName>
                                        </p:attrNameLst>
                                      </p:cBhvr>
                                      <p:rCtr x="35586" y="28588"/>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3" grpId="0" animBg="1"/>
      <p:bldP spid="14" grpId="0" animBg="1"/>
      <p:bldP spid="15" grpId="0" animBg="1"/>
      <p:bldP spid="16"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9C0CBB39-4514-4CD8-8DF7-D11D24549F9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372210" y="304107"/>
            <a:ext cx="2857500" cy="2857500"/>
          </a:xfrm>
          <a:prstGeom prst="rect">
            <a:avLst/>
          </a:prstGeom>
        </p:spPr>
      </p:pic>
      <p:sp>
        <p:nvSpPr>
          <p:cNvPr id="8" name="Speech Bubble: Rectangle with Corners Rounded 7">
            <a:extLst>
              <a:ext uri="{FF2B5EF4-FFF2-40B4-BE49-F238E27FC236}">
                <a16:creationId xmlns:a16="http://schemas.microsoft.com/office/drawing/2014/main" id="{0667024D-077C-41FB-84FC-D91D5651A194}"/>
              </a:ext>
            </a:extLst>
          </p:cNvPr>
          <p:cNvSpPr/>
          <p:nvPr/>
        </p:nvSpPr>
        <p:spPr>
          <a:xfrm>
            <a:off x="1775490" y="209406"/>
            <a:ext cx="7840345" cy="1607820"/>
          </a:xfrm>
          <a:prstGeom prst="wedgeRoundRectCallout">
            <a:avLst>
              <a:gd name="adj1" fmla="val 62786"/>
              <a:gd name="adj2" fmla="val 8254"/>
              <a:gd name="adj3" fmla="val 16667"/>
            </a:avLst>
          </a:prstGeom>
          <a:solidFill>
            <a:srgbClr val="0F5B42"/>
          </a:solidFill>
          <a:ln>
            <a:solidFill>
              <a:srgbClr val="0F5B4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800" b="0" i="0" u="none" strike="noStrike" kern="1200" cap="none" spc="0" normalizeH="0" baseline="0" noProof="0" dirty="0">
                <a:ln>
                  <a:noFill/>
                </a:ln>
                <a:solidFill>
                  <a:prstClr val="white"/>
                </a:solidFill>
                <a:effectLst/>
                <a:uLnTx/>
                <a:uFillTx/>
                <a:latin typeface="Cambria" panose="02040503050406030204" pitchFamily="18" charset="0"/>
                <a:ea typeface="Cambria" panose="02040503050406030204" pitchFamily="18" charset="0"/>
                <a:cs typeface="Times New Roman" panose="02020603050405020304" pitchFamily="18" charset="0"/>
              </a:rPr>
              <a:t>132 090 x 2 =</a:t>
            </a:r>
            <a:r>
              <a:rPr kumimoji="0" lang="en-US" sz="8800" b="0" i="0" u="none" strike="noStrike" kern="1200" cap="none" spc="0" normalizeH="0" noProof="0" dirty="0">
                <a:ln>
                  <a:noFill/>
                </a:ln>
                <a:solidFill>
                  <a:prstClr val="white"/>
                </a:solidFill>
                <a:effectLst/>
                <a:uLnTx/>
                <a:uFillTx/>
                <a:latin typeface="Cambria" panose="02040503050406030204" pitchFamily="18" charset="0"/>
                <a:ea typeface="Cambria" panose="02040503050406030204" pitchFamily="18" charset="0"/>
                <a:cs typeface="Times New Roman" panose="02020603050405020304" pitchFamily="18" charset="0"/>
              </a:rPr>
              <a:t> ?</a:t>
            </a:r>
            <a:endParaRPr kumimoji="0" lang="en-US" sz="8800" b="0" i="0" u="none" strike="noStrike" kern="1200" cap="none" spc="0" normalizeH="0" baseline="0" noProof="0" dirty="0">
              <a:ln>
                <a:noFill/>
              </a:ln>
              <a:solidFill>
                <a:prstClr val="white"/>
              </a:solidFill>
              <a:effectLst/>
              <a:uLnTx/>
              <a:uFillTx/>
              <a:latin typeface="Cambria" panose="02040503050406030204" pitchFamily="18" charset="0"/>
              <a:ea typeface="Cambria" panose="02040503050406030204" pitchFamily="18" charset="0"/>
              <a:cs typeface="Times New Roman" panose="02020603050405020304" pitchFamily="18" charset="0"/>
            </a:endParaRPr>
          </a:p>
        </p:txBody>
      </p:sp>
      <p:sp>
        <p:nvSpPr>
          <p:cNvPr id="13" name="Hexagon 12">
            <a:extLst>
              <a:ext uri="{FF2B5EF4-FFF2-40B4-BE49-F238E27FC236}">
                <a16:creationId xmlns:a16="http://schemas.microsoft.com/office/drawing/2014/main" id="{D19A5806-7592-478F-A44B-3D1C8234DB7B}"/>
              </a:ext>
            </a:extLst>
          </p:cNvPr>
          <p:cNvSpPr/>
          <p:nvPr/>
        </p:nvSpPr>
        <p:spPr>
          <a:xfrm>
            <a:off x="3947486" y="2404905"/>
            <a:ext cx="4746820" cy="934296"/>
          </a:xfrm>
          <a:prstGeom prst="hexagon">
            <a:avLst/>
          </a:prstGeom>
          <a:solidFill>
            <a:schemeClr val="bg1"/>
          </a:solidFill>
          <a:ln w="38100">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defRPr/>
            </a:pPr>
            <a:r>
              <a:rPr lang="en-US" sz="6600" dirty="0">
                <a:solidFill>
                  <a:srgbClr val="0F5B42"/>
                </a:solidFill>
                <a:latin typeface="Cambria" panose="02040503050406030204" pitchFamily="18" charset="0"/>
                <a:ea typeface="Cambria" panose="02040503050406030204" pitchFamily="18" charset="0"/>
                <a:cs typeface="Times New Roman" panose="02020603050405020304" pitchFamily="18" charset="0"/>
              </a:rPr>
              <a:t>264 170</a:t>
            </a:r>
          </a:p>
        </p:txBody>
      </p:sp>
      <p:sp>
        <p:nvSpPr>
          <p:cNvPr id="14" name="Hexagon 13">
            <a:extLst>
              <a:ext uri="{FF2B5EF4-FFF2-40B4-BE49-F238E27FC236}">
                <a16:creationId xmlns:a16="http://schemas.microsoft.com/office/drawing/2014/main" id="{D19A5806-7592-478F-A44B-3D1C8234DB7B}"/>
              </a:ext>
            </a:extLst>
          </p:cNvPr>
          <p:cNvSpPr/>
          <p:nvPr/>
        </p:nvSpPr>
        <p:spPr>
          <a:xfrm>
            <a:off x="4586082" y="3541005"/>
            <a:ext cx="5127322" cy="904833"/>
          </a:xfrm>
          <a:prstGeom prst="hexagon">
            <a:avLst/>
          </a:prstGeom>
          <a:solidFill>
            <a:schemeClr val="bg1"/>
          </a:solidFill>
          <a:ln w="38100">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6600" b="0" i="0" u="none" strike="noStrike" kern="1200" cap="none" spc="0" normalizeH="0" baseline="0" noProof="0" dirty="0">
                <a:ln>
                  <a:noFill/>
                </a:ln>
                <a:solidFill>
                  <a:srgbClr val="0F5B42"/>
                </a:solidFill>
                <a:effectLst/>
                <a:uLnTx/>
                <a:uFillTx/>
                <a:latin typeface="Cambria" panose="02040503050406030204" pitchFamily="18" charset="0"/>
                <a:ea typeface="Cambria" panose="02040503050406030204" pitchFamily="18" charset="0"/>
                <a:cs typeface="Times New Roman" panose="02020603050405020304" pitchFamily="18" charset="0"/>
              </a:rPr>
              <a:t>264 180</a:t>
            </a:r>
          </a:p>
        </p:txBody>
      </p:sp>
      <p:sp>
        <p:nvSpPr>
          <p:cNvPr id="15" name="Hexagon 14">
            <a:extLst>
              <a:ext uri="{FF2B5EF4-FFF2-40B4-BE49-F238E27FC236}">
                <a16:creationId xmlns:a16="http://schemas.microsoft.com/office/drawing/2014/main" id="{D19A5806-7592-478F-A44B-3D1C8234DB7B}"/>
              </a:ext>
            </a:extLst>
          </p:cNvPr>
          <p:cNvSpPr/>
          <p:nvPr/>
        </p:nvSpPr>
        <p:spPr>
          <a:xfrm>
            <a:off x="5414327" y="4586436"/>
            <a:ext cx="4746820" cy="934296"/>
          </a:xfrm>
          <a:prstGeom prst="hexagon">
            <a:avLst/>
          </a:prstGeom>
          <a:solidFill>
            <a:schemeClr val="bg1"/>
          </a:solidFill>
          <a:ln w="38100">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defRPr/>
            </a:pPr>
            <a:r>
              <a:rPr lang="en-US" sz="6600" dirty="0">
                <a:solidFill>
                  <a:srgbClr val="0F5B42"/>
                </a:solidFill>
                <a:latin typeface="Cambria" panose="02040503050406030204" pitchFamily="18" charset="0"/>
                <a:ea typeface="Cambria" panose="02040503050406030204" pitchFamily="18" charset="0"/>
                <a:cs typeface="Times New Roman" panose="02020603050405020304" pitchFamily="18" charset="0"/>
              </a:rPr>
              <a:t>264 280</a:t>
            </a:r>
          </a:p>
        </p:txBody>
      </p:sp>
      <p:sp>
        <p:nvSpPr>
          <p:cNvPr id="16" name="Hexagon 15">
            <a:extLst>
              <a:ext uri="{FF2B5EF4-FFF2-40B4-BE49-F238E27FC236}">
                <a16:creationId xmlns:a16="http://schemas.microsoft.com/office/drawing/2014/main" id="{D19A5806-7592-478F-A44B-3D1C8234DB7B}"/>
              </a:ext>
            </a:extLst>
          </p:cNvPr>
          <p:cNvSpPr/>
          <p:nvPr/>
        </p:nvSpPr>
        <p:spPr>
          <a:xfrm>
            <a:off x="6482760" y="5656078"/>
            <a:ext cx="4746820" cy="934296"/>
          </a:xfrm>
          <a:prstGeom prst="hexagon">
            <a:avLst/>
          </a:prstGeom>
          <a:solidFill>
            <a:schemeClr val="bg1"/>
          </a:solidFill>
          <a:ln w="38100">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defRPr/>
            </a:pPr>
            <a:r>
              <a:rPr lang="en-US" sz="6600" dirty="0">
                <a:solidFill>
                  <a:srgbClr val="0F5B42"/>
                </a:solidFill>
                <a:latin typeface="Cambria" panose="02040503050406030204" pitchFamily="18" charset="0"/>
                <a:ea typeface="Cambria" panose="02040503050406030204" pitchFamily="18" charset="0"/>
                <a:cs typeface="Times New Roman" panose="02020603050405020304" pitchFamily="18" charset="0"/>
              </a:rPr>
              <a:t>263 180</a:t>
            </a:r>
          </a:p>
        </p:txBody>
      </p:sp>
      <p:pic>
        <p:nvPicPr>
          <p:cNvPr id="17" name="Picture 16">
            <a:extLst>
              <a:ext uri="{FF2B5EF4-FFF2-40B4-BE49-F238E27FC236}">
                <a16:creationId xmlns:a16="http://schemas.microsoft.com/office/drawing/2014/main" id="{4B5AB01C-ECF4-4CC5-B79D-24017FBE3B63}"/>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6551" y="88404"/>
            <a:ext cx="1600706" cy="1607820"/>
          </a:xfrm>
          <a:prstGeom prst="rect">
            <a:avLst/>
          </a:prstGeom>
        </p:spPr>
      </p:pic>
      <p:pic>
        <p:nvPicPr>
          <p:cNvPr id="6" name="Picture 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899143" y="5605208"/>
            <a:ext cx="1036036" cy="1036036"/>
          </a:xfrm>
          <a:prstGeom prst="rect">
            <a:avLst/>
          </a:prstGeom>
        </p:spPr>
      </p:pic>
      <p:pic>
        <p:nvPicPr>
          <p:cNvPr id="75" name="Picture 74"/>
          <p:cNvPicPr>
            <a:picLocks noChangeAspect="1"/>
          </p:cNvPicPr>
          <p:nvPr/>
        </p:nvPicPr>
        <p:blipFill rotWithShape="1">
          <a:blip r:embed="rId6">
            <a:duotone>
              <a:prstClr val="black"/>
              <a:srgbClr val="C00000">
                <a:tint val="45000"/>
                <a:satMod val="400000"/>
              </a:srgbClr>
            </a:duotone>
            <a:extLst>
              <a:ext uri="{BEBA8EAE-BF5A-486C-A8C5-ECC9F3942E4B}">
                <a14:imgProps xmlns:a14="http://schemas.microsoft.com/office/drawing/2010/main">
                  <a14:imgLayer r:embed="rId7">
                    <a14:imgEffect>
                      <a14:brightnessContrast contrast="-40000"/>
                    </a14:imgEffect>
                  </a14:imgLayer>
                </a14:imgProps>
              </a:ext>
            </a:extLst>
          </a:blip>
          <a:srcRect l="17375" r="24837" b="30163"/>
          <a:stretch/>
        </p:blipFill>
        <p:spPr>
          <a:xfrm>
            <a:off x="5695663" y="5038029"/>
            <a:ext cx="1250467" cy="1774795"/>
          </a:xfrm>
          <a:prstGeom prst="rect">
            <a:avLst/>
          </a:prstGeom>
        </p:spPr>
      </p:pic>
      <p:pic>
        <p:nvPicPr>
          <p:cNvPr id="78" name="Picture 77"/>
          <p:cNvPicPr>
            <a:picLocks noChangeAspect="1"/>
          </p:cNvPicPr>
          <p:nvPr/>
        </p:nvPicPr>
        <p:blipFill rotWithShape="1">
          <a:blip r:embed="rId8">
            <a:duotone>
              <a:prstClr val="black"/>
              <a:schemeClr val="accent5">
                <a:tint val="45000"/>
                <a:satMod val="400000"/>
              </a:schemeClr>
            </a:duotone>
          </a:blip>
          <a:srcRect l="23109" t="1236" r="25486" b="28725"/>
          <a:stretch/>
        </p:blipFill>
        <p:spPr>
          <a:xfrm>
            <a:off x="4863354" y="3971499"/>
            <a:ext cx="1364279" cy="1731793"/>
          </a:xfrm>
          <a:prstGeom prst="rect">
            <a:avLst/>
          </a:prstGeom>
        </p:spPr>
      </p:pic>
      <p:pic>
        <p:nvPicPr>
          <p:cNvPr id="81" name="Picture 80"/>
          <p:cNvPicPr>
            <a:picLocks noChangeAspect="1"/>
          </p:cNvPicPr>
          <p:nvPr/>
        </p:nvPicPr>
        <p:blipFill rotWithShape="1">
          <a:blip r:embed="rId9">
            <a:duotone>
              <a:prstClr val="black"/>
              <a:schemeClr val="accent6">
                <a:tint val="45000"/>
                <a:satMod val="400000"/>
              </a:schemeClr>
            </a:duotone>
          </a:blip>
          <a:srcRect l="27420" r="22304" b="32379"/>
          <a:stretch/>
        </p:blipFill>
        <p:spPr>
          <a:xfrm>
            <a:off x="4114774" y="3005550"/>
            <a:ext cx="1362836" cy="1627168"/>
          </a:xfrm>
          <a:prstGeom prst="rect">
            <a:avLst/>
          </a:prstGeom>
        </p:spPr>
      </p:pic>
      <p:pic>
        <p:nvPicPr>
          <p:cNvPr id="83" name="Picture 82"/>
          <p:cNvPicPr>
            <a:picLocks noChangeAspect="1"/>
          </p:cNvPicPr>
          <p:nvPr/>
        </p:nvPicPr>
        <p:blipFill>
          <a:blip r:embed="rId10"/>
          <a:stretch>
            <a:fillRect/>
          </a:stretch>
        </p:blipFill>
        <p:spPr>
          <a:xfrm>
            <a:off x="3288718" y="1794541"/>
            <a:ext cx="1488258" cy="1786555"/>
          </a:xfrm>
          <a:prstGeom prst="rect">
            <a:avLst/>
          </a:prstGeom>
        </p:spPr>
      </p:pic>
      <p:pic>
        <p:nvPicPr>
          <p:cNvPr id="19" name="Picture 18">
            <a:hlinkClick r:id="rId11" action="ppaction://hlinksldjump"/>
          </p:cNvPr>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513425" y="2857499"/>
            <a:ext cx="2889783" cy="3840815"/>
          </a:xfrm>
          <a:prstGeom prst="rect">
            <a:avLst/>
          </a:prstGeom>
        </p:spPr>
      </p:pic>
    </p:spTree>
    <p:extLst>
      <p:ext uri="{BB962C8B-B14F-4D97-AF65-F5344CB8AC3E}">
        <p14:creationId xmlns:p14="http://schemas.microsoft.com/office/powerpoint/2010/main" val="33174347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strVal val="#ppt_w+.3"/>
                                          </p:val>
                                        </p:tav>
                                        <p:tav tm="100000">
                                          <p:val>
                                            <p:strVal val="#ppt_w"/>
                                          </p:val>
                                        </p:tav>
                                      </p:tavLst>
                                    </p:anim>
                                    <p:anim calcmode="lin" valueType="num">
                                      <p:cBhvr>
                                        <p:cTn id="8" dur="500" fill="hold"/>
                                        <p:tgtEl>
                                          <p:spTgt spid="8"/>
                                        </p:tgtEl>
                                        <p:attrNameLst>
                                          <p:attrName>ppt_h</p:attrName>
                                        </p:attrNameLst>
                                      </p:cBhvr>
                                      <p:tavLst>
                                        <p:tav tm="0">
                                          <p:val>
                                            <p:strVal val="#ppt_h"/>
                                          </p:val>
                                        </p:tav>
                                        <p:tav tm="100000">
                                          <p:val>
                                            <p:strVal val="#ppt_h"/>
                                          </p:val>
                                        </p:tav>
                                      </p:tavLst>
                                    </p:anim>
                                    <p:animEffect transition="in" filter="fade">
                                      <p:cBhvr>
                                        <p:cTn id="9" dur="500"/>
                                        <p:tgtEl>
                                          <p:spTgt spid="8"/>
                                        </p:tgtEl>
                                      </p:cBhvr>
                                    </p:animEffect>
                                  </p:childTnLst>
                                </p:cTn>
                              </p:par>
                              <p:par>
                                <p:cTn id="10" presetID="22" presetClass="entr" presetSubtype="4" fill="hold" grpId="0" nodeType="with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wipe(down)">
                                      <p:cBhvr>
                                        <p:cTn id="12" dur="500"/>
                                        <p:tgtEl>
                                          <p:spTgt spid="14"/>
                                        </p:tgtEl>
                                      </p:cBhvr>
                                    </p:animEffect>
                                  </p:childTnLst>
                                </p:cTn>
                              </p:par>
                              <p:par>
                                <p:cTn id="13" presetID="22" presetClass="entr" presetSubtype="4" fill="hold" grpId="0" nodeType="with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wipe(down)">
                                      <p:cBhvr>
                                        <p:cTn id="15" dur="500"/>
                                        <p:tgtEl>
                                          <p:spTgt spid="15"/>
                                        </p:tgtEl>
                                      </p:cBhvr>
                                    </p:animEffect>
                                  </p:childTnLst>
                                </p:cTn>
                              </p:par>
                              <p:par>
                                <p:cTn id="16" presetID="22" presetClass="entr" presetSubtype="4" fill="hold" grpId="0" nodeType="withEffect">
                                  <p:stCondLst>
                                    <p:cond delay="0"/>
                                  </p:stCondLst>
                                  <p:childTnLst>
                                    <p:set>
                                      <p:cBhvr>
                                        <p:cTn id="17" dur="1" fill="hold">
                                          <p:stCondLst>
                                            <p:cond delay="0"/>
                                          </p:stCondLst>
                                        </p:cTn>
                                        <p:tgtEl>
                                          <p:spTgt spid="16"/>
                                        </p:tgtEl>
                                        <p:attrNameLst>
                                          <p:attrName>style.visibility</p:attrName>
                                        </p:attrNameLst>
                                      </p:cBhvr>
                                      <p:to>
                                        <p:strVal val="visible"/>
                                      </p:to>
                                    </p:set>
                                    <p:animEffect transition="in" filter="wipe(down)">
                                      <p:cBhvr>
                                        <p:cTn id="18" dur="500"/>
                                        <p:tgtEl>
                                          <p:spTgt spid="16"/>
                                        </p:tgtEl>
                                      </p:cBhvr>
                                    </p:animEffect>
                                  </p:childTnLst>
                                </p:cTn>
                              </p:par>
                              <p:par>
                                <p:cTn id="19" presetID="22" presetClass="entr" presetSubtype="4" fill="hold" grpId="0" nodeType="with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wipe(down)">
                                      <p:cBhvr>
                                        <p:cTn id="21" dur="500"/>
                                        <p:tgtEl>
                                          <p:spTgt spid="13"/>
                                        </p:tgtEl>
                                      </p:cBhvr>
                                    </p:animEffect>
                                  </p:childTnLst>
                                </p:cTn>
                              </p:par>
                            </p:childTnLst>
                          </p:cTn>
                        </p:par>
                      </p:childTnLst>
                    </p:cTn>
                  </p:par>
                  <p:par>
                    <p:cTn id="22" fill="hold">
                      <p:stCondLst>
                        <p:cond delay="indefinite"/>
                      </p:stCondLst>
                      <p:childTnLst>
                        <p:par>
                          <p:cTn id="23" fill="hold">
                            <p:stCondLst>
                              <p:cond delay="0"/>
                            </p:stCondLst>
                            <p:childTnLst>
                              <p:par>
                                <p:cTn id="24" presetID="49" presetClass="path" presetSubtype="0" accel="50000" decel="50000" fill="hold" nodeType="clickEffect">
                                  <p:stCondLst>
                                    <p:cond delay="0"/>
                                  </p:stCondLst>
                                  <p:childTnLst>
                                    <p:animMotion origin="layout" path="M -1.04167E-6 -2.59259E-6 L 0.6931 0.41713 " pathEditMode="relative" rAng="0" ptsTypes="AA">
                                      <p:cBhvr>
                                        <p:cTn id="25" dur="2000" fill="hold"/>
                                        <p:tgtEl>
                                          <p:spTgt spid="17"/>
                                        </p:tgtEl>
                                        <p:attrNameLst>
                                          <p:attrName>ppt_x</p:attrName>
                                          <p:attrName>ppt_y</p:attrName>
                                        </p:attrNameLst>
                                      </p:cBhvr>
                                      <p:rCtr x="34648" y="20856"/>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3" grpId="0" animBg="1"/>
      <p:bldP spid="14" grpId="0" animBg="1"/>
      <p:bldP spid="15" grpId="0" animBg="1"/>
      <p:bldP spid="16"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9C0CBB39-4514-4CD8-8DF7-D11D24549F9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372210" y="304107"/>
            <a:ext cx="2857500" cy="2857500"/>
          </a:xfrm>
          <a:prstGeom prst="rect">
            <a:avLst/>
          </a:prstGeom>
        </p:spPr>
      </p:pic>
      <p:sp>
        <p:nvSpPr>
          <p:cNvPr id="8" name="Speech Bubble: Rectangle with Corners Rounded 7">
            <a:extLst>
              <a:ext uri="{FF2B5EF4-FFF2-40B4-BE49-F238E27FC236}">
                <a16:creationId xmlns:a16="http://schemas.microsoft.com/office/drawing/2014/main" id="{0667024D-077C-41FB-84FC-D91D5651A194}"/>
              </a:ext>
            </a:extLst>
          </p:cNvPr>
          <p:cNvSpPr/>
          <p:nvPr/>
        </p:nvSpPr>
        <p:spPr>
          <a:xfrm>
            <a:off x="1775490" y="209406"/>
            <a:ext cx="7840345" cy="1607820"/>
          </a:xfrm>
          <a:prstGeom prst="wedgeRoundRectCallout">
            <a:avLst>
              <a:gd name="adj1" fmla="val 62786"/>
              <a:gd name="adj2" fmla="val 8254"/>
              <a:gd name="adj3" fmla="val 16667"/>
            </a:avLst>
          </a:prstGeom>
          <a:solidFill>
            <a:srgbClr val="0F5B42"/>
          </a:solidFill>
          <a:ln>
            <a:solidFill>
              <a:srgbClr val="0F5B4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0" b="0" i="0" u="none" strike="noStrike" kern="1200" cap="none" spc="0" normalizeH="0" baseline="0" noProof="0" dirty="0">
                <a:ln>
                  <a:noFill/>
                </a:ln>
                <a:solidFill>
                  <a:prstClr val="white"/>
                </a:solidFill>
                <a:effectLst/>
                <a:uLnTx/>
                <a:uFillTx/>
                <a:latin typeface="Cambria" panose="02040503050406030204" pitchFamily="18" charset="0"/>
                <a:ea typeface="Cambria" panose="02040503050406030204" pitchFamily="18" charset="0"/>
                <a:cs typeface="Times New Roman" panose="02020603050405020304" pitchFamily="18" charset="0"/>
              </a:rPr>
              <a:t>205 643 x 4 = ?</a:t>
            </a:r>
          </a:p>
        </p:txBody>
      </p:sp>
      <p:sp>
        <p:nvSpPr>
          <p:cNvPr id="13" name="Hexagon 12">
            <a:extLst>
              <a:ext uri="{FF2B5EF4-FFF2-40B4-BE49-F238E27FC236}">
                <a16:creationId xmlns:a16="http://schemas.microsoft.com/office/drawing/2014/main" id="{D19A5806-7592-478F-A44B-3D1C8234DB7B}"/>
              </a:ext>
            </a:extLst>
          </p:cNvPr>
          <p:cNvSpPr/>
          <p:nvPr/>
        </p:nvSpPr>
        <p:spPr>
          <a:xfrm>
            <a:off x="3947486" y="2404905"/>
            <a:ext cx="4746820" cy="934296"/>
          </a:xfrm>
          <a:prstGeom prst="hexagon">
            <a:avLst/>
          </a:prstGeom>
          <a:solidFill>
            <a:schemeClr val="bg1"/>
          </a:solidFill>
          <a:ln w="38100">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defRPr/>
            </a:pPr>
            <a:r>
              <a:rPr lang="en-US" sz="6600" dirty="0">
                <a:solidFill>
                  <a:srgbClr val="0F5B42"/>
                </a:solidFill>
                <a:latin typeface="Cambria" panose="02040503050406030204" pitchFamily="18" charset="0"/>
                <a:ea typeface="Cambria" panose="02040503050406030204" pitchFamily="18" charset="0"/>
                <a:cs typeface="Times New Roman" panose="02020603050405020304" pitchFamily="18" charset="0"/>
              </a:rPr>
              <a:t>822 562</a:t>
            </a:r>
          </a:p>
        </p:txBody>
      </p:sp>
      <p:sp>
        <p:nvSpPr>
          <p:cNvPr id="14" name="Hexagon 13">
            <a:extLst>
              <a:ext uri="{FF2B5EF4-FFF2-40B4-BE49-F238E27FC236}">
                <a16:creationId xmlns:a16="http://schemas.microsoft.com/office/drawing/2014/main" id="{D19A5806-7592-478F-A44B-3D1C8234DB7B}"/>
              </a:ext>
            </a:extLst>
          </p:cNvPr>
          <p:cNvSpPr/>
          <p:nvPr/>
        </p:nvSpPr>
        <p:spPr>
          <a:xfrm>
            <a:off x="4586082" y="3541005"/>
            <a:ext cx="5127322" cy="904833"/>
          </a:xfrm>
          <a:prstGeom prst="hexagon">
            <a:avLst/>
          </a:prstGeom>
          <a:solidFill>
            <a:schemeClr val="bg1"/>
          </a:solidFill>
          <a:ln w="38100">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defRPr/>
            </a:pPr>
            <a:r>
              <a:rPr lang="en-US" sz="6600" dirty="0">
                <a:solidFill>
                  <a:srgbClr val="0F5B42"/>
                </a:solidFill>
                <a:latin typeface="Cambria" panose="02040503050406030204" pitchFamily="18" charset="0"/>
                <a:ea typeface="Cambria" panose="02040503050406030204" pitchFamily="18" charset="0"/>
                <a:cs typeface="Times New Roman" panose="02020603050405020304" pitchFamily="18" charset="0"/>
              </a:rPr>
              <a:t>822 571</a:t>
            </a:r>
          </a:p>
        </p:txBody>
      </p:sp>
      <p:sp>
        <p:nvSpPr>
          <p:cNvPr id="15" name="Hexagon 14">
            <a:extLst>
              <a:ext uri="{FF2B5EF4-FFF2-40B4-BE49-F238E27FC236}">
                <a16:creationId xmlns:a16="http://schemas.microsoft.com/office/drawing/2014/main" id="{D19A5806-7592-478F-A44B-3D1C8234DB7B}"/>
              </a:ext>
            </a:extLst>
          </p:cNvPr>
          <p:cNvSpPr/>
          <p:nvPr/>
        </p:nvSpPr>
        <p:spPr>
          <a:xfrm>
            <a:off x="5414327" y="4586436"/>
            <a:ext cx="4746820" cy="934296"/>
          </a:xfrm>
          <a:prstGeom prst="hexagon">
            <a:avLst/>
          </a:prstGeom>
          <a:solidFill>
            <a:schemeClr val="bg1"/>
          </a:solidFill>
          <a:ln w="38100">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defRPr/>
            </a:pPr>
            <a:r>
              <a:rPr lang="en-US" sz="6600" dirty="0">
                <a:solidFill>
                  <a:srgbClr val="0F5B42"/>
                </a:solidFill>
                <a:latin typeface="Cambria" panose="02040503050406030204" pitchFamily="18" charset="0"/>
                <a:ea typeface="Cambria" panose="02040503050406030204" pitchFamily="18" charset="0"/>
                <a:cs typeface="Times New Roman" panose="02020603050405020304" pitchFamily="18" charset="0"/>
              </a:rPr>
              <a:t>822 572</a:t>
            </a:r>
          </a:p>
        </p:txBody>
      </p:sp>
      <p:sp>
        <p:nvSpPr>
          <p:cNvPr id="16" name="Hexagon 15">
            <a:extLst>
              <a:ext uri="{FF2B5EF4-FFF2-40B4-BE49-F238E27FC236}">
                <a16:creationId xmlns:a16="http://schemas.microsoft.com/office/drawing/2014/main" id="{D19A5806-7592-478F-A44B-3D1C8234DB7B}"/>
              </a:ext>
            </a:extLst>
          </p:cNvPr>
          <p:cNvSpPr/>
          <p:nvPr/>
        </p:nvSpPr>
        <p:spPr>
          <a:xfrm>
            <a:off x="6482760" y="5656078"/>
            <a:ext cx="4746820" cy="934296"/>
          </a:xfrm>
          <a:prstGeom prst="hexagon">
            <a:avLst/>
          </a:prstGeom>
          <a:solidFill>
            <a:schemeClr val="bg1"/>
          </a:solidFill>
          <a:ln w="38100">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6600" b="0" i="0" u="none" strike="noStrike" kern="1200" cap="none" spc="0" normalizeH="0" baseline="0" noProof="0" dirty="0">
                <a:ln>
                  <a:noFill/>
                </a:ln>
                <a:solidFill>
                  <a:srgbClr val="0F5B42"/>
                </a:solidFill>
                <a:effectLst/>
                <a:uLnTx/>
                <a:uFillTx/>
                <a:latin typeface="Cambria" panose="02040503050406030204" pitchFamily="18" charset="0"/>
                <a:ea typeface="Cambria" panose="02040503050406030204" pitchFamily="18" charset="0"/>
                <a:cs typeface="Times New Roman" panose="02020603050405020304" pitchFamily="18" charset="0"/>
              </a:rPr>
              <a:t>822 572</a:t>
            </a:r>
          </a:p>
        </p:txBody>
      </p:sp>
      <p:pic>
        <p:nvPicPr>
          <p:cNvPr id="17" name="Picture 16">
            <a:extLst>
              <a:ext uri="{FF2B5EF4-FFF2-40B4-BE49-F238E27FC236}">
                <a16:creationId xmlns:a16="http://schemas.microsoft.com/office/drawing/2014/main" id="{4B5AB01C-ECF4-4CC5-B79D-24017FBE3B63}"/>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6551" y="88404"/>
            <a:ext cx="1600706" cy="1607820"/>
          </a:xfrm>
          <a:prstGeom prst="rect">
            <a:avLst/>
          </a:prstGeom>
        </p:spPr>
      </p:pic>
      <p:pic>
        <p:nvPicPr>
          <p:cNvPr id="6" name="Picture 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899143" y="5605208"/>
            <a:ext cx="1036036" cy="1036036"/>
          </a:xfrm>
          <a:prstGeom prst="rect">
            <a:avLst/>
          </a:prstGeom>
        </p:spPr>
      </p:pic>
      <p:pic>
        <p:nvPicPr>
          <p:cNvPr id="75" name="Picture 74"/>
          <p:cNvPicPr>
            <a:picLocks noChangeAspect="1"/>
          </p:cNvPicPr>
          <p:nvPr/>
        </p:nvPicPr>
        <p:blipFill rotWithShape="1">
          <a:blip r:embed="rId6">
            <a:duotone>
              <a:prstClr val="black"/>
              <a:srgbClr val="C00000">
                <a:tint val="45000"/>
                <a:satMod val="400000"/>
              </a:srgbClr>
            </a:duotone>
            <a:extLst>
              <a:ext uri="{BEBA8EAE-BF5A-486C-A8C5-ECC9F3942E4B}">
                <a14:imgProps xmlns:a14="http://schemas.microsoft.com/office/drawing/2010/main">
                  <a14:imgLayer r:embed="rId7">
                    <a14:imgEffect>
                      <a14:brightnessContrast contrast="-40000"/>
                    </a14:imgEffect>
                  </a14:imgLayer>
                </a14:imgProps>
              </a:ext>
            </a:extLst>
          </a:blip>
          <a:srcRect l="17375" r="24837" b="30163"/>
          <a:stretch/>
        </p:blipFill>
        <p:spPr>
          <a:xfrm>
            <a:off x="5695663" y="5038029"/>
            <a:ext cx="1250467" cy="1774795"/>
          </a:xfrm>
          <a:prstGeom prst="rect">
            <a:avLst/>
          </a:prstGeom>
        </p:spPr>
      </p:pic>
      <p:pic>
        <p:nvPicPr>
          <p:cNvPr id="78" name="Picture 77"/>
          <p:cNvPicPr>
            <a:picLocks noChangeAspect="1"/>
          </p:cNvPicPr>
          <p:nvPr/>
        </p:nvPicPr>
        <p:blipFill rotWithShape="1">
          <a:blip r:embed="rId8">
            <a:duotone>
              <a:prstClr val="black"/>
              <a:schemeClr val="accent5">
                <a:tint val="45000"/>
                <a:satMod val="400000"/>
              </a:schemeClr>
            </a:duotone>
          </a:blip>
          <a:srcRect l="23109" t="1236" r="25486" b="28725"/>
          <a:stretch/>
        </p:blipFill>
        <p:spPr>
          <a:xfrm>
            <a:off x="4863354" y="3971499"/>
            <a:ext cx="1364279" cy="1731793"/>
          </a:xfrm>
          <a:prstGeom prst="rect">
            <a:avLst/>
          </a:prstGeom>
        </p:spPr>
      </p:pic>
      <p:pic>
        <p:nvPicPr>
          <p:cNvPr id="81" name="Picture 80"/>
          <p:cNvPicPr>
            <a:picLocks noChangeAspect="1"/>
          </p:cNvPicPr>
          <p:nvPr/>
        </p:nvPicPr>
        <p:blipFill rotWithShape="1">
          <a:blip r:embed="rId9">
            <a:duotone>
              <a:prstClr val="black"/>
              <a:schemeClr val="accent6">
                <a:tint val="45000"/>
                <a:satMod val="400000"/>
              </a:schemeClr>
            </a:duotone>
          </a:blip>
          <a:srcRect l="27420" r="22304" b="32379"/>
          <a:stretch/>
        </p:blipFill>
        <p:spPr>
          <a:xfrm>
            <a:off x="4114774" y="3005550"/>
            <a:ext cx="1362836" cy="1627168"/>
          </a:xfrm>
          <a:prstGeom prst="rect">
            <a:avLst/>
          </a:prstGeom>
        </p:spPr>
      </p:pic>
      <p:pic>
        <p:nvPicPr>
          <p:cNvPr id="83" name="Picture 82"/>
          <p:cNvPicPr>
            <a:picLocks noChangeAspect="1"/>
          </p:cNvPicPr>
          <p:nvPr/>
        </p:nvPicPr>
        <p:blipFill>
          <a:blip r:embed="rId10"/>
          <a:stretch>
            <a:fillRect/>
          </a:stretch>
        </p:blipFill>
        <p:spPr>
          <a:xfrm>
            <a:off x="3288718" y="1794541"/>
            <a:ext cx="1488258" cy="1786555"/>
          </a:xfrm>
          <a:prstGeom prst="rect">
            <a:avLst/>
          </a:prstGeom>
        </p:spPr>
      </p:pic>
      <p:pic>
        <p:nvPicPr>
          <p:cNvPr id="19" name="Picture 18">
            <a:hlinkClick r:id="rId11" action="ppaction://hlinksldjump"/>
          </p:cNvPr>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513425" y="2857499"/>
            <a:ext cx="2889783" cy="3840815"/>
          </a:xfrm>
          <a:prstGeom prst="rect">
            <a:avLst/>
          </a:prstGeom>
        </p:spPr>
      </p:pic>
    </p:spTree>
    <p:extLst>
      <p:ext uri="{BB962C8B-B14F-4D97-AF65-F5344CB8AC3E}">
        <p14:creationId xmlns:p14="http://schemas.microsoft.com/office/powerpoint/2010/main" val="13658711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strVal val="#ppt_w+.3"/>
                                          </p:val>
                                        </p:tav>
                                        <p:tav tm="100000">
                                          <p:val>
                                            <p:strVal val="#ppt_w"/>
                                          </p:val>
                                        </p:tav>
                                      </p:tavLst>
                                    </p:anim>
                                    <p:anim calcmode="lin" valueType="num">
                                      <p:cBhvr>
                                        <p:cTn id="8" dur="500" fill="hold"/>
                                        <p:tgtEl>
                                          <p:spTgt spid="8"/>
                                        </p:tgtEl>
                                        <p:attrNameLst>
                                          <p:attrName>ppt_h</p:attrName>
                                        </p:attrNameLst>
                                      </p:cBhvr>
                                      <p:tavLst>
                                        <p:tav tm="0">
                                          <p:val>
                                            <p:strVal val="#ppt_h"/>
                                          </p:val>
                                        </p:tav>
                                        <p:tav tm="100000">
                                          <p:val>
                                            <p:strVal val="#ppt_h"/>
                                          </p:val>
                                        </p:tav>
                                      </p:tavLst>
                                    </p:anim>
                                    <p:animEffect transition="in" filter="fade">
                                      <p:cBhvr>
                                        <p:cTn id="9" dur="500"/>
                                        <p:tgtEl>
                                          <p:spTgt spid="8"/>
                                        </p:tgtEl>
                                      </p:cBhvr>
                                    </p:animEffect>
                                  </p:childTnLst>
                                </p:cTn>
                              </p:par>
                              <p:par>
                                <p:cTn id="10" presetID="22" presetClass="entr" presetSubtype="4" fill="hold" grpId="0" nodeType="with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wipe(down)">
                                      <p:cBhvr>
                                        <p:cTn id="12" dur="500"/>
                                        <p:tgtEl>
                                          <p:spTgt spid="14"/>
                                        </p:tgtEl>
                                      </p:cBhvr>
                                    </p:animEffect>
                                  </p:childTnLst>
                                </p:cTn>
                              </p:par>
                              <p:par>
                                <p:cTn id="13" presetID="22" presetClass="entr" presetSubtype="4" fill="hold" grpId="0" nodeType="with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wipe(down)">
                                      <p:cBhvr>
                                        <p:cTn id="15" dur="500"/>
                                        <p:tgtEl>
                                          <p:spTgt spid="15"/>
                                        </p:tgtEl>
                                      </p:cBhvr>
                                    </p:animEffect>
                                  </p:childTnLst>
                                </p:cTn>
                              </p:par>
                              <p:par>
                                <p:cTn id="16" presetID="22" presetClass="entr" presetSubtype="4" fill="hold" grpId="0" nodeType="withEffect">
                                  <p:stCondLst>
                                    <p:cond delay="0"/>
                                  </p:stCondLst>
                                  <p:childTnLst>
                                    <p:set>
                                      <p:cBhvr>
                                        <p:cTn id="17" dur="1" fill="hold">
                                          <p:stCondLst>
                                            <p:cond delay="0"/>
                                          </p:stCondLst>
                                        </p:cTn>
                                        <p:tgtEl>
                                          <p:spTgt spid="16"/>
                                        </p:tgtEl>
                                        <p:attrNameLst>
                                          <p:attrName>style.visibility</p:attrName>
                                        </p:attrNameLst>
                                      </p:cBhvr>
                                      <p:to>
                                        <p:strVal val="visible"/>
                                      </p:to>
                                    </p:set>
                                    <p:animEffect transition="in" filter="wipe(down)">
                                      <p:cBhvr>
                                        <p:cTn id="18" dur="500"/>
                                        <p:tgtEl>
                                          <p:spTgt spid="16"/>
                                        </p:tgtEl>
                                      </p:cBhvr>
                                    </p:animEffect>
                                  </p:childTnLst>
                                </p:cTn>
                              </p:par>
                              <p:par>
                                <p:cTn id="19" presetID="22" presetClass="entr" presetSubtype="4" fill="hold" grpId="0" nodeType="with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wipe(down)">
                                      <p:cBhvr>
                                        <p:cTn id="21" dur="500"/>
                                        <p:tgtEl>
                                          <p:spTgt spid="13"/>
                                        </p:tgtEl>
                                      </p:cBhvr>
                                    </p:animEffect>
                                  </p:childTnLst>
                                </p:cTn>
                              </p:par>
                            </p:childTnLst>
                          </p:cTn>
                        </p:par>
                      </p:childTnLst>
                    </p:cTn>
                  </p:par>
                  <p:par>
                    <p:cTn id="22" fill="hold">
                      <p:stCondLst>
                        <p:cond delay="indefinite"/>
                      </p:stCondLst>
                      <p:childTnLst>
                        <p:par>
                          <p:cTn id="23" fill="hold">
                            <p:stCondLst>
                              <p:cond delay="0"/>
                            </p:stCondLst>
                            <p:childTnLst>
                              <p:par>
                                <p:cTn id="24" presetID="49" presetClass="path" presetSubtype="0" accel="50000" decel="50000" fill="hold" nodeType="clickEffect">
                                  <p:stCondLst>
                                    <p:cond delay="0"/>
                                  </p:stCondLst>
                                  <p:childTnLst>
                                    <p:animMotion origin="layout" path="M -1.04167E-6 -2.59259E-6 L 0.83607 0.73797 " pathEditMode="relative" rAng="0" ptsTypes="AA">
                                      <p:cBhvr>
                                        <p:cTn id="25" dur="2000" fill="hold"/>
                                        <p:tgtEl>
                                          <p:spTgt spid="17"/>
                                        </p:tgtEl>
                                        <p:attrNameLst>
                                          <p:attrName>ppt_x</p:attrName>
                                          <p:attrName>ppt_y</p:attrName>
                                        </p:attrNameLst>
                                      </p:cBhvr>
                                      <p:rCtr x="41797" y="36898"/>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3" grpId="0" animBg="1"/>
      <p:bldP spid="14" grpId="0" animBg="1"/>
      <p:bldP spid="15" grpId="0" animBg="1"/>
      <p:bldP spid="16"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A68F29AF-4BD0-4151-863C-740F09A5919E}"/>
              </a:ext>
            </a:extLst>
          </p:cNvPr>
          <p:cNvSpPr/>
          <p:nvPr/>
        </p:nvSpPr>
        <p:spPr>
          <a:xfrm>
            <a:off x="0" y="0"/>
            <a:ext cx="12192000" cy="6858000"/>
          </a:xfrm>
          <a:prstGeom prst="rect">
            <a:avLst/>
          </a:prstGeom>
          <a:solidFill>
            <a:srgbClr val="FF9C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pic>
        <p:nvPicPr>
          <p:cNvPr id="5" name="图片 4">
            <a:extLst>
              <a:ext uri="{FF2B5EF4-FFF2-40B4-BE49-F238E27FC236}">
                <a16:creationId xmlns:a16="http://schemas.microsoft.com/office/drawing/2014/main" id="{DE71E657-1DCC-4C29-B295-5150A19CA09A}"/>
              </a:ext>
            </a:extLst>
          </p:cNvPr>
          <p:cNvPicPr>
            <a:picLocks noChangeAspect="1"/>
          </p:cNvPicPr>
          <p:nvPr/>
        </p:nvPicPr>
        <p:blipFill rotWithShape="1">
          <a:blip r:embed="rId2">
            <a:extLst>
              <a:ext uri="{28A0092B-C50C-407E-A947-70E740481C1C}">
                <a14:useLocalDpi xmlns:a14="http://schemas.microsoft.com/office/drawing/2010/main" val="0"/>
              </a:ext>
            </a:extLst>
          </a:blip>
          <a:srcRect t="-5186" r="-2455"/>
          <a:stretch/>
        </p:blipFill>
        <p:spPr>
          <a:xfrm>
            <a:off x="0" y="-355600"/>
            <a:ext cx="12484100" cy="7213600"/>
          </a:xfrm>
          <a:prstGeom prst="rect">
            <a:avLst/>
          </a:prstGeom>
        </p:spPr>
      </p:pic>
      <p:sp>
        <p:nvSpPr>
          <p:cNvPr id="11" name="椭圆 10">
            <a:extLst>
              <a:ext uri="{FF2B5EF4-FFF2-40B4-BE49-F238E27FC236}">
                <a16:creationId xmlns:a16="http://schemas.microsoft.com/office/drawing/2014/main" id="{EEB678B1-4113-423B-80B2-C6ACFE20F17F}"/>
              </a:ext>
            </a:extLst>
          </p:cNvPr>
          <p:cNvSpPr/>
          <p:nvPr/>
        </p:nvSpPr>
        <p:spPr>
          <a:xfrm>
            <a:off x="244475" y="1405165"/>
            <a:ext cx="4455885" cy="4455885"/>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dirty="0">
              <a:ln>
                <a:noFill/>
              </a:ln>
              <a:solidFill>
                <a:prstClr val="white"/>
              </a:solidFill>
              <a:effectLst/>
              <a:uLnTx/>
              <a:uFillTx/>
              <a:latin typeface="字魂151号-联盟综艺体" panose="00000500000000000000" pitchFamily="2" charset="-122"/>
              <a:ea typeface="字魂151号-联盟综艺体" panose="00000500000000000000" pitchFamily="2" charset="-122"/>
              <a:cs typeface="+mn-cs"/>
            </a:endParaRPr>
          </a:p>
        </p:txBody>
      </p:sp>
      <p:pic>
        <p:nvPicPr>
          <p:cNvPr id="18" name="图片 17">
            <a:extLst>
              <a:ext uri="{FF2B5EF4-FFF2-40B4-BE49-F238E27FC236}">
                <a16:creationId xmlns:a16="http://schemas.microsoft.com/office/drawing/2014/main" id="{899B9657-6833-4E5B-8345-49EDA3C2BD2C}"/>
              </a:ext>
            </a:extLst>
          </p:cNvPr>
          <p:cNvPicPr>
            <a:picLocks noChangeAspect="1"/>
          </p:cNvPicPr>
          <p:nvPr/>
        </p:nvPicPr>
        <p:blipFill>
          <a:blip r:embed="rId3" cstate="print">
            <a:extLst>
              <a:ext uri="{BEBA8EAE-BF5A-486C-A8C5-ECC9F3942E4B}">
                <a14:imgProps xmlns:a14="http://schemas.microsoft.com/office/drawing/2010/main">
                  <a14:imgLayer r:embed="rId4">
                    <a14:imgEffect>
                      <a14:backgroundRemoval t="10000" b="94200" l="10000" r="97900"/>
                    </a14:imgEffect>
                  </a14:imgLayer>
                </a14:imgProps>
              </a:ext>
              <a:ext uri="{28A0092B-C50C-407E-A947-70E740481C1C}">
                <a14:useLocalDpi xmlns:a14="http://schemas.microsoft.com/office/drawing/2010/main" val="0"/>
              </a:ext>
            </a:extLst>
          </a:blip>
          <a:srcRect/>
          <a:stretch/>
        </p:blipFill>
        <p:spPr>
          <a:xfrm>
            <a:off x="602286" y="1631256"/>
            <a:ext cx="3782830" cy="3782830"/>
          </a:xfrm>
          <a:prstGeom prst="rect">
            <a:avLst/>
          </a:prstGeom>
        </p:spPr>
      </p:pic>
      <p:pic>
        <p:nvPicPr>
          <p:cNvPr id="24" name="图片 4">
            <a:extLst>
              <a:ext uri="{FF2B5EF4-FFF2-40B4-BE49-F238E27FC236}">
                <a16:creationId xmlns:a16="http://schemas.microsoft.com/office/drawing/2014/main" id="{78092E03-EBE1-4057-A034-8CBBFFFF0591}"/>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989953" y="4049348"/>
            <a:ext cx="3202047" cy="2935210"/>
          </a:xfrm>
          <a:prstGeom prst="rect">
            <a:avLst/>
          </a:prstGeom>
        </p:spPr>
      </p:pic>
      <p:pic>
        <p:nvPicPr>
          <p:cNvPr id="6" name="Picture 5">
            <a:extLst>
              <a:ext uri="{FF2B5EF4-FFF2-40B4-BE49-F238E27FC236}">
                <a16:creationId xmlns:a16="http://schemas.microsoft.com/office/drawing/2014/main" id="{921EA61D-1BBF-2DA4-6FB5-12F67711FEB1}"/>
              </a:ext>
            </a:extLst>
          </p:cNvPr>
          <p:cNvPicPr>
            <a:picLocks noChangeAspect="1"/>
          </p:cNvPicPr>
          <p:nvPr/>
        </p:nvPicPr>
        <p:blipFill>
          <a:blip r:embed="rId6"/>
          <a:stretch>
            <a:fillRect/>
          </a:stretch>
        </p:blipFill>
        <p:spPr>
          <a:xfrm>
            <a:off x="5714788" y="-237348"/>
            <a:ext cx="4877223" cy="3078747"/>
          </a:xfrm>
          <a:prstGeom prst="rect">
            <a:avLst/>
          </a:prstGeom>
        </p:spPr>
      </p:pic>
      <p:pic>
        <p:nvPicPr>
          <p:cNvPr id="2" name="Picture 1">
            <a:extLst>
              <a:ext uri="{FF2B5EF4-FFF2-40B4-BE49-F238E27FC236}">
                <a16:creationId xmlns:a16="http://schemas.microsoft.com/office/drawing/2014/main" id="{5EFB2D82-5089-7072-FFF7-1A3A88E5237D}"/>
              </a:ext>
            </a:extLst>
          </p:cNvPr>
          <p:cNvPicPr>
            <a:picLocks noChangeAspect="1"/>
          </p:cNvPicPr>
          <p:nvPr/>
        </p:nvPicPr>
        <p:blipFill>
          <a:blip r:embed="rId7"/>
          <a:stretch>
            <a:fillRect/>
          </a:stretch>
        </p:blipFill>
        <p:spPr>
          <a:xfrm>
            <a:off x="4237117" y="1504950"/>
            <a:ext cx="8266162" cy="2624450"/>
          </a:xfrm>
          <a:prstGeom prst="rect">
            <a:avLst/>
          </a:prstGeom>
        </p:spPr>
      </p:pic>
      <p:sp>
        <p:nvSpPr>
          <p:cNvPr id="3" name="TextBox 2">
            <a:extLst>
              <a:ext uri="{FF2B5EF4-FFF2-40B4-BE49-F238E27FC236}">
                <a16:creationId xmlns:a16="http://schemas.microsoft.com/office/drawing/2014/main" id="{1B87C403-8BBB-25AF-F297-287AB88A3859}"/>
              </a:ext>
            </a:extLst>
          </p:cNvPr>
          <p:cNvSpPr txBox="1"/>
          <p:nvPr/>
        </p:nvSpPr>
        <p:spPr>
          <a:xfrm>
            <a:off x="7429500" y="3971925"/>
            <a:ext cx="1828800" cy="646331"/>
          </a:xfrm>
          <a:prstGeom prst="rect">
            <a:avLst/>
          </a:prstGeom>
          <a:noFill/>
        </p:spPr>
        <p:txBody>
          <a:bodyPr wrap="square" rtlCol="0">
            <a:spAutoFit/>
          </a:bodyPr>
          <a:lstStyle/>
          <a:p>
            <a:r>
              <a:rPr lang="en-US" sz="3600" b="1" dirty="0">
                <a:latin typeface="Cambria" panose="02040503050406030204" pitchFamily="18" charset="0"/>
                <a:ea typeface="Cambria" panose="02040503050406030204" pitchFamily="18" charset="0"/>
              </a:rPr>
              <a:t>(</a:t>
            </a:r>
            <a:r>
              <a:rPr lang="en-US" sz="3600" b="1" dirty="0" err="1">
                <a:latin typeface="Cambria" panose="02040503050406030204" pitchFamily="18" charset="0"/>
                <a:ea typeface="Cambria" panose="02040503050406030204" pitchFamily="18" charset="0"/>
              </a:rPr>
              <a:t>Tiết</a:t>
            </a:r>
            <a:r>
              <a:rPr lang="en-US" sz="3600" b="1" dirty="0">
                <a:latin typeface="Cambria" panose="02040503050406030204" pitchFamily="18" charset="0"/>
                <a:ea typeface="Cambria" panose="02040503050406030204" pitchFamily="18" charset="0"/>
              </a:rPr>
              <a:t> 2)</a:t>
            </a:r>
          </a:p>
        </p:txBody>
      </p:sp>
    </p:spTree>
    <p:extLst>
      <p:ext uri="{BB962C8B-B14F-4D97-AF65-F5344CB8AC3E}">
        <p14:creationId xmlns:p14="http://schemas.microsoft.com/office/powerpoint/2010/main" val="32893268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childTnLst>
                                </p:cTn>
                              </p:par>
                              <p:par>
                                <p:cTn id="10" presetID="22" presetClass="entr" presetSubtype="4" fill="hold" nodeType="with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wipe(down)">
                                      <p:cBhvr>
                                        <p:cTn id="12" dur="500"/>
                                        <p:tgtEl>
                                          <p:spTgt spid="18"/>
                                        </p:tgtEl>
                                      </p:cBhvr>
                                    </p:animEffect>
                                  </p:childTnLst>
                                </p:cTn>
                              </p:par>
                              <p:par>
                                <p:cTn id="13" presetID="22" presetClass="entr" presetSubtype="4" fill="hold" nodeType="withEffect">
                                  <p:stCondLst>
                                    <p:cond delay="0"/>
                                  </p:stCondLst>
                                  <p:childTnLst>
                                    <p:set>
                                      <p:cBhvr>
                                        <p:cTn id="14" dur="1" fill="hold">
                                          <p:stCondLst>
                                            <p:cond delay="0"/>
                                          </p:stCondLst>
                                        </p:cTn>
                                        <p:tgtEl>
                                          <p:spTgt spid="24"/>
                                        </p:tgtEl>
                                        <p:attrNameLst>
                                          <p:attrName>style.visibility</p:attrName>
                                        </p:attrNameLst>
                                      </p:cBhvr>
                                      <p:to>
                                        <p:strVal val="visible"/>
                                      </p:to>
                                    </p:set>
                                    <p:animEffect transition="in" filter="wipe(down)">
                                      <p:cBhvr>
                                        <p:cTn id="15" dur="500"/>
                                        <p:tgtEl>
                                          <p:spTgt spid="24"/>
                                        </p:tgtEl>
                                      </p:cBhvr>
                                    </p:animEffect>
                                  </p:childTnLst>
                                </p:cTn>
                              </p:par>
                            </p:childTnLst>
                          </p:cTn>
                        </p:par>
                      </p:childTnLst>
                    </p:cTn>
                  </p:par>
                  <p:par>
                    <p:cTn id="16" fill="hold">
                      <p:stCondLst>
                        <p:cond delay="indefinite"/>
                      </p:stCondLst>
                      <p:childTnLst>
                        <p:par>
                          <p:cTn id="17" fill="hold">
                            <p:stCondLst>
                              <p:cond delay="0"/>
                            </p:stCondLst>
                            <p:childTnLst>
                              <p:par>
                                <p:cTn id="18" presetID="53" presetClass="entr" presetSubtype="16" fill="hold" nodeType="clickEffect">
                                  <p:stCondLst>
                                    <p:cond delay="0"/>
                                  </p:stCondLst>
                                  <p:childTnLst>
                                    <p:set>
                                      <p:cBhvr>
                                        <p:cTn id="19" dur="1" fill="hold">
                                          <p:stCondLst>
                                            <p:cond delay="0"/>
                                          </p:stCondLst>
                                        </p:cTn>
                                        <p:tgtEl>
                                          <p:spTgt spid="2"/>
                                        </p:tgtEl>
                                        <p:attrNameLst>
                                          <p:attrName>style.visibility</p:attrName>
                                        </p:attrNameLst>
                                      </p:cBhvr>
                                      <p:to>
                                        <p:strVal val="visible"/>
                                      </p:to>
                                    </p:set>
                                    <p:anim calcmode="lin" valueType="num">
                                      <p:cBhvr>
                                        <p:cTn id="20" dur="500" fill="hold"/>
                                        <p:tgtEl>
                                          <p:spTgt spid="2"/>
                                        </p:tgtEl>
                                        <p:attrNameLst>
                                          <p:attrName>ppt_w</p:attrName>
                                        </p:attrNameLst>
                                      </p:cBhvr>
                                      <p:tavLst>
                                        <p:tav tm="0">
                                          <p:val>
                                            <p:fltVal val="0"/>
                                          </p:val>
                                        </p:tav>
                                        <p:tav tm="100000">
                                          <p:val>
                                            <p:strVal val="#ppt_w"/>
                                          </p:val>
                                        </p:tav>
                                      </p:tavLst>
                                    </p:anim>
                                    <p:anim calcmode="lin" valueType="num">
                                      <p:cBhvr>
                                        <p:cTn id="21" dur="500" fill="hold"/>
                                        <p:tgtEl>
                                          <p:spTgt spid="2"/>
                                        </p:tgtEl>
                                        <p:attrNameLst>
                                          <p:attrName>ppt_h</p:attrName>
                                        </p:attrNameLst>
                                      </p:cBhvr>
                                      <p:tavLst>
                                        <p:tav tm="0">
                                          <p:val>
                                            <p:fltVal val="0"/>
                                          </p:val>
                                        </p:tav>
                                        <p:tav tm="100000">
                                          <p:val>
                                            <p:strVal val="#ppt_h"/>
                                          </p:val>
                                        </p:tav>
                                      </p:tavLst>
                                    </p:anim>
                                    <p:animEffect transition="in" filter="fade">
                                      <p:cBhvr>
                                        <p:cTn id="22" dur="500"/>
                                        <p:tgtEl>
                                          <p:spTgt spid="2"/>
                                        </p:tgtEl>
                                      </p:cBhvr>
                                    </p:animEffect>
                                  </p:childTnLst>
                                </p:cTn>
                              </p:par>
                            </p:childTnLst>
                          </p:cTn>
                        </p:par>
                      </p:childTnLst>
                    </p:cTn>
                  </p:par>
                  <p:par>
                    <p:cTn id="23" fill="hold">
                      <p:stCondLst>
                        <p:cond delay="indefinite"/>
                      </p:stCondLst>
                      <p:childTnLst>
                        <p:par>
                          <p:cTn id="24" fill="hold">
                            <p:stCondLst>
                              <p:cond delay="0"/>
                            </p:stCondLst>
                            <p:childTnLst>
                              <p:par>
                                <p:cTn id="25" presetID="42" presetClass="entr" presetSubtype="0" fill="hold" grpId="0" nodeType="clickEffect">
                                  <p:stCondLst>
                                    <p:cond delay="0"/>
                                  </p:stCondLst>
                                  <p:childTnLst>
                                    <p:set>
                                      <p:cBhvr>
                                        <p:cTn id="26" dur="1" fill="hold">
                                          <p:stCondLst>
                                            <p:cond delay="0"/>
                                          </p:stCondLst>
                                        </p:cTn>
                                        <p:tgtEl>
                                          <p:spTgt spid="3"/>
                                        </p:tgtEl>
                                        <p:attrNameLst>
                                          <p:attrName>style.visibility</p:attrName>
                                        </p:attrNameLst>
                                      </p:cBhvr>
                                      <p:to>
                                        <p:strVal val="visible"/>
                                      </p:to>
                                    </p:set>
                                    <p:animEffect transition="in" filter="fade">
                                      <p:cBhvr>
                                        <p:cTn id="27" dur="1000"/>
                                        <p:tgtEl>
                                          <p:spTgt spid="3"/>
                                        </p:tgtEl>
                                      </p:cBhvr>
                                    </p:animEffect>
                                    <p:anim calcmode="lin" valueType="num">
                                      <p:cBhvr>
                                        <p:cTn id="28" dur="1000" fill="hold"/>
                                        <p:tgtEl>
                                          <p:spTgt spid="3"/>
                                        </p:tgtEl>
                                        <p:attrNameLst>
                                          <p:attrName>ppt_x</p:attrName>
                                        </p:attrNameLst>
                                      </p:cBhvr>
                                      <p:tavLst>
                                        <p:tav tm="0">
                                          <p:val>
                                            <p:strVal val="#ppt_x"/>
                                          </p:val>
                                        </p:tav>
                                        <p:tav tm="100000">
                                          <p:val>
                                            <p:strVal val="#ppt_x"/>
                                          </p:val>
                                        </p:tav>
                                      </p:tavLst>
                                    </p:anim>
                                    <p:anim calcmode="lin" valueType="num">
                                      <p:cBhvr>
                                        <p:cTn id="2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A68F29AF-4BD0-4151-863C-740F09A5919E}"/>
              </a:ext>
            </a:extLst>
          </p:cNvPr>
          <p:cNvSpPr/>
          <p:nvPr/>
        </p:nvSpPr>
        <p:spPr>
          <a:xfrm>
            <a:off x="0" y="0"/>
            <a:ext cx="12192000" cy="6858000"/>
          </a:xfrm>
          <a:prstGeom prst="rect">
            <a:avLst/>
          </a:prstGeom>
          <a:solidFill>
            <a:srgbClr val="FF9C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pic>
        <p:nvPicPr>
          <p:cNvPr id="5" name="图片 4">
            <a:extLst>
              <a:ext uri="{FF2B5EF4-FFF2-40B4-BE49-F238E27FC236}">
                <a16:creationId xmlns:a16="http://schemas.microsoft.com/office/drawing/2014/main" id="{DE71E657-1DCC-4C29-B295-5150A19CA09A}"/>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pic>
        <p:nvPicPr>
          <p:cNvPr id="6" name="图片 5">
            <a:extLst>
              <a:ext uri="{FF2B5EF4-FFF2-40B4-BE49-F238E27FC236}">
                <a16:creationId xmlns:a16="http://schemas.microsoft.com/office/drawing/2014/main" id="{9FFD83C9-4C61-4B1F-8B57-BF8AC95B6C8D}"/>
              </a:ext>
            </a:extLst>
          </p:cNvPr>
          <p:cNvPicPr>
            <a:picLocks noChangeAspect="1"/>
          </p:cNvPicPr>
          <p:nvPr/>
        </p:nvPicPr>
        <p:blipFill rotWithShape="1">
          <a:blip r:embed="rId4" cstate="email">
            <a:extLst>
              <a:ext uri="{BEBA8EAE-BF5A-486C-A8C5-ECC9F3942E4B}">
                <a14:imgProps xmlns:a14="http://schemas.microsoft.com/office/drawing/2010/main">
                  <a14:imgLayer r:embed="rId5">
                    <a14:imgEffect>
                      <a14:backgroundRemoval t="11859" b="89904" l="9828" r="69891">
                        <a14:foregroundMark x1="19501" y1="62019" x2="19501" y2="83654"/>
                        <a14:foregroundMark x1="19657" y1="88462" x2="44774" y2="87981"/>
                        <a14:foregroundMark x1="48518" y1="62340" x2="48986" y2="79808"/>
                        <a14:foregroundMark x1="44930" y1="88942" x2="48986" y2="87500"/>
                        <a14:foregroundMark x1="43994" y1="58654" x2="49298" y2="57853"/>
                        <a14:foregroundMark x1="53978" y1="45673" x2="67239" y2="21795"/>
                        <a14:foregroundMark x1="53354" y1="45833" x2="55226" y2="42788"/>
                        <a14:foregroundMark x1="51950" y1="47115" x2="52886" y2="46955"/>
                        <a14:foregroundMark x1="51638" y1="47436" x2="51794" y2="47436"/>
                        <a14:foregroundMark x1="54290" y1="46314" x2="58034" y2="39423"/>
                        <a14:foregroundMark x1="58190" y1="38782" x2="65055" y2="26923"/>
                        <a14:foregroundMark x1="54134" y1="48878" x2="54290" y2="49359"/>
                        <a14:foregroundMark x1="54758" y1="48237" x2="54602" y2="48878"/>
                        <a14:foregroundMark x1="53666" y1="50160" x2="54602" y2="49519"/>
                        <a14:backgroundMark x1="59438" y1="46955" x2="62715" y2="47596"/>
                        <a14:backgroundMark x1="47114" y1="47756" x2="47114" y2="47756"/>
                        <a14:backgroundMark x1="47738" y1="48878" x2="47738" y2="48878"/>
                        <a14:backgroundMark x1="59438" y1="18750" x2="55382" y2="28045"/>
                        <a14:backgroundMark x1="57410" y1="46474" x2="57566" y2="47436"/>
                        <a14:backgroundMark x1="53978" y1="31731" x2="56318" y2="29808"/>
                        <a14:backgroundMark x1="63651" y1="48718" x2="65367" y2="45833"/>
                        <a14:backgroundMark x1="66147" y1="51122" x2="66303" y2="46154"/>
                        <a14:backgroundMark x1="58814" y1="50321" x2="62715" y2="48718"/>
                        <a14:backgroundMark x1="66771" y1="30449" x2="66771" y2="32853"/>
                        <a14:backgroundMark x1="48050" y1="47436" x2="49298" y2="46795"/>
                        <a14:backgroundMark x1="46022" y1="47115" x2="46022" y2="47115"/>
                        <a14:backgroundMark x1="56318" y1="46795" x2="56474" y2="47917"/>
                        <a14:backgroundMark x1="55382" y1="46795" x2="55538" y2="47756"/>
                        <a14:backgroundMark x1="57098" y1="49679" x2="56006" y2="50481"/>
                        <a14:backgroundMark x1="56006" y1="49840" x2="54602" y2="50641"/>
                      </a14:backgroundRemoval>
                    </a14:imgEffect>
                    <a14:imgEffect>
                      <a14:brightnessContrast contrast="40000"/>
                    </a14:imgEffect>
                  </a14:imgLayer>
                </a14:imgProps>
              </a:ext>
              <a:ext uri="{28A0092B-C50C-407E-A947-70E740481C1C}">
                <a14:useLocalDpi xmlns:a14="http://schemas.microsoft.com/office/drawing/2010/main"/>
              </a:ext>
            </a:extLst>
          </a:blip>
          <a:srcRect l="14090" t="10090" r="28920" b="8413"/>
          <a:stretch/>
        </p:blipFill>
        <p:spPr>
          <a:xfrm>
            <a:off x="104172" y="1940647"/>
            <a:ext cx="3669175" cy="5077232"/>
          </a:xfrm>
          <a:prstGeom prst="rect">
            <a:avLst/>
          </a:prstGeom>
        </p:spPr>
      </p:pic>
      <p:pic>
        <p:nvPicPr>
          <p:cNvPr id="2" name="Picture 1"/>
          <p:cNvPicPr>
            <a:picLocks noChangeAspect="1"/>
          </p:cNvPicPr>
          <p:nvPr/>
        </p:nvPicPr>
        <p:blipFill>
          <a:blip r:embed="rId6"/>
          <a:stretch>
            <a:fillRect/>
          </a:stretch>
        </p:blipFill>
        <p:spPr>
          <a:xfrm>
            <a:off x="3355479" y="1940647"/>
            <a:ext cx="8974266" cy="1844275"/>
          </a:xfrm>
          <a:prstGeom prst="rect">
            <a:avLst/>
          </a:prstGeom>
        </p:spPr>
      </p:pic>
    </p:spTree>
    <p:extLst>
      <p:ext uri="{BB962C8B-B14F-4D97-AF65-F5344CB8AC3E}">
        <p14:creationId xmlns:p14="http://schemas.microsoft.com/office/powerpoint/2010/main" val="32017136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par>
                                <p:cTn id="8" presetID="22" presetClass="entr" presetSubtype="4" fill="hold"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wipe(down)">
                                      <p:cBhvr>
                                        <p:cTn id="10" dur="500"/>
                                        <p:tgtEl>
                                          <p:spTgt spid="6"/>
                                        </p:tgtEl>
                                      </p:cBhvr>
                                    </p:animEffect>
                                  </p:childTnLst>
                                </p:cTn>
                              </p:par>
                            </p:childTnLst>
                          </p:cTn>
                        </p:par>
                        <p:par>
                          <p:cTn id="11" fill="hold">
                            <p:stCondLst>
                              <p:cond delay="500"/>
                            </p:stCondLst>
                            <p:childTnLst>
                              <p:par>
                                <p:cTn id="12" presetID="16" presetClass="entr" presetSubtype="21" fill="hold"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barn(inVertical)">
                                      <p:cBhvr>
                                        <p:cTn id="14"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A68F29AF-4BD0-4151-863C-740F09A5919E}"/>
              </a:ext>
            </a:extLst>
          </p:cNvPr>
          <p:cNvSpPr/>
          <p:nvPr/>
        </p:nvSpPr>
        <p:spPr>
          <a:xfrm>
            <a:off x="0" y="0"/>
            <a:ext cx="12192000" cy="6858000"/>
          </a:xfrm>
          <a:prstGeom prst="rect">
            <a:avLst/>
          </a:prstGeom>
          <a:solidFill>
            <a:srgbClr val="FF9C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16" name="矩形 15">
            <a:extLst>
              <a:ext uri="{FF2B5EF4-FFF2-40B4-BE49-F238E27FC236}">
                <a16:creationId xmlns:a16="http://schemas.microsoft.com/office/drawing/2014/main" id="{4D9DB2C3-E25B-4D3B-B116-1AFE102ADA12}"/>
              </a:ext>
            </a:extLst>
          </p:cNvPr>
          <p:cNvSpPr/>
          <p:nvPr/>
        </p:nvSpPr>
        <p:spPr>
          <a:xfrm>
            <a:off x="273050" y="254000"/>
            <a:ext cx="11645900" cy="6350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pic>
        <p:nvPicPr>
          <p:cNvPr id="10" name="Picture 9">
            <a:extLst>
              <a:ext uri="{FF2B5EF4-FFF2-40B4-BE49-F238E27FC236}">
                <a16:creationId xmlns:a16="http://schemas.microsoft.com/office/drawing/2014/main" id="{97034B4A-D737-BC03-DBE8-42C4E58851A8}"/>
              </a:ext>
            </a:extLst>
          </p:cNvPr>
          <p:cNvPicPr>
            <a:picLocks noChangeAspect="1"/>
          </p:cNvPicPr>
          <p:nvPr/>
        </p:nvPicPr>
        <p:blipFill>
          <a:blip r:embed="rId2"/>
          <a:stretch>
            <a:fillRect/>
          </a:stretch>
        </p:blipFill>
        <p:spPr>
          <a:xfrm>
            <a:off x="521992" y="394291"/>
            <a:ext cx="7362825" cy="838200"/>
          </a:xfrm>
          <a:prstGeom prst="rect">
            <a:avLst/>
          </a:prstGeom>
        </p:spPr>
      </p:pic>
      <p:pic>
        <p:nvPicPr>
          <p:cNvPr id="12" name="Picture 11">
            <a:extLst>
              <a:ext uri="{FF2B5EF4-FFF2-40B4-BE49-F238E27FC236}">
                <a16:creationId xmlns:a16="http://schemas.microsoft.com/office/drawing/2014/main" id="{E640E15D-1611-D766-83BA-52DDF8CC22F0}"/>
              </a:ext>
            </a:extLst>
          </p:cNvPr>
          <p:cNvPicPr>
            <a:picLocks noChangeAspect="1"/>
          </p:cNvPicPr>
          <p:nvPr/>
        </p:nvPicPr>
        <p:blipFill>
          <a:blip r:embed="rId3"/>
          <a:stretch>
            <a:fillRect/>
          </a:stretch>
        </p:blipFill>
        <p:spPr>
          <a:xfrm>
            <a:off x="340241" y="2224620"/>
            <a:ext cx="11500884" cy="1341029"/>
          </a:xfrm>
          <a:prstGeom prst="rect">
            <a:avLst/>
          </a:prstGeom>
        </p:spPr>
      </p:pic>
    </p:spTree>
    <p:extLst>
      <p:ext uri="{BB962C8B-B14F-4D97-AF65-F5344CB8AC3E}">
        <p14:creationId xmlns:p14="http://schemas.microsoft.com/office/powerpoint/2010/main" val="5406052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1000"/>
                                        <p:tgtEl>
                                          <p:spTgt spid="10"/>
                                        </p:tgtEl>
                                      </p:cBhvr>
                                    </p:animEffect>
                                    <p:anim calcmode="lin" valueType="num">
                                      <p:cBhvr>
                                        <p:cTn id="13" dur="1000" fill="hold"/>
                                        <p:tgtEl>
                                          <p:spTgt spid="10"/>
                                        </p:tgtEl>
                                        <p:attrNameLst>
                                          <p:attrName>ppt_x</p:attrName>
                                        </p:attrNameLst>
                                      </p:cBhvr>
                                      <p:tavLst>
                                        <p:tav tm="0">
                                          <p:val>
                                            <p:strVal val="#ppt_x"/>
                                          </p:val>
                                        </p:tav>
                                        <p:tav tm="100000">
                                          <p:val>
                                            <p:strVal val="#ppt_x"/>
                                          </p:val>
                                        </p:tav>
                                      </p:tavLst>
                                    </p:anim>
                                    <p:anim calcmode="lin" valueType="num">
                                      <p:cBhvr>
                                        <p:cTn id="14"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2_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478</Words>
  <Application>Microsoft Office PowerPoint</Application>
  <PresentationFormat>Widescreen</PresentationFormat>
  <Paragraphs>74</Paragraphs>
  <Slides>19</Slides>
  <Notes>7</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19</vt:i4>
      </vt:variant>
    </vt:vector>
  </HeadingPairs>
  <TitlesOfParts>
    <vt:vector size="26" baseType="lpstr">
      <vt:lpstr>等线</vt:lpstr>
      <vt:lpstr>Arial</vt:lpstr>
      <vt:lpstr>Calibri</vt:lpstr>
      <vt:lpstr>Calibri Light</vt:lpstr>
      <vt:lpstr>Cambria</vt:lpstr>
      <vt:lpstr>字魂151号-联盟综艺体</vt:lpstr>
      <vt:lpstr>2_Office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2023-10-23T00:20:27Z</dcterms:created>
  <dcterms:modified xsi:type="dcterms:W3CDTF">2023-10-23T00:20:31Z</dcterms:modified>
</cp:coreProperties>
</file>