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6" r:id="rId2"/>
    <p:sldId id="368" r:id="rId3"/>
    <p:sldId id="365" r:id="rId4"/>
    <p:sldId id="370" r:id="rId5"/>
    <p:sldId id="304" r:id="rId6"/>
    <p:sldId id="313" r:id="rId7"/>
    <p:sldId id="314" r:id="rId8"/>
    <p:sldId id="315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2307-3D5B-41A7-857F-8B8C26EBBC4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CD53-9329-43E9-A2D9-2FF50780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5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85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2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2088-9BA1-431B-B329-2B68A4B67A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7967A8-9D90-4FC3-B63F-A7B4ECCB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693" y="99"/>
            <a:ext cx="14768697" cy="6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4" name="Picture 5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" y="100"/>
            <a:ext cx="12201874" cy="806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35638" y="130150"/>
            <a:ext cx="83817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PHÒNG GIÁO DỤC VÀ ĐÀO TẠO THỊ XÃ ĐÔNG TRIỀU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TRƯỜNG TIỂU HỌC QUYẾT THẮNG</a:t>
            </a:r>
          </a:p>
        </p:txBody>
      </p:sp>
      <p:sp>
        <p:nvSpPr>
          <p:cNvPr id="2053" name="WordArt 408"/>
          <p:cNvSpPr>
            <a:spLocks noChangeArrowheads="1" noChangeShapeType="1" noTextEdit="1"/>
          </p:cNvSpPr>
          <p:nvPr/>
        </p:nvSpPr>
        <p:spPr bwMode="auto">
          <a:xfrm>
            <a:off x="4188097" y="1551194"/>
            <a:ext cx="5105251" cy="5204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TIẾNG ANH LỚP 4</a:t>
            </a:r>
          </a:p>
        </p:txBody>
      </p:sp>
      <p:sp>
        <p:nvSpPr>
          <p:cNvPr id="2055" name="WordArt 410"/>
          <p:cNvSpPr>
            <a:spLocks noChangeArrowheads="1" noChangeShapeType="1" noTextEdit="1"/>
          </p:cNvSpPr>
          <p:nvPr/>
        </p:nvSpPr>
        <p:spPr bwMode="auto">
          <a:xfrm>
            <a:off x="2932686" y="5735128"/>
            <a:ext cx="7486433" cy="5238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>
                    <a:alpha val="92940"/>
                  </a:srgbClr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7522" name="Object 418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916" y="5474922"/>
          <a:ext cx="1771018" cy="132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5" imgW="4435475" imgH="3328988" progId="">
                  <p:embed/>
                </p:oleObj>
              </mc:Choice>
              <mc:Fallback>
                <p:oleObj name="Clip" r:id="rId5" imgW="4435475" imgH="3328988" progId="">
                  <p:embed/>
                  <p:pic>
                    <p:nvPicPr>
                      <p:cNvPr id="47522" name="Object 4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916" y="5474922"/>
                        <a:ext cx="1771018" cy="1329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24" name="Object 420"/>
          <p:cNvGraphicFramePr>
            <a:graphicFrameLocks noGrp="1" noChangeAspect="1"/>
          </p:cNvGraphicFramePr>
          <p:nvPr>
            <p:ph sz="half" idx="2"/>
          </p:nvPr>
        </p:nvGraphicFramePr>
        <p:xfrm>
          <a:off x="7209891" y="2749141"/>
          <a:ext cx="2954163" cy="221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7" imgW="4435475" imgH="3328988" progId="">
                  <p:embed/>
                </p:oleObj>
              </mc:Choice>
              <mc:Fallback>
                <p:oleObj name="Clip" r:id="rId7" imgW="4435475" imgH="3328988" progId="">
                  <p:embed/>
                  <p:pic>
                    <p:nvPicPr>
                      <p:cNvPr id="47524" name="Object 4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891" y="2749141"/>
                        <a:ext cx="2954163" cy="2217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3023" y="2398205"/>
            <a:ext cx="8381757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WHEN’S CHILDREN’S DAY?</a:t>
            </a:r>
          </a:p>
          <a:p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LESSON 2: PART 1,2,4,5</a:t>
            </a:r>
          </a:p>
          <a:p>
            <a:endParaRPr lang="en-US" sz="31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694" y="4275987"/>
            <a:ext cx="779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HIỀN</a:t>
            </a:r>
          </a:p>
        </p:txBody>
      </p:sp>
    </p:spTree>
    <p:extLst>
      <p:ext uri="{BB962C8B-B14F-4D97-AF65-F5344CB8AC3E}">
        <p14:creationId xmlns:p14="http://schemas.microsoft.com/office/powerpoint/2010/main" val="3790769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" y="-71335"/>
            <a:ext cx="12180369" cy="685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1528362" y="1125614"/>
            <a:ext cx="9135277" cy="577834"/>
          </a:xfrm>
        </p:spPr>
        <p:txBody>
          <a:bodyPr/>
          <a:lstStyle/>
          <a:p>
            <a:r>
              <a:rPr lang="en-US" sz="333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TIẾT HỌC ĐẠT HIỆU QUẢ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2783" y="3225995"/>
            <a:ext cx="741183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9" tIns="54395" rIns="108789" bIns="543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33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33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90425" y="4291777"/>
            <a:ext cx="7280730" cy="6223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8789" tIns="54395" rIns="108789" bIns="543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330" b="1" dirty="0">
                <a:latin typeface="Times New Roman" pitchFamily="18" charset="0"/>
                <a:cs typeface="Times New Roman" pitchFamily="18" charset="0"/>
              </a:rPr>
              <a:t>Thực hiện theo yêu cầu của giáo viên.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119" y="2210963"/>
            <a:ext cx="7003712" cy="609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7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197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197" b="1" dirty="0"/>
          </a:p>
        </p:txBody>
      </p:sp>
    </p:spTree>
    <p:extLst>
      <p:ext uri="{BB962C8B-B14F-4D97-AF65-F5344CB8AC3E}">
        <p14:creationId xmlns:p14="http://schemas.microsoft.com/office/powerpoint/2010/main" val="1671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0B752-F0E1-4288-B7FB-621E4BCCC371}"/>
              </a:ext>
            </a:extLst>
          </p:cNvPr>
          <p:cNvSpPr txBox="1"/>
          <p:nvPr/>
        </p:nvSpPr>
        <p:spPr>
          <a:xfrm>
            <a:off x="3407001" y="771639"/>
            <a:ext cx="5611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-Lesson 2- Part 1,2,4,5</a:t>
            </a: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8686715A-A6BF-4E27-A81F-86D91F2B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187852"/>
            <a:ext cx="6200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DAC4C5E-5DF8-4A31-B644-169BBC99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036" y="155593"/>
            <a:ext cx="1408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93709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0B752-F0E1-4288-B7FB-621E4BCCC371}"/>
              </a:ext>
            </a:extLst>
          </p:cNvPr>
          <p:cNvSpPr txBox="1"/>
          <p:nvPr/>
        </p:nvSpPr>
        <p:spPr>
          <a:xfrm>
            <a:off x="3290093" y="155485"/>
            <a:ext cx="5611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-Lesson 2- Part 1,2,4,5</a:t>
            </a: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8686715A-A6BF-4E27-A81F-86D91F2B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9" y="792409"/>
            <a:ext cx="6200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8A43B-15AC-4875-B0A7-E34D5B4B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4" y="4708473"/>
            <a:ext cx="6200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watch firework displays: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0E557-E1A1-4EB1-971E-79BA8B8F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0" y="3724632"/>
            <a:ext cx="37537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decorate the house: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B1A65-816E-4FEC-8315-EA3B8918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4" y="2724449"/>
            <a:ext cx="33836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make banh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54756-CE08-49B7-A9CE-EFD78CEA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50" y="5942664"/>
            <a:ext cx="581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visit grandparents: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6372CC-1297-4619-807D-0C24D4EE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968565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1C15F-3DEB-412E-AF69-CC7A9858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9" y="1383424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7AB9CD-F07C-4C39-9A98-20F29EDE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7" y="2343765"/>
            <a:ext cx="1728560" cy="10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082F66-E236-4ADD-8892-F173376C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25" y="3503292"/>
            <a:ext cx="2645649" cy="10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BD113B-E988-40F1-9F2C-BDA9958F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67" y="4447342"/>
            <a:ext cx="1847309" cy="10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221B47C-3957-4C4D-B2FC-1081D1A3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69" y="5699182"/>
            <a:ext cx="2216499" cy="10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33E4FE-043B-44FF-916D-62275EE4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2725104"/>
            <a:ext cx="4597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do at Tet?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538C0-5042-487E-89EC-2E4DA0E8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844" y="1406566"/>
            <a:ext cx="3975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wear nice clothes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F16B6-677B-4AB4-9442-6E5A76A5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325" y="3241354"/>
            <a:ext cx="48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  wear nice clothes.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9B4BA-1CDB-4E39-A6ED-92A8FA94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437" y="3724631"/>
            <a:ext cx="348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banh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9D02BC-89D4-4F9A-A4D0-DC541EEA4157}"/>
              </a:ext>
            </a:extLst>
          </p:cNvPr>
          <p:cNvCxnSpPr>
            <a:cxnSpLocks/>
          </p:cNvCxnSpPr>
          <p:nvPr/>
        </p:nvCxnSpPr>
        <p:spPr>
          <a:xfrm>
            <a:off x="8752838" y="3278547"/>
            <a:ext cx="0" cy="103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2" grpId="0"/>
      <p:bldP spid="24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FF6F-4980-4798-B59B-65363495A0E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61319" y="446481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Model 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892C-203E-4010-8AB1-5CE095BA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19" y="1228053"/>
            <a:ext cx="4597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do at Tet?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FF241-BE5E-446F-8228-F4F1FED6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45" y="2006208"/>
            <a:ext cx="48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  wear nice clothes.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BF261-9A89-4835-8E4C-3A01B771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64" y="2006863"/>
            <a:ext cx="3975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wear nice clothes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BDBC7-22BB-41D1-891A-67AAC3AE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49" y="2451202"/>
            <a:ext cx="348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banh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A36B03-0539-4F12-BC76-09B45D9AD430}"/>
              </a:ext>
            </a:extLst>
          </p:cNvPr>
          <p:cNvCxnSpPr>
            <a:cxnSpLocks/>
          </p:cNvCxnSpPr>
          <p:nvPr/>
        </p:nvCxnSpPr>
        <p:spPr>
          <a:xfrm>
            <a:off x="832598" y="1937029"/>
            <a:ext cx="0" cy="103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7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0B752-F0E1-4288-B7FB-621E4BCCC371}"/>
              </a:ext>
            </a:extLst>
          </p:cNvPr>
          <p:cNvSpPr txBox="1"/>
          <p:nvPr/>
        </p:nvSpPr>
        <p:spPr>
          <a:xfrm>
            <a:off x="3407001" y="771639"/>
            <a:ext cx="5611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15: -Lesson 2- Part 1,2,4,5</a:t>
            </a: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8686715A-A6BF-4E27-A81F-86D91F2B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187852"/>
            <a:ext cx="6200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8A43B-15AC-4875-B0A7-E34D5B4B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50" y="3695336"/>
            <a:ext cx="947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watch firework displays: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0E557-E1A1-4EB1-971E-79BA8B8F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50" y="3257090"/>
            <a:ext cx="928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decorate the house: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B1A65-816E-4FEC-8315-EA3B8918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4" y="2790915"/>
            <a:ext cx="8443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make banh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54756-CE08-49B7-A9CE-EFD78CEA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4" y="4132649"/>
            <a:ext cx="8875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visit grandparents: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DAC4C5E-5DF8-4A31-B644-169BBC99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036" y="155593"/>
            <a:ext cx="1408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6372CC-1297-4619-807D-0C24D4EE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41" y="2221677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1C15F-3DEB-412E-AF69-CC7A9858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9" y="1680961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17461-2849-4017-B331-60CD0533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31" y="4654936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Model sentences: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1EC97-39FF-45BC-8B22-CE3D3082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936" y="5354514"/>
            <a:ext cx="500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do at Tet?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B40EB-DF4B-4B79-A1D5-F17E864C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791827"/>
            <a:ext cx="4487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  wear nice clothes.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917ABC-9FE9-4578-B363-4EEFACEB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435" y="6178532"/>
            <a:ext cx="620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banh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0EF646-CF5B-4BE7-8D3D-BE33C291736B}"/>
              </a:ext>
            </a:extLst>
          </p:cNvPr>
          <p:cNvCxnSpPr>
            <a:cxnSpLocks/>
          </p:cNvCxnSpPr>
          <p:nvPr/>
        </p:nvCxnSpPr>
        <p:spPr>
          <a:xfrm>
            <a:off x="1998435" y="5819952"/>
            <a:ext cx="0" cy="103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4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F7AAD78-6C5F-4EFD-95EE-01860E966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FEC76CE-EFCA-404D-9141-E3F8E3894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31748" name="Picture 2" descr="Hình nền : Đầy màu sắc, màu xanh da trời, những bông hoa màu trắng, Hoa,  cây 2048x1152 - WallpaperManiac - 1685857 - Hình nền đẹp hd - WallHere">
            <a:extLst>
              <a:ext uri="{FF2B5EF4-FFF2-40B4-BE49-F238E27FC236}">
                <a16:creationId xmlns:a16="http://schemas.microsoft.com/office/drawing/2014/main" id="{40B8A347-A31E-4E40-8456-D5B1B107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905EB2-2EC1-4934-8CF8-6C91321D935E}"/>
              </a:ext>
            </a:extLst>
          </p:cNvPr>
          <p:cNvSpPr/>
          <p:nvPr/>
        </p:nvSpPr>
        <p:spPr>
          <a:xfrm>
            <a:off x="609600" y="676870"/>
            <a:ext cx="11301664" cy="1754326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Goodbye!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See you a gain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268</Words>
  <Application>Microsoft Office PowerPoint</Application>
  <PresentationFormat>Widescreen</PresentationFormat>
  <Paragraphs>47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Clip</vt:lpstr>
      <vt:lpstr>PowerPoint Presentation</vt:lpstr>
      <vt:lpstr>PowerPoint Presentation</vt:lpstr>
      <vt:lpstr>ĐỂ TIẾT HỌC ĐẠT HIỆU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Nguyen Van</dc:creator>
  <cp:lastModifiedBy>Duc Nguyen Van</cp:lastModifiedBy>
  <cp:revision>6</cp:revision>
  <dcterms:created xsi:type="dcterms:W3CDTF">2021-12-05T03:30:09Z</dcterms:created>
  <dcterms:modified xsi:type="dcterms:W3CDTF">2021-12-29T03:31:27Z</dcterms:modified>
</cp:coreProperties>
</file>