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8"/>
  </p:notesMasterIdLst>
  <p:sldIdLst>
    <p:sldId id="329" r:id="rId4"/>
    <p:sldId id="258" r:id="rId5"/>
    <p:sldId id="331" r:id="rId6"/>
    <p:sldId id="260" r:id="rId7"/>
    <p:sldId id="263" r:id="rId8"/>
    <p:sldId id="308" r:id="rId9"/>
    <p:sldId id="265" r:id="rId10"/>
    <p:sldId id="315" r:id="rId11"/>
    <p:sldId id="267" r:id="rId12"/>
    <p:sldId id="317" r:id="rId13"/>
    <p:sldId id="327" r:id="rId14"/>
    <p:sldId id="268" r:id="rId15"/>
    <p:sldId id="270" r:id="rId16"/>
    <p:sldId id="271" r:id="rId17"/>
    <p:sldId id="273" r:id="rId18"/>
    <p:sldId id="321" r:id="rId19"/>
    <p:sldId id="275" r:id="rId20"/>
    <p:sldId id="320" r:id="rId21"/>
    <p:sldId id="313" r:id="rId22"/>
    <p:sldId id="323" r:id="rId23"/>
    <p:sldId id="325" r:id="rId24"/>
    <p:sldId id="324" r:id="rId25"/>
    <p:sldId id="326" r:id="rId26"/>
    <p:sldId id="33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78" y="-78"/>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19/3/2023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19/3/2023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19/3/2023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19/3/2023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19/3/2023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19/3/2023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19/3/2023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19/3/2023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19/3/2023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19/3/2023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gif"/><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2536" name="WordArt 7"/>
          <p:cNvSpPr>
            <a:spLocks noChangeArrowheads="1" noChangeShapeType="1" noTextEdit="1"/>
          </p:cNvSpPr>
          <p:nvPr/>
        </p:nvSpPr>
        <p:spPr bwMode="auto">
          <a:xfrm>
            <a:off x="419100" y="2362200"/>
            <a:ext cx="8305800" cy="1587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err="1" smtClean="0">
                <a:ln w="19050">
                  <a:solidFill>
                    <a:srgbClr val="000000"/>
                  </a:solidFill>
                  <a:round/>
                  <a:headEnd/>
                  <a:tailEnd/>
                </a:ln>
                <a:solidFill>
                  <a:srgbClr val="FF0000"/>
                </a:solidFill>
                <a:latin typeface="+mj-lt"/>
                <a:cs typeface="Times New Roman"/>
              </a:rPr>
              <a:t>KHOA</a:t>
            </a:r>
            <a:r>
              <a:rPr lang="en-US" sz="3200" b="1" kern="10" dirty="0" smtClean="0">
                <a:ln w="19050">
                  <a:solidFill>
                    <a:srgbClr val="000000"/>
                  </a:solidFill>
                  <a:round/>
                  <a:headEnd/>
                  <a:tailEnd/>
                </a:ln>
                <a:solidFill>
                  <a:srgbClr val="FF0000"/>
                </a:solidFill>
                <a:latin typeface="+mj-lt"/>
                <a:cs typeface="Times New Roman"/>
              </a:rPr>
              <a:t> </a:t>
            </a:r>
            <a:r>
              <a:rPr lang="en-US" sz="3200" b="1" kern="10" dirty="0" err="1" smtClean="0">
                <a:ln w="19050">
                  <a:solidFill>
                    <a:srgbClr val="000000"/>
                  </a:solidFill>
                  <a:round/>
                  <a:headEnd/>
                  <a:tailEnd/>
                </a:ln>
                <a:solidFill>
                  <a:srgbClr val="FF0000"/>
                </a:solidFill>
                <a:latin typeface="+mj-lt"/>
                <a:cs typeface="Times New Roman"/>
              </a:rPr>
              <a:t>HỌC</a:t>
            </a:r>
            <a:r>
              <a:rPr lang="en-US" sz="3200" b="1" kern="10" dirty="0" smtClean="0">
                <a:ln w="19050">
                  <a:solidFill>
                    <a:srgbClr val="000000"/>
                  </a:solidFill>
                  <a:round/>
                  <a:headEnd/>
                  <a:tailEnd/>
                </a:ln>
                <a:solidFill>
                  <a:srgbClr val="FF0000"/>
                </a:solidFill>
                <a:latin typeface="+mj-lt"/>
                <a:cs typeface="Times New Roman"/>
              </a:rPr>
              <a:t> – </a:t>
            </a:r>
            <a:r>
              <a:rPr lang="en-US" sz="3200" b="1" kern="10" dirty="0" err="1" smtClean="0">
                <a:ln w="19050">
                  <a:solidFill>
                    <a:srgbClr val="000000"/>
                  </a:solidFill>
                  <a:round/>
                  <a:headEnd/>
                  <a:tailEnd/>
                </a:ln>
                <a:solidFill>
                  <a:srgbClr val="FF0000"/>
                </a:solidFill>
                <a:latin typeface="+mj-lt"/>
                <a:cs typeface="Times New Roman"/>
              </a:rPr>
              <a:t>LỚP</a:t>
            </a:r>
            <a:r>
              <a:rPr lang="en-US" sz="3200" b="1" kern="10" dirty="0" smtClean="0">
                <a:ln w="19050">
                  <a:solidFill>
                    <a:srgbClr val="000000"/>
                  </a:solidFill>
                  <a:round/>
                  <a:headEnd/>
                  <a:tailEnd/>
                </a:ln>
                <a:solidFill>
                  <a:srgbClr val="FF0000"/>
                </a:solidFill>
                <a:latin typeface="+mj-lt"/>
                <a:cs typeface="Times New Roman"/>
              </a:rPr>
              <a:t> 5</a:t>
            </a:r>
            <a:endParaRPr lang="en-US" sz="3200" b="1" kern="10" dirty="0">
              <a:ln w="19050">
                <a:solidFill>
                  <a:srgbClr val="000000"/>
                </a:solidFill>
                <a:round/>
                <a:headEnd/>
                <a:tailEnd/>
              </a:ln>
              <a:solidFill>
                <a:srgbClr val="FF0000"/>
              </a:solidFill>
              <a:latin typeface="+mj-lt"/>
              <a:cs typeface="Times New Roman"/>
            </a:endParaRP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918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nhị</a:t>
            </a:r>
            <a:r>
              <a:rPr lang="en-US" sz="3200" b="1" dirty="0">
                <a:solidFill>
                  <a:srgbClr val="FF00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 y="835986"/>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Sưu</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tầm</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một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loại</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hoa</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hoặc</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liệt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kê</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một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tên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hoa</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để</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hoàn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thành</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bảng</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2285423251"/>
              </p:ext>
            </p:extLst>
          </p:nvPr>
        </p:nvGraphicFramePr>
        <p:xfrm>
          <a:off x="190500" y="2518052"/>
          <a:ext cx="8229600" cy="3261310"/>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Arial" panose="020B0604020202020204" pitchFamily="34"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3836988" y="2582862"/>
            <a:ext cx="2817812" cy="936626"/>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Arial" panose="020B0604020202020204" pitchFamily="34" charset="0"/>
              </a:rPr>
              <a:t>Bao phấn (chứa </a:t>
            </a:r>
          </a:p>
          <a:p>
            <a:pPr algn="ctr"/>
            <a:r>
              <a:rPr lang="en-US" sz="2400" b="1">
                <a:solidFill>
                  <a:schemeClr val="accent2"/>
                </a:solidFill>
                <a:latin typeface="Arial" panose="020B0604020202020204" pitchFamily="34"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Arial" panose="020B0604020202020204" pitchFamily="34"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checkerboard(across)">
                                      <p:cBhvr>
                                        <p:cTn id="15" dur="500"/>
                                        <p:tgtEl>
                                          <p:spTgt spid="24581"/>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5386"/>
                                        </p:tgtEl>
                                        <p:attrNameLst>
                                          <p:attrName>style.visibility</p:attrName>
                                        </p:attrNameLst>
                                      </p:cBhvr>
                                      <p:to>
                                        <p:strVal val="visible"/>
                                      </p:to>
                                    </p:set>
                                    <p:animScale>
                                      <p:cBhvr>
                                        <p:cTn id="20"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5386"/>
                                        </p:tgtEl>
                                        <p:attrNameLst>
                                          <p:attrName>ppt_x</p:attrName>
                                          <p:attrName>ppt_y</p:attrName>
                                        </p:attrNameLst>
                                      </p:cBhvr>
                                    </p:animMotion>
                                    <p:animEffect transition="in" filter="fade">
                                      <p:cBhvr>
                                        <p:cTn id="22" dur="1000"/>
                                        <p:tgtEl>
                                          <p:spTgt spid="1538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diamond(in)">
                                      <p:cBhvr>
                                        <p:cTn id="27" dur="2000"/>
                                        <p:tgtEl>
                                          <p:spTgt spid="2458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4583"/>
                                        </p:tgtEl>
                                        <p:attrNameLst>
                                          <p:attrName>style.visibility</p:attrName>
                                        </p:attrNameLst>
                                      </p:cBhvr>
                                      <p:to>
                                        <p:strVal val="visible"/>
                                      </p:to>
                                    </p:set>
                                    <p:animEffect transition="in" filter="diamond(in)">
                                      <p:cBhvr>
                                        <p:cTn id="30" dur="2000"/>
                                        <p:tgtEl>
                                          <p:spTgt spid="2458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388"/>
                                        </p:tgtEl>
                                        <p:attrNameLst>
                                          <p:attrName>style.visibility</p:attrName>
                                        </p:attrNameLst>
                                      </p:cBhvr>
                                      <p:to>
                                        <p:strVal val="visible"/>
                                      </p:to>
                                    </p:set>
                                    <p:anim calcmode="lin" valueType="num">
                                      <p:cBhvr>
                                        <p:cTn id="35" dur="1000" fill="hold"/>
                                        <p:tgtEl>
                                          <p:spTgt spid="15388"/>
                                        </p:tgtEl>
                                        <p:attrNameLst>
                                          <p:attrName>ppt_w</p:attrName>
                                        </p:attrNameLst>
                                      </p:cBhvr>
                                      <p:tavLst>
                                        <p:tav tm="0">
                                          <p:val>
                                            <p:strVal val="#ppt_w+.3"/>
                                          </p:val>
                                        </p:tav>
                                        <p:tav tm="100000">
                                          <p:val>
                                            <p:strVal val="#ppt_w"/>
                                          </p:val>
                                        </p:tav>
                                      </p:tavLst>
                                    </p:anim>
                                    <p:anim calcmode="lin" valueType="num">
                                      <p:cBhvr>
                                        <p:cTn id="36" dur="1000" fill="hold"/>
                                        <p:tgtEl>
                                          <p:spTgt spid="15388"/>
                                        </p:tgtEl>
                                        <p:attrNameLst>
                                          <p:attrName>ppt_h</p:attrName>
                                        </p:attrNameLst>
                                      </p:cBhvr>
                                      <p:tavLst>
                                        <p:tav tm="0">
                                          <p:val>
                                            <p:strVal val="#ppt_h"/>
                                          </p:val>
                                        </p:tav>
                                        <p:tav tm="100000">
                                          <p:val>
                                            <p:strVal val="#ppt_h"/>
                                          </p:val>
                                        </p:tav>
                                      </p:tavLst>
                                    </p:anim>
                                    <p:animEffect transition="in" filter="fade">
                                      <p:cBhvr>
                                        <p:cTn id="37" dur="1000"/>
                                        <p:tgtEl>
                                          <p:spTgt spid="15388"/>
                                        </p:tgtEl>
                                      </p:cBhvr>
                                    </p:animEffect>
                                  </p:childTnLst>
                                  <p:subTnLst>
                                    <p:audio>
                                      <p:cMediaNode>
                                        <p:cTn display="0" masterRel="sameClick">
                                          <p:stCondLst>
                                            <p:cond evt="begin" delay="0">
                                              <p:tn val="33"/>
                                            </p:cond>
                                          </p:stCondLst>
                                          <p:endCondLst>
                                            <p:cond evt="onStopAudio" delay="0">
                                              <p:tgtEl>
                                                <p:sldTgt/>
                                              </p:tgtEl>
                                            </p:cond>
                                          </p:endCondLst>
                                        </p:cTn>
                                        <p:tgtEl>
                                          <p:sndTgt r:embed="rId3"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2534"/>
                                        </p:tgtEl>
                                        <p:attrNameLst>
                                          <p:attrName>style.visibility</p:attrName>
                                        </p:attrNameLst>
                                      </p:cBhvr>
                                      <p:to>
                                        <p:strVal val="visible"/>
                                      </p:to>
                                    </p:set>
                                    <p:animEffect transition="in" filter="barn(inHorizontal)">
                                      <p:cBhvr>
                                        <p:cTn id="42" dur="500"/>
                                        <p:tgtEl>
                                          <p:spTgt spid="225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87"/>
                                        </p:tgtEl>
                                        <p:attrNameLst>
                                          <p:attrName>style.visibility</p:attrName>
                                        </p:attrNameLst>
                                      </p:cBhvr>
                                      <p:to>
                                        <p:strVal val="visible"/>
                                      </p:to>
                                    </p:set>
                                    <p:animEffect transition="in" filter="dissolve">
                                      <p:cBhvr>
                                        <p:cTn id="47" dur="500"/>
                                        <p:tgtEl>
                                          <p:spTgt spid="15387"/>
                                        </p:tgtEl>
                                      </p:cBhvr>
                                    </p:animEffect>
                                  </p:childTnLst>
                                  <p:subTnLst>
                                    <p:audio>
                                      <p:cMediaNode>
                                        <p:cTn display="0" masterRel="sameClick">
                                          <p:stCondLst>
                                            <p:cond evt="begin" delay="0">
                                              <p:tn val="45"/>
                                            </p:cond>
                                          </p:stCondLst>
                                          <p:endCondLst>
                                            <p:cond evt="onStopAudio" delay="0">
                                              <p:tgtEl>
                                                <p:sldTgt/>
                                              </p:tgtEl>
                                            </p:cond>
                                          </p:endCondLst>
                                        </p:cTn>
                                        <p:tgtEl>
                                          <p:sndTgt r:embed="rId4" name="breeze.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2538"/>
                                        </p:tgtEl>
                                        <p:attrNameLst>
                                          <p:attrName>style.visibility</p:attrName>
                                        </p:attrNameLst>
                                      </p:cBhvr>
                                      <p:to>
                                        <p:strVal val="visible"/>
                                      </p:to>
                                    </p:set>
                                    <p:animEffect transition="in" filter="barn(inHorizontal)">
                                      <p:cBhvr>
                                        <p:cTn id="52" dur="500"/>
                                        <p:tgtEl>
                                          <p:spTgt spid="225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15389"/>
                                        </p:tgtEl>
                                        <p:attrNameLst>
                                          <p:attrName>style.visibility</p:attrName>
                                        </p:attrNameLst>
                                      </p:cBhvr>
                                      <p:to>
                                        <p:strVal val="visible"/>
                                      </p:to>
                                    </p:set>
                                    <p:animEffect transition="in" filter="barn(inHorizontal)">
                                      <p:cBhvr>
                                        <p:cTn id="57" dur="500"/>
                                        <p:tgtEl>
                                          <p:spTgt spid="1538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22537"/>
                                        </p:tgtEl>
                                        <p:attrNameLst>
                                          <p:attrName>style.visibility</p:attrName>
                                        </p:attrNameLst>
                                      </p:cBhvr>
                                      <p:to>
                                        <p:strVal val="visible"/>
                                      </p:to>
                                    </p:set>
                                    <p:animEffect transition="in" filter="barn(inHorizontal)">
                                      <p:cBhvr>
                                        <p:cTn id="62" dur="500"/>
                                        <p:tgtEl>
                                          <p:spTgt spid="225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15390"/>
                                        </p:tgtEl>
                                        <p:attrNameLst>
                                          <p:attrName>style.visibility</p:attrName>
                                        </p:attrNameLst>
                                      </p:cBhvr>
                                      <p:to>
                                        <p:strVal val="visible"/>
                                      </p:to>
                                    </p:set>
                                    <p:animEffect transition="in" filter="barn(inHorizontal)">
                                      <p:cBhvr>
                                        <p:cTn id="67" dur="500"/>
                                        <p:tgtEl>
                                          <p:spTgt spid="1539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22539"/>
                                        </p:tgtEl>
                                        <p:attrNameLst>
                                          <p:attrName>style.visibility</p:attrName>
                                        </p:attrNameLst>
                                      </p:cBhvr>
                                      <p:to>
                                        <p:strVal val="visible"/>
                                      </p:to>
                                    </p:set>
                                    <p:animEffect transition="in" filter="barn(inHorizontal)">
                                      <p:cBhvr>
                                        <p:cTn id="72" dur="500"/>
                                        <p:tgtEl>
                                          <p:spTgt spid="225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5364"/>
                                        </p:tgtEl>
                                        <p:attrNameLst>
                                          <p:attrName>style.visibility</p:attrName>
                                        </p:attrNameLst>
                                      </p:cBhvr>
                                      <p:to>
                                        <p:strVal val="visible"/>
                                      </p:to>
                                    </p:set>
                                    <p:animEffect transition="in" filter="barn(inHorizontal)">
                                      <p:cBhvr>
                                        <p:cTn id="7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9525" y="1447799"/>
            <a:ext cx="4114800" cy="4829115"/>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3962400" y="1524000"/>
            <a:ext cx="518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b="1" dirty="0" err="1">
                <a:solidFill>
                  <a:srgbClr val="FF0000"/>
                </a:solidFill>
                <a:cs typeface="Times New Roman" pitchFamily="18" charset="0"/>
              </a:rPr>
              <a:t>Nhị</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a : </a:t>
            </a:r>
            <a:r>
              <a:rPr lang="en-US" altLang="en-US" b="1" dirty="0" err="1">
                <a:solidFill>
                  <a:srgbClr val="FF0000"/>
                </a:solidFill>
                <a:cs typeface="Times New Roman" pitchFamily="18" charset="0"/>
              </a:rPr>
              <a:t>Bao</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phấn</a:t>
            </a:r>
            <a:r>
              <a:rPr lang="en-US" altLang="en-US" b="1" dirty="0">
                <a:solidFill>
                  <a:srgbClr val="FF0000"/>
                </a:solidFill>
                <a:cs typeface="Times New Roman" pitchFamily="18" charset="0"/>
              </a:rPr>
              <a:t> </a:t>
            </a:r>
            <a:r>
              <a:rPr lang="en-US" altLang="en-US" b="1" i="1" dirty="0">
                <a:solidFill>
                  <a:srgbClr val="FF0000"/>
                </a:solidFill>
                <a:cs typeface="Times New Roman" pitchFamily="18" charset="0"/>
              </a:rPr>
              <a:t>(</a:t>
            </a:r>
            <a:r>
              <a:rPr lang="en-US" altLang="en-US" b="1" i="1" dirty="0" err="1">
                <a:solidFill>
                  <a:srgbClr val="FF0000"/>
                </a:solidFill>
                <a:cs typeface="Times New Roman" pitchFamily="18" charset="0"/>
              </a:rPr>
              <a:t>chứa</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các</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hạt</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phấn</a:t>
            </a:r>
            <a:r>
              <a:rPr lang="en-US" altLang="en-US" b="1" i="1" dirty="0">
                <a:solidFill>
                  <a:srgbClr val="FF0000"/>
                </a:solidFill>
                <a:cs typeface="Times New Roman" pitchFamily="18" charset="0"/>
              </a:rPr>
              <a:t>)</a:t>
            </a:r>
          </a:p>
          <a:p>
            <a:r>
              <a:rPr lang="en-US" altLang="en-US" b="1" dirty="0">
                <a:solidFill>
                  <a:srgbClr val="FF0000"/>
                </a:solidFill>
                <a:cs typeface="Times New Roman" pitchFamily="18" charset="0"/>
              </a:rPr>
              <a:t>  - b : </a:t>
            </a:r>
            <a:r>
              <a:rPr lang="en-US" altLang="en-US" b="1" dirty="0" err="1">
                <a:solidFill>
                  <a:srgbClr val="FF0000"/>
                </a:solidFill>
                <a:cs typeface="Times New Roman" pitchFamily="18" charset="0"/>
              </a:rPr>
              <a:t>Chỉ</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nhị</a:t>
            </a:r>
            <a:endParaRPr lang="en-US" altLang="en-US" b="1" dirty="0">
              <a:solidFill>
                <a:srgbClr val="FF0000"/>
              </a:solidFill>
              <a:cs typeface="Times New Roman" pitchFamily="18" charset="0"/>
            </a:endParaRPr>
          </a:p>
          <a:p>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c : </a:t>
            </a:r>
            <a:r>
              <a:rPr lang="en-US" altLang="en-US" b="1" dirty="0" err="1">
                <a:solidFill>
                  <a:srgbClr val="FF0000"/>
                </a:solidFill>
                <a:cs typeface="Times New Roman" pitchFamily="18" charset="0"/>
              </a:rPr>
              <a:t>Đầu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d : </a:t>
            </a:r>
            <a:r>
              <a:rPr lang="en-US" altLang="en-US" b="1" dirty="0" err="1">
                <a:solidFill>
                  <a:srgbClr val="FF0000"/>
                </a:solidFill>
                <a:cs typeface="Times New Roman" pitchFamily="18" charset="0"/>
              </a:rPr>
              <a:t>Vòi</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e : </a:t>
            </a:r>
            <a:r>
              <a:rPr lang="en-US" altLang="en-US" b="1" dirty="0" err="1">
                <a:solidFill>
                  <a:srgbClr val="FF0000"/>
                </a:solidFill>
                <a:cs typeface="Times New Roman" pitchFamily="18" charset="0"/>
              </a:rPr>
              <a:t>Bầu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p>
          <a:p>
            <a:r>
              <a:rPr lang="en-US" altLang="en-US" b="1" dirty="0">
                <a:solidFill>
                  <a:srgbClr val="FF0000"/>
                </a:solidFill>
                <a:cs typeface="Times New Roman" pitchFamily="18" charset="0"/>
              </a:rPr>
              <a:t>  - g : </a:t>
            </a:r>
            <a:r>
              <a:rPr lang="en-US" altLang="en-US" b="1" dirty="0" err="1">
                <a:solidFill>
                  <a:srgbClr val="FF0000"/>
                </a:solidFill>
                <a:cs typeface="Times New Roman" pitchFamily="18" charset="0"/>
              </a:rPr>
              <a:t>Noãn</a:t>
            </a:r>
            <a:endParaRPr lang="en-US" altLang="en-US" b="1" dirty="0">
              <a:solidFill>
                <a:srgbClr val="FF0000"/>
              </a:solidFill>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0" y="2845216"/>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p>
        </p:txBody>
      </p:sp>
      <p:sp>
        <p:nvSpPr>
          <p:cNvPr id="4" name="AutoShape 28"/>
          <p:cNvSpPr>
            <a:spLocks noChangeArrowheads="1"/>
          </p:cNvSpPr>
          <p:nvPr/>
        </p:nvSpPr>
        <p:spPr bwMode="auto">
          <a:xfrm>
            <a:off x="228600" y="1524079"/>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52466" y="631044"/>
            <a:ext cx="883920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29" y="641850"/>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051740"/>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490" y="641850"/>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38530" y="3089775"/>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5936163"/>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1"/>
            <a:ext cx="8305800" cy="2743200"/>
          </a:xfrm>
        </p:spPr>
        <p:txBody>
          <a:bodyPr>
            <a:normAutofit lnSpcReduction="10000"/>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962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9751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3401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0132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765527"/>
            <a:ext cx="880745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569912" y="2225809"/>
            <a:ext cx="8305800" cy="2776270"/>
          </a:xfrm>
        </p:spPr>
        <p:txBody>
          <a:bodyPr>
            <a:normAutofit lnSpcReduction="10000"/>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631013" y="39004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837398" y="3852472"/>
            <a:ext cx="268002" cy="352816"/>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631013" y="39004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184150" y="947113"/>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60375" y="866507"/>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825" y="533401"/>
            <a:ext cx="4866911" cy="53340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4114800"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304799" y="304800"/>
            <a:ext cx="8120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600" b="1" dirty="0" err="1">
                <a:latin typeface="Times New Roman" panose="02020603050405020304" pitchFamily="18" charset="0"/>
                <a:cs typeface="Arial" panose="020B0604020202020204" pitchFamily="34" charset="0"/>
              </a:rPr>
              <a:t>Kể</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tên</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những</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loài</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hoa</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mà</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em</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biết</a:t>
            </a:r>
            <a:r>
              <a:rPr lang="en-US" sz="36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8935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6555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99" y="121920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7" y="1219201"/>
            <a:ext cx="4156076" cy="247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4</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295400" y="1676399"/>
            <a:ext cx="2895600" cy="1319213"/>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a:t>
            </a: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311515" y="5599123"/>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867400" y="3277507"/>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594</Words>
  <Application>Microsoft Office PowerPoint</Application>
  <PresentationFormat>On-screen Show (4:3)</PresentationFormat>
  <Paragraphs>124</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122</cp:revision>
  <dcterms:created xsi:type="dcterms:W3CDTF">2019-03-06T16:17:00Z</dcterms:created>
  <dcterms:modified xsi:type="dcterms:W3CDTF">2023-03-18T23:56:31Z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