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383" r:id="rId2"/>
    <p:sldId id="405" r:id="rId3"/>
    <p:sldId id="404" r:id="rId4"/>
    <p:sldId id="396" r:id="rId5"/>
    <p:sldId id="306" r:id="rId6"/>
    <p:sldId id="389" r:id="rId7"/>
    <p:sldId id="266" r:id="rId8"/>
    <p:sldId id="267" r:id="rId9"/>
    <p:sldId id="388" r:id="rId10"/>
    <p:sldId id="270" r:id="rId11"/>
    <p:sldId id="399" r:id="rId12"/>
    <p:sldId id="318" r:id="rId13"/>
    <p:sldId id="379" r:id="rId14"/>
    <p:sldId id="400" r:id="rId15"/>
    <p:sldId id="378" r:id="rId16"/>
    <p:sldId id="332" r:id="rId17"/>
    <p:sldId id="392" r:id="rId18"/>
    <p:sldId id="406" r:id="rId19"/>
    <p:sldId id="331" r:id="rId20"/>
    <p:sldId id="372" r:id="rId21"/>
    <p:sldId id="394" r:id="rId22"/>
    <p:sldId id="322" r:id="rId23"/>
    <p:sldId id="317" r:id="rId24"/>
    <p:sldId id="320" r:id="rId25"/>
    <p:sldId id="395" r:id="rId26"/>
    <p:sldId id="348" r:id="rId27"/>
    <p:sldId id="391" r:id="rId28"/>
    <p:sldId id="381" r:id="rId29"/>
    <p:sldId id="373" r:id="rId30"/>
    <p:sldId id="355" r:id="rId31"/>
    <p:sldId id="360" r:id="rId32"/>
    <p:sldId id="385" r:id="rId33"/>
    <p:sldId id="407" r:id="rId34"/>
    <p:sldId id="386" r:id="rId35"/>
    <p:sldId id="387" r:id="rId36"/>
    <p:sldId id="263" r:id="rId37"/>
    <p:sldId id="393" r:id="rId38"/>
    <p:sldId id="303" r:id="rId39"/>
  </p:sldIdLst>
  <p:sldSz cx="118872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7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99"/>
    <a:srgbClr val="00FFCC"/>
    <a:srgbClr val="FF0066"/>
    <a:srgbClr val="333300"/>
    <a:srgbClr val="FFFF00"/>
    <a:srgbClr val="FFFF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3" autoAdjust="0"/>
    <p:restoredTop sz="84934" autoAdjust="0"/>
  </p:normalViewPr>
  <p:slideViewPr>
    <p:cSldViewPr>
      <p:cViewPr varScale="1">
        <p:scale>
          <a:sx n="62" d="100"/>
          <a:sy n="62" d="100"/>
        </p:scale>
        <p:origin x="-1086" y="-78"/>
      </p:cViewPr>
      <p:guideLst>
        <p:guide orient="horz" pos="2160"/>
        <p:guide pos="3744"/>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9F036E83-50C5-40DD-9277-E38760475498}" type="datetimeFigureOut">
              <a:rPr lang="en-US"/>
              <a:pPr>
                <a:defRPr/>
              </a:pPr>
              <a:t>10/8/2022</a:t>
            </a:fld>
            <a:endParaRPr lang="en-US"/>
          </a:p>
        </p:txBody>
      </p:sp>
      <p:sp>
        <p:nvSpPr>
          <p:cNvPr id="39940" name="Rectangle 4"/>
          <p:cNvSpPr>
            <a:spLocks noGrp="1" noRot="1" noChangeAspect="1" noChangeArrowheads="1" noTextEdit="1"/>
          </p:cNvSpPr>
          <p:nvPr>
            <p:ph type="sldImg" idx="2"/>
          </p:nvPr>
        </p:nvSpPr>
        <p:spPr bwMode="auto">
          <a:xfrm>
            <a:off x="457200" y="685800"/>
            <a:ext cx="59436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CAF05BCE-1E49-43EA-86EA-DC101FE5E57D}" type="slidenum">
              <a:rPr lang="en-US"/>
              <a:pPr/>
              <a:t>‹#›</a:t>
            </a:fld>
            <a:endParaRPr lang="en-US"/>
          </a:p>
        </p:txBody>
      </p:sp>
    </p:spTree>
    <p:extLst>
      <p:ext uri="{BB962C8B-B14F-4D97-AF65-F5344CB8AC3E}">
        <p14:creationId xmlns:p14="http://schemas.microsoft.com/office/powerpoint/2010/main" val="38620275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CAF05BCE-1E49-43EA-86EA-DC101FE5E57D}" type="slidenum">
              <a:rPr lang="en-US" smtClean="0"/>
              <a:pPr/>
              <a:t>4</a:t>
            </a:fld>
            <a:endParaRPr lang="en-US"/>
          </a:p>
        </p:txBody>
      </p:sp>
    </p:spTree>
    <p:extLst>
      <p:ext uri="{BB962C8B-B14F-4D97-AF65-F5344CB8AC3E}">
        <p14:creationId xmlns:p14="http://schemas.microsoft.com/office/powerpoint/2010/main" val="41214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457200" y="685800"/>
            <a:ext cx="5943600" cy="3429000"/>
          </a:xfrm>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1312468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CAF05BCE-1E49-43EA-86EA-DC101FE5E57D}" type="slidenum">
              <a:rPr lang="en-US" smtClean="0"/>
              <a:pPr/>
              <a:t>10</a:t>
            </a:fld>
            <a:endParaRPr lang="en-US"/>
          </a:p>
        </p:txBody>
      </p:sp>
    </p:spTree>
    <p:extLst>
      <p:ext uri="{BB962C8B-B14F-4D97-AF65-F5344CB8AC3E}">
        <p14:creationId xmlns:p14="http://schemas.microsoft.com/office/powerpoint/2010/main" val="204991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a:p>
        </p:txBody>
      </p:sp>
      <p:sp>
        <p:nvSpPr>
          <p:cNvPr id="4" name="Chỗ dành sẵn cho Số hiệu Bản chiếu 3"/>
          <p:cNvSpPr>
            <a:spLocks noGrp="1"/>
          </p:cNvSpPr>
          <p:nvPr>
            <p:ph type="sldNum" sz="quarter" idx="10"/>
          </p:nvPr>
        </p:nvSpPr>
        <p:spPr/>
        <p:txBody>
          <a:bodyPr/>
          <a:lstStyle/>
          <a:p>
            <a:fld id="{CAF05BCE-1E49-43EA-86EA-DC101FE5E57D}" type="slidenum">
              <a:rPr lang="en-US" smtClean="0"/>
              <a:pPr/>
              <a:t>12</a:t>
            </a:fld>
            <a:endParaRPr lang="en-US"/>
          </a:p>
        </p:txBody>
      </p:sp>
    </p:spTree>
    <p:extLst>
      <p:ext uri="{BB962C8B-B14F-4D97-AF65-F5344CB8AC3E}">
        <p14:creationId xmlns:p14="http://schemas.microsoft.com/office/powerpoint/2010/main" val="944316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57200" y="685800"/>
            <a:ext cx="5943600" cy="3429000"/>
          </a:xfrm>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p>
        </p:txBody>
      </p:sp>
    </p:spTree>
    <p:extLst>
      <p:ext uri="{BB962C8B-B14F-4D97-AF65-F5344CB8AC3E}">
        <p14:creationId xmlns:p14="http://schemas.microsoft.com/office/powerpoint/2010/main" val="6226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B2C89E4-AB7C-4359-B1E2-EC5E8B389EF0}" type="slidenum">
              <a:rPr lang="en-US" sz="1200"/>
              <a:pPr algn="r" eaLnBrk="1" hangingPunct="1"/>
              <a:t>27</a:t>
            </a:fld>
            <a:endParaRPr lang="en-US" sz="1200"/>
          </a:p>
        </p:txBody>
      </p:sp>
      <p:sp>
        <p:nvSpPr>
          <p:cNvPr id="43011" name="Rectangle 2"/>
          <p:cNvSpPr>
            <a:spLocks noGrp="1" noRot="1" noChangeAspect="1" noChangeArrowheads="1" noTextEdit="1"/>
          </p:cNvSpPr>
          <p:nvPr>
            <p:ph type="sldImg"/>
          </p:nvPr>
        </p:nvSpPr>
        <p:spPr>
          <a:xfrm>
            <a:off x="457200" y="685800"/>
            <a:ext cx="5943600" cy="3429000"/>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404573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57200" y="685800"/>
            <a:ext cx="5943600" cy="3429000"/>
          </a:xfrm>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p>
        </p:txBody>
      </p:sp>
    </p:spTree>
    <p:extLst>
      <p:ext uri="{BB962C8B-B14F-4D97-AF65-F5344CB8AC3E}">
        <p14:creationId xmlns:p14="http://schemas.microsoft.com/office/powerpoint/2010/main" val="332818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130426"/>
            <a:ext cx="10104120" cy="1470025"/>
          </a:xfrm>
        </p:spPr>
        <p:txBody>
          <a:bodyPr/>
          <a:lstStyle/>
          <a:p>
            <a:r>
              <a:rPr lang="en-US"/>
              <a:t>Click to edit Master title style</a:t>
            </a:r>
          </a:p>
        </p:txBody>
      </p:sp>
      <p:sp>
        <p:nvSpPr>
          <p:cNvPr id="3" name="Subtitle 2"/>
          <p:cNvSpPr>
            <a:spLocks noGrp="1"/>
          </p:cNvSpPr>
          <p:nvPr>
            <p:ph type="subTitle" idx="1"/>
          </p:nvPr>
        </p:nvSpPr>
        <p:spPr>
          <a:xfrm>
            <a:off x="1783080" y="3886200"/>
            <a:ext cx="832104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1DEC498-E152-4A30-8AB7-21D63F0A1298}" type="slidenum">
              <a:rPr lang="en-US"/>
              <a:pPr/>
              <a:t>‹#›</a:t>
            </a:fld>
            <a:endParaRPr lang="en-US"/>
          </a:p>
        </p:txBody>
      </p:sp>
    </p:spTree>
    <p:extLst>
      <p:ext uri="{BB962C8B-B14F-4D97-AF65-F5344CB8AC3E}">
        <p14:creationId xmlns:p14="http://schemas.microsoft.com/office/powerpoint/2010/main" val="1961281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2DEA05-9C07-4797-9812-D4B96E866B65}" type="slidenum">
              <a:rPr lang="en-US"/>
              <a:pPr/>
              <a:t>‹#›</a:t>
            </a:fld>
            <a:endParaRPr lang="en-US"/>
          </a:p>
        </p:txBody>
      </p:sp>
    </p:spTree>
    <p:extLst>
      <p:ext uri="{BB962C8B-B14F-4D97-AF65-F5344CB8AC3E}">
        <p14:creationId xmlns:p14="http://schemas.microsoft.com/office/powerpoint/2010/main" val="1346582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8220" y="274639"/>
            <a:ext cx="267462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4360" y="274639"/>
            <a:ext cx="782574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56BDEDE-BF6D-41E6-B674-9DBF34AD890E}" type="slidenum">
              <a:rPr lang="en-US"/>
              <a:pPr/>
              <a:t>‹#›</a:t>
            </a:fld>
            <a:endParaRPr lang="en-US"/>
          </a:p>
        </p:txBody>
      </p:sp>
    </p:spTree>
    <p:extLst>
      <p:ext uri="{BB962C8B-B14F-4D97-AF65-F5344CB8AC3E}">
        <p14:creationId xmlns:p14="http://schemas.microsoft.com/office/powerpoint/2010/main" val="3737034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EF16F5-CBE5-4F92-B1D7-58AE02D43F35}" type="slidenum">
              <a:rPr lang="en-US"/>
              <a:pPr/>
              <a:t>‹#›</a:t>
            </a:fld>
            <a:endParaRPr lang="en-US"/>
          </a:p>
        </p:txBody>
      </p:sp>
    </p:spTree>
    <p:extLst>
      <p:ext uri="{BB962C8B-B14F-4D97-AF65-F5344CB8AC3E}">
        <p14:creationId xmlns:p14="http://schemas.microsoft.com/office/powerpoint/2010/main" val="1615546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4406901"/>
            <a:ext cx="1010412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39007" y="2906713"/>
            <a:ext cx="1010412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8EF3FC7-72BA-4BD8-AE6E-17E9EEAA3F3A}" type="slidenum">
              <a:rPr lang="en-US"/>
              <a:pPr/>
              <a:t>‹#›</a:t>
            </a:fld>
            <a:endParaRPr lang="en-US"/>
          </a:p>
        </p:txBody>
      </p:sp>
    </p:spTree>
    <p:extLst>
      <p:ext uri="{BB962C8B-B14F-4D97-AF65-F5344CB8AC3E}">
        <p14:creationId xmlns:p14="http://schemas.microsoft.com/office/powerpoint/2010/main" val="15966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43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042660" y="1600201"/>
            <a:ext cx="525018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D89A777-813D-4F82-AA9E-A4906EE879E0}" type="slidenum">
              <a:rPr lang="en-US"/>
              <a:pPr/>
              <a:t>‹#›</a:t>
            </a:fld>
            <a:endParaRPr lang="en-US"/>
          </a:p>
        </p:txBody>
      </p:sp>
    </p:spTree>
    <p:extLst>
      <p:ext uri="{BB962C8B-B14F-4D97-AF65-F5344CB8AC3E}">
        <p14:creationId xmlns:p14="http://schemas.microsoft.com/office/powerpoint/2010/main" val="359825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535113"/>
            <a:ext cx="52522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94360" y="2174875"/>
            <a:ext cx="525224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3" y="1535113"/>
            <a:ext cx="52543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38533" y="2174875"/>
            <a:ext cx="525430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B545BA2-3768-4143-9DBA-BF7D66A6FC16}" type="slidenum">
              <a:rPr lang="en-US"/>
              <a:pPr/>
              <a:t>‹#›</a:t>
            </a:fld>
            <a:endParaRPr lang="en-US"/>
          </a:p>
        </p:txBody>
      </p:sp>
    </p:spTree>
    <p:extLst>
      <p:ext uri="{BB962C8B-B14F-4D97-AF65-F5344CB8AC3E}">
        <p14:creationId xmlns:p14="http://schemas.microsoft.com/office/powerpoint/2010/main" val="261378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3438281-23AB-43AE-9565-C2D410CB200E}" type="slidenum">
              <a:rPr lang="en-US"/>
              <a:pPr/>
              <a:t>‹#›</a:t>
            </a:fld>
            <a:endParaRPr lang="en-US"/>
          </a:p>
        </p:txBody>
      </p:sp>
    </p:spTree>
    <p:extLst>
      <p:ext uri="{BB962C8B-B14F-4D97-AF65-F5344CB8AC3E}">
        <p14:creationId xmlns:p14="http://schemas.microsoft.com/office/powerpoint/2010/main" val="2241683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8B6E81C-C9AF-4A82-A8BC-66609942D8C9}" type="slidenum">
              <a:rPr lang="en-US"/>
              <a:pPr/>
              <a:t>‹#›</a:t>
            </a:fld>
            <a:endParaRPr lang="en-US"/>
          </a:p>
        </p:txBody>
      </p:sp>
    </p:spTree>
    <p:extLst>
      <p:ext uri="{BB962C8B-B14F-4D97-AF65-F5344CB8AC3E}">
        <p14:creationId xmlns:p14="http://schemas.microsoft.com/office/powerpoint/2010/main" val="1669205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1" y="273050"/>
            <a:ext cx="3910807"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7565" y="273051"/>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1" y="1435101"/>
            <a:ext cx="391080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8D3E8B-4D33-43D3-B003-16CA1A7A4180}" type="slidenum">
              <a:rPr lang="en-US"/>
              <a:pPr/>
              <a:t>‹#›</a:t>
            </a:fld>
            <a:endParaRPr lang="en-US"/>
          </a:p>
        </p:txBody>
      </p:sp>
    </p:spTree>
    <p:extLst>
      <p:ext uri="{BB962C8B-B14F-4D97-AF65-F5344CB8AC3E}">
        <p14:creationId xmlns:p14="http://schemas.microsoft.com/office/powerpoint/2010/main" val="1846829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4800600"/>
            <a:ext cx="713232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29974" y="612775"/>
            <a:ext cx="71323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29974" y="5367338"/>
            <a:ext cx="71323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1734553-3F12-468A-B530-FE3FC89F9341}" type="slidenum">
              <a:rPr lang="en-US"/>
              <a:pPr/>
              <a:t>‹#›</a:t>
            </a:fld>
            <a:endParaRPr lang="en-US"/>
          </a:p>
        </p:txBody>
      </p:sp>
    </p:spTree>
    <p:extLst>
      <p:ext uri="{BB962C8B-B14F-4D97-AF65-F5344CB8AC3E}">
        <p14:creationId xmlns:p14="http://schemas.microsoft.com/office/powerpoint/2010/main" val="104896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94360" y="274638"/>
            <a:ext cx="1069848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94360" y="1600201"/>
            <a:ext cx="1069848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0" name="Rectangle 4"/>
          <p:cNvSpPr>
            <a:spLocks noGrp="1" noChangeArrowheads="1"/>
          </p:cNvSpPr>
          <p:nvPr>
            <p:ph type="dt" sz="half" idx="2"/>
          </p:nvPr>
        </p:nvSpPr>
        <p:spPr bwMode="auto">
          <a:xfrm>
            <a:off x="594360" y="6245225"/>
            <a:ext cx="27736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39941" name="Rectangle 5"/>
          <p:cNvSpPr>
            <a:spLocks noGrp="1" noChangeArrowheads="1"/>
          </p:cNvSpPr>
          <p:nvPr>
            <p:ph type="ftr" sz="quarter" idx="3"/>
          </p:nvPr>
        </p:nvSpPr>
        <p:spPr bwMode="auto">
          <a:xfrm>
            <a:off x="4061460" y="6245225"/>
            <a:ext cx="37642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39942" name="Rectangle 6"/>
          <p:cNvSpPr>
            <a:spLocks noGrp="1" noChangeArrowheads="1"/>
          </p:cNvSpPr>
          <p:nvPr>
            <p:ph type="sldNum" sz="quarter" idx="4"/>
          </p:nvPr>
        </p:nvSpPr>
        <p:spPr bwMode="auto">
          <a:xfrm>
            <a:off x="8519160" y="6245225"/>
            <a:ext cx="277368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lvl1pPr>
          </a:lstStyle>
          <a:p>
            <a:fld id="{2FFDB726-9FDA-40AC-83A8-3B0DD2B18C3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hyperlink" Target="http://baoquangngai.com.vn/dataimages/201004/original/images328776_nhieu_con_tau_cua_ngu_dan_x__B_nh_h_i_van_dang_nam_bo_cho_tien_ho_tro.jpg"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4.jpeg"/><Relationship Id="rId4" Type="http://schemas.openxmlformats.org/officeDocument/2006/relationships/image" Target="../media/image29.jpeg"/><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22.xml"/><Relationship Id="rId5" Type="http://schemas.openxmlformats.org/officeDocument/2006/relationships/slide" Target="slide19.xml"/><Relationship Id="rId4" Type="http://schemas.openxmlformats.org/officeDocument/2006/relationships/slide" Target="slide20.xml"/></Relationships>
</file>

<file path=ppt/slides/_rels/slide28.xml.rels><?xml version="1.0" encoding="UTF-8" standalone="yes"?>
<Relationships xmlns="http://schemas.openxmlformats.org/package/2006/relationships"><Relationship Id="rId8" Type="http://schemas.openxmlformats.org/officeDocument/2006/relationships/hyperlink" Target="http://images.google.com.vn/imgres?imgurl=http://www.diendan.eva.vn/imagehosting2/265349ddbfa5afefd.gif&amp;imgrefurl=http://www.diendan.eva.vn/showthread.php?t=68494&amp;usg=__V97F1CX5ysLdxGR99kj6vHe5v90=&amp;h=290&amp;w=400&amp;sz=77&amp;hl=vi&amp;start=2&amp;tbnid=LDPVqv6_tSezAM:&amp;tbnh=90&amp;tbnw=124&amp;prev=/images?q=b%C3%A3i+bi%E1%BB%83n+c%E1%BB%ADa+l%C3%B2&amp;gbv=2&amp;hl=vi&amp;sa=G" TargetMode="External"/><Relationship Id="rId13" Type="http://schemas.openxmlformats.org/officeDocument/2006/relationships/image" Target="../media/image47.jpeg"/><Relationship Id="rId18" Type="http://schemas.openxmlformats.org/officeDocument/2006/relationships/image" Target="http://t1.gstatic.com/images?q=tbn:iOa1OZguH_u7CM:http://farm2.static.flickr.com/1206/962506325_9eff240d71_o.jpg" TargetMode="External"/><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6.jpeg"/><Relationship Id="rId17" Type="http://schemas.openxmlformats.org/officeDocument/2006/relationships/image" Target="../media/image50.jpeg"/><Relationship Id="rId2" Type="http://schemas.openxmlformats.org/officeDocument/2006/relationships/notesSlide" Target="../notesSlides/notesSlide7.xml"/><Relationship Id="rId16" Type="http://schemas.openxmlformats.org/officeDocument/2006/relationships/hyperlink" Target="http://images.google.com.vn/imgres?imgurl=http://farm2.static.flickr.com/1206/962506325_9eff240d71_o.jpg&amp;imgrefurl=http://lenrungxuongbien.com/?tag=nha-trang&amp;usg=__Ym8K6vU98FceO11peaU-K6oLa44=&amp;h=508&amp;w=600&amp;sz=100&amp;hl=vi&amp;start=13&amp;tbnid=iOa1OZguH_u7CM:&amp;tbnh=114&amp;tbnw=135&amp;prev=/images?q=b%C3%A3i+bi%E1%BB%83n+nha+trang&amp;gbv=2&amp;hl=vi&amp;sa=G" TargetMode="External"/><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image" Target="../media/image45.jpeg"/><Relationship Id="rId5" Type="http://schemas.openxmlformats.org/officeDocument/2006/relationships/image" Target="../media/image41.jpeg"/><Relationship Id="rId15" Type="http://schemas.openxmlformats.org/officeDocument/2006/relationships/image" Target="../media/image49.png"/><Relationship Id="rId10" Type="http://schemas.openxmlformats.org/officeDocument/2006/relationships/image" Target="http://t1.gstatic.com/images?q=tbn:LDPVqv6_tSezAM:http://www.diendan.eva.vn/imagehosting2/265349ddbfa5afefd.gif" TargetMode="External"/><Relationship Id="rId19" Type="http://schemas.openxmlformats.org/officeDocument/2006/relationships/image" Target="../media/image51.jpeg"/><Relationship Id="rId4" Type="http://schemas.openxmlformats.org/officeDocument/2006/relationships/image" Target="../media/image40.jpeg"/><Relationship Id="rId9" Type="http://schemas.openxmlformats.org/officeDocument/2006/relationships/image" Target="../media/image44.jpeg"/><Relationship Id="rId14" Type="http://schemas.openxmlformats.org/officeDocument/2006/relationships/image" Target="../media/image48.jpeg"/></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audio" Target="file:///C:\Documents%20and%20Settings\Administrator\Desktop\B5%20VUNG%20BIEN%20NUOC%20TA\Dong%2520Mau%2520Lac%2520Hong%2520-%2520Xuan%2520Mai.mp3" TargetMode="External"/><Relationship Id="rId5" Type="http://schemas.openxmlformats.org/officeDocument/2006/relationships/image" Target="../media/image63.jpe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Text Box 10"/>
          <p:cNvSpPr txBox="1">
            <a:spLocks noChangeArrowheads="1"/>
          </p:cNvSpPr>
          <p:nvPr/>
        </p:nvSpPr>
        <p:spPr bwMode="auto">
          <a:xfrm>
            <a:off x="609600" y="2286000"/>
            <a:ext cx="1066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Em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hãy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nêu</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vai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của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sông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ngòi</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xmlns="" id="{265FAC2B-C23D-0E23-1F83-E9A80926D9D7}"/>
              </a:ext>
            </a:extLst>
          </p:cNvPr>
          <p:cNvSpPr txBox="1"/>
          <p:nvPr/>
        </p:nvSpPr>
        <p:spPr>
          <a:xfrm>
            <a:off x="2743200" y="665202"/>
            <a:ext cx="6400800" cy="1107996"/>
          </a:xfrm>
          <a:prstGeom prst="rect">
            <a:avLst/>
          </a:prstGeom>
          <a:noFill/>
        </p:spPr>
        <p:txBody>
          <a:bodyPr wrap="square" rtlCol="0">
            <a:spAutoFit/>
          </a:bodyPr>
          <a:lstStyle/>
          <a:p>
            <a:pPr algn="ctr"/>
            <a:r>
              <a:rPr lang="en-US" sz="6600" b="1" dirty="0" err="1">
                <a:solidFill>
                  <a:srgbClr val="FF0000"/>
                </a:solidFill>
                <a:latin typeface="Times New Roman" panose="02020603050405020304" pitchFamily="18" charset="0"/>
                <a:cs typeface="Times New Roman" panose="02020603050405020304" pitchFamily="18" charset="0"/>
              </a:rPr>
              <a:t>Khởi</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động</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2232"/>
                                        </p:tgtEl>
                                        <p:attrNameLst>
                                          <p:attrName>style.visibility</p:attrName>
                                        </p:attrNameLst>
                                      </p:cBhvr>
                                      <p:to>
                                        <p:strVal val="visible"/>
                                      </p:to>
                                    </p:set>
                                    <p:animEffect transition="in" filter="checkerboard(across)">
                                      <p:cBhvr>
                                        <p:cTn id="7" dur="500"/>
                                        <p:tgtEl>
                                          <p:spTgt spid="52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285750" y="992832"/>
            <a:ext cx="11163300" cy="2198132"/>
          </a:xfrm>
        </p:spPr>
        <p:txBody>
          <a:bodyPr/>
          <a:lstStyle/>
          <a:p>
            <a:pPr eaLnBrk="1" hangingPunct="1">
              <a:buFontTx/>
              <a:buNone/>
            </a:pPr>
            <a:r>
              <a:rPr lang="en-US" sz="4800" dirty="0">
                <a:solidFill>
                  <a:srgbClr val="0000FF"/>
                </a:solidFill>
                <a:latin typeface="Arial" panose="020B0604020202020204" pitchFamily="34" charset="0"/>
                <a:cs typeface="Arial" panose="020B0604020202020204" pitchFamily="34" charset="0"/>
              </a:rPr>
              <a:t>   </a:t>
            </a:r>
            <a:r>
              <a:rPr lang="en-US" sz="4800" dirty="0" err="1">
                <a:solidFill>
                  <a:srgbClr val="0000FF"/>
                </a:solidFill>
                <a:latin typeface="Times New Roman" panose="02020603050405020304" pitchFamily="18" charset="0"/>
                <a:cs typeface="Times New Roman" panose="02020603050405020304" pitchFamily="18" charset="0"/>
              </a:rPr>
              <a:t>Quan</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sát</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hình</a:t>
            </a:r>
            <a:r>
              <a:rPr lang="en-US" sz="4800" dirty="0">
                <a:solidFill>
                  <a:srgbClr val="0000FF"/>
                </a:solidFill>
                <a:latin typeface="Times New Roman" panose="02020603050405020304" pitchFamily="18" charset="0"/>
                <a:cs typeface="Times New Roman" panose="02020603050405020304" pitchFamily="18" charset="0"/>
              </a:rPr>
              <a:t> 2 </a:t>
            </a:r>
            <a:r>
              <a:rPr lang="en-US" sz="4800" dirty="0" err="1">
                <a:solidFill>
                  <a:srgbClr val="0000FF"/>
                </a:solidFill>
                <a:latin typeface="Times New Roman" panose="02020603050405020304" pitchFamily="18" charset="0"/>
                <a:cs typeface="Times New Roman" panose="02020603050405020304" pitchFamily="18" charset="0"/>
              </a:rPr>
              <a:t>và</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đọc</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mục</a:t>
            </a:r>
            <a:r>
              <a:rPr lang="en-US" sz="4800" dirty="0">
                <a:solidFill>
                  <a:srgbClr val="0000FF"/>
                </a:solidFill>
                <a:latin typeface="Times New Roman" panose="02020603050405020304" pitchFamily="18" charset="0"/>
                <a:cs typeface="Times New Roman" panose="02020603050405020304" pitchFamily="18" charset="0"/>
              </a:rPr>
              <a:t> 2 </a:t>
            </a:r>
            <a:r>
              <a:rPr lang="en-US" sz="4800" dirty="0" err="1">
                <a:solidFill>
                  <a:srgbClr val="0000FF"/>
                </a:solidFill>
                <a:latin typeface="Times New Roman" panose="02020603050405020304" pitchFamily="18" charset="0"/>
                <a:cs typeface="Times New Roman" panose="02020603050405020304" pitchFamily="18" charset="0"/>
              </a:rPr>
              <a:t>trong</a:t>
            </a:r>
            <a:r>
              <a:rPr lang="en-US" sz="4800" dirty="0">
                <a:solidFill>
                  <a:srgbClr val="0000FF"/>
                </a:solidFill>
                <a:latin typeface="Times New Roman" panose="02020603050405020304" pitchFamily="18" charset="0"/>
                <a:cs typeface="Times New Roman" panose="02020603050405020304" pitchFamily="18" charset="0"/>
              </a:rPr>
              <a:t> SGK </a:t>
            </a:r>
            <a:r>
              <a:rPr lang="en-US" sz="4800" dirty="0" err="1">
                <a:solidFill>
                  <a:srgbClr val="0000FF"/>
                </a:solidFill>
                <a:latin typeface="Times New Roman" panose="02020603050405020304" pitchFamily="18" charset="0"/>
                <a:cs typeface="Times New Roman" panose="02020603050405020304" pitchFamily="18" charset="0"/>
              </a:rPr>
              <a:t>để</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trả</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lời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câu</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hỏi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và</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ghi</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ra</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nháp</a:t>
            </a:r>
            <a:r>
              <a:rPr lang="en-US" sz="4800" dirty="0">
                <a:solidFill>
                  <a:srgbClr val="0000FF"/>
                </a:solidFill>
                <a:latin typeface="Times New Roman" panose="02020603050405020304" pitchFamily="18" charset="0"/>
                <a:cs typeface="Times New Roman" panose="02020603050405020304" pitchFamily="18" charset="0"/>
              </a:rPr>
              <a:t> </a:t>
            </a:r>
            <a:r>
              <a:rPr lang="en-US" sz="4800" dirty="0" err="1">
                <a:solidFill>
                  <a:srgbClr val="0000FF"/>
                </a:solidFill>
                <a:latin typeface="Times New Roman" panose="02020603050405020304" pitchFamily="18" charset="0"/>
                <a:cs typeface="Times New Roman" panose="02020603050405020304" pitchFamily="18" charset="0"/>
              </a:rPr>
              <a:t>trong</a:t>
            </a:r>
            <a:r>
              <a:rPr lang="en-US" sz="4800" dirty="0">
                <a:solidFill>
                  <a:srgbClr val="0000FF"/>
                </a:solidFill>
                <a:latin typeface="Times New Roman" panose="02020603050405020304" pitchFamily="18" charset="0"/>
                <a:cs typeface="Times New Roman" panose="02020603050405020304" pitchFamily="18" charset="0"/>
              </a:rPr>
              <a:t> 3 </a:t>
            </a:r>
            <a:r>
              <a:rPr lang="en-US" sz="4800" dirty="0" err="1">
                <a:solidFill>
                  <a:srgbClr val="0000FF"/>
                </a:solidFill>
                <a:latin typeface="Times New Roman" panose="02020603050405020304" pitchFamily="18" charset="0"/>
                <a:cs typeface="Times New Roman" panose="02020603050405020304" pitchFamily="18" charset="0"/>
              </a:rPr>
              <a:t>phút</a:t>
            </a:r>
            <a:r>
              <a:rPr lang="en-US" sz="4800" dirty="0">
                <a:solidFill>
                  <a:srgbClr val="0000FF"/>
                </a:solidFill>
                <a:latin typeface="Times New Roman" panose="02020603050405020304" pitchFamily="18" charset="0"/>
                <a:cs typeface="Times New Roman" panose="02020603050405020304" pitchFamily="18" charset="0"/>
              </a:rPr>
              <a:t>.</a:t>
            </a:r>
          </a:p>
        </p:txBody>
      </p:sp>
      <p:sp>
        <p:nvSpPr>
          <p:cNvPr id="50181" name="Text Box 5"/>
          <p:cNvSpPr txBox="1">
            <a:spLocks noChangeArrowheads="1"/>
          </p:cNvSpPr>
          <p:nvPr/>
        </p:nvSpPr>
        <p:spPr bwMode="auto">
          <a:xfrm>
            <a:off x="342900" y="0"/>
            <a:ext cx="11049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a:solidFill>
                  <a:srgbClr val="FF0000"/>
                </a:solidFill>
                <a:latin typeface="Times New Roman" panose="02020603050405020304" pitchFamily="18" charset="0"/>
                <a:cs typeface="Times New Roman" panose="02020603050405020304" pitchFamily="18" charset="0"/>
              </a:rPr>
              <a:t>2. </a:t>
            </a:r>
            <a:r>
              <a:rPr lang="en-US" sz="4800" b="1" dirty="0" err="1">
                <a:solidFill>
                  <a:srgbClr val="FF0000"/>
                </a:solidFill>
                <a:latin typeface="Times New Roman" panose="02020603050405020304" pitchFamily="18" charset="0"/>
                <a:cs typeface="Times New Roman" panose="02020603050405020304" pitchFamily="18" charset="0"/>
              </a:rPr>
              <a:t>Đặc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điểm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nước</a:t>
            </a:r>
            <a:r>
              <a:rPr lang="en-US" sz="4800" b="1" dirty="0">
                <a:solidFill>
                  <a:srgbClr val="FF0000"/>
                </a:solidFill>
                <a:latin typeface="Times New Roman" panose="02020603050405020304" pitchFamily="18" charset="0"/>
                <a:cs typeface="Times New Roman" panose="02020603050405020304" pitchFamily="18" charset="0"/>
              </a:rPr>
              <a:t> ta</a:t>
            </a:r>
          </a:p>
        </p:txBody>
      </p:sp>
      <p:sp>
        <p:nvSpPr>
          <p:cNvPr id="50184" name="AutoShape 8"/>
          <p:cNvSpPr>
            <a:spLocks noChangeArrowheads="1"/>
          </p:cNvSpPr>
          <p:nvPr/>
        </p:nvSpPr>
        <p:spPr bwMode="auto">
          <a:xfrm>
            <a:off x="133350" y="3505200"/>
            <a:ext cx="11734800" cy="3048000"/>
          </a:xfrm>
          <a:prstGeom prst="wedgeRectCallout">
            <a:avLst>
              <a:gd name="adj1" fmla="val 33546"/>
              <a:gd name="adj2" fmla="val 49106"/>
            </a:avLst>
          </a:prstGeom>
          <a:solidFill>
            <a:schemeClr val="accent1"/>
          </a:solidFill>
          <a:ln w="9525">
            <a:solidFill>
              <a:srgbClr val="00FF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700" dirty="0">
                <a:solidFill>
                  <a:srgbClr val="FF0000"/>
                </a:solidFill>
                <a:latin typeface="Times New Roman" panose="02020603050405020304" pitchFamily="18" charset="0"/>
                <a:cs typeface="Times New Roman" panose="02020603050405020304" pitchFamily="18" charset="0"/>
              </a:rPr>
              <a:t>1/ </a:t>
            </a:r>
            <a:r>
              <a:rPr lang="en-US" sz="4700" dirty="0" err="1">
                <a:solidFill>
                  <a:srgbClr val="FF0000"/>
                </a:solidFill>
                <a:latin typeface="Times New Roman" panose="02020603050405020304" pitchFamily="18" charset="0"/>
                <a:cs typeface="Times New Roman" panose="02020603050405020304" pitchFamily="18" charset="0"/>
              </a:rPr>
              <a:t>Tìm</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những</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đặc</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điểm</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của</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vùng</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biển</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nước</a:t>
            </a:r>
            <a:r>
              <a:rPr lang="en-US" sz="4700" dirty="0">
                <a:solidFill>
                  <a:srgbClr val="FF0000"/>
                </a:solidFill>
                <a:latin typeface="Times New Roman" panose="02020603050405020304" pitchFamily="18" charset="0"/>
                <a:cs typeface="Times New Roman" panose="02020603050405020304" pitchFamily="18" charset="0"/>
              </a:rPr>
              <a:t> ta? </a:t>
            </a:r>
          </a:p>
          <a:p>
            <a:pPr eaLnBrk="1" hangingPunct="1"/>
            <a:r>
              <a:rPr lang="en-US" sz="4700" dirty="0">
                <a:solidFill>
                  <a:srgbClr val="FF0000"/>
                </a:solidFill>
                <a:latin typeface="Times New Roman" panose="02020603050405020304" pitchFamily="18" charset="0"/>
                <a:cs typeface="Times New Roman" panose="02020603050405020304" pitchFamily="18" charset="0"/>
              </a:rPr>
              <a:t>2/ </a:t>
            </a:r>
            <a:r>
              <a:rPr lang="en-US" sz="4700" dirty="0" err="1">
                <a:solidFill>
                  <a:srgbClr val="FF0000"/>
                </a:solidFill>
                <a:latin typeface="Times New Roman" panose="02020603050405020304" pitchFamily="18" charset="0"/>
                <a:cs typeface="Times New Roman" panose="02020603050405020304" pitchFamily="18" charset="0"/>
              </a:rPr>
              <a:t>Mỗi</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đặc</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điểm</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có</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tác</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động</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như</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thế</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nào</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đến</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đời</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sống</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và</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sản</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xuất</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của</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nhân</a:t>
            </a:r>
            <a:r>
              <a:rPr lang="en-US" sz="4700" dirty="0">
                <a:solidFill>
                  <a:srgbClr val="FF0000"/>
                </a:solidFill>
                <a:latin typeface="Times New Roman" panose="02020603050405020304" pitchFamily="18" charset="0"/>
                <a:cs typeface="Times New Roman" panose="02020603050405020304" pitchFamily="18" charset="0"/>
              </a:rPr>
              <a:t> </a:t>
            </a:r>
            <a:r>
              <a:rPr lang="en-US" sz="4700" dirty="0" err="1">
                <a:solidFill>
                  <a:srgbClr val="FF0000"/>
                </a:solidFill>
                <a:latin typeface="Times New Roman" panose="02020603050405020304" pitchFamily="18" charset="0"/>
                <a:cs typeface="Times New Roman" panose="02020603050405020304" pitchFamily="18" charset="0"/>
              </a:rPr>
              <a:t>dân</a:t>
            </a:r>
            <a:r>
              <a:rPr lang="en-US" sz="4700" dirty="0">
                <a:solidFill>
                  <a:srgbClr val="FF0000"/>
                </a:solidFill>
                <a:latin typeface="Times New Roman" panose="02020603050405020304" pitchFamily="18" charset="0"/>
                <a:cs typeface="Times New Roman" panose="02020603050405020304" pitchFamily="18" charset="0"/>
              </a:rPr>
              <a:t> ta?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diamond(in)">
                                      <p:cBhvr>
                                        <p:cTn id="7" dur="500"/>
                                        <p:tgtEl>
                                          <p:spTgt spid="50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04800" y="849867"/>
            <a:ext cx="2266950" cy="5262979"/>
          </a:xfrm>
          <a:prstGeom prst="rect">
            <a:avLst/>
          </a:prstGeom>
          <a:solidFill>
            <a:srgbClr val="66FF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Đặc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điểm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nước</a:t>
            </a:r>
            <a:r>
              <a:rPr lang="en-US" sz="4800" b="1" dirty="0">
                <a:solidFill>
                  <a:srgbClr val="FF0000"/>
                </a:solidFill>
                <a:latin typeface="Times New Roman" panose="02020603050405020304" pitchFamily="18" charset="0"/>
                <a:cs typeface="Times New Roman" panose="02020603050405020304" pitchFamily="18" charset="0"/>
              </a:rPr>
              <a:t> ta.</a:t>
            </a:r>
          </a:p>
        </p:txBody>
      </p:sp>
      <p:sp>
        <p:nvSpPr>
          <p:cNvPr id="11267" name="Text Box 4"/>
          <p:cNvSpPr txBox="1">
            <a:spLocks noChangeArrowheads="1"/>
          </p:cNvSpPr>
          <p:nvPr/>
        </p:nvSpPr>
        <p:spPr bwMode="auto">
          <a:xfrm>
            <a:off x="3581400" y="1219200"/>
            <a:ext cx="2438400" cy="4524315"/>
          </a:xfrm>
          <a:prstGeom prst="rect">
            <a:avLst/>
          </a:prstGeom>
          <a:solidFill>
            <a:schemeClr val="accent1"/>
          </a:solidFill>
          <a:ln w="38100" cmpd="dbl">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err="1">
                <a:latin typeface="Times New Roman" panose="02020603050405020304" pitchFamily="18" charset="0"/>
                <a:cs typeface="Times New Roman" panose="02020603050405020304" pitchFamily="18" charset="0"/>
              </a:rPr>
              <a:t>Nước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không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giờ</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băng</a:t>
            </a:r>
            <a:r>
              <a:rPr lang="en-US" sz="4800" b="1" dirty="0">
                <a:latin typeface="Times New Roman" panose="02020603050405020304" pitchFamily="18" charset="0"/>
                <a:cs typeface="Times New Roman" panose="02020603050405020304" pitchFamily="18" charset="0"/>
              </a:rPr>
              <a:t>. </a:t>
            </a:r>
          </a:p>
        </p:txBody>
      </p:sp>
      <p:sp>
        <p:nvSpPr>
          <p:cNvPr id="11268" name="Text Box 7"/>
          <p:cNvSpPr txBox="1">
            <a:spLocks noChangeArrowheads="1"/>
          </p:cNvSpPr>
          <p:nvPr/>
        </p:nvSpPr>
        <p:spPr bwMode="auto">
          <a:xfrm>
            <a:off x="7315200" y="228600"/>
            <a:ext cx="4297363" cy="3046988"/>
          </a:xfrm>
          <a:prstGeom prst="rect">
            <a:avLst/>
          </a:prstGeom>
          <a:solidFill>
            <a:srgbClr val="66FFFF"/>
          </a:solidFill>
          <a:ln w="19050">
            <a:solidFill>
              <a:srgbClr val="0000FF"/>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800" b="1" dirty="0" err="1">
                <a:solidFill>
                  <a:srgbClr val="000099"/>
                </a:solidFill>
                <a:latin typeface="Times New Roman" panose="02020603050405020304" pitchFamily="18" charset="0"/>
                <a:cs typeface="Times New Roman" panose="02020603050405020304" pitchFamily="18" charset="0"/>
              </a:rPr>
              <a:t>Ảnh</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hưởng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của</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biển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đến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đời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sống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và</a:t>
            </a:r>
            <a:r>
              <a:rPr lang="en-US" sz="4800" b="1" dirty="0">
                <a:solidFill>
                  <a:srgbClr val="000099"/>
                </a:solidFill>
                <a:latin typeface="Times New Roman" panose="02020603050405020304" pitchFamily="18" charset="0"/>
                <a:cs typeface="Times New Roman" panose="02020603050405020304" pitchFamily="18" charset="0"/>
              </a:rPr>
              <a:t> </a:t>
            </a:r>
          </a:p>
          <a:p>
            <a:pPr algn="ctr"/>
            <a:r>
              <a:rPr lang="en-US" sz="4800" b="1" dirty="0" err="1">
                <a:solidFill>
                  <a:srgbClr val="000099"/>
                </a:solidFill>
                <a:latin typeface="Times New Roman" panose="02020603050405020304" pitchFamily="18" charset="0"/>
                <a:cs typeface="Times New Roman" panose="02020603050405020304" pitchFamily="18" charset="0"/>
              </a:rPr>
              <a:t>sản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xuất</a:t>
            </a:r>
            <a:r>
              <a:rPr lang="en-US" sz="4800" b="1" dirty="0">
                <a:solidFill>
                  <a:srgbClr val="000099"/>
                </a:solidFill>
                <a:latin typeface="Times New Roman" panose="02020603050405020304" pitchFamily="18" charset="0"/>
                <a:cs typeface="Times New Roman" panose="02020603050405020304" pitchFamily="18" charset="0"/>
              </a:rPr>
              <a:t>. </a:t>
            </a:r>
          </a:p>
        </p:txBody>
      </p:sp>
      <p:sp>
        <p:nvSpPr>
          <p:cNvPr id="11269" name="Rectangle 8"/>
          <p:cNvSpPr>
            <a:spLocks noChangeArrowheads="1"/>
          </p:cNvSpPr>
          <p:nvPr/>
        </p:nvSpPr>
        <p:spPr bwMode="auto">
          <a:xfrm>
            <a:off x="7315200" y="3622089"/>
            <a:ext cx="4449763" cy="2958267"/>
          </a:xfrm>
          <a:prstGeom prst="rect">
            <a:avLst/>
          </a:prstGeom>
          <a:solidFill>
            <a:schemeClr val="accent1"/>
          </a:solidFill>
          <a:ln w="38100" cmpd="dbl">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800" b="1" dirty="0" err="1">
                <a:solidFill>
                  <a:srgbClr val="000099"/>
                </a:solidFill>
                <a:latin typeface="Times New Roman" panose="02020603050405020304" pitchFamily="18" charset="0"/>
                <a:cs typeface="Times New Roman" panose="02020603050405020304" pitchFamily="18" charset="0"/>
              </a:rPr>
              <a:t>Thuận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lợi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cho</a:t>
            </a:r>
            <a:endParaRPr lang="en-US" sz="4800" b="1" dirty="0">
              <a:solidFill>
                <a:srgbClr val="000099"/>
              </a:solidFill>
              <a:latin typeface="Times New Roman" panose="02020603050405020304" pitchFamily="18" charset="0"/>
              <a:cs typeface="Times New Roman" panose="02020603050405020304" pitchFamily="18" charset="0"/>
            </a:endParaRPr>
          </a:p>
          <a:p>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giao</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thông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và</a:t>
            </a:r>
            <a:r>
              <a:rPr lang="en-US" sz="4800" b="1" dirty="0">
                <a:solidFill>
                  <a:srgbClr val="000099"/>
                </a:solidFill>
                <a:latin typeface="Times New Roman" panose="02020603050405020304" pitchFamily="18" charset="0"/>
                <a:cs typeface="Times New Roman" panose="02020603050405020304" pitchFamily="18" charset="0"/>
              </a:rPr>
              <a:t> </a:t>
            </a:r>
          </a:p>
          <a:p>
            <a:r>
              <a:rPr lang="en-US" sz="4800" b="1" dirty="0" err="1">
                <a:solidFill>
                  <a:srgbClr val="000099"/>
                </a:solidFill>
                <a:latin typeface="Times New Roman" panose="02020603050405020304" pitchFamily="18" charset="0"/>
                <a:cs typeface="Times New Roman" panose="02020603050405020304" pitchFamily="18" charset="0"/>
              </a:rPr>
              <a:t>đánh</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bắt</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hải</a:t>
            </a:r>
            <a:endParaRPr lang="en-US" sz="4800" b="1" dirty="0">
              <a:solidFill>
                <a:srgbClr val="000099"/>
              </a:solidFill>
              <a:latin typeface="Times New Roman" panose="02020603050405020304" pitchFamily="18" charset="0"/>
              <a:cs typeface="Times New Roman" panose="02020603050405020304" pitchFamily="18" charset="0"/>
            </a:endParaRPr>
          </a:p>
          <a:p>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sản</a:t>
            </a:r>
            <a:r>
              <a:rPr lang="en-US" sz="4800" b="1" dirty="0">
                <a:solidFill>
                  <a:srgbClr val="000099"/>
                </a:solidFill>
                <a:latin typeface="Times New Roman" panose="02020603050405020304" pitchFamily="18" charset="0"/>
                <a:cs typeface="Times New Roman" panose="02020603050405020304" pitchFamily="18" charset="0"/>
              </a:rPr>
              <a:t>.</a:t>
            </a:r>
          </a:p>
        </p:txBody>
      </p:sp>
      <p:cxnSp>
        <p:nvCxnSpPr>
          <p:cNvPr id="3" name="Đường kết nối Mũi tên Thẳng 2"/>
          <p:cNvCxnSpPr/>
          <p:nvPr/>
        </p:nvCxnSpPr>
        <p:spPr>
          <a:xfrm>
            <a:off x="2571750" y="2971800"/>
            <a:ext cx="100965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Đường kết nối Mũi tên Thẳng 7"/>
          <p:cNvCxnSpPr>
            <a:stCxn id="11267" idx="3"/>
          </p:cNvCxnSpPr>
          <p:nvPr/>
        </p:nvCxnSpPr>
        <p:spPr>
          <a:xfrm flipV="1">
            <a:off x="6019800" y="2124074"/>
            <a:ext cx="1295400" cy="135728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Đường kết nối Mũi tên Thẳng 8"/>
          <p:cNvCxnSpPr/>
          <p:nvPr/>
        </p:nvCxnSpPr>
        <p:spPr>
          <a:xfrm>
            <a:off x="6019800" y="3481356"/>
            <a:ext cx="1295400" cy="7620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randombar(horizont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blinds(horizontal)">
                                      <p:cBhvr>
                                        <p:cTn id="18" dur="500"/>
                                        <p:tgtEl>
                                          <p:spTgt spid="11268"/>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1269"/>
                                        </p:tgtEl>
                                        <p:attrNameLst>
                                          <p:attrName>style.visibility</p:attrName>
                                        </p:attrNameLst>
                                      </p:cBhvr>
                                      <p:to>
                                        <p:strVal val="visible"/>
                                      </p:to>
                                    </p:set>
                                    <p:animEffect transition="in" filter="checkerboard(across)">
                                      <p:cBhvr>
                                        <p:cTn id="26" dur="5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P spid="11268" grpId="0" animBg="1"/>
      <p:bldP spid="112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6" name="Picture 4" descr="P1160274"/>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490536" y="3335274"/>
            <a:ext cx="5181601" cy="3467201"/>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00357" name="Picture 5" descr="HungVuong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4" y="19050"/>
            <a:ext cx="5572124" cy="3317053"/>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0358" name="Picture 6" descr="080411091731-809-288"/>
          <p:cNvPicPr>
            <a:picLocks noChangeAspect="1" noChangeArrowheads="1"/>
          </p:cNvPicPr>
          <p:nvPr/>
        </p:nvPicPr>
        <p:blipFill>
          <a:blip r:embed="rId5"/>
          <a:srcRect/>
          <a:stretch>
            <a:fillRect/>
          </a:stretch>
        </p:blipFill>
        <p:spPr bwMode="auto">
          <a:xfrm>
            <a:off x="5857874" y="3335275"/>
            <a:ext cx="5572123" cy="3275076"/>
          </a:xfrm>
          <a:prstGeom prst="rect">
            <a:avLst/>
          </a:prstGeom>
          <a:noFill/>
          <a:ln w="9525">
            <a:solidFill>
              <a:srgbClr val="0000FF"/>
            </a:solidFill>
            <a:miter lim="800000"/>
            <a:headEnd/>
            <a:tailEnd/>
          </a:ln>
          <a:effectLst>
            <a:outerShdw dist="35921" dir="2700000" algn="ctr" rotWithShape="0">
              <a:srgbClr val="808080"/>
            </a:outerShdw>
          </a:effectLst>
        </p:spPr>
      </p:pic>
      <p:pic>
        <p:nvPicPr>
          <p:cNvPr id="100359" name="Picture 7" descr="nhatrang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537" y="19050"/>
            <a:ext cx="5181600" cy="3316224"/>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1000" fill="hold"/>
                                        <p:tgtEl>
                                          <p:spTgt spid="100356"/>
                                        </p:tgtEl>
                                        <p:attrNameLst>
                                          <p:attrName>ppt_x</p:attrName>
                                        </p:attrNameLst>
                                      </p:cBhvr>
                                      <p:tavLst>
                                        <p:tav tm="0">
                                          <p:val>
                                            <p:strVal val="0-#ppt_w/2"/>
                                          </p:val>
                                        </p:tav>
                                        <p:tav tm="100000">
                                          <p:val>
                                            <p:strVal val="#ppt_x"/>
                                          </p:val>
                                        </p:tav>
                                      </p:tavLst>
                                    </p:anim>
                                    <p:anim calcmode="lin" valueType="num">
                                      <p:cBhvr additive="base">
                                        <p:cTn id="8" dur="1000" fill="hold"/>
                                        <p:tgtEl>
                                          <p:spTgt spid="100356"/>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0357"/>
                                        </p:tgtEl>
                                        <p:attrNameLst>
                                          <p:attrName>style.visibility</p:attrName>
                                        </p:attrNameLst>
                                      </p:cBhvr>
                                      <p:to>
                                        <p:strVal val="visible"/>
                                      </p:to>
                                    </p:set>
                                    <p:anim calcmode="lin" valueType="num">
                                      <p:cBhvr additive="base">
                                        <p:cTn id="11" dur="1000" fill="hold"/>
                                        <p:tgtEl>
                                          <p:spTgt spid="100357"/>
                                        </p:tgtEl>
                                        <p:attrNameLst>
                                          <p:attrName>ppt_x</p:attrName>
                                        </p:attrNameLst>
                                      </p:cBhvr>
                                      <p:tavLst>
                                        <p:tav tm="0">
                                          <p:val>
                                            <p:strVal val="1+#ppt_w/2"/>
                                          </p:val>
                                        </p:tav>
                                        <p:tav tm="100000">
                                          <p:val>
                                            <p:strVal val="#ppt_x"/>
                                          </p:val>
                                        </p:tav>
                                      </p:tavLst>
                                    </p:anim>
                                    <p:anim calcmode="lin" valueType="num">
                                      <p:cBhvr additive="base">
                                        <p:cTn id="12" dur="1000" fill="hold"/>
                                        <p:tgtEl>
                                          <p:spTgt spid="100357"/>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0358"/>
                                        </p:tgtEl>
                                        <p:attrNameLst>
                                          <p:attrName>style.visibility</p:attrName>
                                        </p:attrNameLst>
                                      </p:cBhvr>
                                      <p:to>
                                        <p:strVal val="visible"/>
                                      </p:to>
                                    </p:set>
                                    <p:anim calcmode="lin" valueType="num">
                                      <p:cBhvr additive="base">
                                        <p:cTn id="15" dur="500" fill="hold"/>
                                        <p:tgtEl>
                                          <p:spTgt spid="100358"/>
                                        </p:tgtEl>
                                        <p:attrNameLst>
                                          <p:attrName>ppt_x</p:attrName>
                                        </p:attrNameLst>
                                      </p:cBhvr>
                                      <p:tavLst>
                                        <p:tav tm="0">
                                          <p:val>
                                            <p:strVal val="#ppt_x"/>
                                          </p:val>
                                        </p:tav>
                                        <p:tav tm="100000">
                                          <p:val>
                                            <p:strVal val="#ppt_x"/>
                                          </p:val>
                                        </p:tav>
                                      </p:tavLst>
                                    </p:anim>
                                    <p:anim calcmode="lin" valueType="num">
                                      <p:cBhvr additive="base">
                                        <p:cTn id="16" dur="500" fill="hold"/>
                                        <p:tgtEl>
                                          <p:spTgt spid="100358"/>
                                        </p:tgtEl>
                                        <p:attrNameLst>
                                          <p:attrName>ppt_y</p:attrName>
                                        </p:attrNameLst>
                                      </p:cBhvr>
                                      <p:tavLst>
                                        <p:tav tm="0">
                                          <p:val>
                                            <p:strVal val="1+#ppt_h/2"/>
                                          </p:val>
                                        </p:tav>
                                        <p:tav tm="100000">
                                          <p:val>
                                            <p:strVal val="#ppt_y"/>
                                          </p:val>
                                        </p:tav>
                                      </p:tavLst>
                                    </p:anim>
                                  </p:childTnLst>
                                </p:cTn>
                              </p:par>
                              <p:par>
                                <p:cTn id="17" presetID="34" presetClass="entr" presetSubtype="0" fill="hold" nodeType="withEffect">
                                  <p:stCondLst>
                                    <p:cond delay="0"/>
                                  </p:stCondLst>
                                  <p:childTnLst>
                                    <p:set>
                                      <p:cBhvr>
                                        <p:cTn id="18" dur="1" fill="hold">
                                          <p:stCondLst>
                                            <p:cond delay="0"/>
                                          </p:stCondLst>
                                        </p:cTn>
                                        <p:tgtEl>
                                          <p:spTgt spid="100359"/>
                                        </p:tgtEl>
                                        <p:attrNameLst>
                                          <p:attrName>style.visibility</p:attrName>
                                        </p:attrNameLst>
                                      </p:cBhvr>
                                      <p:to>
                                        <p:strVal val="visible"/>
                                      </p:to>
                                    </p:set>
                                    <p:anim from="(-#ppt_w/2)" to="(#ppt_x)" calcmode="lin" valueType="num">
                                      <p:cBhvr>
                                        <p:cTn id="19" dur="600" fill="hold">
                                          <p:stCondLst>
                                            <p:cond delay="0"/>
                                          </p:stCondLst>
                                        </p:cTn>
                                        <p:tgtEl>
                                          <p:spTgt spid="100359"/>
                                        </p:tgtEl>
                                        <p:attrNameLst>
                                          <p:attrName>ppt_x</p:attrName>
                                        </p:attrNameLst>
                                      </p:cBhvr>
                                    </p:anim>
                                    <p:anim from="0" to="-1.0" calcmode="lin" valueType="num">
                                      <p:cBhvr>
                                        <p:cTn id="20" dur="200" decel="50000" autoRev="1" fill="hold">
                                          <p:stCondLst>
                                            <p:cond delay="600"/>
                                          </p:stCondLst>
                                        </p:cTn>
                                        <p:tgtEl>
                                          <p:spTgt spid="100359"/>
                                        </p:tgtEl>
                                        <p:attrNameLst>
                                          <p:attrName>xshear</p:attrName>
                                        </p:attrNameLst>
                                      </p:cBhvr>
                                    </p:anim>
                                    <p:animScale>
                                      <p:cBhvr>
                                        <p:cTn id="21" dur="200" decel="100000" autoRev="1" fill="hold">
                                          <p:stCondLst>
                                            <p:cond delay="600"/>
                                          </p:stCondLst>
                                        </p:cTn>
                                        <p:tgtEl>
                                          <p:spTgt spid="100359"/>
                                        </p:tgtEl>
                                      </p:cBhvr>
                                      <p:from x="100000" y="100000"/>
                                      <p:to x="80000" y="100000"/>
                                    </p:animScale>
                                    <p:anim by="(#ppt_h/3+#ppt_w*0.1)" calcmode="lin" valueType="num">
                                      <p:cBhvr additive="sum">
                                        <p:cTn id="22" dur="200" decel="100000" autoRev="1" fill="hold">
                                          <p:stCondLst>
                                            <p:cond delay="600"/>
                                          </p:stCondLst>
                                        </p:cTn>
                                        <p:tgtEl>
                                          <p:spTgt spid="10035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ageView"/>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0" y="381000"/>
            <a:ext cx="10210800" cy="6248400"/>
          </a:xfrm>
          <a:noFill/>
          <a:ln>
            <a:solidFill>
              <a:srgbClr val="0000FF"/>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81000" y="914400"/>
            <a:ext cx="2057400" cy="5262979"/>
          </a:xfrm>
          <a:prstGeom prst="rect">
            <a:avLst/>
          </a:prstGeom>
          <a:solidFill>
            <a:srgbClr val="66FF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Đặc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điểm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nước</a:t>
            </a:r>
            <a:r>
              <a:rPr lang="en-US" sz="4800" b="1" dirty="0">
                <a:solidFill>
                  <a:srgbClr val="FF0000"/>
                </a:solidFill>
                <a:latin typeface="Times New Roman" panose="02020603050405020304" pitchFamily="18" charset="0"/>
                <a:cs typeface="Times New Roman" panose="02020603050405020304" pitchFamily="18" charset="0"/>
              </a:rPr>
              <a:t> ta.</a:t>
            </a:r>
          </a:p>
        </p:txBody>
      </p:sp>
      <p:sp>
        <p:nvSpPr>
          <p:cNvPr id="14339" name="Text Box 4"/>
          <p:cNvSpPr txBox="1">
            <a:spLocks noChangeArrowheads="1"/>
          </p:cNvSpPr>
          <p:nvPr/>
        </p:nvSpPr>
        <p:spPr bwMode="auto">
          <a:xfrm>
            <a:off x="3429000" y="656778"/>
            <a:ext cx="1828800" cy="6001643"/>
          </a:xfrm>
          <a:prstGeom prst="rect">
            <a:avLst/>
          </a:prstGeom>
          <a:solidFill>
            <a:schemeClr val="accent1"/>
          </a:solidFill>
          <a:ln w="38100" cmpd="dbl">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Miền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Bắc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và</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miền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Trung</a:t>
            </a:r>
            <a:r>
              <a:rPr lang="en-US" sz="4800" b="1" dirty="0">
                <a:solidFill>
                  <a:srgbClr val="FF0000"/>
                </a:solidFill>
                <a:latin typeface="Times New Roman" panose="02020603050405020304" pitchFamily="18" charset="0"/>
                <a:cs typeface="Times New Roman" panose="02020603050405020304" pitchFamily="18" charset="0"/>
              </a:rPr>
              <a:t> hay </a:t>
            </a:r>
            <a:r>
              <a:rPr lang="en-US" sz="4800" b="1" dirty="0" err="1">
                <a:solidFill>
                  <a:srgbClr val="FF0000"/>
                </a:solidFill>
                <a:latin typeface="Times New Roman" panose="02020603050405020304" pitchFamily="18" charset="0"/>
                <a:cs typeface="Times New Roman" panose="02020603050405020304" pitchFamily="18" charset="0"/>
              </a:rPr>
              <a:t>có</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bão</a:t>
            </a:r>
            <a:r>
              <a:rPr lang="en-US" sz="4800" b="1" dirty="0">
                <a:solidFill>
                  <a:srgbClr val="FF0000"/>
                </a:solidFill>
                <a:latin typeface="Times New Roman" panose="02020603050405020304" pitchFamily="18" charset="0"/>
                <a:cs typeface="Times New Roman" panose="02020603050405020304" pitchFamily="18" charset="0"/>
              </a:rPr>
              <a:t>.</a:t>
            </a:r>
          </a:p>
        </p:txBody>
      </p:sp>
      <p:sp>
        <p:nvSpPr>
          <p:cNvPr id="14340" name="Text Box 7"/>
          <p:cNvSpPr txBox="1">
            <a:spLocks noChangeArrowheads="1"/>
          </p:cNvSpPr>
          <p:nvPr/>
        </p:nvSpPr>
        <p:spPr bwMode="auto">
          <a:xfrm>
            <a:off x="6248400" y="397973"/>
            <a:ext cx="5486399" cy="2308324"/>
          </a:xfrm>
          <a:prstGeom prst="rect">
            <a:avLst/>
          </a:prstGeom>
          <a:solidFill>
            <a:srgbClr val="66FF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800" b="1" dirty="0" err="1">
                <a:solidFill>
                  <a:srgbClr val="000099"/>
                </a:solidFill>
                <a:latin typeface="Times New Roman" panose="02020603050405020304" pitchFamily="18" charset="0"/>
                <a:cs typeface="Times New Roman" panose="02020603050405020304" pitchFamily="18" charset="0"/>
              </a:rPr>
              <a:t>Ảnh</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hưởng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của</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biển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đến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đời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sống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và</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sản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xuất</a:t>
            </a:r>
            <a:r>
              <a:rPr lang="en-US" sz="4800" b="1" dirty="0">
                <a:solidFill>
                  <a:srgbClr val="000099"/>
                </a:solidFill>
                <a:latin typeface="Times New Roman" panose="02020603050405020304" pitchFamily="18" charset="0"/>
                <a:cs typeface="Times New Roman" panose="02020603050405020304" pitchFamily="18" charset="0"/>
              </a:rPr>
              <a:t>. </a:t>
            </a:r>
          </a:p>
        </p:txBody>
      </p:sp>
      <p:sp>
        <p:nvSpPr>
          <p:cNvPr id="6" name="Text Box 7"/>
          <p:cNvSpPr txBox="1">
            <a:spLocks noChangeArrowheads="1"/>
          </p:cNvSpPr>
          <p:nvPr/>
        </p:nvSpPr>
        <p:spPr bwMode="auto">
          <a:xfrm>
            <a:off x="6267450" y="3467100"/>
            <a:ext cx="5467349" cy="3046988"/>
          </a:xfrm>
          <a:prstGeom prst="rect">
            <a:avLst/>
          </a:prstGeom>
          <a:solidFill>
            <a:srgbClr val="FFCC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800" b="1" dirty="0" err="1">
                <a:solidFill>
                  <a:srgbClr val="0000FF"/>
                </a:solidFill>
                <a:latin typeface="Times New Roman" panose="02020603050405020304" pitchFamily="18" charset="0"/>
                <a:cs typeface="Times New Roman" panose="02020603050405020304" pitchFamily="18" charset="0"/>
              </a:rPr>
              <a:t>Gây</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nhiều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thiệt</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hại</a:t>
            </a:r>
            <a:r>
              <a:rPr lang="en-US" sz="4800" b="1" dirty="0">
                <a:solidFill>
                  <a:srgbClr val="0000FF"/>
                </a:solidFill>
                <a:latin typeface="Times New Roman" panose="02020603050405020304" pitchFamily="18" charset="0"/>
                <a:cs typeface="Times New Roman" panose="02020603050405020304" pitchFamily="18" charset="0"/>
              </a:rPr>
              <a:t> </a:t>
            </a:r>
          </a:p>
          <a:p>
            <a:r>
              <a:rPr lang="en-US" sz="4800" b="1" dirty="0" err="1">
                <a:solidFill>
                  <a:srgbClr val="0000FF"/>
                </a:solidFill>
                <a:latin typeface="Times New Roman" panose="02020603050405020304" pitchFamily="18" charset="0"/>
                <a:cs typeface="Times New Roman" panose="02020603050405020304" pitchFamily="18" charset="0"/>
              </a:rPr>
              <a:t>cho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tàu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thuyền</a:t>
            </a:r>
            <a:endParaRPr lang="en-US" sz="4800" b="1" dirty="0">
              <a:solidFill>
                <a:srgbClr val="0000FF"/>
              </a:solidFill>
              <a:latin typeface="Times New Roman" panose="02020603050405020304" pitchFamily="18" charset="0"/>
              <a:cs typeface="Times New Roman" panose="02020603050405020304" pitchFamily="18" charset="0"/>
            </a:endParaRPr>
          </a:p>
          <a:p>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những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vùng</a:t>
            </a:r>
            <a:endParaRPr lang="en-US" sz="4800" b="1" dirty="0">
              <a:solidFill>
                <a:srgbClr val="0000FF"/>
              </a:solidFill>
              <a:latin typeface="Times New Roman" panose="02020603050405020304" pitchFamily="18" charset="0"/>
              <a:cs typeface="Times New Roman" panose="02020603050405020304" pitchFamily="18" charset="0"/>
            </a:endParaRPr>
          </a:p>
          <a:p>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ven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biển</a:t>
            </a:r>
            <a:r>
              <a:rPr lang="en-US" sz="4800" b="1" dirty="0">
                <a:solidFill>
                  <a:srgbClr val="0000FF"/>
                </a:solidFill>
                <a:latin typeface="Times New Roman" panose="02020603050405020304" pitchFamily="18" charset="0"/>
                <a:cs typeface="Times New Roman" panose="02020603050405020304" pitchFamily="18" charset="0"/>
              </a:rPr>
              <a:t>.</a:t>
            </a:r>
          </a:p>
        </p:txBody>
      </p:sp>
      <p:cxnSp>
        <p:nvCxnSpPr>
          <p:cNvPr id="7" name="Đường kết nối Mũi tên Thẳng 6"/>
          <p:cNvCxnSpPr/>
          <p:nvPr/>
        </p:nvCxnSpPr>
        <p:spPr>
          <a:xfrm>
            <a:off x="2438400" y="2971800"/>
            <a:ext cx="100965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Đường kết nối Mũi tên Thẳng 7"/>
          <p:cNvCxnSpPr/>
          <p:nvPr/>
        </p:nvCxnSpPr>
        <p:spPr>
          <a:xfrm flipV="1">
            <a:off x="5334000" y="2027655"/>
            <a:ext cx="914400" cy="94414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Đường kết nối Mũi tên Thẳng 8"/>
          <p:cNvCxnSpPr/>
          <p:nvPr/>
        </p:nvCxnSpPr>
        <p:spPr>
          <a:xfrm>
            <a:off x="5257800" y="2971800"/>
            <a:ext cx="838200" cy="990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checkerboard(across)">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randombar(horizontal)">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a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9753600" cy="61722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110276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5334000" cy="32766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5" descr="Hinh anh bao tan pha mien Tr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52400"/>
            <a:ext cx="5562600" cy="33528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5718" name="Picture 6" descr="Đó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505200"/>
            <a:ext cx="5334000" cy="31242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5719" name="Picture 7" descr="ả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3505200"/>
            <a:ext cx="5562600" cy="31242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5716"/>
                                        </p:tgtEl>
                                        <p:attrNameLst>
                                          <p:attrName>style.visibility</p:attrName>
                                        </p:attrNameLst>
                                      </p:cBhvr>
                                      <p:to>
                                        <p:strVal val="visible"/>
                                      </p:to>
                                    </p:set>
                                    <p:animEffect transition="in" filter="box(in)">
                                      <p:cBhvr>
                                        <p:cTn id="7" dur="500"/>
                                        <p:tgtEl>
                                          <p:spTgt spid="115716"/>
                                        </p:tgtEl>
                                      </p:cBhvr>
                                    </p:animEffect>
                                  </p:childTnLst>
                                </p:cTn>
                              </p:par>
                              <p:par>
                                <p:cTn id="8" presetID="4" presetClass="entr" presetSubtype="16" fill="hold" nodeType="withEffect">
                                  <p:stCondLst>
                                    <p:cond delay="0"/>
                                  </p:stCondLst>
                                  <p:childTnLst>
                                    <p:set>
                                      <p:cBhvr>
                                        <p:cTn id="9" dur="1" fill="hold">
                                          <p:stCondLst>
                                            <p:cond delay="0"/>
                                          </p:stCondLst>
                                        </p:cTn>
                                        <p:tgtEl>
                                          <p:spTgt spid="115717"/>
                                        </p:tgtEl>
                                        <p:attrNameLst>
                                          <p:attrName>style.visibility</p:attrName>
                                        </p:attrNameLst>
                                      </p:cBhvr>
                                      <p:to>
                                        <p:strVal val="visible"/>
                                      </p:to>
                                    </p:set>
                                    <p:animEffect transition="in" filter="box(in)">
                                      <p:cBhvr>
                                        <p:cTn id="10" dur="500"/>
                                        <p:tgtEl>
                                          <p:spTgt spid="115717"/>
                                        </p:tgtEl>
                                      </p:cBhvr>
                                    </p:animEffect>
                                  </p:childTnLst>
                                </p:cTn>
                              </p:par>
                              <p:par>
                                <p:cTn id="11" presetID="4" presetClass="entr" presetSubtype="16" fill="hold" nodeType="withEffect">
                                  <p:stCondLst>
                                    <p:cond delay="0"/>
                                  </p:stCondLst>
                                  <p:childTnLst>
                                    <p:set>
                                      <p:cBhvr>
                                        <p:cTn id="12" dur="1" fill="hold">
                                          <p:stCondLst>
                                            <p:cond delay="0"/>
                                          </p:stCondLst>
                                        </p:cTn>
                                        <p:tgtEl>
                                          <p:spTgt spid="115718"/>
                                        </p:tgtEl>
                                        <p:attrNameLst>
                                          <p:attrName>style.visibility</p:attrName>
                                        </p:attrNameLst>
                                      </p:cBhvr>
                                      <p:to>
                                        <p:strVal val="visible"/>
                                      </p:to>
                                    </p:set>
                                    <p:animEffect transition="in" filter="box(in)">
                                      <p:cBhvr>
                                        <p:cTn id="13" dur="500"/>
                                        <p:tgtEl>
                                          <p:spTgt spid="115718"/>
                                        </p:tgtEl>
                                      </p:cBhvr>
                                    </p:animEffect>
                                  </p:childTnLst>
                                </p:cTn>
                              </p:par>
                              <p:par>
                                <p:cTn id="14" presetID="4" presetClass="entr" presetSubtype="16" fill="hold" nodeType="withEffect">
                                  <p:stCondLst>
                                    <p:cond delay="0"/>
                                  </p:stCondLst>
                                  <p:childTnLst>
                                    <p:set>
                                      <p:cBhvr>
                                        <p:cTn id="15" dur="1" fill="hold">
                                          <p:stCondLst>
                                            <p:cond delay="0"/>
                                          </p:stCondLst>
                                        </p:cTn>
                                        <p:tgtEl>
                                          <p:spTgt spid="115719"/>
                                        </p:tgtEl>
                                        <p:attrNameLst>
                                          <p:attrName>style.visibility</p:attrName>
                                        </p:attrNameLst>
                                      </p:cBhvr>
                                      <p:to>
                                        <p:strVal val="visible"/>
                                      </p:to>
                                    </p:set>
                                    <p:animEffect transition="in" filter="box(in)">
                                      <p:cBhvr>
                                        <p:cTn id="16" dur="500"/>
                                        <p:tgtEl>
                                          <p:spTgt spid="115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689100" y="930275"/>
            <a:ext cx="8521700" cy="3260725"/>
            <a:chOff x="355178" y="3271988"/>
            <a:chExt cx="8520876" cy="3260156"/>
          </a:xfrm>
        </p:grpSpPr>
        <p:grpSp>
          <p:nvGrpSpPr>
            <p:cNvPr id="17418" name="Group 10"/>
            <p:cNvGrpSpPr>
              <a:grpSpLocks/>
            </p:cNvGrpSpPr>
            <p:nvPr/>
          </p:nvGrpSpPr>
          <p:grpSpPr bwMode="auto">
            <a:xfrm>
              <a:off x="355178" y="3271988"/>
              <a:ext cx="4254343" cy="3247968"/>
              <a:chOff x="149314" y="2920746"/>
              <a:chExt cx="4254971" cy="3248122"/>
            </a:xfrm>
          </p:grpSpPr>
          <p:pic>
            <p:nvPicPr>
              <p:cNvPr id="13" name="Picture 12" descr="dao lonn truong sa.jpg"/>
              <p:cNvPicPr>
                <a:picLocks noChangeAspect="1"/>
              </p:cNvPicPr>
              <p:nvPr/>
            </p:nvPicPr>
            <p:blipFill>
              <a:blip r:embed="rId2"/>
              <a:stretch>
                <a:fillRect/>
              </a:stretch>
            </p:blipFill>
            <p:spPr>
              <a:xfrm>
                <a:off x="263229" y="3019864"/>
                <a:ext cx="4027318" cy="2590800"/>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176599" y="5706792"/>
                <a:ext cx="419417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txBody>
              <a:bodyPr>
                <a:spAutoFit/>
              </a:bodyPr>
              <a:lstStyle/>
              <a:p>
                <a:pPr algn="ctr">
                  <a:defRPr/>
                </a:pPr>
                <a:endParaRPr lang="en-GB" sz="2400">
                  <a:solidFill>
                    <a:srgbClr val="000000"/>
                  </a:solidFill>
                  <a:latin typeface="Times New Roman" pitchFamily="18" charset="0"/>
                  <a:cs typeface="Times New Roman" pitchFamily="18" charset="0"/>
                </a:endParaRPr>
              </a:p>
            </p:txBody>
          </p:sp>
        </p:grpSp>
        <p:pic>
          <p:nvPicPr>
            <p:cNvPr id="9" name="Picture 8" descr="dao lonn truong sa.jpg"/>
            <p:cNvPicPr>
              <a:picLocks noChangeAspect="1"/>
            </p:cNvPicPr>
            <p:nvPr/>
          </p:nvPicPr>
          <p:blipFill>
            <a:blip r:embed="rId3"/>
            <a:stretch>
              <a:fillRect/>
            </a:stretch>
          </p:blipFill>
          <p:spPr bwMode="auto">
            <a:xfrm>
              <a:off x="4724400" y="3387435"/>
              <a:ext cx="4038600" cy="2590677"/>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7420" name="TextBox 9"/>
            <p:cNvGrpSpPr>
              <a:grpSpLocks/>
            </p:cNvGrpSpPr>
            <p:nvPr/>
          </p:nvGrpSpPr>
          <p:grpSpPr bwMode="auto">
            <a:xfrm>
              <a:off x="4646092" y="6069019"/>
              <a:ext cx="4193393" cy="463125"/>
              <a:chOff x="4681728" y="4255008"/>
              <a:chExt cx="4194048" cy="463296"/>
            </a:xfrm>
          </p:grpSpPr>
          <p:pic>
            <p:nvPicPr>
              <p:cNvPr id="17421" name="TextBox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1728" y="4255008"/>
                <a:ext cx="4194048"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8"/>
              <p:cNvSpPr txBox="1">
                <a:spLocks noChangeArrowheads="1"/>
              </p:cNvSpPr>
              <p:nvPr/>
            </p:nvSpPr>
            <p:spPr bwMode="auto">
              <a:xfrm>
                <a:off x="6686381" y="4255008"/>
                <a:ext cx="184742" cy="46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GB" sz="2400">
                  <a:solidFill>
                    <a:srgbClr val="23115D"/>
                  </a:solidFill>
                  <a:latin typeface="Times New Roman" panose="02020603050405020304" pitchFamily="18" charset="0"/>
                  <a:cs typeface="Times New Roman" panose="02020603050405020304" pitchFamily="18" charset="0"/>
                </a:endParaRPr>
              </a:p>
            </p:txBody>
          </p:sp>
        </p:grpSp>
      </p:grpSp>
      <p:pic>
        <p:nvPicPr>
          <p:cNvPr id="107537" name="Picture 17" descr="qblut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886200"/>
            <a:ext cx="4114800" cy="2971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3508" name="Rectangle 20"/>
          <p:cNvSpPr>
            <a:spLocks noChangeArrowheads="1"/>
          </p:cNvSpPr>
          <p:nvPr/>
        </p:nvSpPr>
        <p:spPr bwMode="auto">
          <a:xfrm>
            <a:off x="2667000" y="1295401"/>
            <a:ext cx="238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solidFill>
                  <a:srgbClr val="003300"/>
                </a:solidFill>
              </a:rPr>
              <a:t>Bão tàn phá Đà Nẵng</a:t>
            </a:r>
          </a:p>
        </p:txBody>
      </p:sp>
      <p:sp>
        <p:nvSpPr>
          <p:cNvPr id="107542" name="WordArt 22"/>
          <p:cNvSpPr>
            <a:spLocks noChangeArrowheads="1" noChangeShapeType="1" noTextEdit="1"/>
          </p:cNvSpPr>
          <p:nvPr/>
        </p:nvSpPr>
        <p:spPr bwMode="auto">
          <a:xfrm>
            <a:off x="3429000" y="4114801"/>
            <a:ext cx="990600" cy="26987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Nhà cửa</a:t>
            </a:r>
          </a:p>
        </p:txBody>
      </p:sp>
      <p:pic>
        <p:nvPicPr>
          <p:cNvPr id="107533" name="Picture 13" descr="images328776_nhieu_con_tau_cua_ngu_dan_x__B_nh_h_i_van_dang_nam_bo_cho_tien_ho_tro">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219200"/>
            <a:ext cx="4114800" cy="2667000"/>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07540" name="WordArt 20"/>
          <p:cNvSpPr>
            <a:spLocks noChangeArrowheads="1" noChangeShapeType="1" noTextEdit="1"/>
          </p:cNvSpPr>
          <p:nvPr/>
        </p:nvSpPr>
        <p:spPr bwMode="auto">
          <a:xfrm>
            <a:off x="7543800" y="1295400"/>
            <a:ext cx="1219200" cy="3048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Tàu thuyền</a:t>
            </a:r>
          </a:p>
        </p:txBody>
      </p:sp>
      <p:pic>
        <p:nvPicPr>
          <p:cNvPr id="107539" name="Picture 19" descr="Khu%20DL%20hon%20dau%20mong%20mongtruoc%20gio%20bao[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886200"/>
            <a:ext cx="4114800" cy="29718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7541" name="WordArt 21"/>
          <p:cNvSpPr>
            <a:spLocks noChangeArrowheads="1" noChangeShapeType="1" noTextEdit="1"/>
          </p:cNvSpPr>
          <p:nvPr/>
        </p:nvSpPr>
        <p:spPr bwMode="auto">
          <a:xfrm>
            <a:off x="7696200" y="4038600"/>
            <a:ext cx="1066800" cy="3048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solidFill>
                  <a:srgbClr val="0066CC"/>
                </a:solidFill>
                <a:effectLst>
                  <a:outerShdw dist="35921" dir="2700000" algn="ctr" rotWithShape="0">
                    <a:srgbClr val="990000"/>
                  </a:outerShdw>
                </a:effectLst>
                <a:cs typeface="Arial" panose="020B0604020202020204" pitchFamily="34" charset="0"/>
              </a:rPr>
              <a:t>Bờ biển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4" presetClass="entr" presetSubtype="16" fill="hold" grpId="0" nodeType="withEffect">
                                  <p:stCondLst>
                                    <p:cond delay="0"/>
                                  </p:stCondLst>
                                  <p:childTnLst>
                                    <p:set>
                                      <p:cBhvr>
                                        <p:cTn id="11" dur="1" fill="hold">
                                          <p:stCondLst>
                                            <p:cond delay="0"/>
                                          </p:stCondLst>
                                        </p:cTn>
                                        <p:tgtEl>
                                          <p:spTgt spid="63508"/>
                                        </p:tgtEl>
                                        <p:attrNameLst>
                                          <p:attrName>style.visibility</p:attrName>
                                        </p:attrNameLst>
                                      </p:cBhvr>
                                      <p:to>
                                        <p:strVal val="visible"/>
                                      </p:to>
                                    </p:set>
                                    <p:animEffect transition="in" filter="box(in)">
                                      <p:cBhvr>
                                        <p:cTn id="12" dur="500"/>
                                        <p:tgtEl>
                                          <p:spTgt spid="63508"/>
                                        </p:tgtEl>
                                      </p:cBhvr>
                                    </p:animEffect>
                                  </p:childTnLst>
                                </p:cTn>
                              </p:par>
                              <p:par>
                                <p:cTn id="13" presetID="18" presetClass="entr" presetSubtype="6" fill="hold" nodeType="withEffect">
                                  <p:stCondLst>
                                    <p:cond delay="0"/>
                                  </p:stCondLst>
                                  <p:childTnLst>
                                    <p:set>
                                      <p:cBhvr>
                                        <p:cTn id="14" dur="1" fill="hold">
                                          <p:stCondLst>
                                            <p:cond delay="0"/>
                                          </p:stCondLst>
                                        </p:cTn>
                                        <p:tgtEl>
                                          <p:spTgt spid="107533"/>
                                        </p:tgtEl>
                                        <p:attrNameLst>
                                          <p:attrName>style.visibility</p:attrName>
                                        </p:attrNameLst>
                                      </p:cBhvr>
                                      <p:to>
                                        <p:strVal val="visible"/>
                                      </p:to>
                                    </p:set>
                                    <p:animEffect transition="in" filter="strips(downRight)">
                                      <p:cBhvr>
                                        <p:cTn id="15" dur="500"/>
                                        <p:tgtEl>
                                          <p:spTgt spid="10753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07540"/>
                                        </p:tgtEl>
                                        <p:attrNameLst>
                                          <p:attrName>style.visibility</p:attrName>
                                        </p:attrNameLst>
                                      </p:cBhvr>
                                      <p:to>
                                        <p:strVal val="visible"/>
                                      </p:to>
                                    </p:set>
                                    <p:animEffect transition="in" filter="checkerboard(across)">
                                      <p:cBhvr>
                                        <p:cTn id="18" dur="500"/>
                                        <p:tgtEl>
                                          <p:spTgt spid="107540"/>
                                        </p:tgtEl>
                                      </p:cBhvr>
                                    </p:animEffect>
                                  </p:childTnLst>
                                </p:cTn>
                              </p:par>
                            </p:childTnLst>
                          </p:cTn>
                        </p:par>
                        <p:par>
                          <p:cTn id="19" fill="hold" nodeType="afterGroup">
                            <p:stCondLst>
                              <p:cond delay="500"/>
                            </p:stCondLst>
                            <p:childTnLst>
                              <p:par>
                                <p:cTn id="20" presetID="2" presetClass="entr" presetSubtype="4" fill="hold" nodeType="afterEffect">
                                  <p:stCondLst>
                                    <p:cond delay="0"/>
                                  </p:stCondLst>
                                  <p:childTnLst>
                                    <p:set>
                                      <p:cBhvr>
                                        <p:cTn id="21" dur="1" fill="hold">
                                          <p:stCondLst>
                                            <p:cond delay="0"/>
                                          </p:stCondLst>
                                        </p:cTn>
                                        <p:tgtEl>
                                          <p:spTgt spid="107537"/>
                                        </p:tgtEl>
                                        <p:attrNameLst>
                                          <p:attrName>style.visibility</p:attrName>
                                        </p:attrNameLst>
                                      </p:cBhvr>
                                      <p:to>
                                        <p:strVal val="visible"/>
                                      </p:to>
                                    </p:set>
                                    <p:anim calcmode="lin" valueType="num">
                                      <p:cBhvr additive="base">
                                        <p:cTn id="22" dur="500" fill="hold"/>
                                        <p:tgtEl>
                                          <p:spTgt spid="107537"/>
                                        </p:tgtEl>
                                        <p:attrNameLst>
                                          <p:attrName>ppt_x</p:attrName>
                                        </p:attrNameLst>
                                      </p:cBhvr>
                                      <p:tavLst>
                                        <p:tav tm="0">
                                          <p:val>
                                            <p:strVal val="#ppt_x"/>
                                          </p:val>
                                        </p:tav>
                                        <p:tav tm="100000">
                                          <p:val>
                                            <p:strVal val="#ppt_x"/>
                                          </p:val>
                                        </p:tav>
                                      </p:tavLst>
                                    </p:anim>
                                    <p:anim calcmode="lin" valueType="num">
                                      <p:cBhvr additive="base">
                                        <p:cTn id="23" dur="500" fill="hold"/>
                                        <p:tgtEl>
                                          <p:spTgt spid="107537"/>
                                        </p:tgtEl>
                                        <p:attrNameLst>
                                          <p:attrName>ppt_y</p:attrName>
                                        </p:attrNameLst>
                                      </p:cBhvr>
                                      <p:tavLst>
                                        <p:tav tm="0">
                                          <p:val>
                                            <p:strVal val="1+#ppt_h/2"/>
                                          </p:val>
                                        </p:tav>
                                        <p:tav tm="100000">
                                          <p:val>
                                            <p:strVal val="#ppt_y"/>
                                          </p:val>
                                        </p:tav>
                                      </p:tavLst>
                                    </p:anim>
                                  </p:childTnLst>
                                </p:cTn>
                              </p:par>
                              <p:par>
                                <p:cTn id="24" presetID="5" presetClass="entr" presetSubtype="10" fill="hold" grpId="0" nodeType="withEffect">
                                  <p:stCondLst>
                                    <p:cond delay="0"/>
                                  </p:stCondLst>
                                  <p:childTnLst>
                                    <p:set>
                                      <p:cBhvr>
                                        <p:cTn id="25" dur="1" fill="hold">
                                          <p:stCondLst>
                                            <p:cond delay="0"/>
                                          </p:stCondLst>
                                        </p:cTn>
                                        <p:tgtEl>
                                          <p:spTgt spid="107542"/>
                                        </p:tgtEl>
                                        <p:attrNameLst>
                                          <p:attrName>style.visibility</p:attrName>
                                        </p:attrNameLst>
                                      </p:cBhvr>
                                      <p:to>
                                        <p:strVal val="visible"/>
                                      </p:to>
                                    </p:set>
                                    <p:animEffect transition="in" filter="checkerboard(across)">
                                      <p:cBhvr>
                                        <p:cTn id="26" dur="500"/>
                                        <p:tgtEl>
                                          <p:spTgt spid="107542"/>
                                        </p:tgtEl>
                                      </p:cBhvr>
                                    </p:animEffect>
                                  </p:childTnLst>
                                </p:cTn>
                              </p:par>
                            </p:childTnLst>
                          </p:cTn>
                        </p:par>
                        <p:par>
                          <p:cTn id="27" fill="hold" nodeType="afterGroup">
                            <p:stCondLst>
                              <p:cond delay="1000"/>
                            </p:stCondLst>
                            <p:childTnLst>
                              <p:par>
                                <p:cTn id="28" presetID="4" presetClass="entr" presetSubtype="16" fill="hold" nodeType="afterEffect">
                                  <p:stCondLst>
                                    <p:cond delay="0"/>
                                  </p:stCondLst>
                                  <p:childTnLst>
                                    <p:set>
                                      <p:cBhvr>
                                        <p:cTn id="29" dur="1" fill="hold">
                                          <p:stCondLst>
                                            <p:cond delay="0"/>
                                          </p:stCondLst>
                                        </p:cTn>
                                        <p:tgtEl>
                                          <p:spTgt spid="107539"/>
                                        </p:tgtEl>
                                        <p:attrNameLst>
                                          <p:attrName>style.visibility</p:attrName>
                                        </p:attrNameLst>
                                      </p:cBhvr>
                                      <p:to>
                                        <p:strVal val="visible"/>
                                      </p:to>
                                    </p:set>
                                    <p:animEffect transition="in" filter="box(in)">
                                      <p:cBhvr>
                                        <p:cTn id="30" dur="500"/>
                                        <p:tgtEl>
                                          <p:spTgt spid="107539"/>
                                        </p:tgtEl>
                                      </p:cBhvr>
                                    </p:animEffect>
                                  </p:childTnLst>
                                </p:cTn>
                              </p:par>
                              <p:par>
                                <p:cTn id="31" presetID="18" presetClass="entr" presetSubtype="6" fill="hold" nodeType="withEffect">
                                  <p:stCondLst>
                                    <p:cond delay="0"/>
                                  </p:stCondLst>
                                  <p:childTnLst>
                                    <p:set>
                                      <p:cBhvr>
                                        <p:cTn id="32" dur="1" fill="hold">
                                          <p:stCondLst>
                                            <p:cond delay="0"/>
                                          </p:stCondLst>
                                        </p:cTn>
                                        <p:tgtEl>
                                          <p:spTgt spid="107539"/>
                                        </p:tgtEl>
                                        <p:attrNameLst>
                                          <p:attrName>style.visibility</p:attrName>
                                        </p:attrNameLst>
                                      </p:cBhvr>
                                      <p:to>
                                        <p:strVal val="visible"/>
                                      </p:to>
                                    </p:set>
                                    <p:animEffect transition="in" filter="strips(downRight)">
                                      <p:cBhvr>
                                        <p:cTn id="33" dur="500"/>
                                        <p:tgtEl>
                                          <p:spTgt spid="107539"/>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07541"/>
                                        </p:tgtEl>
                                        <p:attrNameLst>
                                          <p:attrName>style.visibility</p:attrName>
                                        </p:attrNameLst>
                                      </p:cBhvr>
                                      <p:to>
                                        <p:strVal val="visible"/>
                                      </p:to>
                                    </p:set>
                                    <p:animEffect transition="in" filter="checkerboard(across)">
                                      <p:cBhvr>
                                        <p:cTn id="36" dur="500"/>
                                        <p:tgtEl>
                                          <p:spTgt spid="107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8" grpId="0"/>
      <p:bldP spid="107542" grpId="0" animBg="1"/>
      <p:bldP spid="107540" grpId="0" animBg="1"/>
      <p:bldP spid="10754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76200" y="835610"/>
            <a:ext cx="2057400" cy="5262979"/>
          </a:xfrm>
          <a:prstGeom prst="rect">
            <a:avLst/>
          </a:prstGeom>
          <a:solidFill>
            <a:srgbClr val="66FF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800" b="1" dirty="0" err="1">
                <a:solidFill>
                  <a:srgbClr val="FF0000"/>
                </a:solidFill>
                <a:latin typeface="Times New Roman" panose="02020603050405020304" pitchFamily="18" charset="0"/>
                <a:cs typeface="Times New Roman" panose="02020603050405020304" pitchFamily="18" charset="0"/>
              </a:rPr>
              <a:t>Đặc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điểm</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nước</a:t>
            </a:r>
            <a:r>
              <a:rPr lang="en-US" sz="4800" b="1" dirty="0">
                <a:solidFill>
                  <a:srgbClr val="FF0000"/>
                </a:solidFill>
                <a:latin typeface="Times New Roman" panose="02020603050405020304" pitchFamily="18" charset="0"/>
                <a:cs typeface="Times New Roman" panose="02020603050405020304" pitchFamily="18" charset="0"/>
              </a:rPr>
              <a:t> ta.</a:t>
            </a:r>
          </a:p>
        </p:txBody>
      </p:sp>
      <p:sp>
        <p:nvSpPr>
          <p:cNvPr id="14339" name="Text Box 4"/>
          <p:cNvSpPr txBox="1">
            <a:spLocks noChangeArrowheads="1"/>
          </p:cNvSpPr>
          <p:nvPr/>
        </p:nvSpPr>
        <p:spPr bwMode="auto">
          <a:xfrm>
            <a:off x="2743200" y="152400"/>
            <a:ext cx="2895600" cy="7478970"/>
          </a:xfrm>
          <a:prstGeom prst="rect">
            <a:avLst/>
          </a:prstGeom>
          <a:solidFill>
            <a:schemeClr val="accent1"/>
          </a:solidFill>
          <a:ln w="38100" cmpd="dbl">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err="1">
                <a:solidFill>
                  <a:srgbClr val="FF0000"/>
                </a:solidFill>
                <a:latin typeface="Times New Roman" panose="02020603050405020304" pitchFamily="18" charset="0"/>
              </a:rPr>
              <a:t>Hằng</a:t>
            </a:r>
            <a:r>
              <a:rPr lang="en-US" sz="4800" b="1" dirty="0">
                <a:solidFill>
                  <a:srgbClr val="FF0000"/>
                </a:solidFill>
                <a:latin typeface="Times New Roman" panose="02020603050405020304" pitchFamily="18" charset="0"/>
              </a:rPr>
              <a:t> ngày </a:t>
            </a:r>
            <a:r>
              <a:rPr lang="en-US" sz="4800" b="1" dirty="0" err="1">
                <a:solidFill>
                  <a:srgbClr val="FF0000"/>
                </a:solidFill>
                <a:latin typeface="Times New Roman" panose="02020603050405020304" pitchFamily="18" charset="0"/>
              </a:rPr>
              <a:t>nước</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biển</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có</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lúc</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dâng</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lên</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có</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lúc</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hạ</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xuống</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đó</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là</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Thuỷ</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triều</a:t>
            </a:r>
            <a:r>
              <a:rPr lang="en-US" sz="4800" b="1" dirty="0">
                <a:solidFill>
                  <a:srgbClr val="FF0000"/>
                </a:solidFill>
                <a:latin typeface="Times New Roman" panose="02020603050405020304" pitchFamily="18" charset="0"/>
              </a:rPr>
              <a:t>.</a:t>
            </a:r>
          </a:p>
        </p:txBody>
      </p:sp>
      <p:sp>
        <p:nvSpPr>
          <p:cNvPr id="14340" name="Text Box 7"/>
          <p:cNvSpPr txBox="1">
            <a:spLocks noChangeArrowheads="1"/>
          </p:cNvSpPr>
          <p:nvPr/>
        </p:nvSpPr>
        <p:spPr bwMode="auto">
          <a:xfrm>
            <a:off x="6229350" y="170374"/>
            <a:ext cx="5486399" cy="2308324"/>
          </a:xfrm>
          <a:prstGeom prst="rect">
            <a:avLst/>
          </a:prstGeom>
          <a:solidFill>
            <a:srgbClr val="66FF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800" b="1" dirty="0" err="1">
                <a:solidFill>
                  <a:srgbClr val="000099"/>
                </a:solidFill>
                <a:latin typeface="Times New Roman" panose="02020603050405020304" pitchFamily="18" charset="0"/>
                <a:cs typeface="Times New Roman" panose="02020603050405020304" pitchFamily="18" charset="0"/>
              </a:rPr>
              <a:t>Ảnh</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hưởng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của</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biển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đến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đời</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sống</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và</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sản</a:t>
            </a:r>
            <a:r>
              <a:rPr lang="en-US" sz="4800" b="1" dirty="0">
                <a:solidFill>
                  <a:srgbClr val="000099"/>
                </a:solidFill>
                <a:latin typeface="Times New Roman" panose="02020603050405020304" pitchFamily="18" charset="0"/>
                <a:cs typeface="Times New Roman" panose="02020603050405020304" pitchFamily="18" charset="0"/>
              </a:rPr>
              <a:t> </a:t>
            </a:r>
            <a:r>
              <a:rPr lang="en-US" sz="4800" b="1" dirty="0" err="1">
                <a:solidFill>
                  <a:srgbClr val="000099"/>
                </a:solidFill>
                <a:latin typeface="Times New Roman" panose="02020603050405020304" pitchFamily="18" charset="0"/>
                <a:cs typeface="Times New Roman" panose="02020603050405020304" pitchFamily="18" charset="0"/>
              </a:rPr>
              <a:t>xuất</a:t>
            </a:r>
            <a:r>
              <a:rPr lang="en-US" sz="4800" b="1" dirty="0">
                <a:solidFill>
                  <a:srgbClr val="000099"/>
                </a:solidFill>
                <a:latin typeface="Times New Roman" panose="02020603050405020304" pitchFamily="18" charset="0"/>
                <a:cs typeface="Times New Roman" panose="02020603050405020304" pitchFamily="18" charset="0"/>
              </a:rPr>
              <a:t>. </a:t>
            </a:r>
          </a:p>
        </p:txBody>
      </p:sp>
      <p:sp>
        <p:nvSpPr>
          <p:cNvPr id="6" name="Text Box 7"/>
          <p:cNvSpPr txBox="1">
            <a:spLocks noChangeArrowheads="1"/>
          </p:cNvSpPr>
          <p:nvPr/>
        </p:nvSpPr>
        <p:spPr bwMode="auto">
          <a:xfrm>
            <a:off x="6229350" y="2672869"/>
            <a:ext cx="5505449" cy="4524315"/>
          </a:xfrm>
          <a:prstGeom prst="rect">
            <a:avLst/>
          </a:prstGeom>
          <a:solidFill>
            <a:srgbClr val="FFCC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800" b="1" spc="-40" dirty="0" err="1">
                <a:solidFill>
                  <a:srgbClr val="000099"/>
                </a:solidFill>
                <a:latin typeface="Times New Roman" panose="02020603050405020304" pitchFamily="18" charset="0"/>
                <a:cs typeface="Times New Roman" panose="02020603050405020304" pitchFamily="18" charset="0"/>
              </a:rPr>
              <a:t>Nhân</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dân</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ven</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biển</a:t>
            </a:r>
            <a:r>
              <a:rPr lang="en-US" sz="4800" b="1" spc="-40" dirty="0">
                <a:solidFill>
                  <a:srgbClr val="000099"/>
                </a:solidFill>
                <a:latin typeface="Times New Roman" panose="02020603050405020304" pitchFamily="18" charset="0"/>
                <a:cs typeface="Times New Roman" panose="02020603050405020304" pitchFamily="18" charset="0"/>
              </a:rPr>
              <a:t> </a:t>
            </a:r>
          </a:p>
          <a:p>
            <a:r>
              <a:rPr lang="en-US" sz="4800" b="1" spc="-40" dirty="0" err="1">
                <a:solidFill>
                  <a:srgbClr val="000099"/>
                </a:solidFill>
                <a:latin typeface="Times New Roman" panose="02020603050405020304" pitchFamily="18" charset="0"/>
                <a:cs typeface="Times New Roman" panose="02020603050405020304" pitchFamily="18" charset="0"/>
              </a:rPr>
              <a:t>thường</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lợi</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dụng</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thủy</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triều</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để</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lấy</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nước</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làm</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muối</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ra</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khơi</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đánh</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bắt</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hải</a:t>
            </a:r>
            <a:r>
              <a:rPr lang="en-US" sz="4800" b="1" spc="-40" dirty="0">
                <a:solidFill>
                  <a:srgbClr val="000099"/>
                </a:solidFill>
                <a:latin typeface="Times New Roman" panose="02020603050405020304" pitchFamily="18" charset="0"/>
                <a:cs typeface="Times New Roman" panose="02020603050405020304" pitchFamily="18" charset="0"/>
              </a:rPr>
              <a:t> </a:t>
            </a:r>
            <a:r>
              <a:rPr lang="en-US" sz="4800" b="1" spc="-40" dirty="0" err="1">
                <a:solidFill>
                  <a:srgbClr val="000099"/>
                </a:solidFill>
                <a:latin typeface="Times New Roman" panose="02020603050405020304" pitchFamily="18" charset="0"/>
                <a:cs typeface="Times New Roman" panose="02020603050405020304" pitchFamily="18" charset="0"/>
              </a:rPr>
              <a:t>sản</a:t>
            </a:r>
            <a:r>
              <a:rPr lang="en-US" sz="4800" b="1" spc="-40" dirty="0">
                <a:solidFill>
                  <a:srgbClr val="000099"/>
                </a:solidFill>
                <a:latin typeface="Times New Roman" panose="02020603050405020304" pitchFamily="18" charset="0"/>
                <a:cs typeface="Times New Roman" panose="02020603050405020304" pitchFamily="18" charset="0"/>
              </a:rPr>
              <a:t>,...</a:t>
            </a:r>
          </a:p>
        </p:txBody>
      </p:sp>
      <p:cxnSp>
        <p:nvCxnSpPr>
          <p:cNvPr id="7" name="Đường kết nối Mũi tên Thẳng 6"/>
          <p:cNvCxnSpPr/>
          <p:nvPr/>
        </p:nvCxnSpPr>
        <p:spPr>
          <a:xfrm>
            <a:off x="2133600" y="2971800"/>
            <a:ext cx="609600"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Đường kết nối Mũi tên Thẳng 7"/>
          <p:cNvCxnSpPr/>
          <p:nvPr/>
        </p:nvCxnSpPr>
        <p:spPr>
          <a:xfrm flipV="1">
            <a:off x="5581650" y="2133600"/>
            <a:ext cx="685800" cy="83820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Đường kết nối Mũi tên Thẳng 8"/>
          <p:cNvCxnSpPr/>
          <p:nvPr/>
        </p:nvCxnSpPr>
        <p:spPr>
          <a:xfrm>
            <a:off x="5581650" y="2971800"/>
            <a:ext cx="666750" cy="685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149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checkerboard(across)">
                                      <p:cBhvr>
                                        <p:cTn id="10" dur="500"/>
                                        <p:tgtEl>
                                          <p:spTgt spid="1433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randombar(horizontal)">
                                      <p:cBhvr>
                                        <p:cTn id="18" dur="500"/>
                                        <p:tgtEl>
                                          <p:spTgt spid="14340"/>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0"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9" name="Picture 5" descr="khaithacthuys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33800"/>
            <a:ext cx="4267200" cy="28194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3676" name="Picture 12" descr="thuluo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733800"/>
            <a:ext cx="4191000" cy="28194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3677" name="Picture 13" descr="mu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219200"/>
            <a:ext cx="4267200" cy="24384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1367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219200"/>
            <a:ext cx="4191000" cy="2438400"/>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13679"/>
                                        </p:tgtEl>
                                        <p:attrNameLst>
                                          <p:attrName>style.visibility</p:attrName>
                                        </p:attrNameLst>
                                      </p:cBhvr>
                                      <p:to>
                                        <p:strVal val="visible"/>
                                      </p:to>
                                    </p:set>
                                    <p:anim calcmode="lin" valueType="num">
                                      <p:cBhvr additive="base">
                                        <p:cTn id="7" dur="2000" fill="hold"/>
                                        <p:tgtEl>
                                          <p:spTgt spid="113679"/>
                                        </p:tgtEl>
                                        <p:attrNameLst>
                                          <p:attrName>ppt_x</p:attrName>
                                        </p:attrNameLst>
                                      </p:cBhvr>
                                      <p:tavLst>
                                        <p:tav tm="0">
                                          <p:val>
                                            <p:strVal val="1+#ppt_w/2"/>
                                          </p:val>
                                        </p:tav>
                                        <p:tav tm="100000">
                                          <p:val>
                                            <p:strVal val="#ppt_x"/>
                                          </p:val>
                                        </p:tav>
                                      </p:tavLst>
                                    </p:anim>
                                    <p:anim calcmode="lin" valueType="num">
                                      <p:cBhvr additive="base">
                                        <p:cTn id="8" dur="2000" fill="hold"/>
                                        <p:tgtEl>
                                          <p:spTgt spid="11367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2000"/>
                            </p:stCondLst>
                            <p:childTnLst>
                              <p:par>
                                <p:cTn id="10" presetID="29" presetClass="entr" presetSubtype="0" fill="hold" nodeType="afterEffect">
                                  <p:stCondLst>
                                    <p:cond delay="0"/>
                                  </p:stCondLst>
                                  <p:childTnLst>
                                    <p:set>
                                      <p:cBhvr>
                                        <p:cTn id="11" dur="1" fill="hold">
                                          <p:stCondLst>
                                            <p:cond delay="0"/>
                                          </p:stCondLst>
                                        </p:cTn>
                                        <p:tgtEl>
                                          <p:spTgt spid="113677"/>
                                        </p:tgtEl>
                                        <p:attrNameLst>
                                          <p:attrName>style.visibility</p:attrName>
                                        </p:attrNameLst>
                                      </p:cBhvr>
                                      <p:to>
                                        <p:strVal val="visible"/>
                                      </p:to>
                                    </p:set>
                                    <p:anim calcmode="lin" valueType="num">
                                      <p:cBhvr>
                                        <p:cTn id="12" dur="1000" fill="hold"/>
                                        <p:tgtEl>
                                          <p:spTgt spid="113677"/>
                                        </p:tgtEl>
                                        <p:attrNameLst>
                                          <p:attrName>ppt_x</p:attrName>
                                        </p:attrNameLst>
                                      </p:cBhvr>
                                      <p:tavLst>
                                        <p:tav tm="0">
                                          <p:val>
                                            <p:strVal val="#ppt_x-.2"/>
                                          </p:val>
                                        </p:tav>
                                        <p:tav tm="100000">
                                          <p:val>
                                            <p:strVal val="#ppt_x"/>
                                          </p:val>
                                        </p:tav>
                                      </p:tavLst>
                                    </p:anim>
                                    <p:anim calcmode="lin" valueType="num">
                                      <p:cBhvr>
                                        <p:cTn id="13" dur="1000" fill="hold"/>
                                        <p:tgtEl>
                                          <p:spTgt spid="11367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3677"/>
                                        </p:tgtEl>
                                      </p:cBhvr>
                                    </p:animEffect>
                                  </p:childTnLst>
                                </p:cTn>
                              </p:par>
                            </p:childTnLst>
                          </p:cTn>
                        </p:par>
                        <p:par>
                          <p:cTn id="15" fill="hold" nodeType="afterGroup">
                            <p:stCondLst>
                              <p:cond delay="3000"/>
                            </p:stCondLst>
                            <p:childTnLst>
                              <p:par>
                                <p:cTn id="16" presetID="5" presetClass="entr" presetSubtype="10" fill="hold" nodeType="afterEffect">
                                  <p:stCondLst>
                                    <p:cond delay="0"/>
                                  </p:stCondLst>
                                  <p:childTnLst>
                                    <p:set>
                                      <p:cBhvr>
                                        <p:cTn id="17" dur="1" fill="hold">
                                          <p:stCondLst>
                                            <p:cond delay="0"/>
                                          </p:stCondLst>
                                        </p:cTn>
                                        <p:tgtEl>
                                          <p:spTgt spid="113676"/>
                                        </p:tgtEl>
                                        <p:attrNameLst>
                                          <p:attrName>style.visibility</p:attrName>
                                        </p:attrNameLst>
                                      </p:cBhvr>
                                      <p:to>
                                        <p:strVal val="visible"/>
                                      </p:to>
                                    </p:set>
                                    <p:animEffect transition="in" filter="checkerboard(across)">
                                      <p:cBhvr>
                                        <p:cTn id="18" dur="500"/>
                                        <p:tgtEl>
                                          <p:spTgt spid="113676"/>
                                        </p:tgtEl>
                                      </p:cBhvr>
                                    </p:animEffect>
                                  </p:childTnLst>
                                </p:cTn>
                              </p:par>
                            </p:childTnLst>
                          </p:cTn>
                        </p:par>
                        <p:par>
                          <p:cTn id="19" fill="hold" nodeType="afterGroup">
                            <p:stCondLst>
                              <p:cond delay="3500"/>
                            </p:stCondLst>
                            <p:childTnLst>
                              <p:par>
                                <p:cTn id="20" presetID="5" presetClass="entr" presetSubtype="10" fill="hold" nodeType="afterEffect">
                                  <p:stCondLst>
                                    <p:cond delay="0"/>
                                  </p:stCondLst>
                                  <p:childTnLst>
                                    <p:set>
                                      <p:cBhvr>
                                        <p:cTn id="21" dur="1" fill="hold">
                                          <p:stCondLst>
                                            <p:cond delay="0"/>
                                          </p:stCondLst>
                                        </p:cTn>
                                        <p:tgtEl>
                                          <p:spTgt spid="113669"/>
                                        </p:tgtEl>
                                        <p:attrNameLst>
                                          <p:attrName>style.visibility</p:attrName>
                                        </p:attrNameLst>
                                      </p:cBhvr>
                                      <p:to>
                                        <p:strVal val="visible"/>
                                      </p:to>
                                    </p:set>
                                    <p:animEffect transition="in" filter="checkerboard(across)">
                                      <p:cBhvr>
                                        <p:cTn id="22"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2"/>
          <p:cNvSpPr/>
          <p:nvPr/>
        </p:nvSpPr>
        <p:spPr>
          <a:xfrm>
            <a:off x="533400" y="457200"/>
            <a:ext cx="11201400" cy="5139869"/>
          </a:xfrm>
          <a:prstGeom prst="rect">
            <a:avLst/>
          </a:prstGeom>
        </p:spPr>
        <p:txBody>
          <a:bodyPr wrap="square">
            <a:spAutoFit/>
          </a:bodyPr>
          <a:lstStyle/>
          <a:p>
            <a:pPr>
              <a:spcBef>
                <a:spcPts val="600"/>
              </a:spcBef>
              <a:spcAft>
                <a:spcPts val="600"/>
              </a:spcAft>
            </a:pPr>
            <a:r>
              <a:rPr lang="en-US" sz="4800" b="1" dirty="0" err="1">
                <a:solidFill>
                  <a:srgbClr val="FF3300"/>
                </a:solidFill>
                <a:latin typeface="Times New Roman" panose="02020603050405020304" pitchFamily="18" charset="0"/>
                <a:cs typeface="Times New Roman" panose="02020603050405020304" pitchFamily="18" charset="0"/>
              </a:rPr>
              <a:t>Sông</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ngòi</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nước</a:t>
            </a:r>
            <a:r>
              <a:rPr lang="en-US" sz="4800" b="1" dirty="0">
                <a:solidFill>
                  <a:srgbClr val="FF3300"/>
                </a:solidFill>
                <a:latin typeface="Times New Roman" panose="02020603050405020304" pitchFamily="18" charset="0"/>
                <a:cs typeface="Times New Roman" panose="02020603050405020304" pitchFamily="18" charset="0"/>
              </a:rPr>
              <a:t> ta </a:t>
            </a:r>
            <a:r>
              <a:rPr lang="en-US" sz="4800" b="1" dirty="0" err="1">
                <a:solidFill>
                  <a:srgbClr val="FF3300"/>
                </a:solidFill>
                <a:latin typeface="Times New Roman" panose="02020603050405020304" pitchFamily="18" charset="0"/>
                <a:cs typeface="Times New Roman" panose="02020603050405020304" pitchFamily="18" charset="0"/>
              </a:rPr>
              <a:t>có</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vai</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trò</a:t>
            </a:r>
            <a:r>
              <a:rPr lang="en-US" sz="4800" b="1" dirty="0">
                <a:solidFill>
                  <a:srgbClr val="FF3300"/>
                </a:solidFill>
                <a:latin typeface="Times New Roman" panose="02020603050405020304" pitchFamily="18" charset="0"/>
                <a:cs typeface="Times New Roman" panose="02020603050405020304" pitchFamily="18" charset="0"/>
              </a:rPr>
              <a:t> </a:t>
            </a:r>
            <a:r>
              <a:rPr lang="en-US" sz="4800" b="1" dirty="0" err="1">
                <a:solidFill>
                  <a:srgbClr val="FF3300"/>
                </a:solidFill>
                <a:latin typeface="Times New Roman" panose="02020603050405020304" pitchFamily="18" charset="0"/>
                <a:cs typeface="Times New Roman" panose="02020603050405020304" pitchFamily="18" charset="0"/>
              </a:rPr>
              <a:t>là</a:t>
            </a:r>
            <a:r>
              <a:rPr lang="en-US" sz="4800" b="1" dirty="0">
                <a:solidFill>
                  <a:srgbClr val="FF3300"/>
                </a:solidFill>
                <a:latin typeface="Times New Roman" panose="02020603050405020304" pitchFamily="18" charset="0"/>
                <a:cs typeface="Times New Roman" panose="02020603050405020304" pitchFamily="18" charset="0"/>
              </a:rPr>
              <a:t>:</a:t>
            </a:r>
          </a:p>
          <a:p>
            <a:pPr>
              <a:spcBef>
                <a:spcPts val="600"/>
              </a:spcBef>
              <a:spcAft>
                <a:spcPts val="600"/>
              </a:spcAft>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Cung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cấp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nước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đời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sống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sản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xuất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Bồi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đắp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đồng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bằng</a:t>
            </a:r>
            <a:r>
              <a:rPr lang="en-US" sz="4800"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Đường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giao</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thông</a:t>
            </a:r>
            <a:r>
              <a:rPr lang="en-US" sz="4800"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Nguồn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thủy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điện</a:t>
            </a:r>
            <a:r>
              <a:rPr lang="en-US" sz="4800" b="1" dirty="0">
                <a:latin typeface="Times New Roman" panose="02020603050405020304" pitchFamily="18" charset="0"/>
                <a:cs typeface="Times New Roman" panose="02020603050405020304" pitchFamily="18" charset="0"/>
              </a:rPr>
              <a:t>.</a:t>
            </a:r>
          </a:p>
          <a:p>
            <a:pPr eaLnBrk="1" hangingPunct="1">
              <a:spcBef>
                <a:spcPts val="600"/>
              </a:spcBef>
              <a:spcAft>
                <a:spcPts val="600"/>
              </a:spcAft>
            </a:pP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Nguồn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thủy</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sản</a:t>
            </a:r>
            <a:r>
              <a:rPr lang="en-US" sz="4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4534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19"/>
          <p:cNvSpPr txBox="1">
            <a:spLocks noChangeArrowheads="1"/>
          </p:cNvSpPr>
          <p:nvPr/>
        </p:nvSpPr>
        <p:spPr bwMode="auto">
          <a:xfrm>
            <a:off x="152400" y="228600"/>
            <a:ext cx="115062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0"/>
              </a:spcBef>
              <a:buFontTx/>
              <a:buChar char="-"/>
            </a:pPr>
            <a:r>
              <a:rPr lang="en-US" sz="4800" dirty="0">
                <a:cs typeface="Arial" panose="020B0604020202020204" pitchFamily="34" charset="0"/>
              </a:rPr>
              <a:t>  </a:t>
            </a:r>
            <a:r>
              <a:rPr lang="en-US" sz="4000" b="1" dirty="0">
                <a:solidFill>
                  <a:srgbClr val="003300"/>
                </a:solidFill>
                <a:latin typeface="Times New Roman" panose="02020603050405020304" pitchFamily="18" charset="0"/>
                <a:cs typeface="Times New Roman" panose="02020603050405020304" pitchFamily="18" charset="0"/>
              </a:rPr>
              <a:t>Ở </a:t>
            </a:r>
            <a:r>
              <a:rPr lang="en-US" sz="4000" b="1" dirty="0" err="1">
                <a:solidFill>
                  <a:srgbClr val="003300"/>
                </a:solidFill>
                <a:latin typeface="Times New Roman" panose="02020603050405020304" pitchFamily="18" charset="0"/>
                <a:cs typeface="Times New Roman" panose="02020603050405020304" pitchFamily="18" charset="0"/>
              </a:rPr>
              <a:t>vùng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biển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nước</a:t>
            </a:r>
            <a:r>
              <a:rPr lang="en-US" sz="4000" b="1" dirty="0">
                <a:solidFill>
                  <a:srgbClr val="003300"/>
                </a:solidFill>
                <a:latin typeface="Times New Roman" panose="02020603050405020304" pitchFamily="18" charset="0"/>
                <a:cs typeface="Times New Roman" panose="02020603050405020304" pitchFamily="18" charset="0"/>
              </a:rPr>
              <a:t> ta, </a:t>
            </a:r>
            <a:r>
              <a:rPr lang="en-US" sz="4000" b="1" dirty="0" err="1">
                <a:solidFill>
                  <a:srgbClr val="003300"/>
                </a:solidFill>
                <a:latin typeface="Times New Roman" panose="02020603050405020304" pitchFamily="18" charset="0"/>
                <a:cs typeface="Times New Roman" panose="02020603050405020304" pitchFamily="18" charset="0"/>
              </a:rPr>
              <a:t>nước</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không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bao</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giờ</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đóng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băng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Thuận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lợi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cho</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giao</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thông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và</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đánh</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bắt</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hải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sản</a:t>
            </a:r>
            <a:r>
              <a:rPr lang="en-US" sz="4000" b="1" dirty="0">
                <a:solidFill>
                  <a:srgbClr val="003300"/>
                </a:solidFill>
                <a:latin typeface="Times New Roman" panose="02020603050405020304" pitchFamily="18" charset="0"/>
                <a:cs typeface="Times New Roman" panose="02020603050405020304" pitchFamily="18" charset="0"/>
              </a:rPr>
              <a:t>. </a:t>
            </a:r>
          </a:p>
          <a:p>
            <a:pPr eaLnBrk="1" hangingPunct="1">
              <a:spcBef>
                <a:spcPts val="0"/>
              </a:spcBef>
            </a:pP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Miền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Bắc</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và</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miền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Trung</a:t>
            </a:r>
            <a:r>
              <a:rPr lang="en-US" sz="4000" b="1" dirty="0">
                <a:solidFill>
                  <a:srgbClr val="003300"/>
                </a:solidFill>
                <a:latin typeface="Times New Roman" panose="02020603050405020304" pitchFamily="18" charset="0"/>
                <a:cs typeface="Times New Roman" panose="02020603050405020304" pitchFamily="18" charset="0"/>
              </a:rPr>
              <a:t> hay </a:t>
            </a:r>
            <a:r>
              <a:rPr lang="en-US" sz="4000" b="1" dirty="0" err="1">
                <a:solidFill>
                  <a:srgbClr val="003300"/>
                </a:solidFill>
                <a:latin typeface="Times New Roman" panose="02020603050405020304" pitchFamily="18" charset="0"/>
                <a:cs typeface="Times New Roman" panose="02020603050405020304" pitchFamily="18" charset="0"/>
              </a:rPr>
              <a:t>có</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bão</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gây</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thiệt</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hại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cho</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tàu</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thuyền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và</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những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vùng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ven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biển</a:t>
            </a:r>
            <a:r>
              <a:rPr lang="en-US" sz="4000" b="1" dirty="0">
                <a:solidFill>
                  <a:srgbClr val="003300"/>
                </a:solidFill>
                <a:latin typeface="Times New Roman" panose="02020603050405020304" pitchFamily="18" charset="0"/>
                <a:cs typeface="Times New Roman" panose="02020603050405020304" pitchFamily="18" charset="0"/>
              </a:rPr>
              <a:t>.</a:t>
            </a:r>
          </a:p>
          <a:p>
            <a:pPr eaLnBrk="1" hangingPunct="1">
              <a:spcBef>
                <a:spcPts val="0"/>
              </a:spcBef>
            </a:pP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Hằng</a:t>
            </a:r>
            <a:r>
              <a:rPr lang="en-US" sz="4000" b="1" dirty="0">
                <a:solidFill>
                  <a:srgbClr val="003300"/>
                </a:solidFill>
                <a:latin typeface="Times New Roman" panose="02020603050405020304" pitchFamily="18" charset="0"/>
                <a:cs typeface="Times New Roman" panose="02020603050405020304" pitchFamily="18" charset="0"/>
              </a:rPr>
              <a:t> ngày </a:t>
            </a:r>
            <a:r>
              <a:rPr lang="en-US" sz="4000" b="1" dirty="0" err="1">
                <a:solidFill>
                  <a:srgbClr val="003300"/>
                </a:solidFill>
                <a:latin typeface="Times New Roman" panose="02020603050405020304" pitchFamily="18" charset="0"/>
                <a:cs typeface="Times New Roman" panose="02020603050405020304" pitchFamily="18" charset="0"/>
              </a:rPr>
              <a:t>nước</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biển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có</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lúc</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dâng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lên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có</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lúc</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hạ</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xuống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đó</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gọi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là</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thủy</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triều</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Nhân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dân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vùng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ven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biển</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thường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lợi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dụng</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thủy</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triều</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để</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lấy</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nước</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làm</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muối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và</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ra</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khơi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đánh</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bắt</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hải</a:t>
            </a:r>
            <a:r>
              <a:rPr lang="en-US" sz="4000" b="1" dirty="0">
                <a:solidFill>
                  <a:srgbClr val="003300"/>
                </a:solidFill>
                <a:latin typeface="Times New Roman" panose="02020603050405020304" pitchFamily="18" charset="0"/>
                <a:cs typeface="Times New Roman" panose="02020603050405020304" pitchFamily="18" charset="0"/>
              </a:rPr>
              <a:t> </a:t>
            </a:r>
            <a:r>
              <a:rPr lang="en-US" sz="4000" b="1" dirty="0" err="1">
                <a:solidFill>
                  <a:srgbClr val="003300"/>
                </a:solidFill>
                <a:latin typeface="Times New Roman" panose="02020603050405020304" pitchFamily="18" charset="0"/>
                <a:cs typeface="Times New Roman" panose="02020603050405020304" pitchFamily="18" charset="0"/>
              </a:rPr>
              <a:t>sản</a:t>
            </a:r>
            <a:r>
              <a:rPr lang="en-US" sz="4000" b="1" dirty="0">
                <a:solidFill>
                  <a:srgbClr val="0033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210" y="4038600"/>
            <a:ext cx="5031701" cy="2514600"/>
          </a:xfrm>
          <a:prstGeom prst="rect">
            <a:avLst/>
          </a:prstGeom>
          <a:noFill/>
          <a:ln w="9525"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6554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1674" y="4019550"/>
            <a:ext cx="5499766"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7309" name="Text Box 29"/>
          <p:cNvSpPr txBox="1">
            <a:spLocks noChangeArrowheads="1"/>
          </p:cNvSpPr>
          <p:nvPr/>
        </p:nvSpPr>
        <p:spPr bwMode="auto">
          <a:xfrm>
            <a:off x="533400" y="156002"/>
            <a:ext cx="83081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a:solidFill>
                  <a:srgbClr val="FF0000"/>
                </a:solidFill>
                <a:latin typeface="Times New Roman" panose="02020603050405020304" pitchFamily="18" charset="0"/>
                <a:cs typeface="Times New Roman" panose="02020603050405020304" pitchFamily="18" charset="0"/>
              </a:rPr>
              <a:t>3. </a:t>
            </a:r>
            <a:r>
              <a:rPr lang="en-US" sz="4800" b="1" dirty="0" err="1">
                <a:solidFill>
                  <a:srgbClr val="FF0000"/>
                </a:solidFill>
                <a:latin typeface="Times New Roman" panose="02020603050405020304" pitchFamily="18" charset="0"/>
                <a:cs typeface="Times New Roman" panose="02020603050405020304" pitchFamily="18" charset="0"/>
              </a:rPr>
              <a:t>Vai</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trò</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97310" name="Rectangle 30"/>
          <p:cNvSpPr>
            <a:spLocks noChangeArrowheads="1"/>
          </p:cNvSpPr>
          <p:nvPr/>
        </p:nvSpPr>
        <p:spPr bwMode="auto">
          <a:xfrm>
            <a:off x="155621" y="1295400"/>
            <a:ext cx="11350580" cy="2308324"/>
          </a:xfrm>
          <a:prstGeom prst="rect">
            <a:avLst/>
          </a:prstGeom>
          <a:solidFill>
            <a:srgbClr val="CCFFFF"/>
          </a:solidFill>
          <a:ln w="19050">
            <a:solidFill>
              <a:srgbClr val="0000FF"/>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dirty="0" err="1">
                <a:solidFill>
                  <a:srgbClr val="0000FF"/>
                </a:solidFill>
                <a:latin typeface="Times New Roman" panose="02020603050405020304" pitchFamily="18" charset="0"/>
                <a:cs typeface="Times New Roman" panose="02020603050405020304" pitchFamily="18" charset="0"/>
              </a:rPr>
              <a:t>Dựa</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vào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vốn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hiểu</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biết</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và</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đọc</a:t>
            </a:r>
            <a:r>
              <a:rPr lang="en-US" sz="4800" b="1" dirty="0">
                <a:solidFill>
                  <a:srgbClr val="0000FF"/>
                </a:solidFill>
                <a:latin typeface="Times New Roman" panose="02020603050405020304" pitchFamily="18" charset="0"/>
                <a:cs typeface="Times New Roman" panose="02020603050405020304" pitchFamily="18" charset="0"/>
              </a:rPr>
              <a:t> SGK, </a:t>
            </a:r>
            <a:r>
              <a:rPr lang="en-US" sz="4800" b="1" dirty="0" err="1">
                <a:solidFill>
                  <a:srgbClr val="0000FF"/>
                </a:solidFill>
                <a:latin typeface="Times New Roman" panose="02020603050405020304" pitchFamily="18" charset="0"/>
                <a:cs typeface="Times New Roman" panose="02020603050405020304" pitchFamily="18" charset="0"/>
              </a:rPr>
              <a:t>từng</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nhóm</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thảo</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luận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về</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vai</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trò</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của</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biển</a:t>
            </a:r>
            <a:r>
              <a:rPr lang="en-US" sz="4800" b="1" dirty="0">
                <a:solidFill>
                  <a:srgbClr val="0000FF"/>
                </a:solidFill>
                <a:latin typeface="Times New Roman" panose="02020603050405020304" pitchFamily="18" charset="0"/>
                <a:cs typeface="Times New Roman" panose="02020603050405020304" pitchFamily="18" charset="0"/>
              </a:rPr>
              <a:t> </a:t>
            </a:r>
            <a:r>
              <a:rPr lang="en-US" sz="4800" b="1" dirty="0" err="1">
                <a:solidFill>
                  <a:srgbClr val="0000FF"/>
                </a:solidFill>
                <a:latin typeface="Times New Roman" panose="02020603050405020304" pitchFamily="18" charset="0"/>
                <a:cs typeface="Times New Roman" panose="02020603050405020304" pitchFamily="18" charset="0"/>
              </a:rPr>
              <a:t>trong</a:t>
            </a:r>
            <a:r>
              <a:rPr lang="en-US" sz="4800" b="1" dirty="0">
                <a:solidFill>
                  <a:srgbClr val="0000FF"/>
                </a:solidFill>
                <a:latin typeface="Times New Roman" panose="02020603050405020304" pitchFamily="18" charset="0"/>
                <a:cs typeface="Times New Roman" panose="02020603050405020304" pitchFamily="18" charset="0"/>
              </a:rPr>
              <a:t> 3 </a:t>
            </a:r>
            <a:r>
              <a:rPr lang="en-US" sz="4800" b="1" dirty="0" err="1">
                <a:solidFill>
                  <a:srgbClr val="0000FF"/>
                </a:solidFill>
                <a:latin typeface="Times New Roman" panose="02020603050405020304" pitchFamily="18" charset="0"/>
                <a:cs typeface="Times New Roman" panose="02020603050405020304" pitchFamily="18" charset="0"/>
              </a:rPr>
              <a:t>phút</a:t>
            </a:r>
            <a:r>
              <a:rPr lang="en-US" sz="4800" b="1" dirty="0">
                <a:solidFill>
                  <a:srgbClr val="0000FF"/>
                </a:solidFill>
                <a:latin typeface="Times New Roman" panose="02020603050405020304" pitchFamily="18" charset="0"/>
                <a:cs typeface="Times New Roman" panose="02020603050405020304" pitchFamily="18"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4" fill="hold" nodeType="after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wheel(4)">
                                      <p:cBhvr>
                                        <p:cTn id="7" dur="500"/>
                                        <p:tgtEl>
                                          <p:spTgt spid="65548"/>
                                        </p:tgtEl>
                                      </p:cBhvr>
                                    </p:animEffect>
                                  </p:childTnLst>
                                </p:cTn>
                              </p:par>
                            </p:childTnLst>
                          </p:cTn>
                        </p:par>
                        <p:par>
                          <p:cTn id="8" fill="hold" nodeType="afterGroup">
                            <p:stCondLst>
                              <p:cond delay="500"/>
                            </p:stCondLst>
                            <p:childTnLst>
                              <p:par>
                                <p:cTn id="9" presetID="21" presetClass="entr" presetSubtype="4" fill="hold" nodeType="afterEffect">
                                  <p:stCondLst>
                                    <p:cond delay="0"/>
                                  </p:stCondLst>
                                  <p:childTnLst>
                                    <p:set>
                                      <p:cBhvr>
                                        <p:cTn id="10" dur="1" fill="hold">
                                          <p:stCondLst>
                                            <p:cond delay="0"/>
                                          </p:stCondLst>
                                        </p:cTn>
                                        <p:tgtEl>
                                          <p:spTgt spid="65549"/>
                                        </p:tgtEl>
                                        <p:attrNameLst>
                                          <p:attrName>style.visibility</p:attrName>
                                        </p:attrNameLst>
                                      </p:cBhvr>
                                      <p:to>
                                        <p:strVal val="visible"/>
                                      </p:to>
                                    </p:set>
                                    <p:animEffect transition="in" filter="wheel(4)">
                                      <p:cBhvr>
                                        <p:cTn id="11" dur="5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19200"/>
            <a:ext cx="5638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4"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8915400" cy="6400800"/>
          </a:xfrm>
          <a:prstGeom prst="rect">
            <a:avLst/>
          </a:prstGeom>
          <a:noFill/>
          <a:ln w="12700">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descr="CAFEF_42488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8600"/>
            <a:ext cx="9753600" cy="6477000"/>
          </a:xfrm>
          <a:prstGeom prst="rect">
            <a:avLst/>
          </a:prstGeom>
          <a:noFill/>
          <a:ln w="38100"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0" name="Picture 10" descr="Tom%20hum%202"/>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4386263" y="990600"/>
            <a:ext cx="31242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2" name="Picture 12" descr="Rùa biển"/>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386263" y="4953000"/>
            <a:ext cx="31242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3" name="Picture 13" descr="&amp;t=1&amp;usg=__DalD8tUX9tIdTRIlplgeMuvYI7Y="/>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371600" y="4953000"/>
            <a:ext cx="2895600" cy="180975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4" name="Picture 14" descr="&amp;t=1&amp;usg=__6JyT9c_-LM3vW_gBT_slnnoVNbY="/>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7658100" y="990600"/>
            <a:ext cx="27813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5" name="Picture 15" descr="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895600"/>
            <a:ext cx="2895600" cy="19050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6" name="Picture 16" descr="ImageVie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6263" y="2895601"/>
            <a:ext cx="3124200" cy="1933575"/>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7" name="Picture 17" descr="Imag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4953000"/>
            <a:ext cx="28194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02418" name="Picture 18" descr="kthacthuys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990600"/>
            <a:ext cx="2895600" cy="18288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24586" name="Text Box 21"/>
          <p:cNvSpPr txBox="1">
            <a:spLocks noChangeArrowheads="1"/>
          </p:cNvSpPr>
          <p:nvPr/>
        </p:nvSpPr>
        <p:spPr bwMode="auto">
          <a:xfrm>
            <a:off x="2819400" y="304800"/>
            <a:ext cx="6096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a:solidFill>
                  <a:srgbClr val="003300"/>
                </a:solidFill>
                <a:latin typeface="Times New Roman" panose="02020603050405020304" pitchFamily="18" charset="0"/>
              </a:rPr>
              <a:t>Một số loài hải sản</a:t>
            </a:r>
          </a:p>
        </p:txBody>
      </p:sp>
      <p:pic>
        <p:nvPicPr>
          <p:cNvPr id="102422" name="Picture 22" descr="cua%20bien"/>
          <p:cNvPicPr>
            <a:picLocks noChangeAspect="1" noChangeArrowheads="1"/>
          </p:cNvPicPr>
          <p:nvPr/>
        </p:nvPicPr>
        <p:blipFill>
          <a:blip r:embed="rId10">
            <a:lum bright="6000"/>
            <a:extLst>
              <a:ext uri="{28A0092B-C50C-407E-A947-70E740481C1C}">
                <a14:useLocalDpi xmlns:a14="http://schemas.microsoft.com/office/drawing/2010/main" val="0"/>
              </a:ext>
            </a:extLst>
          </a:blip>
          <a:srcRect/>
          <a:stretch>
            <a:fillRect/>
          </a:stretch>
        </p:blipFill>
        <p:spPr bwMode="auto">
          <a:xfrm>
            <a:off x="7662863" y="2900363"/>
            <a:ext cx="2781300" cy="1947862"/>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02418"/>
                                        </p:tgtEl>
                                        <p:attrNameLst>
                                          <p:attrName>style.visibility</p:attrName>
                                        </p:attrNameLst>
                                      </p:cBhvr>
                                      <p:to>
                                        <p:strVal val="visible"/>
                                      </p:to>
                                    </p:set>
                                    <p:anim calcmode="lin" valueType="num">
                                      <p:cBhvr additive="base">
                                        <p:cTn id="7" dur="1000" fill="hold"/>
                                        <p:tgtEl>
                                          <p:spTgt spid="102418"/>
                                        </p:tgtEl>
                                        <p:attrNameLst>
                                          <p:attrName>ppt_x</p:attrName>
                                        </p:attrNameLst>
                                      </p:cBhvr>
                                      <p:tavLst>
                                        <p:tav tm="0">
                                          <p:val>
                                            <p:strVal val="0-#ppt_w/2"/>
                                          </p:val>
                                        </p:tav>
                                        <p:tav tm="100000">
                                          <p:val>
                                            <p:strVal val="#ppt_x"/>
                                          </p:val>
                                        </p:tav>
                                      </p:tavLst>
                                    </p:anim>
                                    <p:anim calcmode="lin" valueType="num">
                                      <p:cBhvr additive="base">
                                        <p:cTn id="8" dur="1000" fill="hold"/>
                                        <p:tgtEl>
                                          <p:spTgt spid="10241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1" fill="hold" nodeType="afterEffect">
                                  <p:stCondLst>
                                    <p:cond delay="0"/>
                                  </p:stCondLst>
                                  <p:childTnLst>
                                    <p:set>
                                      <p:cBhvr>
                                        <p:cTn id="11" dur="1" fill="hold">
                                          <p:stCondLst>
                                            <p:cond delay="0"/>
                                          </p:stCondLst>
                                        </p:cTn>
                                        <p:tgtEl>
                                          <p:spTgt spid="102410"/>
                                        </p:tgtEl>
                                        <p:attrNameLst>
                                          <p:attrName>style.visibility</p:attrName>
                                        </p:attrNameLst>
                                      </p:cBhvr>
                                      <p:to>
                                        <p:strVal val="visible"/>
                                      </p:to>
                                    </p:set>
                                    <p:anim calcmode="lin" valueType="num">
                                      <p:cBhvr additive="base">
                                        <p:cTn id="12" dur="1000" fill="hold"/>
                                        <p:tgtEl>
                                          <p:spTgt spid="102410"/>
                                        </p:tgtEl>
                                        <p:attrNameLst>
                                          <p:attrName>ppt_x</p:attrName>
                                        </p:attrNameLst>
                                      </p:cBhvr>
                                      <p:tavLst>
                                        <p:tav tm="0">
                                          <p:val>
                                            <p:strVal val="#ppt_x"/>
                                          </p:val>
                                        </p:tav>
                                        <p:tav tm="100000">
                                          <p:val>
                                            <p:strVal val="#ppt_x"/>
                                          </p:val>
                                        </p:tav>
                                      </p:tavLst>
                                    </p:anim>
                                    <p:anim calcmode="lin" valueType="num">
                                      <p:cBhvr additive="base">
                                        <p:cTn id="13" dur="1000" fill="hold"/>
                                        <p:tgtEl>
                                          <p:spTgt spid="102410"/>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2000"/>
                            </p:stCondLst>
                            <p:childTnLst>
                              <p:par>
                                <p:cTn id="15" presetID="2" presetClass="entr" presetSubtype="1" fill="hold" nodeType="afterEffect">
                                  <p:stCondLst>
                                    <p:cond delay="0"/>
                                  </p:stCondLst>
                                  <p:childTnLst>
                                    <p:set>
                                      <p:cBhvr>
                                        <p:cTn id="16" dur="1" fill="hold">
                                          <p:stCondLst>
                                            <p:cond delay="0"/>
                                          </p:stCondLst>
                                        </p:cTn>
                                        <p:tgtEl>
                                          <p:spTgt spid="102414"/>
                                        </p:tgtEl>
                                        <p:attrNameLst>
                                          <p:attrName>style.visibility</p:attrName>
                                        </p:attrNameLst>
                                      </p:cBhvr>
                                      <p:to>
                                        <p:strVal val="visible"/>
                                      </p:to>
                                    </p:set>
                                    <p:anim calcmode="lin" valueType="num">
                                      <p:cBhvr additive="base">
                                        <p:cTn id="17" dur="1000" fill="hold"/>
                                        <p:tgtEl>
                                          <p:spTgt spid="102414"/>
                                        </p:tgtEl>
                                        <p:attrNameLst>
                                          <p:attrName>ppt_x</p:attrName>
                                        </p:attrNameLst>
                                      </p:cBhvr>
                                      <p:tavLst>
                                        <p:tav tm="0">
                                          <p:val>
                                            <p:strVal val="#ppt_x"/>
                                          </p:val>
                                        </p:tav>
                                        <p:tav tm="100000">
                                          <p:val>
                                            <p:strVal val="#ppt_x"/>
                                          </p:val>
                                        </p:tav>
                                      </p:tavLst>
                                    </p:anim>
                                    <p:anim calcmode="lin" valueType="num">
                                      <p:cBhvr additive="base">
                                        <p:cTn id="18" dur="1000" fill="hold"/>
                                        <p:tgtEl>
                                          <p:spTgt spid="102414"/>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3000"/>
                            </p:stCondLst>
                            <p:childTnLst>
                              <p:par>
                                <p:cTn id="20" presetID="2" presetClass="entr" presetSubtype="8" fill="hold" nodeType="afterEffect">
                                  <p:stCondLst>
                                    <p:cond delay="0"/>
                                  </p:stCondLst>
                                  <p:childTnLst>
                                    <p:set>
                                      <p:cBhvr>
                                        <p:cTn id="21" dur="1" fill="hold">
                                          <p:stCondLst>
                                            <p:cond delay="0"/>
                                          </p:stCondLst>
                                        </p:cTn>
                                        <p:tgtEl>
                                          <p:spTgt spid="102415"/>
                                        </p:tgtEl>
                                        <p:attrNameLst>
                                          <p:attrName>style.visibility</p:attrName>
                                        </p:attrNameLst>
                                      </p:cBhvr>
                                      <p:to>
                                        <p:strVal val="visible"/>
                                      </p:to>
                                    </p:set>
                                    <p:anim calcmode="lin" valueType="num">
                                      <p:cBhvr additive="base">
                                        <p:cTn id="22" dur="1000" fill="hold"/>
                                        <p:tgtEl>
                                          <p:spTgt spid="102415"/>
                                        </p:tgtEl>
                                        <p:attrNameLst>
                                          <p:attrName>ppt_x</p:attrName>
                                        </p:attrNameLst>
                                      </p:cBhvr>
                                      <p:tavLst>
                                        <p:tav tm="0">
                                          <p:val>
                                            <p:strVal val="0-#ppt_w/2"/>
                                          </p:val>
                                        </p:tav>
                                        <p:tav tm="100000">
                                          <p:val>
                                            <p:strVal val="#ppt_x"/>
                                          </p:val>
                                        </p:tav>
                                      </p:tavLst>
                                    </p:anim>
                                    <p:anim calcmode="lin" valueType="num">
                                      <p:cBhvr additive="base">
                                        <p:cTn id="23" dur="1000" fill="hold"/>
                                        <p:tgtEl>
                                          <p:spTgt spid="102415"/>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000"/>
                            </p:stCondLst>
                            <p:childTnLst>
                              <p:par>
                                <p:cTn id="25" presetID="2" presetClass="entr" presetSubtype="1" fill="hold" nodeType="afterEffect">
                                  <p:stCondLst>
                                    <p:cond delay="0"/>
                                  </p:stCondLst>
                                  <p:childTnLst>
                                    <p:set>
                                      <p:cBhvr>
                                        <p:cTn id="26" dur="1" fill="hold">
                                          <p:stCondLst>
                                            <p:cond delay="0"/>
                                          </p:stCondLst>
                                        </p:cTn>
                                        <p:tgtEl>
                                          <p:spTgt spid="102416"/>
                                        </p:tgtEl>
                                        <p:attrNameLst>
                                          <p:attrName>style.visibility</p:attrName>
                                        </p:attrNameLst>
                                      </p:cBhvr>
                                      <p:to>
                                        <p:strVal val="visible"/>
                                      </p:to>
                                    </p:set>
                                    <p:anim calcmode="lin" valueType="num">
                                      <p:cBhvr additive="base">
                                        <p:cTn id="27" dur="1000" fill="hold"/>
                                        <p:tgtEl>
                                          <p:spTgt spid="102416"/>
                                        </p:tgtEl>
                                        <p:attrNameLst>
                                          <p:attrName>ppt_x</p:attrName>
                                        </p:attrNameLst>
                                      </p:cBhvr>
                                      <p:tavLst>
                                        <p:tav tm="0">
                                          <p:val>
                                            <p:strVal val="#ppt_x"/>
                                          </p:val>
                                        </p:tav>
                                        <p:tav tm="100000">
                                          <p:val>
                                            <p:strVal val="#ppt_x"/>
                                          </p:val>
                                        </p:tav>
                                      </p:tavLst>
                                    </p:anim>
                                    <p:anim calcmode="lin" valueType="num">
                                      <p:cBhvr additive="base">
                                        <p:cTn id="28" dur="1000" fill="hold"/>
                                        <p:tgtEl>
                                          <p:spTgt spid="10241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0"/>
                            </p:stCondLst>
                            <p:childTnLst>
                              <p:par>
                                <p:cTn id="30" presetID="12" presetClass="entr" presetSubtype="2" fill="hold" nodeType="afterEffect">
                                  <p:stCondLst>
                                    <p:cond delay="0"/>
                                  </p:stCondLst>
                                  <p:childTnLst>
                                    <p:set>
                                      <p:cBhvr>
                                        <p:cTn id="31" dur="1" fill="hold">
                                          <p:stCondLst>
                                            <p:cond delay="0"/>
                                          </p:stCondLst>
                                        </p:cTn>
                                        <p:tgtEl>
                                          <p:spTgt spid="102422"/>
                                        </p:tgtEl>
                                        <p:attrNameLst>
                                          <p:attrName>style.visibility</p:attrName>
                                        </p:attrNameLst>
                                      </p:cBhvr>
                                      <p:to>
                                        <p:strVal val="visible"/>
                                      </p:to>
                                    </p:set>
                                    <p:animEffect transition="in" filter="slide(fromRight)">
                                      <p:cBhvr>
                                        <p:cTn id="32" dur="500"/>
                                        <p:tgtEl>
                                          <p:spTgt spid="102422"/>
                                        </p:tgtEl>
                                      </p:cBhvr>
                                    </p:animEffect>
                                  </p:childTnLst>
                                </p:cTn>
                              </p:par>
                            </p:childTnLst>
                          </p:cTn>
                        </p:par>
                        <p:par>
                          <p:cTn id="33" fill="hold" nodeType="afterGroup">
                            <p:stCondLst>
                              <p:cond delay="5500"/>
                            </p:stCondLst>
                            <p:childTnLst>
                              <p:par>
                                <p:cTn id="34" presetID="2" presetClass="entr" presetSubtype="4" fill="hold" nodeType="afterEffect">
                                  <p:stCondLst>
                                    <p:cond delay="0"/>
                                  </p:stCondLst>
                                  <p:childTnLst>
                                    <p:set>
                                      <p:cBhvr>
                                        <p:cTn id="35" dur="1" fill="hold">
                                          <p:stCondLst>
                                            <p:cond delay="0"/>
                                          </p:stCondLst>
                                        </p:cTn>
                                        <p:tgtEl>
                                          <p:spTgt spid="102413"/>
                                        </p:tgtEl>
                                        <p:attrNameLst>
                                          <p:attrName>style.visibility</p:attrName>
                                        </p:attrNameLst>
                                      </p:cBhvr>
                                      <p:to>
                                        <p:strVal val="visible"/>
                                      </p:to>
                                    </p:set>
                                    <p:anim calcmode="lin" valueType="num">
                                      <p:cBhvr additive="base">
                                        <p:cTn id="36" dur="1000" fill="hold"/>
                                        <p:tgtEl>
                                          <p:spTgt spid="102413"/>
                                        </p:tgtEl>
                                        <p:attrNameLst>
                                          <p:attrName>ppt_x</p:attrName>
                                        </p:attrNameLst>
                                      </p:cBhvr>
                                      <p:tavLst>
                                        <p:tav tm="0">
                                          <p:val>
                                            <p:strVal val="#ppt_x"/>
                                          </p:val>
                                        </p:tav>
                                        <p:tav tm="100000">
                                          <p:val>
                                            <p:strVal val="#ppt_x"/>
                                          </p:val>
                                        </p:tav>
                                      </p:tavLst>
                                    </p:anim>
                                    <p:anim calcmode="lin" valueType="num">
                                      <p:cBhvr additive="base">
                                        <p:cTn id="37" dur="1000" fill="hold"/>
                                        <p:tgtEl>
                                          <p:spTgt spid="102413"/>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6500"/>
                            </p:stCondLst>
                            <p:childTnLst>
                              <p:par>
                                <p:cTn id="39" presetID="2" presetClass="entr" presetSubtype="4" fill="hold" nodeType="afterEffect">
                                  <p:stCondLst>
                                    <p:cond delay="0"/>
                                  </p:stCondLst>
                                  <p:childTnLst>
                                    <p:set>
                                      <p:cBhvr>
                                        <p:cTn id="40" dur="1" fill="hold">
                                          <p:stCondLst>
                                            <p:cond delay="0"/>
                                          </p:stCondLst>
                                        </p:cTn>
                                        <p:tgtEl>
                                          <p:spTgt spid="102412"/>
                                        </p:tgtEl>
                                        <p:attrNameLst>
                                          <p:attrName>style.visibility</p:attrName>
                                        </p:attrNameLst>
                                      </p:cBhvr>
                                      <p:to>
                                        <p:strVal val="visible"/>
                                      </p:to>
                                    </p:set>
                                    <p:anim calcmode="lin" valueType="num">
                                      <p:cBhvr additive="base">
                                        <p:cTn id="41" dur="1000" fill="hold"/>
                                        <p:tgtEl>
                                          <p:spTgt spid="102412"/>
                                        </p:tgtEl>
                                        <p:attrNameLst>
                                          <p:attrName>ppt_x</p:attrName>
                                        </p:attrNameLst>
                                      </p:cBhvr>
                                      <p:tavLst>
                                        <p:tav tm="0">
                                          <p:val>
                                            <p:strVal val="#ppt_x"/>
                                          </p:val>
                                        </p:tav>
                                        <p:tav tm="100000">
                                          <p:val>
                                            <p:strVal val="#ppt_x"/>
                                          </p:val>
                                        </p:tav>
                                      </p:tavLst>
                                    </p:anim>
                                    <p:anim calcmode="lin" valueType="num">
                                      <p:cBhvr additive="base">
                                        <p:cTn id="42" dur="1000" fill="hold"/>
                                        <p:tgtEl>
                                          <p:spTgt spid="102412"/>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7500"/>
                            </p:stCondLst>
                            <p:childTnLst>
                              <p:par>
                                <p:cTn id="44" presetID="2" presetClass="entr" presetSubtype="6" fill="hold" nodeType="afterEffect">
                                  <p:stCondLst>
                                    <p:cond delay="0"/>
                                  </p:stCondLst>
                                  <p:childTnLst>
                                    <p:set>
                                      <p:cBhvr>
                                        <p:cTn id="45" dur="1" fill="hold">
                                          <p:stCondLst>
                                            <p:cond delay="0"/>
                                          </p:stCondLst>
                                        </p:cTn>
                                        <p:tgtEl>
                                          <p:spTgt spid="102417"/>
                                        </p:tgtEl>
                                        <p:attrNameLst>
                                          <p:attrName>style.visibility</p:attrName>
                                        </p:attrNameLst>
                                      </p:cBhvr>
                                      <p:to>
                                        <p:strVal val="visible"/>
                                      </p:to>
                                    </p:set>
                                    <p:anim calcmode="lin" valueType="num">
                                      <p:cBhvr additive="base">
                                        <p:cTn id="46" dur="1000" fill="hold"/>
                                        <p:tgtEl>
                                          <p:spTgt spid="102417"/>
                                        </p:tgtEl>
                                        <p:attrNameLst>
                                          <p:attrName>ppt_x</p:attrName>
                                        </p:attrNameLst>
                                      </p:cBhvr>
                                      <p:tavLst>
                                        <p:tav tm="0">
                                          <p:val>
                                            <p:strVal val="1+#ppt_w/2"/>
                                          </p:val>
                                        </p:tav>
                                        <p:tav tm="100000">
                                          <p:val>
                                            <p:strVal val="#ppt_x"/>
                                          </p:val>
                                        </p:tav>
                                      </p:tavLst>
                                    </p:anim>
                                    <p:anim calcmode="lin" valueType="num">
                                      <p:cBhvr additive="base">
                                        <p:cTn id="47" dur="1000" fill="hold"/>
                                        <p:tgtEl>
                                          <p:spTgt spid="1024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3" name="Picture 9" descr="du-lich-nha-trang-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219200"/>
            <a:ext cx="4114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ANd9GcQR51kYMf5baLh6frupHclq8L6eGUTdsNeFrcV6ueNXowdlpjzw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2400"/>
            <a:ext cx="4114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8" name="Picture 14" descr="images633064_DSC_02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962400"/>
            <a:ext cx="4038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601" name="Picture 17" descr="IMG_3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219200"/>
            <a:ext cx="403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7601"/>
                                        </p:tgtEl>
                                        <p:attrNameLst>
                                          <p:attrName>style.visibility</p:attrName>
                                        </p:attrNameLst>
                                      </p:cBhvr>
                                      <p:to>
                                        <p:strVal val="visible"/>
                                      </p:to>
                                    </p:set>
                                    <p:animEffect transition="in" filter="box(in)">
                                      <p:cBhvr>
                                        <p:cTn id="7" dur="500"/>
                                        <p:tgtEl>
                                          <p:spTgt spid="67601"/>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67598"/>
                                        </p:tgtEl>
                                        <p:attrNameLst>
                                          <p:attrName>style.visibility</p:attrName>
                                        </p:attrNameLst>
                                      </p:cBhvr>
                                      <p:to>
                                        <p:strVal val="visible"/>
                                      </p:to>
                                    </p:set>
                                    <p:animEffect transition="in" filter="checkerboard(across)">
                                      <p:cBhvr>
                                        <p:cTn id="11" dur="500"/>
                                        <p:tgtEl>
                                          <p:spTgt spid="67598"/>
                                        </p:tgtEl>
                                      </p:cBhvr>
                                    </p:animEffect>
                                  </p:childTnLst>
                                </p:cTn>
                              </p:par>
                            </p:childTnLst>
                          </p:cTn>
                        </p:par>
                        <p:par>
                          <p:cTn id="12" fill="hold" nodeType="afterGroup">
                            <p:stCondLst>
                              <p:cond delay="1000"/>
                            </p:stCondLst>
                            <p:childTnLst>
                              <p:par>
                                <p:cTn id="13" presetID="5" presetClass="entr" presetSubtype="10" fill="hold" nodeType="afterEffect">
                                  <p:stCondLst>
                                    <p:cond delay="0"/>
                                  </p:stCondLst>
                                  <p:childTnLst>
                                    <p:set>
                                      <p:cBhvr>
                                        <p:cTn id="14" dur="1" fill="hold">
                                          <p:stCondLst>
                                            <p:cond delay="0"/>
                                          </p:stCondLst>
                                        </p:cTn>
                                        <p:tgtEl>
                                          <p:spTgt spid="67593"/>
                                        </p:tgtEl>
                                        <p:attrNameLst>
                                          <p:attrName>style.visibility</p:attrName>
                                        </p:attrNameLst>
                                      </p:cBhvr>
                                      <p:to>
                                        <p:strVal val="visible"/>
                                      </p:to>
                                    </p:set>
                                    <p:animEffect transition="in" filter="checkerboard(across)">
                                      <p:cBhvr>
                                        <p:cTn id="15" dur="500"/>
                                        <p:tgtEl>
                                          <p:spTgt spid="67593"/>
                                        </p:tgtEl>
                                      </p:cBhvr>
                                    </p:animEffect>
                                  </p:childTnLst>
                                </p:cTn>
                              </p:par>
                            </p:childTnLst>
                          </p:cTn>
                        </p:par>
                        <p:par>
                          <p:cTn id="16" fill="hold" nodeType="afterGroup">
                            <p:stCondLst>
                              <p:cond delay="1500"/>
                            </p:stCondLst>
                            <p:childTnLst>
                              <p:par>
                                <p:cTn id="17" presetID="5" presetClass="entr" presetSubtype="10" fill="hold" nodeType="afterEffect">
                                  <p:stCondLst>
                                    <p:cond delay="0"/>
                                  </p:stCondLst>
                                  <p:childTnLst>
                                    <p:set>
                                      <p:cBhvr>
                                        <p:cTn id="18" dur="1" fill="hold">
                                          <p:stCondLst>
                                            <p:cond delay="0"/>
                                          </p:stCondLst>
                                        </p:cTn>
                                        <p:tgtEl>
                                          <p:spTgt spid="67595"/>
                                        </p:tgtEl>
                                        <p:attrNameLst>
                                          <p:attrName>style.visibility</p:attrName>
                                        </p:attrNameLst>
                                      </p:cBhvr>
                                      <p:to>
                                        <p:strVal val="visible"/>
                                      </p:to>
                                    </p:set>
                                    <p:animEffect transition="in" filter="checkerboard(across)">
                                      <p:cBhvr>
                                        <p:cTn id="19" dur="500"/>
                                        <p:tgtEl>
                                          <p:spTgt spid="67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600" y="198438"/>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u="sng">
                <a:solidFill>
                  <a:srgbClr val="FF0000"/>
                </a:solidFill>
                <a:cs typeface="Arial" panose="020B0604020202020204" pitchFamily="34" charset="0"/>
              </a:rPr>
              <a:t>3. Vai trò của biển</a:t>
            </a:r>
          </a:p>
        </p:txBody>
      </p:sp>
      <p:sp>
        <p:nvSpPr>
          <p:cNvPr id="36874" name="Rectangle 3"/>
          <p:cNvSpPr>
            <a:spLocks noChangeArrowheads="1"/>
          </p:cNvSpPr>
          <p:nvPr/>
        </p:nvSpPr>
        <p:spPr bwMode="auto">
          <a:xfrm>
            <a:off x="19050" y="1463315"/>
            <a:ext cx="11201400" cy="43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4800" b="1" dirty="0">
                <a:solidFill>
                  <a:srgbClr val="99FFCC"/>
                </a:solidFill>
                <a:cs typeface="Arial" panose="020B0604020202020204" pitchFamily="34" charset="0"/>
              </a:rPr>
              <a:t>	</a:t>
            </a:r>
            <a:r>
              <a:rPr lang="en-US" sz="4800" b="1" dirty="0">
                <a:cs typeface="Arial" panose="020B0604020202020204" pitchFamily="34" charset="0"/>
              </a:rPr>
              <a:t>- </a:t>
            </a:r>
            <a:r>
              <a:rPr lang="en-US" sz="4800" b="1">
                <a:cs typeface="Arial" panose="020B0604020202020204" pitchFamily="34" charset="0"/>
              </a:rPr>
              <a:t>Biển</a:t>
            </a:r>
            <a:r>
              <a:rPr lang="en-US" sz="4800" b="1" dirty="0">
                <a:cs typeface="Arial" panose="020B0604020202020204" pitchFamily="34" charset="0"/>
              </a:rPr>
              <a:t> </a:t>
            </a:r>
            <a:r>
              <a:rPr lang="en-US" sz="4800" b="1" dirty="0" err="1">
                <a:cs typeface="Arial" panose="020B0604020202020204" pitchFamily="34" charset="0"/>
              </a:rPr>
              <a:t>có</a:t>
            </a:r>
            <a:r>
              <a:rPr lang="en-US" sz="4800" b="1" dirty="0">
                <a:cs typeface="Arial" panose="020B0604020202020204" pitchFamily="34" charset="0"/>
              </a:rPr>
              <a:t> </a:t>
            </a:r>
            <a:r>
              <a:rPr lang="en-US" sz="4800" b="1" dirty="0" err="1">
                <a:cs typeface="Arial" panose="020B0604020202020204" pitchFamily="34" charset="0"/>
              </a:rPr>
              <a:t>vai</a:t>
            </a:r>
            <a:r>
              <a:rPr lang="en-US" sz="4800" b="1" dirty="0">
                <a:cs typeface="Arial" panose="020B0604020202020204" pitchFamily="34" charset="0"/>
              </a:rPr>
              <a:t> </a:t>
            </a:r>
            <a:r>
              <a:rPr lang="en-US" sz="4800" b="1" dirty="0" err="1">
                <a:cs typeface="Arial" panose="020B0604020202020204" pitchFamily="34" charset="0"/>
              </a:rPr>
              <a:t>trò</a:t>
            </a:r>
            <a:r>
              <a:rPr lang="en-US" sz="4800" b="1" dirty="0">
                <a:cs typeface="Arial" panose="020B0604020202020204" pitchFamily="34" charset="0"/>
              </a:rPr>
              <a:t> </a:t>
            </a:r>
            <a:r>
              <a:rPr lang="en-US" sz="4800" b="1" dirty="0" err="1">
                <a:cs typeface="Arial" panose="020B0604020202020204" pitchFamily="34" charset="0"/>
              </a:rPr>
              <a:t>điều</a:t>
            </a:r>
            <a:r>
              <a:rPr lang="en-US" sz="4800" b="1" dirty="0">
                <a:cs typeface="Arial" panose="020B0604020202020204" pitchFamily="34" charset="0"/>
              </a:rPr>
              <a:t> </a:t>
            </a:r>
            <a:r>
              <a:rPr lang="en-US" sz="4800" b="1" dirty="0" err="1">
                <a:cs typeface="Arial" panose="020B0604020202020204" pitchFamily="34" charset="0"/>
              </a:rPr>
              <a:t>hòa</a:t>
            </a:r>
            <a:r>
              <a:rPr lang="en-US" sz="4800" b="1" dirty="0">
                <a:cs typeface="Arial" panose="020B0604020202020204" pitchFamily="34" charset="0"/>
              </a:rPr>
              <a:t> </a:t>
            </a:r>
            <a:r>
              <a:rPr lang="en-US" sz="4800" b="1" dirty="0" err="1">
                <a:cs typeface="Arial" panose="020B0604020202020204" pitchFamily="34" charset="0"/>
              </a:rPr>
              <a:t>khí</a:t>
            </a:r>
            <a:r>
              <a:rPr lang="en-US" sz="4800" b="1" dirty="0">
                <a:cs typeface="Arial" panose="020B0604020202020204" pitchFamily="34" charset="0"/>
              </a:rPr>
              <a:t> </a:t>
            </a:r>
            <a:r>
              <a:rPr lang="en-US" sz="4800" b="1" dirty="0" err="1">
                <a:cs typeface="Arial" panose="020B0604020202020204" pitchFamily="34" charset="0"/>
              </a:rPr>
              <a:t>hậu</a:t>
            </a:r>
            <a:r>
              <a:rPr lang="en-US" sz="4800" b="1" dirty="0">
                <a:cs typeface="Arial" panose="020B0604020202020204" pitchFamily="34" charset="0"/>
              </a:rPr>
              <a:t>. </a:t>
            </a:r>
            <a:endParaRPr lang="en-US" sz="4800" b="1" i="1" dirty="0">
              <a:cs typeface="Arial" panose="020B0604020202020204" pitchFamily="34" charset="0"/>
            </a:endParaRPr>
          </a:p>
        </p:txBody>
      </p:sp>
      <p:sp>
        <p:nvSpPr>
          <p:cNvPr id="36875" name="Rectangle 7"/>
          <p:cNvSpPr>
            <a:spLocks noChangeArrowheads="1"/>
          </p:cNvSpPr>
          <p:nvPr/>
        </p:nvSpPr>
        <p:spPr bwMode="auto">
          <a:xfrm>
            <a:off x="285750" y="2262923"/>
            <a:ext cx="104013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4800" b="1">
                <a:cs typeface="Arial" panose="020B0604020202020204" pitchFamily="34" charset="0"/>
              </a:rPr>
              <a:t>- Biển là nguồn tài nguyên. </a:t>
            </a:r>
            <a:endParaRPr lang="en-US" sz="4800" b="1" i="1">
              <a:cs typeface="Arial" panose="020B0604020202020204" pitchFamily="34" charset="0"/>
            </a:endParaRPr>
          </a:p>
        </p:txBody>
      </p:sp>
      <p:sp>
        <p:nvSpPr>
          <p:cNvPr id="36876" name="Rectangle 8"/>
          <p:cNvSpPr>
            <a:spLocks noChangeArrowheads="1"/>
          </p:cNvSpPr>
          <p:nvPr/>
        </p:nvSpPr>
        <p:spPr bwMode="auto">
          <a:xfrm>
            <a:off x="0" y="3970454"/>
            <a:ext cx="1173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pPr>
            <a:r>
              <a:rPr lang="en-US" sz="4800" b="1">
                <a:solidFill>
                  <a:srgbClr val="99FFCC"/>
                </a:solidFill>
                <a:cs typeface="Arial" panose="020B0604020202020204" pitchFamily="34" charset="0"/>
              </a:rPr>
              <a:t>	</a:t>
            </a:r>
            <a:r>
              <a:rPr lang="en-US" sz="4800" b="1">
                <a:cs typeface="Arial" panose="020B0604020202020204" pitchFamily="34" charset="0"/>
              </a:rPr>
              <a:t>- Ven biển có nhiều nơi du lịch, nghỉ mát.</a:t>
            </a:r>
            <a:endParaRPr lang="en-US" sz="4800" b="1" i="1">
              <a:cs typeface="Arial" panose="020B0604020202020204" pitchFamily="34" charset="0"/>
            </a:endParaRPr>
          </a:p>
        </p:txBody>
      </p:sp>
      <p:sp>
        <p:nvSpPr>
          <p:cNvPr id="36877" name="Rectangle 13"/>
          <p:cNvSpPr>
            <a:spLocks noChangeArrowheads="1"/>
          </p:cNvSpPr>
          <p:nvPr/>
        </p:nvSpPr>
        <p:spPr bwMode="auto">
          <a:xfrm>
            <a:off x="285750" y="2967890"/>
            <a:ext cx="118240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800" b="1">
                <a:cs typeface="Arial" panose="020B0604020202020204" pitchFamily="34" charset="0"/>
              </a:rPr>
              <a:t>- Biển là</a:t>
            </a:r>
            <a:r>
              <a:rPr lang="en-US" sz="4800">
                <a:cs typeface="Arial" panose="020B0604020202020204" pitchFamily="34" charset="0"/>
              </a:rPr>
              <a:t> </a:t>
            </a:r>
            <a:r>
              <a:rPr lang="en-US" sz="4800" b="1">
                <a:cs typeface="Arial" panose="020B0604020202020204" pitchFamily="34" charset="0"/>
              </a:rPr>
              <a:t>đường giao thông quan trọng. </a:t>
            </a:r>
            <a:endParaRPr lang="en-GB" sz="480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blinds(horizontal)">
                                      <p:cBhvr>
                                        <p:cTn id="7" dur="500"/>
                                        <p:tgtEl>
                                          <p:spTgt spid="3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6875">
                                            <p:txEl>
                                              <p:pRg st="0" end="0"/>
                                            </p:txEl>
                                          </p:spTgt>
                                        </p:tgtEl>
                                        <p:attrNameLst>
                                          <p:attrName>style.visibility</p:attrName>
                                        </p:attrNameLst>
                                      </p:cBhvr>
                                      <p:to>
                                        <p:strVal val="visible"/>
                                      </p:to>
                                    </p:set>
                                    <p:animEffect transition="in" filter="box(in)">
                                      <p:cBhvr>
                                        <p:cTn id="12" dur="500"/>
                                        <p:tgtEl>
                                          <p:spTgt spid="3687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877"/>
                                        </p:tgtEl>
                                        <p:attrNameLst>
                                          <p:attrName>style.visibility</p:attrName>
                                        </p:attrNameLst>
                                      </p:cBhvr>
                                      <p:to>
                                        <p:strVal val="visible"/>
                                      </p:to>
                                    </p:set>
                                    <p:animEffect transition="in" filter="checkerboard(across)">
                                      <p:cBhvr>
                                        <p:cTn id="17" dur="500"/>
                                        <p:tgtEl>
                                          <p:spTgt spid="3687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6876"/>
                                        </p:tgtEl>
                                        <p:attrNameLst>
                                          <p:attrName>style.visibility</p:attrName>
                                        </p:attrNameLst>
                                      </p:cBhvr>
                                      <p:to>
                                        <p:strVal val="visible"/>
                                      </p:to>
                                    </p:set>
                                    <p:animEffect transition="in" filter="checkerboard(across)">
                                      <p:cBhvr>
                                        <p:cTn id="22" dur="500"/>
                                        <p:tgtEl>
                                          <p:spTgt spid="36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4" grpId="0"/>
      <p:bldP spid="36876" grpId="0"/>
      <p:bldP spid="3687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p:cNvSpPr txBox="1">
            <a:spLocks noChangeArrowheads="1"/>
          </p:cNvSpPr>
          <p:nvPr/>
        </p:nvSpPr>
        <p:spPr bwMode="auto">
          <a:xfrm>
            <a:off x="3465022" y="135730"/>
            <a:ext cx="602174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400" b="1">
                <a:solidFill>
                  <a:srgbClr val="003300"/>
                </a:solidFill>
                <a:cs typeface="Arial" panose="020B0604020202020204" pitchFamily="34" charset="0"/>
              </a:rPr>
              <a:t>Vai trò của biển</a:t>
            </a:r>
          </a:p>
        </p:txBody>
      </p:sp>
      <p:sp>
        <p:nvSpPr>
          <p:cNvPr id="95241" name="Oval 9"/>
          <p:cNvSpPr>
            <a:spLocks noChangeArrowheads="1"/>
          </p:cNvSpPr>
          <p:nvPr/>
        </p:nvSpPr>
        <p:spPr bwMode="auto">
          <a:xfrm>
            <a:off x="4876800" y="2895600"/>
            <a:ext cx="2286000" cy="1143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GB" sz="4400">
              <a:solidFill>
                <a:srgbClr val="FF3300"/>
              </a:solidFill>
              <a:cs typeface="Arial" panose="020B0604020202020204" pitchFamily="34" charset="0"/>
            </a:endParaRPr>
          </a:p>
        </p:txBody>
      </p:sp>
      <p:grpSp>
        <p:nvGrpSpPr>
          <p:cNvPr id="2" name="Group 29"/>
          <p:cNvGrpSpPr>
            <a:grpSpLocks/>
          </p:cNvGrpSpPr>
          <p:nvPr/>
        </p:nvGrpSpPr>
        <p:grpSpPr bwMode="auto">
          <a:xfrm>
            <a:off x="8381999" y="1600201"/>
            <a:ext cx="3338159" cy="3653017"/>
            <a:chOff x="4368" y="1404"/>
            <a:chExt cx="2271" cy="2251"/>
          </a:xfrm>
        </p:grpSpPr>
        <p:sp>
          <p:nvSpPr>
            <p:cNvPr id="27665" name="Rectangle 21">
              <a:hlinkClick r:id="rId4" action="ppaction://hlinksldjump"/>
            </p:cNvPr>
            <p:cNvSpPr>
              <a:spLocks noChangeArrowheads="1"/>
            </p:cNvSpPr>
            <p:nvPr/>
          </p:nvSpPr>
          <p:spPr bwMode="auto">
            <a:xfrm>
              <a:off x="4470" y="1404"/>
              <a:ext cx="1056" cy="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sz="4400">
                <a:cs typeface="Arial" panose="020B0604020202020204" pitchFamily="34" charset="0"/>
              </a:endParaRPr>
            </a:p>
          </p:txBody>
        </p:sp>
        <p:sp>
          <p:nvSpPr>
            <p:cNvPr id="27666" name="Text Box 12">
              <a:hlinkClick r:id="rId4" action="ppaction://hlinksldjump"/>
            </p:cNvPr>
            <p:cNvSpPr txBox="1">
              <a:spLocks noChangeArrowheads="1"/>
            </p:cNvSpPr>
            <p:nvPr/>
          </p:nvSpPr>
          <p:spPr bwMode="auto">
            <a:xfrm>
              <a:off x="4368" y="1512"/>
              <a:ext cx="2271" cy="2143"/>
            </a:xfrm>
            <a:prstGeom prst="rect">
              <a:avLst/>
            </a:prstGeom>
            <a:solidFill>
              <a:srgbClr val="CCFFFF"/>
            </a:solidFill>
            <a:ln w="9525">
              <a:solidFill>
                <a:srgbClr val="000099"/>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4400" b="1">
                  <a:solidFill>
                    <a:srgbClr val="000099"/>
                  </a:solidFill>
                  <a:cs typeface="Arial" panose="020B0604020202020204" pitchFamily="34" charset="0"/>
                </a:rPr>
                <a:t>Là </a:t>
              </a:r>
            </a:p>
            <a:p>
              <a:pPr algn="ctr">
                <a:spcBef>
                  <a:spcPct val="50000"/>
                </a:spcBef>
              </a:pPr>
              <a:r>
                <a:rPr lang="en-US" sz="4400" b="1">
                  <a:solidFill>
                    <a:srgbClr val="000099"/>
                  </a:solidFill>
                  <a:cs typeface="Arial" panose="020B0604020202020204" pitchFamily="34" charset="0"/>
                </a:rPr>
                <a:t>Nguồn</a:t>
              </a:r>
            </a:p>
            <a:p>
              <a:pPr algn="ctr">
                <a:spcBef>
                  <a:spcPct val="50000"/>
                </a:spcBef>
              </a:pPr>
              <a:r>
                <a:rPr lang="en-US" sz="4400" b="1">
                  <a:solidFill>
                    <a:srgbClr val="000099"/>
                  </a:solidFill>
                  <a:cs typeface="Arial" panose="020B0604020202020204" pitchFamily="34" charset="0"/>
                </a:rPr>
                <a:t> tài nguyên quý</a:t>
              </a:r>
            </a:p>
          </p:txBody>
        </p:sp>
      </p:grpSp>
      <p:grpSp>
        <p:nvGrpSpPr>
          <p:cNvPr id="3" name="Group 28"/>
          <p:cNvGrpSpPr>
            <a:grpSpLocks/>
          </p:cNvGrpSpPr>
          <p:nvPr/>
        </p:nvGrpSpPr>
        <p:grpSpPr bwMode="auto">
          <a:xfrm>
            <a:off x="685801" y="1395413"/>
            <a:ext cx="2649569" cy="4154488"/>
            <a:chOff x="270" y="867"/>
            <a:chExt cx="955" cy="2617"/>
          </a:xfrm>
        </p:grpSpPr>
        <p:sp>
          <p:nvSpPr>
            <p:cNvPr id="27663" name="Rectangle 26">
              <a:hlinkClick r:id="rId5" action="ppaction://hlinksldjump"/>
            </p:cNvPr>
            <p:cNvSpPr>
              <a:spLocks noChangeArrowheads="1"/>
            </p:cNvSpPr>
            <p:nvPr/>
          </p:nvSpPr>
          <p:spPr bwMode="auto">
            <a:xfrm>
              <a:off x="270" y="1092"/>
              <a:ext cx="912" cy="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sz="4400">
                <a:cs typeface="Arial" panose="020B0604020202020204" pitchFamily="34" charset="0"/>
              </a:endParaRPr>
            </a:p>
          </p:txBody>
        </p:sp>
        <p:sp>
          <p:nvSpPr>
            <p:cNvPr id="27664" name="Text Box 14">
              <a:hlinkClick r:id="rId5" action="ppaction://hlinksldjump"/>
            </p:cNvPr>
            <p:cNvSpPr txBox="1">
              <a:spLocks noChangeArrowheads="1"/>
            </p:cNvSpPr>
            <p:nvPr/>
          </p:nvSpPr>
          <p:spPr bwMode="auto">
            <a:xfrm>
              <a:off x="343" y="867"/>
              <a:ext cx="882" cy="2617"/>
            </a:xfrm>
            <a:prstGeom prst="rect">
              <a:avLst/>
            </a:prstGeom>
            <a:solidFill>
              <a:srgbClr val="CCFFFF"/>
            </a:solidFill>
            <a:ln w="9525">
              <a:solidFill>
                <a:srgbClr val="0000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b="1">
                  <a:solidFill>
                    <a:srgbClr val="000099"/>
                  </a:solidFill>
                  <a:cs typeface="Arial" panose="020B0604020202020204" pitchFamily="34" charset="0"/>
                </a:rPr>
                <a:t>Là đường giao thông quan trọng</a:t>
              </a:r>
            </a:p>
          </p:txBody>
        </p:sp>
      </p:grpSp>
      <p:sp>
        <p:nvSpPr>
          <p:cNvPr id="95247" name="Line 15"/>
          <p:cNvSpPr>
            <a:spLocks noChangeShapeType="1"/>
          </p:cNvSpPr>
          <p:nvPr/>
        </p:nvSpPr>
        <p:spPr bwMode="auto">
          <a:xfrm flipV="1">
            <a:off x="6019800" y="1752600"/>
            <a:ext cx="0" cy="1130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sz="4400">
              <a:cs typeface="Arial" panose="020B0604020202020204" pitchFamily="34" charset="0"/>
            </a:endParaRPr>
          </a:p>
        </p:txBody>
      </p:sp>
      <p:sp>
        <p:nvSpPr>
          <p:cNvPr id="95248" name="Line 16"/>
          <p:cNvSpPr>
            <a:spLocks noChangeShapeType="1"/>
          </p:cNvSpPr>
          <p:nvPr/>
        </p:nvSpPr>
        <p:spPr bwMode="auto">
          <a:xfrm flipH="1">
            <a:off x="3429000" y="3505200"/>
            <a:ext cx="14478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sz="4400">
              <a:cs typeface="Arial" panose="020B0604020202020204" pitchFamily="34" charset="0"/>
            </a:endParaRPr>
          </a:p>
        </p:txBody>
      </p:sp>
      <p:sp>
        <p:nvSpPr>
          <p:cNvPr id="95249" name="Line 17"/>
          <p:cNvSpPr>
            <a:spLocks noChangeShapeType="1"/>
          </p:cNvSpPr>
          <p:nvPr/>
        </p:nvSpPr>
        <p:spPr bwMode="auto">
          <a:xfrm>
            <a:off x="7162800" y="3429000"/>
            <a:ext cx="12192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sz="4400">
              <a:cs typeface="Arial" panose="020B0604020202020204" pitchFamily="34" charset="0"/>
            </a:endParaRPr>
          </a:p>
        </p:txBody>
      </p:sp>
      <p:sp>
        <p:nvSpPr>
          <p:cNvPr id="95253" name="Text Box 21"/>
          <p:cNvSpPr txBox="1">
            <a:spLocks noChangeArrowheads="1"/>
          </p:cNvSpPr>
          <p:nvPr/>
        </p:nvSpPr>
        <p:spPr bwMode="auto">
          <a:xfrm>
            <a:off x="4768850" y="2971800"/>
            <a:ext cx="25209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4400" b="1">
                <a:solidFill>
                  <a:srgbClr val="FF3300"/>
                </a:solidFill>
                <a:cs typeface="Arial" panose="020B0604020202020204" pitchFamily="34" charset="0"/>
              </a:rPr>
              <a:t>Biển</a:t>
            </a:r>
            <a:endParaRPr lang="en-US" sz="4400" b="1">
              <a:cs typeface="Arial" panose="020B0604020202020204" pitchFamily="34" charset="0"/>
            </a:endParaRPr>
          </a:p>
        </p:txBody>
      </p:sp>
      <p:sp>
        <p:nvSpPr>
          <p:cNvPr id="95250" name="Line 18"/>
          <p:cNvSpPr>
            <a:spLocks noChangeShapeType="1"/>
          </p:cNvSpPr>
          <p:nvPr/>
        </p:nvSpPr>
        <p:spPr bwMode="auto">
          <a:xfrm>
            <a:off x="6019800" y="4051300"/>
            <a:ext cx="0" cy="15113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sz="4400">
              <a:cs typeface="Arial" panose="020B0604020202020204" pitchFamily="34" charset="0"/>
            </a:endParaRPr>
          </a:p>
        </p:txBody>
      </p:sp>
      <p:grpSp>
        <p:nvGrpSpPr>
          <p:cNvPr id="4" name="Group 25"/>
          <p:cNvGrpSpPr>
            <a:grpSpLocks/>
          </p:cNvGrpSpPr>
          <p:nvPr/>
        </p:nvGrpSpPr>
        <p:grpSpPr bwMode="auto">
          <a:xfrm>
            <a:off x="2209800" y="5562604"/>
            <a:ext cx="8077200" cy="846138"/>
            <a:chOff x="1344" y="3456"/>
            <a:chExt cx="3204" cy="533"/>
          </a:xfrm>
        </p:grpSpPr>
        <p:sp>
          <p:nvSpPr>
            <p:cNvPr id="27661" name="Rectangle 24"/>
            <p:cNvSpPr>
              <a:spLocks noChangeArrowheads="1"/>
            </p:cNvSpPr>
            <p:nvPr/>
          </p:nvSpPr>
          <p:spPr bwMode="auto">
            <a:xfrm>
              <a:off x="1344" y="3456"/>
              <a:ext cx="3204"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GB" sz="4400">
                <a:cs typeface="Arial" panose="020B0604020202020204" pitchFamily="34" charset="0"/>
              </a:endParaRPr>
            </a:p>
          </p:txBody>
        </p:sp>
        <p:sp>
          <p:nvSpPr>
            <p:cNvPr id="27662" name="Text Box 13">
              <a:hlinkClick r:id="rId6" action="ppaction://hlinksldjump"/>
            </p:cNvPr>
            <p:cNvSpPr txBox="1">
              <a:spLocks noChangeArrowheads="1"/>
            </p:cNvSpPr>
            <p:nvPr/>
          </p:nvSpPr>
          <p:spPr bwMode="auto">
            <a:xfrm>
              <a:off x="1392" y="3504"/>
              <a:ext cx="3072" cy="485"/>
            </a:xfrm>
            <a:prstGeom prst="rect">
              <a:avLst/>
            </a:prstGeom>
            <a:solidFill>
              <a:srgbClr val="CCFFFF"/>
            </a:solidFill>
            <a:ln w="9525">
              <a:solidFill>
                <a:srgbClr val="0000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fr-FR" sz="4400" b="1">
                  <a:solidFill>
                    <a:srgbClr val="000099"/>
                  </a:solidFill>
                  <a:cs typeface="Arial" panose="020B0604020202020204" pitchFamily="34" charset="0"/>
                </a:rPr>
                <a:t>Nơi du lịch nghỉ mát</a:t>
              </a:r>
            </a:p>
          </p:txBody>
        </p:sp>
      </p:grpSp>
      <p:sp>
        <p:nvSpPr>
          <p:cNvPr id="61463" name="Rectangle 23"/>
          <p:cNvSpPr>
            <a:spLocks noChangeArrowheads="1"/>
          </p:cNvSpPr>
          <p:nvPr/>
        </p:nvSpPr>
        <p:spPr bwMode="auto">
          <a:xfrm>
            <a:off x="4124928" y="1007792"/>
            <a:ext cx="4701928" cy="769441"/>
          </a:xfrm>
          <a:prstGeom prst="rect">
            <a:avLst/>
          </a:prstGeom>
          <a:solidFill>
            <a:srgbClr val="CCFFFF"/>
          </a:solidFill>
          <a:ln w="9525">
            <a:solidFill>
              <a:srgbClr val="000099"/>
            </a:solidFill>
            <a:miter lim="800000"/>
            <a:headEnd/>
            <a:tailEnd/>
          </a:ln>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4400" b="1">
                <a:solidFill>
                  <a:srgbClr val="000099"/>
                </a:solidFill>
                <a:cs typeface="Arial" panose="020B0604020202020204" pitchFamily="34" charset="0"/>
              </a:rPr>
              <a:t>Điều hòa khí hậu</a:t>
            </a:r>
            <a:endParaRPr lang="en-GB" sz="4400" b="1">
              <a:solidFill>
                <a:srgbClr val="000099"/>
              </a:solidFill>
              <a:cs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95241"/>
                                        </p:tgtEl>
                                        <p:attrNameLst>
                                          <p:attrName>style.visibility</p:attrName>
                                        </p:attrNameLst>
                                      </p:cBhvr>
                                      <p:to>
                                        <p:strVal val="visible"/>
                                      </p:to>
                                    </p:set>
                                    <p:animEffect transition="in" filter="fade">
                                      <p:cBhvr>
                                        <p:cTn id="7" dur="500"/>
                                        <p:tgtEl>
                                          <p:spTgt spid="95241"/>
                                        </p:tgtEl>
                                      </p:cBhvr>
                                    </p:animEffect>
                                  </p:childTnLst>
                                </p:cTn>
                              </p:par>
                              <p:par>
                                <p:cTn id="8" presetID="52" presetClass="entr" presetSubtype="0" fill="hold" grpId="0" nodeType="withEffect">
                                  <p:stCondLst>
                                    <p:cond delay="0"/>
                                  </p:stCondLst>
                                  <p:iterate type="lt">
                                    <p:tmPct val="0"/>
                                  </p:iterate>
                                  <p:childTnLst>
                                    <p:set>
                                      <p:cBhvr>
                                        <p:cTn id="9" dur="1" fill="hold">
                                          <p:stCondLst>
                                            <p:cond delay="0"/>
                                          </p:stCondLst>
                                        </p:cTn>
                                        <p:tgtEl>
                                          <p:spTgt spid="95253"/>
                                        </p:tgtEl>
                                        <p:attrNameLst>
                                          <p:attrName>style.visibility</p:attrName>
                                        </p:attrNameLst>
                                      </p:cBhvr>
                                      <p:to>
                                        <p:strVal val="visible"/>
                                      </p:to>
                                    </p:set>
                                    <p:animScale>
                                      <p:cBhvr>
                                        <p:cTn id="10" dur="500" decel="50000" fill="hold">
                                          <p:stCondLst>
                                            <p:cond delay="0"/>
                                          </p:stCondLst>
                                        </p:cTn>
                                        <p:tgtEl>
                                          <p:spTgt spid="952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500" decel="50000" fill="hold">
                                          <p:stCondLst>
                                            <p:cond delay="0"/>
                                          </p:stCondLst>
                                        </p:cTn>
                                        <p:tgtEl>
                                          <p:spTgt spid="95253"/>
                                        </p:tgtEl>
                                        <p:attrNameLst>
                                          <p:attrName>ppt_x</p:attrName>
                                          <p:attrName>ppt_y</p:attrName>
                                        </p:attrNameLst>
                                      </p:cBhvr>
                                    </p:animMotion>
                                    <p:animEffect transition="in" filter="fade">
                                      <p:cBhvr>
                                        <p:cTn id="12" dur="500"/>
                                        <p:tgtEl>
                                          <p:spTgt spid="9525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5247"/>
                                        </p:tgtEl>
                                        <p:attrNameLst>
                                          <p:attrName>style.visibility</p:attrName>
                                        </p:attrNameLst>
                                      </p:cBhvr>
                                      <p:to>
                                        <p:strVal val="visible"/>
                                      </p:to>
                                    </p:set>
                                    <p:animEffect transition="in" filter="wipe(down)">
                                      <p:cBhvr>
                                        <p:cTn id="17" dur="500"/>
                                        <p:tgtEl>
                                          <p:spTgt spid="95247"/>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61463"/>
                                        </p:tgtEl>
                                        <p:attrNameLst>
                                          <p:attrName>style.visibility</p:attrName>
                                        </p:attrNameLst>
                                      </p:cBhvr>
                                      <p:to>
                                        <p:strVal val="visible"/>
                                      </p:to>
                                    </p:set>
                                    <p:animEffect transition="in" filter="checkerboard(across)">
                                      <p:cBhvr>
                                        <p:cTn id="21" dur="500"/>
                                        <p:tgtEl>
                                          <p:spTgt spid="6146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5249"/>
                                        </p:tgtEl>
                                        <p:attrNameLst>
                                          <p:attrName>style.visibility</p:attrName>
                                        </p:attrNameLst>
                                      </p:cBhvr>
                                      <p:to>
                                        <p:strVal val="visible"/>
                                      </p:to>
                                    </p:set>
                                    <p:animEffect transition="in" filter="wipe(left)">
                                      <p:cBhvr>
                                        <p:cTn id="26" dur="500"/>
                                        <p:tgtEl>
                                          <p:spTgt spid="95249"/>
                                        </p:tgtEl>
                                      </p:cBhvr>
                                    </p:animEffect>
                                  </p:childTnLst>
                                </p:cTn>
                              </p:par>
                            </p:childTnLst>
                          </p:cTn>
                        </p:par>
                        <p:par>
                          <p:cTn id="27" fill="hold" nodeType="afterGroup">
                            <p:stCondLst>
                              <p:cond delay="500"/>
                            </p:stCondLst>
                            <p:childTnLst>
                              <p:par>
                                <p:cTn id="28" presetID="8" presetClass="entr" presetSubtype="16"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amond(in)">
                                      <p:cBhvr>
                                        <p:cTn id="30" dur="500"/>
                                        <p:tgtEl>
                                          <p:spTgt spid="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95248"/>
                                        </p:tgtEl>
                                        <p:attrNameLst>
                                          <p:attrName>style.visibility</p:attrName>
                                        </p:attrNameLst>
                                      </p:cBhvr>
                                      <p:to>
                                        <p:strVal val="visible"/>
                                      </p:to>
                                    </p:set>
                                    <p:animEffect transition="in" filter="wipe(right)">
                                      <p:cBhvr>
                                        <p:cTn id="35" dur="500"/>
                                        <p:tgtEl>
                                          <p:spTgt spid="95248"/>
                                        </p:tgtEl>
                                      </p:cBhvr>
                                    </p:animEffect>
                                  </p:childTnLst>
                                </p:cTn>
                              </p:par>
                            </p:childTnLst>
                          </p:cTn>
                        </p:par>
                        <p:par>
                          <p:cTn id="36" fill="hold" nodeType="afterGroup">
                            <p:stCondLst>
                              <p:cond delay="500"/>
                            </p:stCondLst>
                            <p:childTnLst>
                              <p:par>
                                <p:cTn id="37" presetID="5" presetClass="entr" presetSubtype="10" fill="hold"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checkerboard(across)">
                                      <p:cBhvr>
                                        <p:cTn id="39" dur="500"/>
                                        <p:tgtEl>
                                          <p:spTgt spid="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5250"/>
                                        </p:tgtEl>
                                        <p:attrNameLst>
                                          <p:attrName>style.visibility</p:attrName>
                                        </p:attrNameLst>
                                      </p:cBhvr>
                                      <p:to>
                                        <p:strVal val="visible"/>
                                      </p:to>
                                    </p:set>
                                    <p:animEffect transition="in" filter="wipe(up)">
                                      <p:cBhvr>
                                        <p:cTn id="44" dur="500"/>
                                        <p:tgtEl>
                                          <p:spTgt spid="95250"/>
                                        </p:tgtEl>
                                      </p:cBhvr>
                                    </p:animEffect>
                                  </p:childTnLst>
                                </p:cTn>
                              </p:par>
                            </p:childTnLst>
                          </p:cTn>
                        </p:par>
                        <p:par>
                          <p:cTn id="45" fill="hold" nodeType="afterGroup">
                            <p:stCondLst>
                              <p:cond delay="500"/>
                            </p:stCondLst>
                            <p:childTnLst>
                              <p:par>
                                <p:cTn id="46" presetID="55"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strVal val="#ppt_w*0.70"/>
                                          </p:val>
                                        </p:tav>
                                        <p:tav tm="100000">
                                          <p:val>
                                            <p:strVal val="#ppt_w"/>
                                          </p:val>
                                        </p:tav>
                                      </p:tavLst>
                                    </p:anim>
                                    <p:anim calcmode="lin" valueType="num">
                                      <p:cBhvr>
                                        <p:cTn id="49" dur="500" fill="hold"/>
                                        <p:tgtEl>
                                          <p:spTgt spid="4"/>
                                        </p:tgtEl>
                                        <p:attrNameLst>
                                          <p:attrName>ppt_h</p:attrName>
                                        </p:attrNameLst>
                                      </p:cBhvr>
                                      <p:tavLst>
                                        <p:tav tm="0">
                                          <p:val>
                                            <p:strVal val="#ppt_h"/>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1" grpId="0" animBg="1"/>
      <p:bldP spid="95247" grpId="0" animBg="1"/>
      <p:bldP spid="95248" grpId="0" animBg="1"/>
      <p:bldP spid="95249" grpId="0" animBg="1"/>
      <p:bldP spid="95253" grpId="0"/>
      <p:bldP spid="95250" grpId="0" animBg="1"/>
      <p:bldP spid="614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VinhHaLong%2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1" y="1827213"/>
            <a:ext cx="4862513"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hanh chinh 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828801"/>
            <a:ext cx="4249738" cy="46513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8676" name="Line 4"/>
          <p:cNvSpPr>
            <a:spLocks noChangeShapeType="1"/>
          </p:cNvSpPr>
          <p:nvPr/>
        </p:nvSpPr>
        <p:spPr bwMode="auto">
          <a:xfrm>
            <a:off x="8966200" y="27940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128005" name="Freeform 5"/>
          <p:cNvSpPr>
            <a:spLocks/>
          </p:cNvSpPr>
          <p:nvPr/>
        </p:nvSpPr>
        <p:spPr bwMode="auto">
          <a:xfrm>
            <a:off x="2070101" y="2724150"/>
            <a:ext cx="1235075" cy="2711450"/>
          </a:xfrm>
          <a:custGeom>
            <a:avLst/>
            <a:gdLst>
              <a:gd name="T0" fmla="*/ 2147483647 w 778"/>
              <a:gd name="T1" fmla="*/ 0 h 1843"/>
              <a:gd name="T2" fmla="*/ 2147483647 w 778"/>
              <a:gd name="T3" fmla="*/ 2147483647 h 1843"/>
              <a:gd name="T4" fmla="*/ 2147483647 w 778"/>
              <a:gd name="T5" fmla="*/ 2147483647 h 1843"/>
              <a:gd name="T6" fmla="*/ 2147483647 w 778"/>
              <a:gd name="T7" fmla="*/ 2147483647 h 1843"/>
              <a:gd name="T8" fmla="*/ 2147483647 w 778"/>
              <a:gd name="T9" fmla="*/ 2147483647 h 1843"/>
              <a:gd name="T10" fmla="*/ 2147483647 w 778"/>
              <a:gd name="T11" fmla="*/ 2147483647 h 1843"/>
              <a:gd name="T12" fmla="*/ 2147483647 w 778"/>
              <a:gd name="T13" fmla="*/ 2147483647 h 1843"/>
              <a:gd name="T14" fmla="*/ 2147483647 w 778"/>
              <a:gd name="T15" fmla="*/ 2147483647 h 1843"/>
              <a:gd name="T16" fmla="*/ 2147483647 w 778"/>
              <a:gd name="T17" fmla="*/ 2147483647 h 1843"/>
              <a:gd name="T18" fmla="*/ 2147483647 w 778"/>
              <a:gd name="T19" fmla="*/ 2147483647 h 1843"/>
              <a:gd name="T20" fmla="*/ 2147483647 w 778"/>
              <a:gd name="T21" fmla="*/ 2147483647 h 1843"/>
              <a:gd name="T22" fmla="*/ 2147483647 w 778"/>
              <a:gd name="T23" fmla="*/ 2147483647 h 1843"/>
              <a:gd name="T24" fmla="*/ 2147483647 w 778"/>
              <a:gd name="T25" fmla="*/ 2147483647 h 1843"/>
              <a:gd name="T26" fmla="*/ 2147483647 w 778"/>
              <a:gd name="T27" fmla="*/ 2147483647 h 1843"/>
              <a:gd name="T28" fmla="*/ 2147483647 w 778"/>
              <a:gd name="T29" fmla="*/ 2147483647 h 1843"/>
              <a:gd name="T30" fmla="*/ 2147483647 w 778"/>
              <a:gd name="T31" fmla="*/ 2147483647 h 1843"/>
              <a:gd name="T32" fmla="*/ 2147483647 w 778"/>
              <a:gd name="T33" fmla="*/ 2147483647 h 1843"/>
              <a:gd name="T34" fmla="*/ 2147483647 w 778"/>
              <a:gd name="T35" fmla="*/ 2147483647 h 1843"/>
              <a:gd name="T36" fmla="*/ 2147483647 w 778"/>
              <a:gd name="T37" fmla="*/ 2147483647 h 1843"/>
              <a:gd name="T38" fmla="*/ 2147483647 w 778"/>
              <a:gd name="T39" fmla="*/ 2147483647 h 1843"/>
              <a:gd name="T40" fmla="*/ 2147483647 w 778"/>
              <a:gd name="T41" fmla="*/ 2147483647 h 1843"/>
              <a:gd name="T42" fmla="*/ 2147483647 w 778"/>
              <a:gd name="T43" fmla="*/ 2147483647 h 1843"/>
              <a:gd name="T44" fmla="*/ 2147483647 w 778"/>
              <a:gd name="T45" fmla="*/ 2147483647 h 1843"/>
              <a:gd name="T46" fmla="*/ 2147483647 w 778"/>
              <a:gd name="T47" fmla="*/ 2147483647 h 1843"/>
              <a:gd name="T48" fmla="*/ 2147483647 w 778"/>
              <a:gd name="T49" fmla="*/ 2147483647 h 1843"/>
              <a:gd name="T50" fmla="*/ 2147483647 w 778"/>
              <a:gd name="T51" fmla="*/ 2147483647 h 1843"/>
              <a:gd name="T52" fmla="*/ 2147483647 w 778"/>
              <a:gd name="T53" fmla="*/ 2147483647 h 1843"/>
              <a:gd name="T54" fmla="*/ 2147483647 w 778"/>
              <a:gd name="T55" fmla="*/ 2147483647 h 1843"/>
              <a:gd name="T56" fmla="*/ 2147483647 w 778"/>
              <a:gd name="T57" fmla="*/ 2147483647 h 1843"/>
              <a:gd name="T58" fmla="*/ 2147483647 w 778"/>
              <a:gd name="T59" fmla="*/ 2147483647 h 1843"/>
              <a:gd name="T60" fmla="*/ 2147483647 w 778"/>
              <a:gd name="T61" fmla="*/ 2147483647 h 1843"/>
              <a:gd name="T62" fmla="*/ 2147483647 w 778"/>
              <a:gd name="T63" fmla="*/ 2147483647 h 1843"/>
              <a:gd name="T64" fmla="*/ 2147483647 w 778"/>
              <a:gd name="T65" fmla="*/ 2147483647 h 1843"/>
              <a:gd name="T66" fmla="*/ 2147483647 w 778"/>
              <a:gd name="T67" fmla="*/ 2147483647 h 18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8"/>
              <a:gd name="T103" fmla="*/ 0 h 1843"/>
              <a:gd name="T104" fmla="*/ 778 w 778"/>
              <a:gd name="T105" fmla="*/ 1843 h 18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8" h="1843">
                <a:moveTo>
                  <a:pt x="545" y="0"/>
                </a:moveTo>
                <a:cubicBezTo>
                  <a:pt x="548" y="43"/>
                  <a:pt x="525" y="2"/>
                  <a:pt x="507" y="10"/>
                </a:cubicBezTo>
                <a:cubicBezTo>
                  <a:pt x="489" y="19"/>
                  <a:pt x="454" y="33"/>
                  <a:pt x="439" y="48"/>
                </a:cubicBezTo>
                <a:cubicBezTo>
                  <a:pt x="424" y="62"/>
                  <a:pt x="437" y="78"/>
                  <a:pt x="419" y="96"/>
                </a:cubicBezTo>
                <a:cubicBezTo>
                  <a:pt x="401" y="113"/>
                  <a:pt x="366" y="132"/>
                  <a:pt x="332" y="153"/>
                </a:cubicBezTo>
                <a:cubicBezTo>
                  <a:pt x="298" y="174"/>
                  <a:pt x="237" y="198"/>
                  <a:pt x="215" y="220"/>
                </a:cubicBezTo>
                <a:cubicBezTo>
                  <a:pt x="193" y="241"/>
                  <a:pt x="198" y="260"/>
                  <a:pt x="198" y="286"/>
                </a:cubicBezTo>
                <a:cubicBezTo>
                  <a:pt x="198" y="312"/>
                  <a:pt x="213" y="355"/>
                  <a:pt x="218" y="378"/>
                </a:cubicBezTo>
                <a:cubicBezTo>
                  <a:pt x="223" y="401"/>
                  <a:pt x="215" y="409"/>
                  <a:pt x="227" y="424"/>
                </a:cubicBezTo>
                <a:cubicBezTo>
                  <a:pt x="239" y="439"/>
                  <a:pt x="268" y="447"/>
                  <a:pt x="291" y="470"/>
                </a:cubicBezTo>
                <a:cubicBezTo>
                  <a:pt x="314" y="493"/>
                  <a:pt x="347" y="538"/>
                  <a:pt x="365" y="561"/>
                </a:cubicBezTo>
                <a:cubicBezTo>
                  <a:pt x="383" y="584"/>
                  <a:pt x="369" y="575"/>
                  <a:pt x="400" y="610"/>
                </a:cubicBezTo>
                <a:cubicBezTo>
                  <a:pt x="431" y="645"/>
                  <a:pt x="509" y="723"/>
                  <a:pt x="554" y="771"/>
                </a:cubicBezTo>
                <a:cubicBezTo>
                  <a:pt x="600" y="819"/>
                  <a:pt x="637" y="852"/>
                  <a:pt x="671" y="895"/>
                </a:cubicBezTo>
                <a:cubicBezTo>
                  <a:pt x="705" y="938"/>
                  <a:pt x="740" y="982"/>
                  <a:pt x="758" y="1028"/>
                </a:cubicBezTo>
                <a:cubicBezTo>
                  <a:pt x="776" y="1074"/>
                  <a:pt x="778" y="1129"/>
                  <a:pt x="778" y="1171"/>
                </a:cubicBezTo>
                <a:cubicBezTo>
                  <a:pt x="778" y="1212"/>
                  <a:pt x="763" y="1237"/>
                  <a:pt x="758" y="1276"/>
                </a:cubicBezTo>
                <a:cubicBezTo>
                  <a:pt x="753" y="1314"/>
                  <a:pt x="758" y="1378"/>
                  <a:pt x="748" y="1399"/>
                </a:cubicBezTo>
                <a:cubicBezTo>
                  <a:pt x="739" y="1419"/>
                  <a:pt x="713" y="1390"/>
                  <a:pt x="701" y="1399"/>
                </a:cubicBezTo>
                <a:cubicBezTo>
                  <a:pt x="688" y="1407"/>
                  <a:pt x="686" y="1431"/>
                  <a:pt x="671" y="1447"/>
                </a:cubicBezTo>
                <a:cubicBezTo>
                  <a:pt x="656" y="1462"/>
                  <a:pt x="638" y="1477"/>
                  <a:pt x="613" y="1494"/>
                </a:cubicBezTo>
                <a:cubicBezTo>
                  <a:pt x="587" y="1512"/>
                  <a:pt x="553" y="1530"/>
                  <a:pt x="516" y="1552"/>
                </a:cubicBezTo>
                <a:cubicBezTo>
                  <a:pt x="479" y="1573"/>
                  <a:pt x="421" y="1621"/>
                  <a:pt x="390" y="1628"/>
                </a:cubicBezTo>
                <a:cubicBezTo>
                  <a:pt x="359" y="1634"/>
                  <a:pt x="341" y="1586"/>
                  <a:pt x="332" y="1589"/>
                </a:cubicBezTo>
                <a:cubicBezTo>
                  <a:pt x="322" y="1592"/>
                  <a:pt x="343" y="1628"/>
                  <a:pt x="332" y="1646"/>
                </a:cubicBezTo>
                <a:cubicBezTo>
                  <a:pt x="320" y="1665"/>
                  <a:pt x="285" y="1688"/>
                  <a:pt x="264" y="1704"/>
                </a:cubicBezTo>
                <a:cubicBezTo>
                  <a:pt x="243" y="1719"/>
                  <a:pt x="214" y="1734"/>
                  <a:pt x="206" y="1742"/>
                </a:cubicBezTo>
                <a:cubicBezTo>
                  <a:pt x="197" y="1750"/>
                  <a:pt x="228" y="1745"/>
                  <a:pt x="215" y="1751"/>
                </a:cubicBezTo>
                <a:cubicBezTo>
                  <a:pt x="202" y="1758"/>
                  <a:pt x="162" y="1765"/>
                  <a:pt x="128" y="1780"/>
                </a:cubicBezTo>
                <a:cubicBezTo>
                  <a:pt x="94" y="1794"/>
                  <a:pt x="23" y="1831"/>
                  <a:pt x="12" y="1837"/>
                </a:cubicBezTo>
                <a:cubicBezTo>
                  <a:pt x="0" y="1843"/>
                  <a:pt x="57" y="1833"/>
                  <a:pt x="60" y="1818"/>
                </a:cubicBezTo>
                <a:cubicBezTo>
                  <a:pt x="64" y="1803"/>
                  <a:pt x="33" y="1775"/>
                  <a:pt x="32" y="1751"/>
                </a:cubicBezTo>
                <a:cubicBezTo>
                  <a:pt x="31" y="1727"/>
                  <a:pt x="56" y="1697"/>
                  <a:pt x="51" y="1675"/>
                </a:cubicBezTo>
                <a:cubicBezTo>
                  <a:pt x="46" y="1654"/>
                  <a:pt x="11" y="1628"/>
                  <a:pt x="2" y="1618"/>
                </a:cubicBezTo>
              </a:path>
            </a:pathLst>
          </a:custGeom>
          <a:noFill/>
          <a:ln w="38100">
            <a:solidFill>
              <a:srgbClr val="FF0101"/>
            </a:solidFill>
            <a:prstDash val="dash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28006" name="Text Box 6"/>
          <p:cNvSpPr txBox="1">
            <a:spLocks noChangeArrowheads="1"/>
          </p:cNvSpPr>
          <p:nvPr/>
        </p:nvSpPr>
        <p:spPr bwMode="auto">
          <a:xfrm>
            <a:off x="6653213" y="22098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Vịnh Hạ Long</a:t>
            </a:r>
          </a:p>
        </p:txBody>
      </p:sp>
      <p:sp>
        <p:nvSpPr>
          <p:cNvPr id="128007" name="Text Box 7"/>
          <p:cNvSpPr txBox="1">
            <a:spLocks noChangeArrowheads="1"/>
          </p:cNvSpPr>
          <p:nvPr/>
        </p:nvSpPr>
        <p:spPr bwMode="auto">
          <a:xfrm>
            <a:off x="6810376" y="2700338"/>
            <a:ext cx="2068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Quảng Ninh</a:t>
            </a:r>
          </a:p>
        </p:txBody>
      </p:sp>
      <p:sp>
        <p:nvSpPr>
          <p:cNvPr id="128008" name="Line 8"/>
          <p:cNvSpPr>
            <a:spLocks noChangeShapeType="1"/>
          </p:cNvSpPr>
          <p:nvPr/>
        </p:nvSpPr>
        <p:spPr bwMode="auto">
          <a:xfrm>
            <a:off x="2819400" y="2743200"/>
            <a:ext cx="4038600" cy="2286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09" name="Picture 9" descr="55084786-Bah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6738" y="1828801"/>
            <a:ext cx="4868862"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0" name="Text Box 10"/>
          <p:cNvSpPr txBox="1">
            <a:spLocks noChangeArrowheads="1"/>
          </p:cNvSpPr>
          <p:nvPr/>
        </p:nvSpPr>
        <p:spPr bwMode="auto">
          <a:xfrm>
            <a:off x="7131050" y="2322513"/>
            <a:ext cx="165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Cháy</a:t>
            </a:r>
            <a:r>
              <a:rPr lang="en-US" sz="2800">
                <a:latin typeface="Times New Roman" panose="02020603050405020304" pitchFamily="18" charset="0"/>
              </a:rPr>
              <a:t> </a:t>
            </a:r>
          </a:p>
        </p:txBody>
      </p:sp>
      <p:sp>
        <p:nvSpPr>
          <p:cNvPr id="128011" name="Text Box 11"/>
          <p:cNvSpPr txBox="1">
            <a:spLocks noChangeArrowheads="1"/>
          </p:cNvSpPr>
          <p:nvPr/>
        </p:nvSpPr>
        <p:spPr bwMode="auto">
          <a:xfrm>
            <a:off x="6921501" y="3084513"/>
            <a:ext cx="21177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Quảng Ninh</a:t>
            </a:r>
            <a:r>
              <a:rPr lang="en-US" sz="2800">
                <a:latin typeface="Times New Roman" panose="02020603050405020304" pitchFamily="18" charset="0"/>
              </a:rPr>
              <a:t> </a:t>
            </a:r>
          </a:p>
        </p:txBody>
      </p:sp>
      <p:sp>
        <p:nvSpPr>
          <p:cNvPr id="128012" name="Line 12"/>
          <p:cNvSpPr>
            <a:spLocks noChangeShapeType="1"/>
          </p:cNvSpPr>
          <p:nvPr/>
        </p:nvSpPr>
        <p:spPr bwMode="auto">
          <a:xfrm>
            <a:off x="2819400" y="2743200"/>
            <a:ext cx="4114800" cy="5334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13" name="Picture 13" descr="Hình ảnh Bãi biển Đồ Sơ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563" y="1843088"/>
            <a:ext cx="485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4" name="Text Box 14"/>
          <p:cNvSpPr txBox="1">
            <a:spLocks noChangeArrowheads="1"/>
          </p:cNvSpPr>
          <p:nvPr/>
        </p:nvSpPr>
        <p:spPr bwMode="auto">
          <a:xfrm>
            <a:off x="6781800" y="2397126"/>
            <a:ext cx="2603500" cy="5191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D60093"/>
                </a:solidFill>
                <a:latin typeface="Times New Roman" panose="02020603050405020304" pitchFamily="18" charset="0"/>
              </a:rPr>
              <a:t>Bãi biển Đồ Sơn</a:t>
            </a:r>
            <a:r>
              <a:rPr lang="en-US" sz="2800">
                <a:latin typeface="Times New Roman" panose="02020603050405020304" pitchFamily="18" charset="0"/>
              </a:rPr>
              <a:t>  </a:t>
            </a:r>
          </a:p>
        </p:txBody>
      </p:sp>
      <p:sp>
        <p:nvSpPr>
          <p:cNvPr id="128015" name="Rectangle 15"/>
          <p:cNvSpPr>
            <a:spLocks noChangeArrowheads="1"/>
          </p:cNvSpPr>
          <p:nvPr/>
        </p:nvSpPr>
        <p:spPr bwMode="auto">
          <a:xfrm>
            <a:off x="7472363" y="3065463"/>
            <a:ext cx="147955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a:solidFill>
                  <a:srgbClr val="D60093"/>
                </a:solidFill>
                <a:latin typeface="Times New Roman" panose="02020603050405020304" pitchFamily="18" charset="0"/>
              </a:rPr>
              <a:t>Hải Phòng</a:t>
            </a:r>
          </a:p>
        </p:txBody>
      </p:sp>
      <p:sp>
        <p:nvSpPr>
          <p:cNvPr id="128016" name="Line 16"/>
          <p:cNvSpPr>
            <a:spLocks noChangeShapeType="1"/>
          </p:cNvSpPr>
          <p:nvPr/>
        </p:nvSpPr>
        <p:spPr bwMode="auto">
          <a:xfrm>
            <a:off x="2590801" y="2895601"/>
            <a:ext cx="4919663" cy="390525"/>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17" name="Picture 17" descr="sams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9276" y="1843089"/>
            <a:ext cx="4862513"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8" name="Text Box 18"/>
          <p:cNvSpPr txBox="1">
            <a:spLocks noChangeArrowheads="1"/>
          </p:cNvSpPr>
          <p:nvPr/>
        </p:nvSpPr>
        <p:spPr bwMode="auto">
          <a:xfrm>
            <a:off x="6929439" y="2357438"/>
            <a:ext cx="30051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a:solidFill>
                  <a:srgbClr val="FF0000"/>
                </a:solidFill>
                <a:latin typeface="Times New Roman" panose="02020603050405020304" pitchFamily="18" charset="0"/>
              </a:rPr>
              <a:t>Bãi biển Sầm Sơn</a:t>
            </a:r>
            <a:r>
              <a:rPr lang="en-US" sz="2400">
                <a:latin typeface="Times New Roman" panose="02020603050405020304" pitchFamily="18" charset="0"/>
              </a:rPr>
              <a:t> </a:t>
            </a:r>
          </a:p>
        </p:txBody>
      </p:sp>
      <p:sp>
        <p:nvSpPr>
          <p:cNvPr id="128019" name="Text Box 19"/>
          <p:cNvSpPr txBox="1">
            <a:spLocks noChangeArrowheads="1"/>
          </p:cNvSpPr>
          <p:nvPr/>
        </p:nvSpPr>
        <p:spPr bwMode="auto">
          <a:xfrm>
            <a:off x="7467600" y="29003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Thanh Hoá</a:t>
            </a:r>
            <a:r>
              <a:rPr lang="en-US" sz="2400">
                <a:latin typeface="Times New Roman" panose="02020603050405020304" pitchFamily="18" charset="0"/>
              </a:rPr>
              <a:t> </a:t>
            </a:r>
          </a:p>
        </p:txBody>
      </p:sp>
      <p:sp>
        <p:nvSpPr>
          <p:cNvPr id="128020" name="Line 20"/>
          <p:cNvSpPr>
            <a:spLocks noChangeShapeType="1"/>
          </p:cNvSpPr>
          <p:nvPr/>
        </p:nvSpPr>
        <p:spPr bwMode="auto">
          <a:xfrm>
            <a:off x="2438401" y="2971800"/>
            <a:ext cx="5102225" cy="1778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21" name="ipfLDPVqv6_tSezAM:" descr="http://t1.gstatic.com/images?q=tbn:LDPVqv6_tSezAM:http://www.diendan.eva.vn/imagehosting2/265349ddbfa5afefd.gif">
            <a:hlinkClick r:id="rId8"/>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5638801" y="1843088"/>
            <a:ext cx="4848225" cy="463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22" name="Text Box 22"/>
          <p:cNvSpPr txBox="1">
            <a:spLocks noChangeArrowheads="1"/>
          </p:cNvSpPr>
          <p:nvPr/>
        </p:nvSpPr>
        <p:spPr bwMode="auto">
          <a:xfrm>
            <a:off x="7029450" y="2209801"/>
            <a:ext cx="2971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Cửa Lò</a:t>
            </a:r>
          </a:p>
        </p:txBody>
      </p:sp>
      <p:sp>
        <p:nvSpPr>
          <p:cNvPr id="128023" name="Text Box 23"/>
          <p:cNvSpPr txBox="1">
            <a:spLocks noChangeArrowheads="1"/>
          </p:cNvSpPr>
          <p:nvPr/>
        </p:nvSpPr>
        <p:spPr bwMode="auto">
          <a:xfrm>
            <a:off x="6548438" y="2819400"/>
            <a:ext cx="3738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400">
                <a:solidFill>
                  <a:srgbClr val="FF0000"/>
                </a:solidFill>
                <a:latin typeface="Times New Roman" panose="02020603050405020304" pitchFamily="18" charset="0"/>
              </a:rPr>
              <a:t>Thành Phố Vinh (Nghệ An)</a:t>
            </a:r>
          </a:p>
        </p:txBody>
      </p:sp>
      <p:sp>
        <p:nvSpPr>
          <p:cNvPr id="128024" name="Line 24"/>
          <p:cNvSpPr>
            <a:spLocks noChangeShapeType="1"/>
          </p:cNvSpPr>
          <p:nvPr/>
        </p:nvSpPr>
        <p:spPr bwMode="auto">
          <a:xfrm flipV="1">
            <a:off x="2362200" y="3124200"/>
            <a:ext cx="4267200" cy="762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25" name="Picture 25" descr="Bien_Thien_C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1338" y="1828800"/>
            <a:ext cx="4894262"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26" name="Text Box 26"/>
          <p:cNvSpPr txBox="1">
            <a:spLocks noChangeArrowheads="1"/>
          </p:cNvSpPr>
          <p:nvPr/>
        </p:nvSpPr>
        <p:spPr bwMode="auto">
          <a:xfrm>
            <a:off x="6724650" y="2657476"/>
            <a:ext cx="320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Thiên Cầm </a:t>
            </a:r>
          </a:p>
        </p:txBody>
      </p:sp>
      <p:sp>
        <p:nvSpPr>
          <p:cNvPr id="128027" name="Rectangle 27"/>
          <p:cNvSpPr>
            <a:spLocks noChangeArrowheads="1"/>
          </p:cNvSpPr>
          <p:nvPr/>
        </p:nvSpPr>
        <p:spPr bwMode="auto">
          <a:xfrm>
            <a:off x="7519988" y="3281363"/>
            <a:ext cx="13589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a:solidFill>
                  <a:srgbClr val="FF0000"/>
                </a:solidFill>
                <a:latin typeface="Times New Roman" panose="02020603050405020304" pitchFamily="18" charset="0"/>
              </a:rPr>
              <a:t>Hà Tĩnh</a:t>
            </a:r>
          </a:p>
        </p:txBody>
      </p:sp>
      <p:sp>
        <p:nvSpPr>
          <p:cNvPr id="128028" name="Line 28"/>
          <p:cNvSpPr>
            <a:spLocks noChangeShapeType="1"/>
          </p:cNvSpPr>
          <p:nvPr/>
        </p:nvSpPr>
        <p:spPr bwMode="auto">
          <a:xfrm>
            <a:off x="2438400" y="3352800"/>
            <a:ext cx="5105400" cy="1524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29" name="Picture 29" descr="dn_quang-binh-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29275" y="1824039"/>
            <a:ext cx="4872038" cy="463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30" name="Text Box 30"/>
          <p:cNvSpPr txBox="1">
            <a:spLocks noChangeArrowheads="1"/>
          </p:cNvSpPr>
          <p:nvPr/>
        </p:nvSpPr>
        <p:spPr bwMode="auto">
          <a:xfrm>
            <a:off x="6772276" y="2509838"/>
            <a:ext cx="27844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Nhật Lệ  </a:t>
            </a:r>
          </a:p>
        </p:txBody>
      </p:sp>
      <p:sp>
        <p:nvSpPr>
          <p:cNvPr id="128031" name="Rectangle 31"/>
          <p:cNvSpPr>
            <a:spLocks noChangeArrowheads="1"/>
          </p:cNvSpPr>
          <p:nvPr/>
        </p:nvSpPr>
        <p:spPr bwMode="auto">
          <a:xfrm>
            <a:off x="6980238" y="3128963"/>
            <a:ext cx="19113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Quảng Bình</a:t>
            </a:r>
          </a:p>
        </p:txBody>
      </p:sp>
      <p:sp>
        <p:nvSpPr>
          <p:cNvPr id="128032" name="Line 32"/>
          <p:cNvSpPr>
            <a:spLocks noChangeShapeType="1"/>
          </p:cNvSpPr>
          <p:nvPr/>
        </p:nvSpPr>
        <p:spPr bwMode="auto">
          <a:xfrm flipV="1">
            <a:off x="2590800" y="3414714"/>
            <a:ext cx="4471988" cy="90487"/>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33" name="Picture 33" descr="cua-tung-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24513" y="1838326"/>
            <a:ext cx="4862512"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34" name="Text Box 34"/>
          <p:cNvSpPr txBox="1">
            <a:spLocks noChangeArrowheads="1"/>
          </p:cNvSpPr>
          <p:nvPr/>
        </p:nvSpPr>
        <p:spPr bwMode="auto">
          <a:xfrm>
            <a:off x="7110414" y="2422526"/>
            <a:ext cx="30241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Cửa Tùng </a:t>
            </a:r>
          </a:p>
        </p:txBody>
      </p:sp>
      <p:sp>
        <p:nvSpPr>
          <p:cNvPr id="128035" name="Rectangle 35"/>
          <p:cNvSpPr>
            <a:spLocks noChangeArrowheads="1"/>
          </p:cNvSpPr>
          <p:nvPr/>
        </p:nvSpPr>
        <p:spPr bwMode="auto">
          <a:xfrm>
            <a:off x="7543801" y="3073401"/>
            <a:ext cx="17446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Quảng Trị </a:t>
            </a:r>
          </a:p>
        </p:txBody>
      </p:sp>
      <p:sp>
        <p:nvSpPr>
          <p:cNvPr id="128036" name="Line 36"/>
          <p:cNvSpPr>
            <a:spLocks noChangeShapeType="1"/>
          </p:cNvSpPr>
          <p:nvPr/>
        </p:nvSpPr>
        <p:spPr bwMode="auto">
          <a:xfrm flipV="1">
            <a:off x="2743200" y="3352800"/>
            <a:ext cx="4800600" cy="3048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37" name="Picture 37" descr="55192979-lanct20086139404_chinh-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38800" y="1841500"/>
            <a:ext cx="485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38" name="Text Box 38"/>
          <p:cNvSpPr txBox="1">
            <a:spLocks noChangeArrowheads="1"/>
          </p:cNvSpPr>
          <p:nvPr/>
        </p:nvSpPr>
        <p:spPr bwMode="auto">
          <a:xfrm>
            <a:off x="6781800" y="2438401"/>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Lăng Cô </a:t>
            </a:r>
          </a:p>
        </p:txBody>
      </p:sp>
      <p:sp>
        <p:nvSpPr>
          <p:cNvPr id="128039" name="Line 39"/>
          <p:cNvSpPr>
            <a:spLocks noChangeShapeType="1"/>
          </p:cNvSpPr>
          <p:nvPr/>
        </p:nvSpPr>
        <p:spPr bwMode="auto">
          <a:xfrm flipV="1">
            <a:off x="2889250" y="3276601"/>
            <a:ext cx="4883150" cy="473075"/>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sp>
        <p:nvSpPr>
          <p:cNvPr id="128040" name="Text Box 40"/>
          <p:cNvSpPr txBox="1">
            <a:spLocks noChangeArrowheads="1"/>
          </p:cNvSpPr>
          <p:nvPr/>
        </p:nvSpPr>
        <p:spPr bwMode="auto">
          <a:xfrm>
            <a:off x="7772400" y="2971801"/>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Huế </a:t>
            </a:r>
          </a:p>
        </p:txBody>
      </p:sp>
      <p:pic>
        <p:nvPicPr>
          <p:cNvPr id="128041" name="Picture 41" descr="mykhe1-400x2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26100" y="1828800"/>
            <a:ext cx="48641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42" name="Text Box 42"/>
          <p:cNvSpPr txBox="1">
            <a:spLocks noChangeArrowheads="1"/>
          </p:cNvSpPr>
          <p:nvPr/>
        </p:nvSpPr>
        <p:spPr bwMode="auto">
          <a:xfrm>
            <a:off x="6832601" y="2692401"/>
            <a:ext cx="2754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Mỹ Khê</a:t>
            </a:r>
          </a:p>
        </p:txBody>
      </p:sp>
      <p:sp>
        <p:nvSpPr>
          <p:cNvPr id="128043" name="Text Box 43"/>
          <p:cNvSpPr txBox="1">
            <a:spLocks noChangeArrowheads="1"/>
          </p:cNvSpPr>
          <p:nvPr/>
        </p:nvSpPr>
        <p:spPr bwMode="auto">
          <a:xfrm>
            <a:off x="7429500" y="3200401"/>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Đà Nẵng</a:t>
            </a:r>
          </a:p>
        </p:txBody>
      </p:sp>
      <p:sp>
        <p:nvSpPr>
          <p:cNvPr id="128044" name="Line 44"/>
          <p:cNvSpPr>
            <a:spLocks noChangeShapeType="1"/>
          </p:cNvSpPr>
          <p:nvPr/>
        </p:nvSpPr>
        <p:spPr bwMode="auto">
          <a:xfrm flipV="1">
            <a:off x="2971800" y="3505200"/>
            <a:ext cx="4419600" cy="3048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45" name="Picture 45" descr="http://t1.gstatic.com/images?q=tbn:iOa1OZguH_u7CM:http://farm2.static.flickr.com/1206/962506325_9eff240d71_o.jpg">
            <a:hlinkClick r:id="rId16"/>
          </p:cNvPr>
          <p:cNvPicPr>
            <a:picLocks noChangeAspect="1" noChangeArrowheads="1"/>
          </p:cNvPicPr>
          <p:nvPr/>
        </p:nvPicPr>
        <p:blipFill>
          <a:blip r:embed="rId17" r:link="rId18">
            <a:extLst>
              <a:ext uri="{28A0092B-C50C-407E-A947-70E740481C1C}">
                <a14:useLocalDpi xmlns:a14="http://schemas.microsoft.com/office/drawing/2010/main" val="0"/>
              </a:ext>
            </a:extLst>
          </a:blip>
          <a:srcRect/>
          <a:stretch>
            <a:fillRect/>
          </a:stretch>
        </p:blipFill>
        <p:spPr bwMode="auto">
          <a:xfrm>
            <a:off x="5651500" y="1828800"/>
            <a:ext cx="483870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46" name="Text Box 46"/>
          <p:cNvSpPr txBox="1">
            <a:spLocks noChangeArrowheads="1"/>
          </p:cNvSpPr>
          <p:nvPr/>
        </p:nvSpPr>
        <p:spPr bwMode="auto">
          <a:xfrm>
            <a:off x="6858000" y="2451101"/>
            <a:ext cx="3048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Nha Trang</a:t>
            </a:r>
          </a:p>
        </p:txBody>
      </p:sp>
      <p:sp>
        <p:nvSpPr>
          <p:cNvPr id="128047" name="Text Box 47"/>
          <p:cNvSpPr txBox="1">
            <a:spLocks noChangeArrowheads="1"/>
          </p:cNvSpPr>
          <p:nvPr/>
        </p:nvSpPr>
        <p:spPr bwMode="auto">
          <a:xfrm>
            <a:off x="7315200" y="295910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Khánh Hòa</a:t>
            </a:r>
          </a:p>
        </p:txBody>
      </p:sp>
      <p:sp>
        <p:nvSpPr>
          <p:cNvPr id="128048" name="Line 48"/>
          <p:cNvSpPr>
            <a:spLocks noChangeShapeType="1"/>
          </p:cNvSpPr>
          <p:nvPr/>
        </p:nvSpPr>
        <p:spPr bwMode="auto">
          <a:xfrm flipV="1">
            <a:off x="3276600" y="3276600"/>
            <a:ext cx="4114800" cy="13716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pic>
        <p:nvPicPr>
          <p:cNvPr id="128049" name="Picture 49" descr="bai-bien-mui-ne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64200" y="1828800"/>
            <a:ext cx="4851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50" name="Text Box 50"/>
          <p:cNvSpPr txBox="1">
            <a:spLocks noChangeArrowheads="1"/>
          </p:cNvSpPr>
          <p:nvPr/>
        </p:nvSpPr>
        <p:spPr bwMode="auto">
          <a:xfrm>
            <a:off x="6858000" y="31242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Bãi biển Mũi Né </a:t>
            </a:r>
          </a:p>
        </p:txBody>
      </p:sp>
      <p:sp>
        <p:nvSpPr>
          <p:cNvPr id="128051" name="Text Box 51"/>
          <p:cNvSpPr txBox="1">
            <a:spLocks noChangeArrowheads="1"/>
          </p:cNvSpPr>
          <p:nvPr/>
        </p:nvSpPr>
        <p:spPr bwMode="auto">
          <a:xfrm>
            <a:off x="7366000" y="3657601"/>
            <a:ext cx="1981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FF0000"/>
                </a:solidFill>
                <a:latin typeface="Times New Roman" panose="02020603050405020304" pitchFamily="18" charset="0"/>
              </a:rPr>
              <a:t>Bình Thuận </a:t>
            </a:r>
          </a:p>
        </p:txBody>
      </p:sp>
      <p:sp>
        <p:nvSpPr>
          <p:cNvPr id="128052" name="Line 52"/>
          <p:cNvSpPr>
            <a:spLocks noChangeShapeType="1"/>
          </p:cNvSpPr>
          <p:nvPr/>
        </p:nvSpPr>
        <p:spPr bwMode="auto">
          <a:xfrm flipV="1">
            <a:off x="3124200" y="3962400"/>
            <a:ext cx="4267200" cy="914400"/>
          </a:xfrm>
          <a:prstGeom prst="line">
            <a:avLst/>
          </a:prstGeom>
          <a:noFill/>
          <a:ln w="1905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vi-VN"/>
          </a:p>
        </p:txBody>
      </p:sp>
      <p:sp>
        <p:nvSpPr>
          <p:cNvPr id="28725" name="Text Box 53"/>
          <p:cNvSpPr txBox="1">
            <a:spLocks noChangeArrowheads="1"/>
          </p:cNvSpPr>
          <p:nvPr/>
        </p:nvSpPr>
        <p:spPr bwMode="auto">
          <a:xfrm>
            <a:off x="3327400" y="287338"/>
            <a:ext cx="6019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2800">
                <a:solidFill>
                  <a:srgbClr val="333300"/>
                </a:solidFill>
                <a:latin typeface="Times New Roman" panose="02020603050405020304" pitchFamily="18" charset="0"/>
              </a:rPr>
              <a:t>MỘT SỐ BÃI BIỂN CỦA NƯỚC TA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repeatCount="indefinite"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Effect transition="in" filter="strips(downRight)">
                                      <p:cBhvr>
                                        <p:cTn id="7" dur="500"/>
                                        <p:tgtEl>
                                          <p:spTgt spid="1280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28002"/>
                                        </p:tgtEl>
                                        <p:attrNameLst>
                                          <p:attrName>style.visibility</p:attrName>
                                        </p:attrNameLst>
                                      </p:cBhvr>
                                      <p:to>
                                        <p:strVal val="visible"/>
                                      </p:to>
                                    </p:set>
                                    <p:animEffect transition="in" filter="box(in)">
                                      <p:cBhvr>
                                        <p:cTn id="12" dur="500"/>
                                        <p:tgtEl>
                                          <p:spTgt spid="12800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28006"/>
                                        </p:tgtEl>
                                        <p:attrNameLst>
                                          <p:attrName>style.visibility</p:attrName>
                                        </p:attrNameLst>
                                      </p:cBhvr>
                                      <p:to>
                                        <p:strVal val="visible"/>
                                      </p:to>
                                    </p:set>
                                    <p:animEffect transition="in" filter="box(in)">
                                      <p:cBhvr>
                                        <p:cTn id="15" dur="500"/>
                                        <p:tgtEl>
                                          <p:spTgt spid="12800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28007"/>
                                        </p:tgtEl>
                                        <p:attrNameLst>
                                          <p:attrName>style.visibility</p:attrName>
                                        </p:attrNameLst>
                                      </p:cBhvr>
                                      <p:to>
                                        <p:strVal val="visible"/>
                                      </p:to>
                                    </p:set>
                                    <p:animEffect transition="in" filter="box(in)">
                                      <p:cBhvr>
                                        <p:cTn id="18" dur="500"/>
                                        <p:tgtEl>
                                          <p:spTgt spid="12800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28008"/>
                                        </p:tgtEl>
                                        <p:attrNameLst>
                                          <p:attrName>style.visibility</p:attrName>
                                        </p:attrNameLst>
                                      </p:cBhvr>
                                      <p:to>
                                        <p:strVal val="visible"/>
                                      </p:to>
                                    </p:set>
                                    <p:animEffect transition="in" filter="box(in)">
                                      <p:cBhvr>
                                        <p:cTn id="21" dur="1500"/>
                                        <p:tgtEl>
                                          <p:spTgt spid="12800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nodeType="clickEffect">
                                  <p:stCondLst>
                                    <p:cond delay="0"/>
                                  </p:stCondLst>
                                  <p:childTnLst>
                                    <p:set>
                                      <p:cBhvr>
                                        <p:cTn id="25" dur="1" fill="hold">
                                          <p:stCondLst>
                                            <p:cond delay="0"/>
                                          </p:stCondLst>
                                        </p:cTn>
                                        <p:tgtEl>
                                          <p:spTgt spid="128009"/>
                                        </p:tgtEl>
                                        <p:attrNameLst>
                                          <p:attrName>style.visibility</p:attrName>
                                        </p:attrNameLst>
                                      </p:cBhvr>
                                      <p:to>
                                        <p:strVal val="visible"/>
                                      </p:to>
                                    </p:set>
                                    <p:animEffect transition="in" filter="box(in)">
                                      <p:cBhvr>
                                        <p:cTn id="26" dur="500"/>
                                        <p:tgtEl>
                                          <p:spTgt spid="12800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28010"/>
                                        </p:tgtEl>
                                        <p:attrNameLst>
                                          <p:attrName>style.visibility</p:attrName>
                                        </p:attrNameLst>
                                      </p:cBhvr>
                                      <p:to>
                                        <p:strVal val="visible"/>
                                      </p:to>
                                    </p:set>
                                    <p:animEffect transition="in" filter="box(in)">
                                      <p:cBhvr>
                                        <p:cTn id="29" dur="500"/>
                                        <p:tgtEl>
                                          <p:spTgt spid="12801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28011"/>
                                        </p:tgtEl>
                                        <p:attrNameLst>
                                          <p:attrName>style.visibility</p:attrName>
                                        </p:attrNameLst>
                                      </p:cBhvr>
                                      <p:to>
                                        <p:strVal val="visible"/>
                                      </p:to>
                                    </p:set>
                                    <p:animEffect transition="in" filter="box(in)">
                                      <p:cBhvr>
                                        <p:cTn id="32" dur="500"/>
                                        <p:tgtEl>
                                          <p:spTgt spid="128011"/>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28012"/>
                                        </p:tgtEl>
                                        <p:attrNameLst>
                                          <p:attrName>style.visibility</p:attrName>
                                        </p:attrNameLst>
                                      </p:cBhvr>
                                      <p:to>
                                        <p:strVal val="visible"/>
                                      </p:to>
                                    </p:set>
                                    <p:animEffect transition="in" filter="box(in)">
                                      <p:cBhvr>
                                        <p:cTn id="35" dur="1500"/>
                                        <p:tgtEl>
                                          <p:spTgt spid="1280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nodeType="clickEffect">
                                  <p:stCondLst>
                                    <p:cond delay="0"/>
                                  </p:stCondLst>
                                  <p:childTnLst>
                                    <p:set>
                                      <p:cBhvr>
                                        <p:cTn id="39" dur="1" fill="hold">
                                          <p:stCondLst>
                                            <p:cond delay="0"/>
                                          </p:stCondLst>
                                        </p:cTn>
                                        <p:tgtEl>
                                          <p:spTgt spid="128013"/>
                                        </p:tgtEl>
                                        <p:attrNameLst>
                                          <p:attrName>style.visibility</p:attrName>
                                        </p:attrNameLst>
                                      </p:cBhvr>
                                      <p:to>
                                        <p:strVal val="visible"/>
                                      </p:to>
                                    </p:set>
                                    <p:animEffect transition="in" filter="box(in)">
                                      <p:cBhvr>
                                        <p:cTn id="40" dur="500"/>
                                        <p:tgtEl>
                                          <p:spTgt spid="12801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28014"/>
                                        </p:tgtEl>
                                        <p:attrNameLst>
                                          <p:attrName>style.visibility</p:attrName>
                                        </p:attrNameLst>
                                      </p:cBhvr>
                                      <p:to>
                                        <p:strVal val="visible"/>
                                      </p:to>
                                    </p:set>
                                    <p:animEffect transition="in" filter="box(in)">
                                      <p:cBhvr>
                                        <p:cTn id="43" dur="500"/>
                                        <p:tgtEl>
                                          <p:spTgt spid="12801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128015"/>
                                        </p:tgtEl>
                                        <p:attrNameLst>
                                          <p:attrName>style.visibility</p:attrName>
                                        </p:attrNameLst>
                                      </p:cBhvr>
                                      <p:to>
                                        <p:strVal val="visible"/>
                                      </p:to>
                                    </p:set>
                                    <p:animEffect transition="in" filter="box(in)">
                                      <p:cBhvr>
                                        <p:cTn id="46" dur="500"/>
                                        <p:tgtEl>
                                          <p:spTgt spid="12801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28016"/>
                                        </p:tgtEl>
                                        <p:attrNameLst>
                                          <p:attrName>style.visibility</p:attrName>
                                        </p:attrNameLst>
                                      </p:cBhvr>
                                      <p:to>
                                        <p:strVal val="visible"/>
                                      </p:to>
                                    </p:set>
                                    <p:animEffect transition="in" filter="box(in)">
                                      <p:cBhvr>
                                        <p:cTn id="49" dur="1500"/>
                                        <p:tgtEl>
                                          <p:spTgt spid="1280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 presetClass="entr" presetSubtype="16" fill="hold" nodeType="clickEffect">
                                  <p:stCondLst>
                                    <p:cond delay="0"/>
                                  </p:stCondLst>
                                  <p:childTnLst>
                                    <p:set>
                                      <p:cBhvr>
                                        <p:cTn id="53" dur="1" fill="hold">
                                          <p:stCondLst>
                                            <p:cond delay="0"/>
                                          </p:stCondLst>
                                        </p:cTn>
                                        <p:tgtEl>
                                          <p:spTgt spid="128017"/>
                                        </p:tgtEl>
                                        <p:attrNameLst>
                                          <p:attrName>style.visibility</p:attrName>
                                        </p:attrNameLst>
                                      </p:cBhvr>
                                      <p:to>
                                        <p:strVal val="visible"/>
                                      </p:to>
                                    </p:set>
                                    <p:animEffect transition="in" filter="box(in)">
                                      <p:cBhvr>
                                        <p:cTn id="54" dur="500"/>
                                        <p:tgtEl>
                                          <p:spTgt spid="128017"/>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28018"/>
                                        </p:tgtEl>
                                        <p:attrNameLst>
                                          <p:attrName>style.visibility</p:attrName>
                                        </p:attrNameLst>
                                      </p:cBhvr>
                                      <p:to>
                                        <p:strVal val="visible"/>
                                      </p:to>
                                    </p:set>
                                    <p:animEffect transition="in" filter="box(in)">
                                      <p:cBhvr>
                                        <p:cTn id="57" dur="500"/>
                                        <p:tgtEl>
                                          <p:spTgt spid="128018"/>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28019"/>
                                        </p:tgtEl>
                                        <p:attrNameLst>
                                          <p:attrName>style.visibility</p:attrName>
                                        </p:attrNameLst>
                                      </p:cBhvr>
                                      <p:to>
                                        <p:strVal val="visible"/>
                                      </p:to>
                                    </p:set>
                                    <p:animEffect transition="in" filter="box(in)">
                                      <p:cBhvr>
                                        <p:cTn id="60" dur="500"/>
                                        <p:tgtEl>
                                          <p:spTgt spid="128019"/>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28020"/>
                                        </p:tgtEl>
                                        <p:attrNameLst>
                                          <p:attrName>style.visibility</p:attrName>
                                        </p:attrNameLst>
                                      </p:cBhvr>
                                      <p:to>
                                        <p:strVal val="visible"/>
                                      </p:to>
                                    </p:set>
                                    <p:animEffect transition="in" filter="box(in)">
                                      <p:cBhvr>
                                        <p:cTn id="63" dur="1750"/>
                                        <p:tgtEl>
                                          <p:spTgt spid="12802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nodeType="clickEffect">
                                  <p:stCondLst>
                                    <p:cond delay="0"/>
                                  </p:stCondLst>
                                  <p:childTnLst>
                                    <p:set>
                                      <p:cBhvr>
                                        <p:cTn id="67" dur="1" fill="hold">
                                          <p:stCondLst>
                                            <p:cond delay="0"/>
                                          </p:stCondLst>
                                        </p:cTn>
                                        <p:tgtEl>
                                          <p:spTgt spid="128021"/>
                                        </p:tgtEl>
                                        <p:attrNameLst>
                                          <p:attrName>style.visibility</p:attrName>
                                        </p:attrNameLst>
                                      </p:cBhvr>
                                      <p:to>
                                        <p:strVal val="visible"/>
                                      </p:to>
                                    </p:set>
                                    <p:animEffect transition="in" filter="box(in)">
                                      <p:cBhvr>
                                        <p:cTn id="68" dur="500"/>
                                        <p:tgtEl>
                                          <p:spTgt spid="128021"/>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128022"/>
                                        </p:tgtEl>
                                        <p:attrNameLst>
                                          <p:attrName>style.visibility</p:attrName>
                                        </p:attrNameLst>
                                      </p:cBhvr>
                                      <p:to>
                                        <p:strVal val="visible"/>
                                      </p:to>
                                    </p:set>
                                    <p:animEffect transition="in" filter="box(in)">
                                      <p:cBhvr>
                                        <p:cTn id="71" dur="500"/>
                                        <p:tgtEl>
                                          <p:spTgt spid="128022"/>
                                        </p:tgtEl>
                                      </p:cBhvr>
                                    </p:animEffect>
                                  </p:childTnLst>
                                </p:cTn>
                              </p:par>
                              <p:par>
                                <p:cTn id="72" presetID="4" presetClass="entr" presetSubtype="16" fill="hold" grpId="0" nodeType="withEffect">
                                  <p:stCondLst>
                                    <p:cond delay="0"/>
                                  </p:stCondLst>
                                  <p:childTnLst>
                                    <p:set>
                                      <p:cBhvr>
                                        <p:cTn id="73" dur="1" fill="hold">
                                          <p:stCondLst>
                                            <p:cond delay="0"/>
                                          </p:stCondLst>
                                        </p:cTn>
                                        <p:tgtEl>
                                          <p:spTgt spid="128023"/>
                                        </p:tgtEl>
                                        <p:attrNameLst>
                                          <p:attrName>style.visibility</p:attrName>
                                        </p:attrNameLst>
                                      </p:cBhvr>
                                      <p:to>
                                        <p:strVal val="visible"/>
                                      </p:to>
                                    </p:set>
                                    <p:animEffect transition="in" filter="box(in)">
                                      <p:cBhvr>
                                        <p:cTn id="74" dur="500"/>
                                        <p:tgtEl>
                                          <p:spTgt spid="128023"/>
                                        </p:tgtEl>
                                      </p:cBhvr>
                                    </p:animEffect>
                                  </p:childTnLst>
                                </p:cTn>
                              </p:par>
                              <p:par>
                                <p:cTn id="75" presetID="4" presetClass="entr" presetSubtype="16" fill="hold" grpId="0" nodeType="withEffect">
                                  <p:stCondLst>
                                    <p:cond delay="0"/>
                                  </p:stCondLst>
                                  <p:childTnLst>
                                    <p:set>
                                      <p:cBhvr>
                                        <p:cTn id="76" dur="1" fill="hold">
                                          <p:stCondLst>
                                            <p:cond delay="0"/>
                                          </p:stCondLst>
                                        </p:cTn>
                                        <p:tgtEl>
                                          <p:spTgt spid="128024"/>
                                        </p:tgtEl>
                                        <p:attrNameLst>
                                          <p:attrName>style.visibility</p:attrName>
                                        </p:attrNameLst>
                                      </p:cBhvr>
                                      <p:to>
                                        <p:strVal val="visible"/>
                                      </p:to>
                                    </p:set>
                                    <p:animEffect transition="in" filter="box(in)">
                                      <p:cBhvr>
                                        <p:cTn id="77" dur="1750"/>
                                        <p:tgtEl>
                                          <p:spTgt spid="1280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 presetClass="entr" presetSubtype="16" fill="hold" nodeType="clickEffect">
                                  <p:stCondLst>
                                    <p:cond delay="0"/>
                                  </p:stCondLst>
                                  <p:childTnLst>
                                    <p:set>
                                      <p:cBhvr>
                                        <p:cTn id="81" dur="1" fill="hold">
                                          <p:stCondLst>
                                            <p:cond delay="0"/>
                                          </p:stCondLst>
                                        </p:cTn>
                                        <p:tgtEl>
                                          <p:spTgt spid="128025"/>
                                        </p:tgtEl>
                                        <p:attrNameLst>
                                          <p:attrName>style.visibility</p:attrName>
                                        </p:attrNameLst>
                                      </p:cBhvr>
                                      <p:to>
                                        <p:strVal val="visible"/>
                                      </p:to>
                                    </p:set>
                                    <p:animEffect transition="in" filter="box(in)">
                                      <p:cBhvr>
                                        <p:cTn id="82" dur="500"/>
                                        <p:tgtEl>
                                          <p:spTgt spid="128025"/>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128026"/>
                                        </p:tgtEl>
                                        <p:attrNameLst>
                                          <p:attrName>style.visibility</p:attrName>
                                        </p:attrNameLst>
                                      </p:cBhvr>
                                      <p:to>
                                        <p:strVal val="visible"/>
                                      </p:to>
                                    </p:set>
                                    <p:animEffect transition="in" filter="box(in)">
                                      <p:cBhvr>
                                        <p:cTn id="85" dur="500"/>
                                        <p:tgtEl>
                                          <p:spTgt spid="128026"/>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128027"/>
                                        </p:tgtEl>
                                        <p:attrNameLst>
                                          <p:attrName>style.visibility</p:attrName>
                                        </p:attrNameLst>
                                      </p:cBhvr>
                                      <p:to>
                                        <p:strVal val="visible"/>
                                      </p:to>
                                    </p:set>
                                    <p:animEffect transition="in" filter="box(in)">
                                      <p:cBhvr>
                                        <p:cTn id="88" dur="500"/>
                                        <p:tgtEl>
                                          <p:spTgt spid="128027"/>
                                        </p:tgtEl>
                                      </p:cBhvr>
                                    </p:animEffect>
                                  </p:childTnLst>
                                </p:cTn>
                              </p:par>
                              <p:par>
                                <p:cTn id="89" presetID="4" presetClass="entr" presetSubtype="16" fill="hold" grpId="0" nodeType="withEffect">
                                  <p:stCondLst>
                                    <p:cond delay="0"/>
                                  </p:stCondLst>
                                  <p:childTnLst>
                                    <p:set>
                                      <p:cBhvr>
                                        <p:cTn id="90" dur="1" fill="hold">
                                          <p:stCondLst>
                                            <p:cond delay="0"/>
                                          </p:stCondLst>
                                        </p:cTn>
                                        <p:tgtEl>
                                          <p:spTgt spid="128028"/>
                                        </p:tgtEl>
                                        <p:attrNameLst>
                                          <p:attrName>style.visibility</p:attrName>
                                        </p:attrNameLst>
                                      </p:cBhvr>
                                      <p:to>
                                        <p:strVal val="visible"/>
                                      </p:to>
                                    </p:set>
                                    <p:animEffect transition="in" filter="box(in)">
                                      <p:cBhvr>
                                        <p:cTn id="91" dur="1750"/>
                                        <p:tgtEl>
                                          <p:spTgt spid="12802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4" presetClass="entr" presetSubtype="16" fill="hold" nodeType="clickEffect">
                                  <p:stCondLst>
                                    <p:cond delay="0"/>
                                  </p:stCondLst>
                                  <p:childTnLst>
                                    <p:set>
                                      <p:cBhvr>
                                        <p:cTn id="95" dur="1" fill="hold">
                                          <p:stCondLst>
                                            <p:cond delay="0"/>
                                          </p:stCondLst>
                                        </p:cTn>
                                        <p:tgtEl>
                                          <p:spTgt spid="128029"/>
                                        </p:tgtEl>
                                        <p:attrNameLst>
                                          <p:attrName>style.visibility</p:attrName>
                                        </p:attrNameLst>
                                      </p:cBhvr>
                                      <p:to>
                                        <p:strVal val="visible"/>
                                      </p:to>
                                    </p:set>
                                    <p:animEffect transition="in" filter="box(in)">
                                      <p:cBhvr>
                                        <p:cTn id="96" dur="500"/>
                                        <p:tgtEl>
                                          <p:spTgt spid="128029"/>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4" presetClass="entr" presetSubtype="16" fill="hold" grpId="0" nodeType="clickEffect">
                                  <p:stCondLst>
                                    <p:cond delay="0"/>
                                  </p:stCondLst>
                                  <p:childTnLst>
                                    <p:set>
                                      <p:cBhvr>
                                        <p:cTn id="100" dur="1" fill="hold">
                                          <p:stCondLst>
                                            <p:cond delay="0"/>
                                          </p:stCondLst>
                                        </p:cTn>
                                        <p:tgtEl>
                                          <p:spTgt spid="128030"/>
                                        </p:tgtEl>
                                        <p:attrNameLst>
                                          <p:attrName>style.visibility</p:attrName>
                                        </p:attrNameLst>
                                      </p:cBhvr>
                                      <p:to>
                                        <p:strVal val="visible"/>
                                      </p:to>
                                    </p:set>
                                    <p:animEffect transition="in" filter="box(in)">
                                      <p:cBhvr>
                                        <p:cTn id="101" dur="500"/>
                                        <p:tgtEl>
                                          <p:spTgt spid="128030"/>
                                        </p:tgtEl>
                                      </p:cBhvr>
                                    </p:animEffect>
                                  </p:childTnLst>
                                </p:cTn>
                              </p:par>
                              <p:par>
                                <p:cTn id="102" presetID="4" presetClass="entr" presetSubtype="16" fill="hold" grpId="0" nodeType="withEffect">
                                  <p:stCondLst>
                                    <p:cond delay="0"/>
                                  </p:stCondLst>
                                  <p:childTnLst>
                                    <p:set>
                                      <p:cBhvr>
                                        <p:cTn id="103" dur="1" fill="hold">
                                          <p:stCondLst>
                                            <p:cond delay="0"/>
                                          </p:stCondLst>
                                        </p:cTn>
                                        <p:tgtEl>
                                          <p:spTgt spid="128031"/>
                                        </p:tgtEl>
                                        <p:attrNameLst>
                                          <p:attrName>style.visibility</p:attrName>
                                        </p:attrNameLst>
                                      </p:cBhvr>
                                      <p:to>
                                        <p:strVal val="visible"/>
                                      </p:to>
                                    </p:set>
                                    <p:animEffect transition="in" filter="box(in)">
                                      <p:cBhvr>
                                        <p:cTn id="104" dur="500"/>
                                        <p:tgtEl>
                                          <p:spTgt spid="128031"/>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128032"/>
                                        </p:tgtEl>
                                        <p:attrNameLst>
                                          <p:attrName>style.visibility</p:attrName>
                                        </p:attrNameLst>
                                      </p:cBhvr>
                                      <p:to>
                                        <p:strVal val="visible"/>
                                      </p:to>
                                    </p:set>
                                    <p:animEffect transition="in" filter="box(in)">
                                      <p:cBhvr>
                                        <p:cTn id="107" dur="500"/>
                                        <p:tgtEl>
                                          <p:spTgt spid="128032"/>
                                        </p:tgtEl>
                                      </p:cBhvr>
                                    </p:animEffect>
                                  </p:childTnLst>
                                </p:cTn>
                              </p:par>
                              <p:par>
                                <p:cTn id="108" presetID="4" presetClass="entr" presetSubtype="16" fill="hold" nodeType="withEffect">
                                  <p:stCondLst>
                                    <p:cond delay="0"/>
                                  </p:stCondLst>
                                  <p:childTnLst>
                                    <p:set>
                                      <p:cBhvr>
                                        <p:cTn id="109" dur="1" fill="hold">
                                          <p:stCondLst>
                                            <p:cond delay="0"/>
                                          </p:stCondLst>
                                        </p:cTn>
                                        <p:tgtEl>
                                          <p:spTgt spid="128033"/>
                                        </p:tgtEl>
                                        <p:attrNameLst>
                                          <p:attrName>style.visibility</p:attrName>
                                        </p:attrNameLst>
                                      </p:cBhvr>
                                      <p:to>
                                        <p:strVal val="visible"/>
                                      </p:to>
                                    </p:set>
                                    <p:animEffect transition="in" filter="box(in)">
                                      <p:cBhvr>
                                        <p:cTn id="110" dur="1750"/>
                                        <p:tgtEl>
                                          <p:spTgt spid="128033"/>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4" presetClass="entr" presetSubtype="16" fill="hold" grpId="0" nodeType="clickEffect">
                                  <p:stCondLst>
                                    <p:cond delay="0"/>
                                  </p:stCondLst>
                                  <p:childTnLst>
                                    <p:set>
                                      <p:cBhvr>
                                        <p:cTn id="114" dur="1" fill="hold">
                                          <p:stCondLst>
                                            <p:cond delay="0"/>
                                          </p:stCondLst>
                                        </p:cTn>
                                        <p:tgtEl>
                                          <p:spTgt spid="128034"/>
                                        </p:tgtEl>
                                        <p:attrNameLst>
                                          <p:attrName>style.visibility</p:attrName>
                                        </p:attrNameLst>
                                      </p:cBhvr>
                                      <p:to>
                                        <p:strVal val="visible"/>
                                      </p:to>
                                    </p:set>
                                    <p:animEffect transition="in" filter="box(in)">
                                      <p:cBhvr>
                                        <p:cTn id="115" dur="500"/>
                                        <p:tgtEl>
                                          <p:spTgt spid="128034"/>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128035"/>
                                        </p:tgtEl>
                                        <p:attrNameLst>
                                          <p:attrName>style.visibility</p:attrName>
                                        </p:attrNameLst>
                                      </p:cBhvr>
                                      <p:to>
                                        <p:strVal val="visible"/>
                                      </p:to>
                                    </p:set>
                                    <p:animEffect transition="in" filter="box(in)">
                                      <p:cBhvr>
                                        <p:cTn id="118" dur="500"/>
                                        <p:tgtEl>
                                          <p:spTgt spid="128035"/>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128036"/>
                                        </p:tgtEl>
                                        <p:attrNameLst>
                                          <p:attrName>style.visibility</p:attrName>
                                        </p:attrNameLst>
                                      </p:cBhvr>
                                      <p:to>
                                        <p:strVal val="visible"/>
                                      </p:to>
                                    </p:set>
                                    <p:animEffect transition="in" filter="box(in)">
                                      <p:cBhvr>
                                        <p:cTn id="121" dur="500"/>
                                        <p:tgtEl>
                                          <p:spTgt spid="128036"/>
                                        </p:tgtEl>
                                      </p:cBhvr>
                                    </p:animEffect>
                                  </p:childTnLst>
                                </p:cTn>
                              </p:par>
                              <p:par>
                                <p:cTn id="122" presetID="4" presetClass="entr" presetSubtype="16" fill="hold" nodeType="withEffect">
                                  <p:stCondLst>
                                    <p:cond delay="0"/>
                                  </p:stCondLst>
                                  <p:childTnLst>
                                    <p:set>
                                      <p:cBhvr>
                                        <p:cTn id="123" dur="1" fill="hold">
                                          <p:stCondLst>
                                            <p:cond delay="0"/>
                                          </p:stCondLst>
                                        </p:cTn>
                                        <p:tgtEl>
                                          <p:spTgt spid="128037"/>
                                        </p:tgtEl>
                                        <p:attrNameLst>
                                          <p:attrName>style.visibility</p:attrName>
                                        </p:attrNameLst>
                                      </p:cBhvr>
                                      <p:to>
                                        <p:strVal val="visible"/>
                                      </p:to>
                                    </p:set>
                                    <p:animEffect transition="in" filter="box(in)">
                                      <p:cBhvr>
                                        <p:cTn id="124" dur="1750"/>
                                        <p:tgtEl>
                                          <p:spTgt spid="128037"/>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4" presetClass="entr" presetSubtype="16" fill="hold" grpId="0" nodeType="clickEffect">
                                  <p:stCondLst>
                                    <p:cond delay="0"/>
                                  </p:stCondLst>
                                  <p:childTnLst>
                                    <p:set>
                                      <p:cBhvr>
                                        <p:cTn id="128" dur="1" fill="hold">
                                          <p:stCondLst>
                                            <p:cond delay="0"/>
                                          </p:stCondLst>
                                        </p:cTn>
                                        <p:tgtEl>
                                          <p:spTgt spid="128038"/>
                                        </p:tgtEl>
                                        <p:attrNameLst>
                                          <p:attrName>style.visibility</p:attrName>
                                        </p:attrNameLst>
                                      </p:cBhvr>
                                      <p:to>
                                        <p:strVal val="visible"/>
                                      </p:to>
                                    </p:set>
                                    <p:animEffect transition="in" filter="box(in)">
                                      <p:cBhvr>
                                        <p:cTn id="129" dur="500"/>
                                        <p:tgtEl>
                                          <p:spTgt spid="128038"/>
                                        </p:tgtEl>
                                      </p:cBhvr>
                                    </p:animEffect>
                                  </p:childTnLst>
                                </p:cTn>
                              </p:par>
                              <p:par>
                                <p:cTn id="130" presetID="4" presetClass="entr" presetSubtype="16" fill="hold" grpId="0" nodeType="withEffect">
                                  <p:stCondLst>
                                    <p:cond delay="0"/>
                                  </p:stCondLst>
                                  <p:childTnLst>
                                    <p:set>
                                      <p:cBhvr>
                                        <p:cTn id="131" dur="1" fill="hold">
                                          <p:stCondLst>
                                            <p:cond delay="0"/>
                                          </p:stCondLst>
                                        </p:cTn>
                                        <p:tgtEl>
                                          <p:spTgt spid="128040"/>
                                        </p:tgtEl>
                                        <p:attrNameLst>
                                          <p:attrName>style.visibility</p:attrName>
                                        </p:attrNameLst>
                                      </p:cBhvr>
                                      <p:to>
                                        <p:strVal val="visible"/>
                                      </p:to>
                                    </p:set>
                                    <p:animEffect transition="in" filter="box(in)">
                                      <p:cBhvr>
                                        <p:cTn id="132" dur="500"/>
                                        <p:tgtEl>
                                          <p:spTgt spid="128040"/>
                                        </p:tgtEl>
                                      </p:cBhvr>
                                    </p:animEffect>
                                  </p:childTnLst>
                                </p:cTn>
                              </p:par>
                              <p:par>
                                <p:cTn id="133" presetID="4" presetClass="entr" presetSubtype="16" fill="hold" grpId="0" nodeType="withEffect">
                                  <p:stCondLst>
                                    <p:cond delay="0"/>
                                  </p:stCondLst>
                                  <p:childTnLst>
                                    <p:set>
                                      <p:cBhvr>
                                        <p:cTn id="134" dur="1" fill="hold">
                                          <p:stCondLst>
                                            <p:cond delay="0"/>
                                          </p:stCondLst>
                                        </p:cTn>
                                        <p:tgtEl>
                                          <p:spTgt spid="128039"/>
                                        </p:tgtEl>
                                        <p:attrNameLst>
                                          <p:attrName>style.visibility</p:attrName>
                                        </p:attrNameLst>
                                      </p:cBhvr>
                                      <p:to>
                                        <p:strVal val="visible"/>
                                      </p:to>
                                    </p:set>
                                    <p:animEffect transition="in" filter="box(in)">
                                      <p:cBhvr>
                                        <p:cTn id="135" dur="500"/>
                                        <p:tgtEl>
                                          <p:spTgt spid="128039"/>
                                        </p:tgtEl>
                                      </p:cBhvr>
                                    </p:animEffect>
                                  </p:childTnLst>
                                </p:cTn>
                              </p:par>
                              <p:par>
                                <p:cTn id="136" presetID="4" presetClass="entr" presetSubtype="16" fill="hold" nodeType="withEffect">
                                  <p:stCondLst>
                                    <p:cond delay="0"/>
                                  </p:stCondLst>
                                  <p:childTnLst>
                                    <p:set>
                                      <p:cBhvr>
                                        <p:cTn id="137" dur="1" fill="hold">
                                          <p:stCondLst>
                                            <p:cond delay="0"/>
                                          </p:stCondLst>
                                        </p:cTn>
                                        <p:tgtEl>
                                          <p:spTgt spid="128041"/>
                                        </p:tgtEl>
                                        <p:attrNameLst>
                                          <p:attrName>style.visibility</p:attrName>
                                        </p:attrNameLst>
                                      </p:cBhvr>
                                      <p:to>
                                        <p:strVal val="visible"/>
                                      </p:to>
                                    </p:set>
                                    <p:animEffect transition="in" filter="box(in)">
                                      <p:cBhvr>
                                        <p:cTn id="138" dur="1750"/>
                                        <p:tgtEl>
                                          <p:spTgt spid="128041"/>
                                        </p:tgtEl>
                                      </p:cBhvr>
                                    </p:animEffec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4" presetClass="entr" presetSubtype="16" fill="hold" grpId="0" nodeType="clickEffect">
                                  <p:stCondLst>
                                    <p:cond delay="0"/>
                                  </p:stCondLst>
                                  <p:childTnLst>
                                    <p:set>
                                      <p:cBhvr>
                                        <p:cTn id="142" dur="1" fill="hold">
                                          <p:stCondLst>
                                            <p:cond delay="0"/>
                                          </p:stCondLst>
                                        </p:cTn>
                                        <p:tgtEl>
                                          <p:spTgt spid="128042"/>
                                        </p:tgtEl>
                                        <p:attrNameLst>
                                          <p:attrName>style.visibility</p:attrName>
                                        </p:attrNameLst>
                                      </p:cBhvr>
                                      <p:to>
                                        <p:strVal val="visible"/>
                                      </p:to>
                                    </p:set>
                                    <p:animEffect transition="in" filter="box(in)">
                                      <p:cBhvr>
                                        <p:cTn id="143" dur="500"/>
                                        <p:tgtEl>
                                          <p:spTgt spid="128042"/>
                                        </p:tgtEl>
                                      </p:cBhvr>
                                    </p:animEffect>
                                  </p:childTnLst>
                                </p:cTn>
                              </p:par>
                              <p:par>
                                <p:cTn id="144" presetID="4" presetClass="entr" presetSubtype="16" fill="hold" grpId="0" nodeType="withEffect">
                                  <p:stCondLst>
                                    <p:cond delay="0"/>
                                  </p:stCondLst>
                                  <p:childTnLst>
                                    <p:set>
                                      <p:cBhvr>
                                        <p:cTn id="145" dur="1" fill="hold">
                                          <p:stCondLst>
                                            <p:cond delay="0"/>
                                          </p:stCondLst>
                                        </p:cTn>
                                        <p:tgtEl>
                                          <p:spTgt spid="128043"/>
                                        </p:tgtEl>
                                        <p:attrNameLst>
                                          <p:attrName>style.visibility</p:attrName>
                                        </p:attrNameLst>
                                      </p:cBhvr>
                                      <p:to>
                                        <p:strVal val="visible"/>
                                      </p:to>
                                    </p:set>
                                    <p:animEffect transition="in" filter="box(in)">
                                      <p:cBhvr>
                                        <p:cTn id="146" dur="500"/>
                                        <p:tgtEl>
                                          <p:spTgt spid="128043"/>
                                        </p:tgtEl>
                                      </p:cBhvr>
                                    </p:animEffect>
                                  </p:childTnLst>
                                </p:cTn>
                              </p:par>
                              <p:par>
                                <p:cTn id="147" presetID="4" presetClass="entr" presetSubtype="16" fill="hold" grpId="0" nodeType="withEffect">
                                  <p:stCondLst>
                                    <p:cond delay="0"/>
                                  </p:stCondLst>
                                  <p:childTnLst>
                                    <p:set>
                                      <p:cBhvr>
                                        <p:cTn id="148" dur="1" fill="hold">
                                          <p:stCondLst>
                                            <p:cond delay="0"/>
                                          </p:stCondLst>
                                        </p:cTn>
                                        <p:tgtEl>
                                          <p:spTgt spid="128044"/>
                                        </p:tgtEl>
                                        <p:attrNameLst>
                                          <p:attrName>style.visibility</p:attrName>
                                        </p:attrNameLst>
                                      </p:cBhvr>
                                      <p:to>
                                        <p:strVal val="visible"/>
                                      </p:to>
                                    </p:set>
                                    <p:animEffect transition="in" filter="box(in)">
                                      <p:cBhvr>
                                        <p:cTn id="149" dur="500"/>
                                        <p:tgtEl>
                                          <p:spTgt spid="128044"/>
                                        </p:tgtEl>
                                      </p:cBhvr>
                                    </p:animEffect>
                                  </p:childTnLst>
                                </p:cTn>
                              </p:par>
                              <p:par>
                                <p:cTn id="150" presetID="4" presetClass="entr" presetSubtype="16" fill="hold" nodeType="withEffect">
                                  <p:stCondLst>
                                    <p:cond delay="0"/>
                                  </p:stCondLst>
                                  <p:childTnLst>
                                    <p:set>
                                      <p:cBhvr>
                                        <p:cTn id="151" dur="1" fill="hold">
                                          <p:stCondLst>
                                            <p:cond delay="0"/>
                                          </p:stCondLst>
                                        </p:cTn>
                                        <p:tgtEl>
                                          <p:spTgt spid="128045"/>
                                        </p:tgtEl>
                                        <p:attrNameLst>
                                          <p:attrName>style.visibility</p:attrName>
                                        </p:attrNameLst>
                                      </p:cBhvr>
                                      <p:to>
                                        <p:strVal val="visible"/>
                                      </p:to>
                                    </p:set>
                                    <p:animEffect transition="in" filter="box(in)">
                                      <p:cBhvr>
                                        <p:cTn id="152" dur="1750"/>
                                        <p:tgtEl>
                                          <p:spTgt spid="128045"/>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4" presetClass="entr" presetSubtype="16" fill="hold" grpId="0" nodeType="clickEffect">
                                  <p:stCondLst>
                                    <p:cond delay="0"/>
                                  </p:stCondLst>
                                  <p:childTnLst>
                                    <p:set>
                                      <p:cBhvr>
                                        <p:cTn id="156" dur="1" fill="hold">
                                          <p:stCondLst>
                                            <p:cond delay="0"/>
                                          </p:stCondLst>
                                        </p:cTn>
                                        <p:tgtEl>
                                          <p:spTgt spid="128046"/>
                                        </p:tgtEl>
                                        <p:attrNameLst>
                                          <p:attrName>style.visibility</p:attrName>
                                        </p:attrNameLst>
                                      </p:cBhvr>
                                      <p:to>
                                        <p:strVal val="visible"/>
                                      </p:to>
                                    </p:set>
                                    <p:animEffect transition="in" filter="box(in)">
                                      <p:cBhvr>
                                        <p:cTn id="157" dur="500"/>
                                        <p:tgtEl>
                                          <p:spTgt spid="128046"/>
                                        </p:tgtEl>
                                      </p:cBhvr>
                                    </p:animEffect>
                                  </p:childTnLst>
                                </p:cTn>
                              </p:par>
                              <p:par>
                                <p:cTn id="158" presetID="4" presetClass="entr" presetSubtype="16" fill="hold" grpId="0" nodeType="withEffect">
                                  <p:stCondLst>
                                    <p:cond delay="0"/>
                                  </p:stCondLst>
                                  <p:childTnLst>
                                    <p:set>
                                      <p:cBhvr>
                                        <p:cTn id="159" dur="1" fill="hold">
                                          <p:stCondLst>
                                            <p:cond delay="0"/>
                                          </p:stCondLst>
                                        </p:cTn>
                                        <p:tgtEl>
                                          <p:spTgt spid="128047"/>
                                        </p:tgtEl>
                                        <p:attrNameLst>
                                          <p:attrName>style.visibility</p:attrName>
                                        </p:attrNameLst>
                                      </p:cBhvr>
                                      <p:to>
                                        <p:strVal val="visible"/>
                                      </p:to>
                                    </p:set>
                                    <p:animEffect transition="in" filter="box(in)">
                                      <p:cBhvr>
                                        <p:cTn id="160" dur="500"/>
                                        <p:tgtEl>
                                          <p:spTgt spid="128047"/>
                                        </p:tgtEl>
                                      </p:cBhvr>
                                    </p:animEffect>
                                  </p:childTnLst>
                                </p:cTn>
                              </p:par>
                              <p:par>
                                <p:cTn id="161" presetID="4" presetClass="entr" presetSubtype="16" fill="hold" grpId="0" nodeType="withEffect">
                                  <p:stCondLst>
                                    <p:cond delay="0"/>
                                  </p:stCondLst>
                                  <p:childTnLst>
                                    <p:set>
                                      <p:cBhvr>
                                        <p:cTn id="162" dur="1" fill="hold">
                                          <p:stCondLst>
                                            <p:cond delay="0"/>
                                          </p:stCondLst>
                                        </p:cTn>
                                        <p:tgtEl>
                                          <p:spTgt spid="128048"/>
                                        </p:tgtEl>
                                        <p:attrNameLst>
                                          <p:attrName>style.visibility</p:attrName>
                                        </p:attrNameLst>
                                      </p:cBhvr>
                                      <p:to>
                                        <p:strVal val="visible"/>
                                      </p:to>
                                    </p:set>
                                    <p:animEffect transition="in" filter="box(in)">
                                      <p:cBhvr>
                                        <p:cTn id="163" dur="500"/>
                                        <p:tgtEl>
                                          <p:spTgt spid="128048"/>
                                        </p:tgtEl>
                                      </p:cBhvr>
                                    </p:animEffect>
                                  </p:childTnLst>
                                </p:cTn>
                              </p:par>
                              <p:par>
                                <p:cTn id="164" presetID="4" presetClass="entr" presetSubtype="16" fill="hold" nodeType="withEffect">
                                  <p:stCondLst>
                                    <p:cond delay="0"/>
                                  </p:stCondLst>
                                  <p:childTnLst>
                                    <p:set>
                                      <p:cBhvr>
                                        <p:cTn id="165" dur="1" fill="hold">
                                          <p:stCondLst>
                                            <p:cond delay="0"/>
                                          </p:stCondLst>
                                        </p:cTn>
                                        <p:tgtEl>
                                          <p:spTgt spid="128049"/>
                                        </p:tgtEl>
                                        <p:attrNameLst>
                                          <p:attrName>style.visibility</p:attrName>
                                        </p:attrNameLst>
                                      </p:cBhvr>
                                      <p:to>
                                        <p:strVal val="visible"/>
                                      </p:to>
                                    </p:set>
                                    <p:animEffect transition="in" filter="box(in)">
                                      <p:cBhvr>
                                        <p:cTn id="166" dur="1750"/>
                                        <p:tgtEl>
                                          <p:spTgt spid="128049"/>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4" presetClass="entr" presetSubtype="16" fill="hold" grpId="0" nodeType="clickEffect">
                                  <p:stCondLst>
                                    <p:cond delay="0"/>
                                  </p:stCondLst>
                                  <p:childTnLst>
                                    <p:set>
                                      <p:cBhvr>
                                        <p:cTn id="170" dur="1" fill="hold">
                                          <p:stCondLst>
                                            <p:cond delay="0"/>
                                          </p:stCondLst>
                                        </p:cTn>
                                        <p:tgtEl>
                                          <p:spTgt spid="128050"/>
                                        </p:tgtEl>
                                        <p:attrNameLst>
                                          <p:attrName>style.visibility</p:attrName>
                                        </p:attrNameLst>
                                      </p:cBhvr>
                                      <p:to>
                                        <p:strVal val="visible"/>
                                      </p:to>
                                    </p:set>
                                    <p:animEffect transition="in" filter="box(in)">
                                      <p:cBhvr>
                                        <p:cTn id="171" dur="500"/>
                                        <p:tgtEl>
                                          <p:spTgt spid="128050"/>
                                        </p:tgtEl>
                                      </p:cBhvr>
                                    </p:animEffect>
                                  </p:childTnLst>
                                </p:cTn>
                              </p:par>
                              <p:par>
                                <p:cTn id="172" presetID="4" presetClass="entr" presetSubtype="16" fill="hold" grpId="0" nodeType="withEffect">
                                  <p:stCondLst>
                                    <p:cond delay="0"/>
                                  </p:stCondLst>
                                  <p:childTnLst>
                                    <p:set>
                                      <p:cBhvr>
                                        <p:cTn id="173" dur="1" fill="hold">
                                          <p:stCondLst>
                                            <p:cond delay="0"/>
                                          </p:stCondLst>
                                        </p:cTn>
                                        <p:tgtEl>
                                          <p:spTgt spid="128051"/>
                                        </p:tgtEl>
                                        <p:attrNameLst>
                                          <p:attrName>style.visibility</p:attrName>
                                        </p:attrNameLst>
                                      </p:cBhvr>
                                      <p:to>
                                        <p:strVal val="visible"/>
                                      </p:to>
                                    </p:set>
                                    <p:animEffect transition="in" filter="box(in)">
                                      <p:cBhvr>
                                        <p:cTn id="174" dur="500"/>
                                        <p:tgtEl>
                                          <p:spTgt spid="128051"/>
                                        </p:tgtEl>
                                      </p:cBhvr>
                                    </p:animEffect>
                                  </p:childTnLst>
                                </p:cTn>
                              </p:par>
                              <p:par>
                                <p:cTn id="175" presetID="4" presetClass="entr" presetSubtype="16" fill="hold" grpId="0" nodeType="withEffect">
                                  <p:stCondLst>
                                    <p:cond delay="0"/>
                                  </p:stCondLst>
                                  <p:childTnLst>
                                    <p:set>
                                      <p:cBhvr>
                                        <p:cTn id="176" dur="1" fill="hold">
                                          <p:stCondLst>
                                            <p:cond delay="0"/>
                                          </p:stCondLst>
                                        </p:cTn>
                                        <p:tgtEl>
                                          <p:spTgt spid="128052"/>
                                        </p:tgtEl>
                                        <p:attrNameLst>
                                          <p:attrName>style.visibility</p:attrName>
                                        </p:attrNameLst>
                                      </p:cBhvr>
                                      <p:to>
                                        <p:strVal val="visible"/>
                                      </p:to>
                                    </p:set>
                                    <p:animEffect transition="in" filter="box(in)">
                                      <p:cBhvr>
                                        <p:cTn id="177" dur="500"/>
                                        <p:tgtEl>
                                          <p:spTgt spid="12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P spid="128006" grpId="0"/>
      <p:bldP spid="128007" grpId="0"/>
      <p:bldP spid="128008" grpId="0" animBg="1"/>
      <p:bldP spid="128010" grpId="0"/>
      <p:bldP spid="128011" grpId="0"/>
      <p:bldP spid="128012" grpId="0" animBg="1"/>
      <p:bldP spid="128014" grpId="0" animBg="1"/>
      <p:bldP spid="128015" grpId="0" animBg="1"/>
      <p:bldP spid="128016" grpId="0" animBg="1"/>
      <p:bldP spid="128018" grpId="0"/>
      <p:bldP spid="128019" grpId="0"/>
      <p:bldP spid="128020" grpId="0" animBg="1"/>
      <p:bldP spid="128022" grpId="0"/>
      <p:bldP spid="128023" grpId="0"/>
      <p:bldP spid="128024" grpId="0" animBg="1"/>
      <p:bldP spid="128026" grpId="0"/>
      <p:bldP spid="128027" grpId="0"/>
      <p:bldP spid="128028" grpId="0" animBg="1"/>
      <p:bldP spid="128030" grpId="0"/>
      <p:bldP spid="128031" grpId="0"/>
      <p:bldP spid="128032" grpId="0" animBg="1"/>
      <p:bldP spid="128034" grpId="0"/>
      <p:bldP spid="128035" grpId="0"/>
      <p:bldP spid="128036" grpId="0" animBg="1"/>
      <p:bldP spid="128038" grpId="0"/>
      <p:bldP spid="128039" grpId="0" animBg="1"/>
      <p:bldP spid="128040" grpId="0"/>
      <p:bldP spid="128042" grpId="0"/>
      <p:bldP spid="128043" grpId="0"/>
      <p:bldP spid="128044" grpId="0" animBg="1"/>
      <p:bldP spid="128046" grpId="0"/>
      <p:bldP spid="128047" grpId="0"/>
      <p:bldP spid="128048" grpId="0" animBg="1"/>
      <p:bldP spid="128050" grpId="0"/>
      <p:bldP spid="128051" grpId="0"/>
      <p:bldP spid="12805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Text Box 6"/>
          <p:cNvSpPr txBox="1">
            <a:spLocks noChangeArrowheads="1"/>
          </p:cNvSpPr>
          <p:nvPr/>
        </p:nvSpPr>
        <p:spPr bwMode="auto">
          <a:xfrm>
            <a:off x="152400" y="273051"/>
            <a:ext cx="116586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4400" b="1">
                <a:solidFill>
                  <a:srgbClr val="FF0000"/>
                </a:solidFill>
                <a:cs typeface="Arial" panose="020B0604020202020204" pitchFamily="34" charset="0"/>
              </a:rPr>
              <a:t>Quan sát hình ảnh và cho biết vấn đề môi trường hiện nay ở một số bãi biển nước ta?</a:t>
            </a:r>
          </a:p>
        </p:txBody>
      </p:sp>
      <p:pic>
        <p:nvPicPr>
          <p:cNvPr id="161810" name="Picture 18" descr="Dau-tran-tai-Vinh-Mexico-tao-ra-thach-thuc-moi-cho_Tin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1150" y="4191000"/>
            <a:ext cx="4133850" cy="2395538"/>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161811" name="Picture 19" descr="images350092_rac_b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4114800" cy="213360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94213" name="Picture 5" descr="vtc_190049_bie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089688"/>
            <a:ext cx="4267200" cy="213360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pic>
        <p:nvPicPr>
          <p:cNvPr id="95235" name="Picture 3" descr="images569674_bai_bi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3313" y="4364633"/>
            <a:ext cx="4267200" cy="2427288"/>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61811"/>
                                        </p:tgtEl>
                                        <p:attrNameLst>
                                          <p:attrName>style.visibility</p:attrName>
                                        </p:attrNameLst>
                                      </p:cBhvr>
                                      <p:to>
                                        <p:strVal val="visible"/>
                                      </p:to>
                                    </p:set>
                                    <p:anim calcmode="lin" valueType="num">
                                      <p:cBhvr additive="base">
                                        <p:cTn id="7" dur="500" fill="hold"/>
                                        <p:tgtEl>
                                          <p:spTgt spid="161811"/>
                                        </p:tgtEl>
                                        <p:attrNameLst>
                                          <p:attrName>ppt_x</p:attrName>
                                        </p:attrNameLst>
                                      </p:cBhvr>
                                      <p:tavLst>
                                        <p:tav tm="0">
                                          <p:val>
                                            <p:strVal val="1+#ppt_w/2"/>
                                          </p:val>
                                        </p:tav>
                                        <p:tav tm="100000">
                                          <p:val>
                                            <p:strVal val="#ppt_x"/>
                                          </p:val>
                                        </p:tav>
                                      </p:tavLst>
                                    </p:anim>
                                    <p:anim calcmode="lin" valueType="num">
                                      <p:cBhvr additive="base">
                                        <p:cTn id="8" dur="500" fill="hold"/>
                                        <p:tgtEl>
                                          <p:spTgt spid="161811"/>
                                        </p:tgtEl>
                                        <p:attrNameLst>
                                          <p:attrName>ppt_y</p:attrName>
                                        </p:attrNameLst>
                                      </p:cBhvr>
                                      <p:tavLst>
                                        <p:tav tm="0">
                                          <p:val>
                                            <p:strVal val="#ppt_y"/>
                                          </p:val>
                                        </p:tav>
                                        <p:tav tm="100000">
                                          <p:val>
                                            <p:strVal val="#ppt_y"/>
                                          </p:val>
                                        </p:tav>
                                      </p:tavLst>
                                    </p:anim>
                                  </p:childTnLst>
                                </p:cTn>
                              </p:par>
                              <p:par>
                                <p:cTn id="9" presetID="8" presetClass="entr" presetSubtype="16" fill="hold" nodeType="withEffect">
                                  <p:stCondLst>
                                    <p:cond delay="0"/>
                                  </p:stCondLst>
                                  <p:childTnLst>
                                    <p:set>
                                      <p:cBhvr>
                                        <p:cTn id="10" dur="1" fill="hold">
                                          <p:stCondLst>
                                            <p:cond delay="0"/>
                                          </p:stCondLst>
                                        </p:cTn>
                                        <p:tgtEl>
                                          <p:spTgt spid="94213"/>
                                        </p:tgtEl>
                                        <p:attrNameLst>
                                          <p:attrName>style.visibility</p:attrName>
                                        </p:attrNameLst>
                                      </p:cBhvr>
                                      <p:to>
                                        <p:strVal val="visible"/>
                                      </p:to>
                                    </p:set>
                                    <p:animEffect transition="in" filter="diamond(in)">
                                      <p:cBhvr>
                                        <p:cTn id="11" dur="500"/>
                                        <p:tgtEl>
                                          <p:spTgt spid="94213"/>
                                        </p:tgtEl>
                                      </p:cBhvr>
                                    </p:animEffect>
                                  </p:childTnLst>
                                </p:cTn>
                              </p:par>
                              <p:par>
                                <p:cTn id="12" presetID="2" presetClass="entr" presetSubtype="8" fill="hold" nodeType="withEffect">
                                  <p:stCondLst>
                                    <p:cond delay="0"/>
                                  </p:stCondLst>
                                  <p:childTnLst>
                                    <p:set>
                                      <p:cBhvr>
                                        <p:cTn id="13" dur="1" fill="hold">
                                          <p:stCondLst>
                                            <p:cond delay="0"/>
                                          </p:stCondLst>
                                        </p:cTn>
                                        <p:tgtEl>
                                          <p:spTgt spid="161810"/>
                                        </p:tgtEl>
                                        <p:attrNameLst>
                                          <p:attrName>style.visibility</p:attrName>
                                        </p:attrNameLst>
                                      </p:cBhvr>
                                      <p:to>
                                        <p:strVal val="visible"/>
                                      </p:to>
                                    </p:set>
                                    <p:anim calcmode="lin" valueType="num">
                                      <p:cBhvr additive="base">
                                        <p:cTn id="14" dur="500" fill="hold"/>
                                        <p:tgtEl>
                                          <p:spTgt spid="161810"/>
                                        </p:tgtEl>
                                        <p:attrNameLst>
                                          <p:attrName>ppt_x</p:attrName>
                                        </p:attrNameLst>
                                      </p:cBhvr>
                                      <p:tavLst>
                                        <p:tav tm="0">
                                          <p:val>
                                            <p:strVal val="0-#ppt_w/2"/>
                                          </p:val>
                                        </p:tav>
                                        <p:tav tm="100000">
                                          <p:val>
                                            <p:strVal val="#ppt_x"/>
                                          </p:val>
                                        </p:tav>
                                      </p:tavLst>
                                    </p:anim>
                                    <p:anim calcmode="lin" valueType="num">
                                      <p:cBhvr additive="base">
                                        <p:cTn id="15" dur="500" fill="hold"/>
                                        <p:tgtEl>
                                          <p:spTgt spid="161810"/>
                                        </p:tgtEl>
                                        <p:attrNameLst>
                                          <p:attrName>ppt_y</p:attrName>
                                        </p:attrNameLst>
                                      </p:cBhvr>
                                      <p:tavLst>
                                        <p:tav tm="0">
                                          <p:val>
                                            <p:strVal val="#ppt_y"/>
                                          </p:val>
                                        </p:tav>
                                        <p:tav tm="100000">
                                          <p:val>
                                            <p:strVal val="#ppt_y"/>
                                          </p:val>
                                        </p:tav>
                                      </p:tavLst>
                                    </p:anim>
                                  </p:childTnLst>
                                </p:cTn>
                              </p:par>
                              <p:par>
                                <p:cTn id="16" presetID="4" presetClass="entr" presetSubtype="16" fill="hold" nodeType="withEffect">
                                  <p:stCondLst>
                                    <p:cond delay="0"/>
                                  </p:stCondLst>
                                  <p:childTnLst>
                                    <p:set>
                                      <p:cBhvr>
                                        <p:cTn id="17" dur="1" fill="hold">
                                          <p:stCondLst>
                                            <p:cond delay="0"/>
                                          </p:stCondLst>
                                        </p:cTn>
                                        <p:tgtEl>
                                          <p:spTgt spid="95235"/>
                                        </p:tgtEl>
                                        <p:attrNameLst>
                                          <p:attrName>style.visibility</p:attrName>
                                        </p:attrNameLst>
                                      </p:cBhvr>
                                      <p:to>
                                        <p:strVal val="visible"/>
                                      </p:to>
                                    </p:set>
                                    <p:animEffect transition="in" filter="box(in)">
                                      <p:cBhvr>
                                        <p:cTn id="18" dur="500"/>
                                        <p:tgtEl>
                                          <p:spTgt spid="95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38100" y="237217"/>
            <a:ext cx="11564055" cy="1143000"/>
          </a:xfrm>
        </p:spPr>
        <p:txBody>
          <a:bodyPr/>
          <a:lstStyle/>
          <a:p>
            <a:pPr eaLnBrk="1" hangingPunct="1"/>
            <a:r>
              <a:rPr lang="en-US" sz="4800" b="1" dirty="0">
                <a:solidFill>
                  <a:schemeClr val="tx1"/>
                </a:solidFill>
                <a:latin typeface="Times New Roman" panose="02020603050405020304" pitchFamily="18" charset="0"/>
                <a:cs typeface="Times New Roman" panose="02020603050405020304" pitchFamily="18" charset="0"/>
              </a:rPr>
              <a:t/>
            </a:r>
            <a:br>
              <a:rPr lang="en-US" sz="4800" b="1" dirty="0">
                <a:solidFill>
                  <a:schemeClr val="tx1"/>
                </a:solidFill>
                <a:latin typeface="Times New Roman" panose="02020603050405020304" pitchFamily="18" charset="0"/>
                <a:cs typeface="Times New Roman" panose="02020603050405020304" pitchFamily="18" charset="0"/>
              </a:rPr>
            </a:br>
            <a:r>
              <a:rPr lang="en-US" sz="4800" b="1" u="sng" dirty="0" err="1">
                <a:solidFill>
                  <a:schemeClr val="tx1"/>
                </a:solidFill>
                <a:latin typeface="Times New Roman" panose="02020603050405020304" pitchFamily="18" charset="0"/>
                <a:cs typeface="Times New Roman" panose="02020603050405020304" pitchFamily="18" charset="0"/>
              </a:rPr>
              <a:t>Địa</a:t>
            </a:r>
            <a:r>
              <a:rPr lang="en-US" sz="4800" b="1" u="sng" dirty="0">
                <a:solidFill>
                  <a:schemeClr val="tx1"/>
                </a:solidFill>
                <a:latin typeface="Times New Roman" panose="02020603050405020304" pitchFamily="18" charset="0"/>
                <a:cs typeface="Times New Roman" panose="02020603050405020304" pitchFamily="18" charset="0"/>
              </a:rPr>
              <a:t> </a:t>
            </a:r>
            <a:r>
              <a:rPr lang="en-US" sz="4800" b="1" u="sng" dirty="0" err="1">
                <a:solidFill>
                  <a:schemeClr val="tx1"/>
                </a:solidFill>
                <a:latin typeface="Times New Roman" panose="02020603050405020304" pitchFamily="18" charset="0"/>
                <a:cs typeface="Times New Roman" panose="02020603050405020304" pitchFamily="18" charset="0"/>
              </a:rPr>
              <a:t>lí</a:t>
            </a:r>
            <a:r>
              <a:rPr lang="en-US" sz="4800" b="1" u="sng" dirty="0">
                <a:solidFill>
                  <a:schemeClr val="tx1"/>
                </a:solidFill>
                <a:latin typeface="Times New Roman" panose="02020603050405020304" pitchFamily="18" charset="0"/>
                <a:cs typeface="Times New Roman" panose="02020603050405020304" pitchFamily="18" charset="0"/>
              </a:rPr>
              <a:t> </a:t>
            </a:r>
          </a:p>
        </p:txBody>
      </p:sp>
      <p:sp>
        <p:nvSpPr>
          <p:cNvPr id="5" name="Text Box 5"/>
          <p:cNvSpPr txBox="1">
            <a:spLocks noChangeArrowheads="1"/>
          </p:cNvSpPr>
          <p:nvPr/>
        </p:nvSpPr>
        <p:spPr bwMode="auto">
          <a:xfrm>
            <a:off x="248355" y="3119308"/>
            <a:ext cx="11353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pPr>
            <a:r>
              <a:rPr lang="en-US" sz="4800" b="1" dirty="0">
                <a:latin typeface="Times New Roman" panose="02020603050405020304" pitchFamily="18" charset="0"/>
                <a:cs typeface="Times New Roman" panose="02020603050405020304" pitchFamily="18" charset="0"/>
              </a:rPr>
              <a:t>1. </a:t>
            </a:r>
            <a:r>
              <a:rPr lang="en-US" sz="4800" b="1" dirty="0" err="1">
                <a:latin typeface="Times New Roman" panose="02020603050405020304" pitchFamily="18" charset="0"/>
                <a:cs typeface="Times New Roman" panose="02020603050405020304" pitchFamily="18" charset="0"/>
              </a:rPr>
              <a:t>Vị</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trí</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vùng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nước</a:t>
            </a:r>
            <a:r>
              <a:rPr lang="en-US" sz="4800" b="1" dirty="0">
                <a:latin typeface="Times New Roman" panose="02020603050405020304" pitchFamily="18" charset="0"/>
                <a:cs typeface="Times New Roman" panose="02020603050405020304" pitchFamily="18" charset="0"/>
              </a:rPr>
              <a:t> ta.</a:t>
            </a:r>
          </a:p>
          <a:p>
            <a:pPr>
              <a:spcBef>
                <a:spcPts val="600"/>
              </a:spcBef>
            </a:pPr>
            <a:r>
              <a:rPr lang="en-US" sz="4800" b="1" dirty="0">
                <a:latin typeface="Times New Roman" panose="02020603050405020304" pitchFamily="18" charset="0"/>
                <a:cs typeface="Times New Roman" panose="02020603050405020304" pitchFamily="18" charset="0"/>
              </a:rPr>
              <a:t>2. </a:t>
            </a:r>
            <a:r>
              <a:rPr lang="en-US" sz="4800" b="1" dirty="0" err="1">
                <a:latin typeface="Times New Roman" panose="02020603050405020304" pitchFamily="18" charset="0"/>
                <a:cs typeface="Times New Roman" panose="02020603050405020304" pitchFamily="18" charset="0"/>
              </a:rPr>
              <a:t>Đặc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vùng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nước</a:t>
            </a:r>
            <a:r>
              <a:rPr lang="en-US" sz="4800" b="1" dirty="0">
                <a:latin typeface="Times New Roman" panose="02020603050405020304" pitchFamily="18" charset="0"/>
                <a:cs typeface="Times New Roman" panose="02020603050405020304" pitchFamily="18" charset="0"/>
              </a:rPr>
              <a:t> ta.</a:t>
            </a:r>
          </a:p>
          <a:p>
            <a:pPr>
              <a:spcBef>
                <a:spcPts val="600"/>
              </a:spcBef>
            </a:pPr>
            <a:r>
              <a:rPr lang="en-US" sz="4800" b="1" dirty="0">
                <a:latin typeface="Times New Roman" panose="02020603050405020304" pitchFamily="18" charset="0"/>
                <a:cs typeface="Times New Roman" panose="02020603050405020304" pitchFamily="18" charset="0"/>
              </a:rPr>
              <a:t>3. </a:t>
            </a:r>
            <a:r>
              <a:rPr lang="en-US" sz="4800" b="1" dirty="0" err="1">
                <a:latin typeface="Times New Roman" panose="02020603050405020304" pitchFamily="18" charset="0"/>
                <a:cs typeface="Times New Roman" panose="02020603050405020304" pitchFamily="18" charset="0"/>
              </a:rPr>
              <a:t>Vai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trò</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của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biển</a:t>
            </a:r>
            <a:r>
              <a:rPr lang="en-US" sz="4800" b="1" dirty="0">
                <a:latin typeface="Times New Roman" panose="02020603050405020304" pitchFamily="18" charset="0"/>
                <a:cs typeface="Times New Roman" panose="02020603050405020304" pitchFamily="18" charset="0"/>
              </a:rPr>
              <a:t>.</a:t>
            </a:r>
            <a:endParaRPr lang="en-US" sz="4800" b="1" dirty="0">
              <a:solidFill>
                <a:srgbClr val="FF0066"/>
              </a:solidFill>
              <a:latin typeface="Times New Roman" panose="02020603050405020304" pitchFamily="18" charset="0"/>
              <a:cs typeface="Times New Roman" panose="02020603050405020304" pitchFamily="18" charset="0"/>
            </a:endParaRPr>
          </a:p>
        </p:txBody>
      </p:sp>
      <p:sp>
        <p:nvSpPr>
          <p:cNvPr id="6" name="Hộp_Văn_Bản 6"/>
          <p:cNvSpPr txBox="1">
            <a:spLocks noChangeArrowheads="1"/>
          </p:cNvSpPr>
          <p:nvPr/>
        </p:nvSpPr>
        <p:spPr bwMode="auto">
          <a:xfrm>
            <a:off x="227573" y="1753015"/>
            <a:ext cx="1112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6000" b="1" dirty="0" err="1">
                <a:solidFill>
                  <a:srgbClr val="FF0000"/>
                </a:solidFill>
                <a:latin typeface="Times New Roman" panose="02020603050405020304" pitchFamily="18" charset="0"/>
                <a:cs typeface="Times New Roman" panose="02020603050405020304" pitchFamily="18" charset="0"/>
              </a:rPr>
              <a:t>Vùng</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biển</a:t>
            </a:r>
            <a:r>
              <a:rPr lang="en-US" sz="6000" b="1" dirty="0">
                <a:solidFill>
                  <a:srgbClr val="FF0000"/>
                </a:solidFill>
                <a:latin typeface="Times New Roman" panose="02020603050405020304" pitchFamily="18" charset="0"/>
                <a:cs typeface="Times New Roman" panose="02020603050405020304" pitchFamily="18" charset="0"/>
              </a:rPr>
              <a:t> </a:t>
            </a:r>
            <a:r>
              <a:rPr lang="en-US" sz="6000" b="1" dirty="0" err="1">
                <a:solidFill>
                  <a:srgbClr val="FF0000"/>
                </a:solidFill>
                <a:latin typeface="Times New Roman" panose="02020603050405020304" pitchFamily="18" charset="0"/>
                <a:cs typeface="Times New Roman" panose="02020603050405020304" pitchFamily="18" charset="0"/>
              </a:rPr>
              <a:t>nước</a:t>
            </a:r>
            <a:r>
              <a:rPr lang="en-US" sz="6000" b="1" dirty="0">
                <a:solidFill>
                  <a:srgbClr val="FF0000"/>
                </a:solidFill>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38031259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3" name="Picture 3" descr="529747227_5b6a59b5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93463"/>
            <a:ext cx="4267200" cy="2514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43364" name="Picture 4" descr="soi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9200"/>
            <a:ext cx="4038600" cy="25146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43365" name="Text Box 5"/>
          <p:cNvSpPr txBox="1">
            <a:spLocks noChangeArrowheads="1"/>
          </p:cNvSpPr>
          <p:nvPr/>
        </p:nvSpPr>
        <p:spPr bwMode="auto">
          <a:xfrm>
            <a:off x="130444" y="0"/>
            <a:ext cx="11223356" cy="14465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4400" b="1">
                <a:solidFill>
                  <a:schemeClr val="accent2"/>
                </a:solidFill>
                <a:cs typeface="Arial" panose="020B0604020202020204" pitchFamily="34" charset="0"/>
              </a:rPr>
              <a:t>Biển là sự sống. </a:t>
            </a:r>
          </a:p>
          <a:p>
            <a:pPr algn="ctr" eaLnBrk="1" hangingPunct="1"/>
            <a:r>
              <a:rPr lang="en-US" sz="4400" b="1">
                <a:solidFill>
                  <a:schemeClr val="accent2"/>
                </a:solidFill>
                <a:cs typeface="Arial" panose="020B0604020202020204" pitchFamily="34" charset="0"/>
              </a:rPr>
              <a:t>Hãy bảo tồn cho muôn đời sau.</a:t>
            </a:r>
          </a:p>
        </p:txBody>
      </p:sp>
      <p:pic>
        <p:nvPicPr>
          <p:cNvPr id="143368" name="Picture 8" descr="Dau_tra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733800"/>
            <a:ext cx="4267200" cy="26670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6258" name="Picture 2" descr="images558231_DSC073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733800"/>
            <a:ext cx="4038600" cy="26670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43363"/>
                                        </p:tgtEl>
                                        <p:attrNameLst>
                                          <p:attrName>style.visibility</p:attrName>
                                        </p:attrNameLst>
                                      </p:cBhvr>
                                      <p:to>
                                        <p:strVal val="visible"/>
                                      </p:to>
                                    </p:set>
                                    <p:anim calcmode="lin" valueType="num">
                                      <p:cBhvr additive="base">
                                        <p:cTn id="7" dur="500" fill="hold"/>
                                        <p:tgtEl>
                                          <p:spTgt spid="143363"/>
                                        </p:tgtEl>
                                        <p:attrNameLst>
                                          <p:attrName>ppt_x</p:attrName>
                                        </p:attrNameLst>
                                      </p:cBhvr>
                                      <p:tavLst>
                                        <p:tav tm="0">
                                          <p:val>
                                            <p:strVal val="0-#ppt_w/2"/>
                                          </p:val>
                                        </p:tav>
                                        <p:tav tm="100000">
                                          <p:val>
                                            <p:strVal val="#ppt_x"/>
                                          </p:val>
                                        </p:tav>
                                      </p:tavLst>
                                    </p:anim>
                                    <p:anim calcmode="lin" valueType="num">
                                      <p:cBhvr additive="base">
                                        <p:cTn id="8" dur="500" fill="hold"/>
                                        <p:tgtEl>
                                          <p:spTgt spid="14336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nodeType="afterEffect">
                                  <p:stCondLst>
                                    <p:cond delay="0"/>
                                  </p:stCondLst>
                                  <p:childTnLst>
                                    <p:set>
                                      <p:cBhvr>
                                        <p:cTn id="11" dur="1" fill="hold">
                                          <p:stCondLst>
                                            <p:cond delay="0"/>
                                          </p:stCondLst>
                                        </p:cTn>
                                        <p:tgtEl>
                                          <p:spTgt spid="143364"/>
                                        </p:tgtEl>
                                        <p:attrNameLst>
                                          <p:attrName>style.visibility</p:attrName>
                                        </p:attrNameLst>
                                      </p:cBhvr>
                                      <p:to>
                                        <p:strVal val="visible"/>
                                      </p:to>
                                    </p:set>
                                    <p:anim calcmode="lin" valueType="num">
                                      <p:cBhvr additive="base">
                                        <p:cTn id="12" dur="500" fill="hold"/>
                                        <p:tgtEl>
                                          <p:spTgt spid="143364"/>
                                        </p:tgtEl>
                                        <p:attrNameLst>
                                          <p:attrName>ppt_x</p:attrName>
                                        </p:attrNameLst>
                                      </p:cBhvr>
                                      <p:tavLst>
                                        <p:tav tm="0">
                                          <p:val>
                                            <p:strVal val="1+#ppt_w/2"/>
                                          </p:val>
                                        </p:tav>
                                        <p:tav tm="100000">
                                          <p:val>
                                            <p:strVal val="#ppt_x"/>
                                          </p:val>
                                        </p:tav>
                                      </p:tavLst>
                                    </p:anim>
                                    <p:anim calcmode="lin" valueType="num">
                                      <p:cBhvr additive="base">
                                        <p:cTn id="13" dur="500" fill="hold"/>
                                        <p:tgtEl>
                                          <p:spTgt spid="14336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43368"/>
                                        </p:tgtEl>
                                        <p:attrNameLst>
                                          <p:attrName>style.visibility</p:attrName>
                                        </p:attrNameLst>
                                      </p:cBhvr>
                                      <p:to>
                                        <p:strVal val="visible"/>
                                      </p:to>
                                    </p:set>
                                    <p:anim calcmode="lin" valueType="num">
                                      <p:cBhvr additive="base">
                                        <p:cTn id="17" dur="500" fill="hold"/>
                                        <p:tgtEl>
                                          <p:spTgt spid="143368"/>
                                        </p:tgtEl>
                                        <p:attrNameLst>
                                          <p:attrName>ppt_x</p:attrName>
                                        </p:attrNameLst>
                                      </p:cBhvr>
                                      <p:tavLst>
                                        <p:tav tm="0">
                                          <p:val>
                                            <p:strVal val="#ppt_x"/>
                                          </p:val>
                                        </p:tav>
                                        <p:tav tm="100000">
                                          <p:val>
                                            <p:strVal val="#ppt_x"/>
                                          </p:val>
                                        </p:tav>
                                      </p:tavLst>
                                    </p:anim>
                                    <p:anim calcmode="lin" valueType="num">
                                      <p:cBhvr additive="base">
                                        <p:cTn id="18" dur="500" fill="hold"/>
                                        <p:tgtEl>
                                          <p:spTgt spid="14336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4" presetClass="entr" presetSubtype="16" fill="hold" nodeType="afterEffect">
                                  <p:stCondLst>
                                    <p:cond delay="0"/>
                                  </p:stCondLst>
                                  <p:childTnLst>
                                    <p:set>
                                      <p:cBhvr>
                                        <p:cTn id="21" dur="1" fill="hold">
                                          <p:stCondLst>
                                            <p:cond delay="0"/>
                                          </p:stCondLst>
                                        </p:cTn>
                                        <p:tgtEl>
                                          <p:spTgt spid="96258"/>
                                        </p:tgtEl>
                                        <p:attrNameLst>
                                          <p:attrName>style.visibility</p:attrName>
                                        </p:attrNameLst>
                                      </p:cBhvr>
                                      <p:to>
                                        <p:strVal val="visible"/>
                                      </p:to>
                                    </p:set>
                                    <p:animEffect transition="in" filter="box(in)">
                                      <p:cBhvr>
                                        <p:cTn id="22" dur="500"/>
                                        <p:tgtEl>
                                          <p:spTgt spid="962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43365"/>
                                        </p:tgtEl>
                                        <p:attrNameLst>
                                          <p:attrName>style.visibility</p:attrName>
                                        </p:attrNameLst>
                                      </p:cBhvr>
                                      <p:to>
                                        <p:strVal val="visible"/>
                                      </p:to>
                                    </p:set>
                                    <p:anim calcmode="discrete" valueType="clr">
                                      <p:cBhvr override="childStyle">
                                        <p:cTn id="27" dur="80"/>
                                        <p:tgtEl>
                                          <p:spTgt spid="14336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43365"/>
                                        </p:tgtEl>
                                        <p:attrNameLst>
                                          <p:attrName>fillcolor</p:attrName>
                                        </p:attrNameLst>
                                      </p:cBhvr>
                                      <p:tavLst>
                                        <p:tav tm="0">
                                          <p:val>
                                            <p:clrVal>
                                              <a:schemeClr val="accent2"/>
                                            </p:clrVal>
                                          </p:val>
                                        </p:tav>
                                        <p:tav tm="50000">
                                          <p:val>
                                            <p:clrVal>
                                              <a:schemeClr val="hlink"/>
                                            </p:clrVal>
                                          </p:val>
                                        </p:tav>
                                      </p:tavLst>
                                    </p:anim>
                                    <p:set>
                                      <p:cBhvr>
                                        <p:cTn id="29" dur="80"/>
                                        <p:tgtEl>
                                          <p:spTgt spid="1433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1"/>
          <p:cNvSpPr/>
          <p:nvPr/>
        </p:nvSpPr>
        <p:spPr>
          <a:xfrm>
            <a:off x="152400" y="381000"/>
            <a:ext cx="11430000" cy="6555641"/>
          </a:xfrm>
          <a:prstGeom prst="rect">
            <a:avLst/>
          </a:prstGeom>
        </p:spPr>
        <p:txBody>
          <a:bodyPr wrap="square">
            <a:spAutoFit/>
          </a:bodyPr>
          <a:lstStyle/>
          <a:p>
            <a:r>
              <a:rPr lang="en-US" sz="4800" b="1" dirty="0">
                <a:cs typeface="Arial" panose="020B0604020202020204" pitchFamily="34" charset="0"/>
              </a:rPr>
              <a:t>   </a:t>
            </a:r>
            <a:r>
              <a:rPr lang="en-US" sz="4800" b="1" u="sng" dirty="0" err="1">
                <a:solidFill>
                  <a:srgbClr val="FF0000"/>
                </a:solidFill>
                <a:cs typeface="Arial" panose="020B0604020202020204" pitchFamily="34" charset="0"/>
              </a:rPr>
              <a:t>Ghi</a:t>
            </a:r>
            <a:r>
              <a:rPr lang="en-US" sz="4800" b="1" u="sng" dirty="0">
                <a:solidFill>
                  <a:srgbClr val="FF0000"/>
                </a:solidFill>
                <a:cs typeface="Arial" panose="020B0604020202020204" pitchFamily="34" charset="0"/>
              </a:rPr>
              <a:t> </a:t>
            </a:r>
            <a:r>
              <a:rPr lang="en-US" sz="4800" b="1" u="sng" dirty="0" err="1">
                <a:solidFill>
                  <a:srgbClr val="FF0000"/>
                </a:solidFill>
                <a:cs typeface="Arial" panose="020B0604020202020204" pitchFamily="34" charset="0"/>
              </a:rPr>
              <a:t>nhớ</a:t>
            </a:r>
            <a:r>
              <a:rPr lang="en-US" sz="4800" b="1" u="sng" dirty="0">
                <a:solidFill>
                  <a:srgbClr val="FF0000"/>
                </a:solidFill>
                <a:cs typeface="Arial" panose="020B0604020202020204" pitchFamily="34" charset="0"/>
              </a:rPr>
              <a:t>:</a:t>
            </a:r>
          </a:p>
          <a:p>
            <a:pPr eaLnBrk="1" hangingPunct="1">
              <a:spcBef>
                <a:spcPct val="20000"/>
              </a:spcBef>
            </a:pPr>
            <a:r>
              <a:rPr lang="en-US" sz="4800" b="1" dirty="0">
                <a:cs typeface="Arial" panose="020B0604020202020204" pitchFamily="34" charset="0"/>
              </a:rPr>
              <a:t>    </a:t>
            </a:r>
            <a:r>
              <a:rPr lang="en-US" sz="6000" b="1" dirty="0" err="1">
                <a:latin typeface="Times New Roman" panose="02020603050405020304" pitchFamily="18" charset="0"/>
                <a:cs typeface="Times New Roman" panose="02020603050405020304" pitchFamily="18" charset="0"/>
              </a:rPr>
              <a:t>Vùng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biển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nước</a:t>
            </a:r>
            <a:r>
              <a:rPr lang="en-US" sz="6000" b="1" dirty="0">
                <a:latin typeface="Times New Roman" panose="02020603050405020304" pitchFamily="18" charset="0"/>
                <a:cs typeface="Times New Roman" panose="02020603050405020304" pitchFamily="18" charset="0"/>
              </a:rPr>
              <a:t> ta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một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bộ</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phận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của</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Biển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Đông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Biển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điều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hoà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khí</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hậu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nguồn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tài</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nguyên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là</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đường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giao</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thông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quan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trọng</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Ven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biển</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có</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nhiều</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nơi</a:t>
            </a:r>
            <a:r>
              <a:rPr lang="en-US" sz="6000" b="1" dirty="0">
                <a:latin typeface="Times New Roman" panose="02020603050405020304" pitchFamily="18" charset="0"/>
                <a:cs typeface="Times New Roman" panose="02020603050405020304" pitchFamily="18" charset="0"/>
              </a:rPr>
              <a:t> du </a:t>
            </a:r>
            <a:r>
              <a:rPr lang="en-US" sz="6000" b="1" dirty="0" err="1">
                <a:latin typeface="Times New Roman" panose="02020603050405020304" pitchFamily="18" charset="0"/>
                <a:cs typeface="Times New Roman" panose="02020603050405020304" pitchFamily="18" charset="0"/>
              </a:rPr>
              <a:t>lịch</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nghỉ</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mát</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hấp</a:t>
            </a:r>
            <a:r>
              <a:rPr lang="en-US" sz="6000" b="1" dirty="0">
                <a:latin typeface="Times New Roman" panose="02020603050405020304" pitchFamily="18" charset="0"/>
                <a:cs typeface="Times New Roman" panose="02020603050405020304" pitchFamily="18" charset="0"/>
              </a:rPr>
              <a:t> </a:t>
            </a:r>
            <a:r>
              <a:rPr lang="en-US" sz="6000" b="1" dirty="0" err="1">
                <a:latin typeface="Times New Roman" panose="02020603050405020304" pitchFamily="18" charset="0"/>
                <a:cs typeface="Times New Roman" panose="02020603050405020304" pitchFamily="18" charset="0"/>
              </a:rPr>
              <a:t>dẫn</a:t>
            </a:r>
            <a:r>
              <a:rPr lang="en-US" sz="6000" b="1"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12"/>
          <p:cNvSpPr>
            <a:spLocks noChangeArrowheads="1"/>
          </p:cNvSpPr>
          <p:nvPr/>
        </p:nvSpPr>
        <p:spPr bwMode="auto">
          <a:xfrm>
            <a:off x="7086601" y="3467266"/>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4" name="Rectangle 12"/>
          <p:cNvSpPr>
            <a:spLocks noChangeArrowheads="1"/>
          </p:cNvSpPr>
          <p:nvPr/>
        </p:nvSpPr>
        <p:spPr bwMode="auto">
          <a:xfrm>
            <a:off x="6629400" y="3467431"/>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82" name="Rectangle 12"/>
          <p:cNvSpPr>
            <a:spLocks noChangeArrowheads="1"/>
          </p:cNvSpPr>
          <p:nvPr/>
        </p:nvSpPr>
        <p:spPr bwMode="auto">
          <a:xfrm>
            <a:off x="6153150" y="348070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83" name="Rectangle 12"/>
          <p:cNvSpPr>
            <a:spLocks noChangeArrowheads="1"/>
          </p:cNvSpPr>
          <p:nvPr/>
        </p:nvSpPr>
        <p:spPr bwMode="auto">
          <a:xfrm>
            <a:off x="5619751" y="3446416"/>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84" name="Rectangle 12"/>
          <p:cNvSpPr>
            <a:spLocks noChangeArrowheads="1"/>
          </p:cNvSpPr>
          <p:nvPr/>
        </p:nvSpPr>
        <p:spPr bwMode="auto">
          <a:xfrm>
            <a:off x="5124451" y="3405149"/>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85" name="Rectangle 12"/>
          <p:cNvSpPr>
            <a:spLocks noChangeArrowheads="1"/>
          </p:cNvSpPr>
          <p:nvPr/>
        </p:nvSpPr>
        <p:spPr bwMode="auto">
          <a:xfrm>
            <a:off x="4708194" y="3409316"/>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86" name="Rectangle 12"/>
          <p:cNvSpPr>
            <a:spLocks noChangeArrowheads="1"/>
          </p:cNvSpPr>
          <p:nvPr/>
        </p:nvSpPr>
        <p:spPr bwMode="auto">
          <a:xfrm>
            <a:off x="7543800" y="348165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5" name="Rectangle 12"/>
          <p:cNvSpPr>
            <a:spLocks noChangeArrowheads="1"/>
          </p:cNvSpPr>
          <p:nvPr/>
        </p:nvSpPr>
        <p:spPr bwMode="auto">
          <a:xfrm>
            <a:off x="8477250" y="2853626"/>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6" name="Rectangle 12"/>
          <p:cNvSpPr>
            <a:spLocks noChangeArrowheads="1"/>
          </p:cNvSpPr>
          <p:nvPr/>
        </p:nvSpPr>
        <p:spPr bwMode="auto">
          <a:xfrm>
            <a:off x="8001000" y="287229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7" name="Rectangle 12"/>
          <p:cNvSpPr>
            <a:spLocks noChangeArrowheads="1"/>
          </p:cNvSpPr>
          <p:nvPr/>
        </p:nvSpPr>
        <p:spPr bwMode="auto">
          <a:xfrm>
            <a:off x="7524750" y="291044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8" name="Rectangle 12"/>
          <p:cNvSpPr>
            <a:spLocks noChangeArrowheads="1"/>
          </p:cNvSpPr>
          <p:nvPr/>
        </p:nvSpPr>
        <p:spPr bwMode="auto">
          <a:xfrm>
            <a:off x="70866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9" name="Rectangle 12"/>
          <p:cNvSpPr>
            <a:spLocks noChangeArrowheads="1"/>
          </p:cNvSpPr>
          <p:nvPr/>
        </p:nvSpPr>
        <p:spPr bwMode="auto">
          <a:xfrm>
            <a:off x="66294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80" name="Rectangle 12"/>
          <p:cNvSpPr>
            <a:spLocks noChangeArrowheads="1"/>
          </p:cNvSpPr>
          <p:nvPr/>
        </p:nvSpPr>
        <p:spPr bwMode="auto">
          <a:xfrm>
            <a:off x="6172201"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81" name="Rectangle 12"/>
          <p:cNvSpPr>
            <a:spLocks noChangeArrowheads="1"/>
          </p:cNvSpPr>
          <p:nvPr/>
        </p:nvSpPr>
        <p:spPr bwMode="auto">
          <a:xfrm>
            <a:off x="5695950" y="287229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4" name="Rectangle 12"/>
          <p:cNvSpPr>
            <a:spLocks noChangeArrowheads="1"/>
          </p:cNvSpPr>
          <p:nvPr/>
        </p:nvSpPr>
        <p:spPr bwMode="auto">
          <a:xfrm>
            <a:off x="7715251" y="2396426"/>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5" name="Rectangle 12"/>
          <p:cNvSpPr>
            <a:spLocks noChangeArrowheads="1"/>
          </p:cNvSpPr>
          <p:nvPr/>
        </p:nvSpPr>
        <p:spPr bwMode="auto">
          <a:xfrm>
            <a:off x="7277101" y="237708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6" name="Rectangle 12"/>
          <p:cNvSpPr>
            <a:spLocks noChangeArrowheads="1"/>
          </p:cNvSpPr>
          <p:nvPr/>
        </p:nvSpPr>
        <p:spPr bwMode="auto">
          <a:xfrm>
            <a:off x="6781800" y="241390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7" name="Rectangle 12"/>
          <p:cNvSpPr>
            <a:spLocks noChangeArrowheads="1"/>
          </p:cNvSpPr>
          <p:nvPr/>
        </p:nvSpPr>
        <p:spPr bwMode="auto">
          <a:xfrm>
            <a:off x="6343650" y="237708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8" name="Rectangle 12"/>
          <p:cNvSpPr>
            <a:spLocks noChangeArrowheads="1"/>
          </p:cNvSpPr>
          <p:nvPr/>
        </p:nvSpPr>
        <p:spPr bwMode="auto">
          <a:xfrm>
            <a:off x="5848350" y="235803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9" name="Rectangle 12"/>
          <p:cNvSpPr>
            <a:spLocks noChangeArrowheads="1"/>
          </p:cNvSpPr>
          <p:nvPr/>
        </p:nvSpPr>
        <p:spPr bwMode="auto">
          <a:xfrm>
            <a:off x="5410200" y="2396591"/>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0" name="Rectangle 12"/>
          <p:cNvSpPr>
            <a:spLocks noChangeArrowheads="1"/>
          </p:cNvSpPr>
          <p:nvPr/>
        </p:nvSpPr>
        <p:spPr bwMode="auto">
          <a:xfrm>
            <a:off x="4895851" y="235803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1" name="Rectangle 12"/>
          <p:cNvSpPr>
            <a:spLocks noChangeArrowheads="1"/>
          </p:cNvSpPr>
          <p:nvPr/>
        </p:nvSpPr>
        <p:spPr bwMode="auto">
          <a:xfrm>
            <a:off x="4457700" y="2342516"/>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2" name="Rectangle 12"/>
          <p:cNvSpPr>
            <a:spLocks noChangeArrowheads="1"/>
          </p:cNvSpPr>
          <p:nvPr/>
        </p:nvSpPr>
        <p:spPr bwMode="auto">
          <a:xfrm>
            <a:off x="3964146" y="235803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73" name="Rectangle 12"/>
          <p:cNvSpPr>
            <a:spLocks noChangeArrowheads="1"/>
          </p:cNvSpPr>
          <p:nvPr/>
        </p:nvSpPr>
        <p:spPr bwMode="auto">
          <a:xfrm>
            <a:off x="3503189" y="237708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0" name="Rectangle 12"/>
          <p:cNvSpPr>
            <a:spLocks noChangeArrowheads="1"/>
          </p:cNvSpPr>
          <p:nvPr/>
        </p:nvSpPr>
        <p:spPr bwMode="auto">
          <a:xfrm>
            <a:off x="6553200" y="184650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1" name="Rectangle 12"/>
          <p:cNvSpPr>
            <a:spLocks noChangeArrowheads="1"/>
          </p:cNvSpPr>
          <p:nvPr/>
        </p:nvSpPr>
        <p:spPr bwMode="auto">
          <a:xfrm>
            <a:off x="6096000" y="182454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62" name="Rectangle 12"/>
          <p:cNvSpPr>
            <a:spLocks noChangeArrowheads="1"/>
          </p:cNvSpPr>
          <p:nvPr/>
        </p:nvSpPr>
        <p:spPr bwMode="auto">
          <a:xfrm>
            <a:off x="5638800" y="1824544"/>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56" name="Rectangle 12"/>
          <p:cNvSpPr>
            <a:spLocks noChangeArrowheads="1"/>
          </p:cNvSpPr>
          <p:nvPr/>
        </p:nvSpPr>
        <p:spPr bwMode="auto">
          <a:xfrm>
            <a:off x="6610349" y="12954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57" name="Rectangle 12"/>
          <p:cNvSpPr>
            <a:spLocks noChangeArrowheads="1"/>
          </p:cNvSpPr>
          <p:nvPr/>
        </p:nvSpPr>
        <p:spPr bwMode="auto">
          <a:xfrm>
            <a:off x="6115051" y="131028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58" name="Rectangle 12"/>
          <p:cNvSpPr>
            <a:spLocks noChangeArrowheads="1"/>
          </p:cNvSpPr>
          <p:nvPr/>
        </p:nvSpPr>
        <p:spPr bwMode="auto">
          <a:xfrm>
            <a:off x="5638800" y="1310283"/>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59" name="Rectangle 12"/>
          <p:cNvSpPr>
            <a:spLocks noChangeArrowheads="1"/>
          </p:cNvSpPr>
          <p:nvPr/>
        </p:nvSpPr>
        <p:spPr bwMode="auto">
          <a:xfrm>
            <a:off x="7086600" y="12954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en-US" sz="3600" b="1">
              <a:solidFill>
                <a:srgbClr val="FFFF00"/>
              </a:solidFill>
              <a:cs typeface="Arial" panose="020B0604020202020204" pitchFamily="34" charset="0"/>
            </a:endParaRPr>
          </a:p>
        </p:txBody>
      </p:sp>
      <p:sp>
        <p:nvSpPr>
          <p:cNvPr id="54275" name="Rectangle 3"/>
          <p:cNvSpPr>
            <a:spLocks noChangeArrowheads="1"/>
          </p:cNvSpPr>
          <p:nvPr/>
        </p:nvSpPr>
        <p:spPr bwMode="auto">
          <a:xfrm>
            <a:off x="5638800" y="1295400"/>
            <a:ext cx="457200" cy="457200"/>
          </a:xfrm>
          <a:prstGeom prst="rect">
            <a:avLst/>
          </a:prstGeom>
          <a:solidFill>
            <a:srgbClr val="FF99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3300"/>
                </a:solidFill>
                <a:cs typeface="Arial" panose="020B0604020202020204" pitchFamily="34" charset="0"/>
              </a:rPr>
              <a:t>B</a:t>
            </a:r>
          </a:p>
        </p:txBody>
      </p:sp>
      <p:sp>
        <p:nvSpPr>
          <p:cNvPr id="54276" name="Rectangle 4"/>
          <p:cNvSpPr>
            <a:spLocks noChangeArrowheads="1"/>
          </p:cNvSpPr>
          <p:nvPr/>
        </p:nvSpPr>
        <p:spPr bwMode="auto">
          <a:xfrm>
            <a:off x="6096000" y="1828800"/>
            <a:ext cx="457200" cy="457200"/>
          </a:xfrm>
          <a:prstGeom prst="rect">
            <a:avLst/>
          </a:prstGeom>
          <a:solidFill>
            <a:srgbClr val="FF99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3300"/>
                </a:solidFill>
                <a:cs typeface="Arial" panose="020B0604020202020204" pitchFamily="34" charset="0"/>
              </a:rPr>
              <a:t>Ả</a:t>
            </a:r>
          </a:p>
        </p:txBody>
      </p:sp>
      <p:sp>
        <p:nvSpPr>
          <p:cNvPr id="54277" name="Rectangle 5"/>
          <p:cNvSpPr>
            <a:spLocks noChangeArrowheads="1"/>
          </p:cNvSpPr>
          <p:nvPr/>
        </p:nvSpPr>
        <p:spPr bwMode="auto">
          <a:xfrm>
            <a:off x="5715000" y="2895600"/>
            <a:ext cx="457200" cy="457200"/>
          </a:xfrm>
          <a:prstGeom prst="rect">
            <a:avLst/>
          </a:prstGeom>
          <a:solidFill>
            <a:srgbClr val="FF99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3300"/>
                </a:solidFill>
                <a:cs typeface="Arial" panose="020B0604020202020204" pitchFamily="34" charset="0"/>
              </a:rPr>
              <a:t>V</a:t>
            </a:r>
          </a:p>
        </p:txBody>
      </p:sp>
      <p:sp>
        <p:nvSpPr>
          <p:cNvPr id="54278" name="Rectangle 6"/>
          <p:cNvSpPr>
            <a:spLocks noChangeArrowheads="1"/>
          </p:cNvSpPr>
          <p:nvPr/>
        </p:nvSpPr>
        <p:spPr bwMode="auto">
          <a:xfrm>
            <a:off x="6705600" y="2362200"/>
            <a:ext cx="457200" cy="457200"/>
          </a:xfrm>
          <a:prstGeom prst="rect">
            <a:avLst/>
          </a:prstGeom>
          <a:solidFill>
            <a:srgbClr val="FF99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3300"/>
                </a:solidFill>
                <a:cs typeface="Arial" panose="020B0604020202020204" pitchFamily="34" charset="0"/>
              </a:rPr>
              <a:t>O</a:t>
            </a:r>
          </a:p>
        </p:txBody>
      </p:sp>
      <p:sp>
        <p:nvSpPr>
          <p:cNvPr id="54280" name="Rectangle 8"/>
          <p:cNvSpPr>
            <a:spLocks noChangeArrowheads="1"/>
          </p:cNvSpPr>
          <p:nvPr/>
        </p:nvSpPr>
        <p:spPr bwMode="auto">
          <a:xfrm>
            <a:off x="5638800" y="3429000"/>
            <a:ext cx="457200" cy="457200"/>
          </a:xfrm>
          <a:prstGeom prst="rect">
            <a:avLst/>
          </a:prstGeom>
          <a:solidFill>
            <a:srgbClr val="FF99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3300"/>
                </a:solidFill>
                <a:cs typeface="Arial" panose="020B0604020202020204" pitchFamily="34" charset="0"/>
              </a:rPr>
              <a:t>Ệ</a:t>
            </a:r>
          </a:p>
        </p:txBody>
      </p:sp>
      <p:sp>
        <p:nvSpPr>
          <p:cNvPr id="54282" name="Rectangle 10"/>
          <p:cNvSpPr>
            <a:spLocks noChangeArrowheads="1"/>
          </p:cNvSpPr>
          <p:nvPr/>
        </p:nvSpPr>
        <p:spPr bwMode="auto">
          <a:xfrm>
            <a:off x="6553200" y="12954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Ể</a:t>
            </a:r>
          </a:p>
        </p:txBody>
      </p:sp>
      <p:sp>
        <p:nvSpPr>
          <p:cNvPr id="54283" name="Rectangle 11"/>
          <p:cNvSpPr>
            <a:spLocks noChangeArrowheads="1"/>
          </p:cNvSpPr>
          <p:nvPr/>
        </p:nvSpPr>
        <p:spPr bwMode="auto">
          <a:xfrm>
            <a:off x="6096000" y="12954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I</a:t>
            </a:r>
          </a:p>
        </p:txBody>
      </p:sp>
      <p:sp>
        <p:nvSpPr>
          <p:cNvPr id="54284" name="Rectangle 12"/>
          <p:cNvSpPr>
            <a:spLocks noChangeArrowheads="1"/>
          </p:cNvSpPr>
          <p:nvPr/>
        </p:nvSpPr>
        <p:spPr bwMode="auto">
          <a:xfrm>
            <a:off x="7086600" y="12954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N</a:t>
            </a:r>
          </a:p>
        </p:txBody>
      </p:sp>
      <p:sp>
        <p:nvSpPr>
          <p:cNvPr id="54286" name="Rectangle 14"/>
          <p:cNvSpPr>
            <a:spLocks noChangeArrowheads="1"/>
          </p:cNvSpPr>
          <p:nvPr/>
        </p:nvSpPr>
        <p:spPr bwMode="auto">
          <a:xfrm>
            <a:off x="6553200" y="18288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O</a:t>
            </a:r>
          </a:p>
        </p:txBody>
      </p:sp>
      <p:sp>
        <p:nvSpPr>
          <p:cNvPr id="54287" name="Rectangle 15"/>
          <p:cNvSpPr>
            <a:spLocks noChangeArrowheads="1"/>
          </p:cNvSpPr>
          <p:nvPr/>
        </p:nvSpPr>
        <p:spPr bwMode="auto">
          <a:xfrm>
            <a:off x="3499432"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V</a:t>
            </a:r>
          </a:p>
        </p:txBody>
      </p:sp>
      <p:sp>
        <p:nvSpPr>
          <p:cNvPr id="54288" name="Rectangle 16"/>
          <p:cNvSpPr>
            <a:spLocks noChangeArrowheads="1"/>
          </p:cNvSpPr>
          <p:nvPr/>
        </p:nvSpPr>
        <p:spPr bwMode="auto">
          <a:xfrm>
            <a:off x="62484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L</a:t>
            </a:r>
          </a:p>
        </p:txBody>
      </p:sp>
      <p:sp>
        <p:nvSpPr>
          <p:cNvPr id="54289" name="Rectangle 17"/>
          <p:cNvSpPr>
            <a:spLocks noChangeArrowheads="1"/>
          </p:cNvSpPr>
          <p:nvPr/>
        </p:nvSpPr>
        <p:spPr bwMode="auto">
          <a:xfrm>
            <a:off x="53340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H</a:t>
            </a:r>
          </a:p>
        </p:txBody>
      </p:sp>
      <p:sp>
        <p:nvSpPr>
          <p:cNvPr id="54290" name="Rectangle 18"/>
          <p:cNvSpPr>
            <a:spLocks noChangeArrowheads="1"/>
          </p:cNvSpPr>
          <p:nvPr/>
        </p:nvSpPr>
        <p:spPr bwMode="auto">
          <a:xfrm>
            <a:off x="57912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Ạ</a:t>
            </a:r>
          </a:p>
        </p:txBody>
      </p:sp>
      <p:sp>
        <p:nvSpPr>
          <p:cNvPr id="54291" name="Rectangle 19"/>
          <p:cNvSpPr>
            <a:spLocks noChangeArrowheads="1"/>
          </p:cNvSpPr>
          <p:nvPr/>
        </p:nvSpPr>
        <p:spPr bwMode="auto">
          <a:xfrm>
            <a:off x="71628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N</a:t>
            </a:r>
          </a:p>
        </p:txBody>
      </p:sp>
      <p:sp>
        <p:nvSpPr>
          <p:cNvPr id="54292" name="Rectangle 20"/>
          <p:cNvSpPr>
            <a:spLocks noChangeArrowheads="1"/>
          </p:cNvSpPr>
          <p:nvPr/>
        </p:nvSpPr>
        <p:spPr bwMode="auto">
          <a:xfrm>
            <a:off x="70866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B</a:t>
            </a:r>
          </a:p>
        </p:txBody>
      </p:sp>
      <p:sp>
        <p:nvSpPr>
          <p:cNvPr id="54293" name="Rectangle 21"/>
          <p:cNvSpPr>
            <a:spLocks noChangeArrowheads="1"/>
          </p:cNvSpPr>
          <p:nvPr/>
        </p:nvSpPr>
        <p:spPr bwMode="auto">
          <a:xfrm>
            <a:off x="66294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N</a:t>
            </a:r>
          </a:p>
        </p:txBody>
      </p:sp>
      <p:sp>
        <p:nvSpPr>
          <p:cNvPr id="54294" name="Rectangle 22"/>
          <p:cNvSpPr>
            <a:spLocks noChangeArrowheads="1"/>
          </p:cNvSpPr>
          <p:nvPr/>
        </p:nvSpPr>
        <p:spPr bwMode="auto">
          <a:xfrm>
            <a:off x="61722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E</a:t>
            </a:r>
          </a:p>
        </p:txBody>
      </p:sp>
      <p:sp>
        <p:nvSpPr>
          <p:cNvPr id="54295" name="Rectangle 23"/>
          <p:cNvSpPr>
            <a:spLocks noChangeArrowheads="1"/>
          </p:cNvSpPr>
          <p:nvPr/>
        </p:nvSpPr>
        <p:spPr bwMode="auto">
          <a:xfrm>
            <a:off x="80010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Ể</a:t>
            </a:r>
          </a:p>
        </p:txBody>
      </p:sp>
      <p:sp>
        <p:nvSpPr>
          <p:cNvPr id="54296" name="Rectangle 24"/>
          <p:cNvSpPr>
            <a:spLocks noChangeArrowheads="1"/>
          </p:cNvSpPr>
          <p:nvPr/>
        </p:nvSpPr>
        <p:spPr bwMode="auto">
          <a:xfrm>
            <a:off x="84582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N</a:t>
            </a:r>
          </a:p>
        </p:txBody>
      </p:sp>
      <p:sp>
        <p:nvSpPr>
          <p:cNvPr id="54297" name="Rectangle 25"/>
          <p:cNvSpPr>
            <a:spLocks noChangeArrowheads="1"/>
          </p:cNvSpPr>
          <p:nvPr/>
        </p:nvSpPr>
        <p:spPr bwMode="auto">
          <a:xfrm>
            <a:off x="7467600" y="34290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M</a:t>
            </a:r>
          </a:p>
        </p:txBody>
      </p:sp>
      <p:sp>
        <p:nvSpPr>
          <p:cNvPr id="54298" name="Rectangle 26"/>
          <p:cNvSpPr>
            <a:spLocks noChangeArrowheads="1"/>
          </p:cNvSpPr>
          <p:nvPr/>
        </p:nvSpPr>
        <p:spPr bwMode="auto">
          <a:xfrm>
            <a:off x="4724400" y="34290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V</a:t>
            </a:r>
          </a:p>
        </p:txBody>
      </p:sp>
      <p:sp>
        <p:nvSpPr>
          <p:cNvPr id="54299" name="Rectangle 27"/>
          <p:cNvSpPr>
            <a:spLocks noChangeArrowheads="1"/>
          </p:cNvSpPr>
          <p:nvPr/>
        </p:nvSpPr>
        <p:spPr bwMode="auto">
          <a:xfrm>
            <a:off x="6553200" y="34290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N</a:t>
            </a:r>
          </a:p>
        </p:txBody>
      </p:sp>
      <p:sp>
        <p:nvSpPr>
          <p:cNvPr id="54300" name="Rectangle 28"/>
          <p:cNvSpPr>
            <a:spLocks noChangeArrowheads="1"/>
          </p:cNvSpPr>
          <p:nvPr/>
        </p:nvSpPr>
        <p:spPr bwMode="auto">
          <a:xfrm>
            <a:off x="6096000" y="34290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T</a:t>
            </a:r>
          </a:p>
        </p:txBody>
      </p:sp>
      <p:sp>
        <p:nvSpPr>
          <p:cNvPr id="54301" name="Rectangle 29"/>
          <p:cNvSpPr>
            <a:spLocks noChangeArrowheads="1"/>
          </p:cNvSpPr>
          <p:nvPr/>
        </p:nvSpPr>
        <p:spPr bwMode="auto">
          <a:xfrm>
            <a:off x="7010400" y="34290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A</a:t>
            </a:r>
          </a:p>
        </p:txBody>
      </p:sp>
      <p:sp>
        <p:nvSpPr>
          <p:cNvPr id="32794" name="Text Box 35"/>
          <p:cNvSpPr txBox="1">
            <a:spLocks noChangeArrowheads="1"/>
          </p:cNvSpPr>
          <p:nvPr/>
        </p:nvSpPr>
        <p:spPr bwMode="auto">
          <a:xfrm>
            <a:off x="10096501" y="1021139"/>
            <a:ext cx="609600" cy="3139321"/>
          </a:xfrm>
          <a:prstGeom prst="rect">
            <a:avLst/>
          </a:prstGeom>
          <a:solidFill>
            <a:srgbClr val="CCFFFF"/>
          </a:solidFill>
          <a:ln w="9525">
            <a:solidFill>
              <a:srgbClr val="0000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600" b="1">
                <a:solidFill>
                  <a:srgbClr val="000099"/>
                </a:solidFill>
                <a:cs typeface="Arial" panose="020B0604020202020204" pitchFamily="34" charset="0"/>
              </a:rPr>
              <a:t>G</a:t>
            </a:r>
          </a:p>
          <a:p>
            <a:pPr algn="ctr">
              <a:spcBef>
                <a:spcPct val="50000"/>
              </a:spcBef>
            </a:pPr>
            <a:r>
              <a:rPr lang="en-US" sz="3600" b="1">
                <a:solidFill>
                  <a:srgbClr val="000099"/>
                </a:solidFill>
                <a:cs typeface="Arial" panose="020B0604020202020204" pitchFamily="34" charset="0"/>
              </a:rPr>
              <a:t>I</a:t>
            </a:r>
          </a:p>
          <a:p>
            <a:pPr algn="ctr">
              <a:spcBef>
                <a:spcPct val="50000"/>
              </a:spcBef>
            </a:pPr>
            <a:r>
              <a:rPr lang="en-US" sz="3600" b="1">
                <a:solidFill>
                  <a:srgbClr val="000099"/>
                </a:solidFill>
                <a:cs typeface="Arial" panose="020B0604020202020204" pitchFamily="34" charset="0"/>
              </a:rPr>
              <a:t>Ả</a:t>
            </a:r>
          </a:p>
          <a:p>
            <a:pPr algn="ctr">
              <a:spcBef>
                <a:spcPct val="50000"/>
              </a:spcBef>
            </a:pPr>
            <a:r>
              <a:rPr lang="en-US" sz="3600" b="1">
                <a:solidFill>
                  <a:srgbClr val="000099"/>
                </a:solidFill>
                <a:cs typeface="Arial" panose="020B0604020202020204" pitchFamily="34" charset="0"/>
              </a:rPr>
              <a:t>I</a:t>
            </a:r>
          </a:p>
        </p:txBody>
      </p:sp>
      <p:sp>
        <p:nvSpPr>
          <p:cNvPr id="54308" name="Text Box 36"/>
          <p:cNvSpPr txBox="1">
            <a:spLocks noChangeArrowheads="1"/>
          </p:cNvSpPr>
          <p:nvPr/>
        </p:nvSpPr>
        <p:spPr bwMode="auto">
          <a:xfrm>
            <a:off x="10972799" y="1157883"/>
            <a:ext cx="685800" cy="3139321"/>
          </a:xfrm>
          <a:prstGeom prst="rect">
            <a:avLst/>
          </a:prstGeom>
          <a:solidFill>
            <a:srgbClr val="CCFFFF"/>
          </a:solidFill>
          <a:ln w="9525">
            <a:solidFill>
              <a:srgbClr val="000099"/>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3600" b="1">
                <a:solidFill>
                  <a:srgbClr val="000099"/>
                </a:solidFill>
                <a:cs typeface="Arial" panose="020B0604020202020204" pitchFamily="34" charset="0"/>
              </a:rPr>
              <a:t>Ô  </a:t>
            </a:r>
          </a:p>
          <a:p>
            <a:pPr algn="ctr">
              <a:spcBef>
                <a:spcPct val="50000"/>
              </a:spcBef>
            </a:pPr>
            <a:r>
              <a:rPr lang="en-US" sz="3600" b="1">
                <a:solidFill>
                  <a:srgbClr val="000099"/>
                </a:solidFill>
                <a:cs typeface="Arial" panose="020B0604020202020204" pitchFamily="34" charset="0"/>
              </a:rPr>
              <a:t>C</a:t>
            </a:r>
          </a:p>
          <a:p>
            <a:pPr algn="ctr">
              <a:spcBef>
                <a:spcPct val="50000"/>
              </a:spcBef>
            </a:pPr>
            <a:r>
              <a:rPr lang="en-US" sz="3600" b="1">
                <a:solidFill>
                  <a:srgbClr val="000099"/>
                </a:solidFill>
                <a:cs typeface="Arial" panose="020B0604020202020204" pitchFamily="34" charset="0"/>
              </a:rPr>
              <a:t>H</a:t>
            </a:r>
          </a:p>
          <a:p>
            <a:pPr algn="ctr">
              <a:spcBef>
                <a:spcPct val="50000"/>
              </a:spcBef>
            </a:pPr>
            <a:r>
              <a:rPr lang="en-US" sz="3600" b="1">
                <a:solidFill>
                  <a:srgbClr val="000099"/>
                </a:solidFill>
                <a:cs typeface="Arial" panose="020B0604020202020204" pitchFamily="34" charset="0"/>
              </a:rPr>
              <a:t>Ữ</a:t>
            </a:r>
          </a:p>
        </p:txBody>
      </p:sp>
      <p:sp>
        <p:nvSpPr>
          <p:cNvPr id="54310" name="AutoShape 38"/>
          <p:cNvSpPr>
            <a:spLocks noChangeArrowheads="1"/>
          </p:cNvSpPr>
          <p:nvPr/>
        </p:nvSpPr>
        <p:spPr bwMode="auto">
          <a:xfrm>
            <a:off x="2865012" y="1387846"/>
            <a:ext cx="381000" cy="3048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6600FF"/>
                </a:solidFill>
                <a:cs typeface="Arial" panose="020B0604020202020204" pitchFamily="34" charset="0"/>
              </a:rPr>
              <a:t>1</a:t>
            </a:r>
          </a:p>
        </p:txBody>
      </p:sp>
      <p:sp>
        <p:nvSpPr>
          <p:cNvPr id="54311" name="AutoShape 39"/>
          <p:cNvSpPr>
            <a:spLocks noChangeArrowheads="1"/>
          </p:cNvSpPr>
          <p:nvPr/>
        </p:nvSpPr>
        <p:spPr bwMode="auto">
          <a:xfrm>
            <a:off x="2840194" y="1838888"/>
            <a:ext cx="381000" cy="3048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6600FF"/>
                </a:solidFill>
                <a:cs typeface="Arial" panose="020B0604020202020204" pitchFamily="34" charset="0"/>
              </a:rPr>
              <a:t>2</a:t>
            </a:r>
          </a:p>
        </p:txBody>
      </p:sp>
      <p:sp>
        <p:nvSpPr>
          <p:cNvPr id="54312" name="AutoShape 40"/>
          <p:cNvSpPr>
            <a:spLocks noChangeArrowheads="1"/>
          </p:cNvSpPr>
          <p:nvPr/>
        </p:nvSpPr>
        <p:spPr bwMode="auto">
          <a:xfrm>
            <a:off x="2819400" y="2590800"/>
            <a:ext cx="381000" cy="3048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6600FF"/>
                </a:solidFill>
                <a:cs typeface="Arial" panose="020B0604020202020204" pitchFamily="34" charset="0"/>
              </a:rPr>
              <a:t>3</a:t>
            </a:r>
          </a:p>
        </p:txBody>
      </p:sp>
      <p:sp>
        <p:nvSpPr>
          <p:cNvPr id="54313" name="AutoShape 41"/>
          <p:cNvSpPr>
            <a:spLocks noChangeArrowheads="1"/>
          </p:cNvSpPr>
          <p:nvPr/>
        </p:nvSpPr>
        <p:spPr bwMode="auto">
          <a:xfrm>
            <a:off x="2865012" y="3068062"/>
            <a:ext cx="381000" cy="3048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6600FF"/>
                </a:solidFill>
                <a:cs typeface="Arial" panose="020B0604020202020204" pitchFamily="34" charset="0"/>
              </a:rPr>
              <a:t>4</a:t>
            </a:r>
          </a:p>
        </p:txBody>
      </p:sp>
      <p:sp>
        <p:nvSpPr>
          <p:cNvPr id="54314" name="AutoShape 42"/>
          <p:cNvSpPr>
            <a:spLocks noChangeArrowheads="1"/>
          </p:cNvSpPr>
          <p:nvPr/>
        </p:nvSpPr>
        <p:spPr bwMode="auto">
          <a:xfrm>
            <a:off x="2937456" y="3505200"/>
            <a:ext cx="381000" cy="304800"/>
          </a:xfrm>
          <a:prstGeom prst="flowChartAlternateProcess">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6600FF"/>
                </a:solidFill>
                <a:cs typeface="Arial" panose="020B0604020202020204" pitchFamily="34" charset="0"/>
              </a:rPr>
              <a:t>5</a:t>
            </a:r>
          </a:p>
        </p:txBody>
      </p:sp>
      <p:sp>
        <p:nvSpPr>
          <p:cNvPr id="54334" name="Rectangle 62"/>
          <p:cNvSpPr>
            <a:spLocks noChangeArrowheads="1"/>
          </p:cNvSpPr>
          <p:nvPr/>
        </p:nvSpPr>
        <p:spPr bwMode="auto">
          <a:xfrm>
            <a:off x="5638800" y="18288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Đ</a:t>
            </a:r>
          </a:p>
        </p:txBody>
      </p:sp>
      <p:sp>
        <p:nvSpPr>
          <p:cNvPr id="54335" name="Rectangle 63"/>
          <p:cNvSpPr>
            <a:spLocks noChangeArrowheads="1"/>
          </p:cNvSpPr>
          <p:nvPr/>
        </p:nvSpPr>
        <p:spPr bwMode="auto">
          <a:xfrm>
            <a:off x="7543800" y="28956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I</a:t>
            </a:r>
          </a:p>
        </p:txBody>
      </p:sp>
      <p:sp>
        <p:nvSpPr>
          <p:cNvPr id="32804" name="Rectangle 65"/>
          <p:cNvSpPr>
            <a:spLocks noChangeArrowheads="1"/>
          </p:cNvSpPr>
          <p:nvPr/>
        </p:nvSpPr>
        <p:spPr bwMode="auto">
          <a:xfrm>
            <a:off x="1219200" y="2224773"/>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sz="3600">
              <a:cs typeface="Arial" panose="020B0604020202020204" pitchFamily="34" charset="0"/>
            </a:endParaRPr>
          </a:p>
        </p:txBody>
      </p:sp>
      <p:sp>
        <p:nvSpPr>
          <p:cNvPr id="54338" name="WordArt 66"/>
          <p:cNvSpPr>
            <a:spLocks noChangeArrowheads="1" noChangeShapeType="1" noTextEdit="1"/>
          </p:cNvSpPr>
          <p:nvPr/>
        </p:nvSpPr>
        <p:spPr bwMode="auto">
          <a:xfrm>
            <a:off x="3505200" y="304800"/>
            <a:ext cx="1943100" cy="476250"/>
          </a:xfrm>
          <a:prstGeom prst="rect">
            <a:avLst/>
          </a:prstGeom>
        </p:spPr>
        <p:txBody>
          <a:bodyPr wrap="none" fromWordArt="1">
            <a:prstTxWarp prst="textPlain">
              <a:avLst>
                <a:gd name="adj" fmla="val 5000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Arial" panose="020B0604020202020204" pitchFamily="34" charset="0"/>
              </a:rPr>
              <a:t>TRÒ CHƠI</a:t>
            </a:r>
          </a:p>
        </p:txBody>
      </p:sp>
      <p:sp>
        <p:nvSpPr>
          <p:cNvPr id="54339" name="WordArt 67"/>
          <p:cNvSpPr>
            <a:spLocks noChangeArrowheads="1" noChangeShapeType="1" noTextEdit="1"/>
          </p:cNvSpPr>
          <p:nvPr/>
        </p:nvSpPr>
        <p:spPr bwMode="auto">
          <a:xfrm>
            <a:off x="5943601" y="457200"/>
            <a:ext cx="2200275" cy="342900"/>
          </a:xfrm>
          <a:prstGeom prst="rect">
            <a:avLst/>
          </a:prstGeom>
        </p:spPr>
        <p:txBody>
          <a:bodyPr wrap="none" fromWordArt="1">
            <a:prstTxWarp prst="textPlain">
              <a:avLst>
                <a:gd name="adj" fmla="val 50000"/>
              </a:avLst>
            </a:prstTxWarp>
          </a:bodyPr>
          <a:lstStyle/>
          <a:p>
            <a:pPr algn="ctr"/>
            <a:r>
              <a:rPr lang="vi-VN" sz="3600" b="1" kern="10">
                <a:ln w="19050">
                  <a:solidFill>
                    <a:srgbClr val="66FF66"/>
                  </a:solidFill>
                  <a:round/>
                  <a:headEnd/>
                  <a:tailEnd/>
                </a:ln>
                <a:solidFill>
                  <a:srgbClr val="008000"/>
                </a:solidFill>
                <a:effectLst>
                  <a:outerShdw dist="35921" dir="2700000" algn="ctr" rotWithShape="0">
                    <a:srgbClr val="990000"/>
                  </a:outerShdw>
                </a:effectLst>
                <a:cs typeface="Arial" panose="020B0604020202020204" pitchFamily="34" charset="0"/>
              </a:rPr>
              <a:t>Ô CHỮ KÌ DIỆU</a:t>
            </a:r>
          </a:p>
        </p:txBody>
      </p:sp>
      <p:pic>
        <p:nvPicPr>
          <p:cNvPr id="54340" name="Picture 68" descr="0003-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9099" y="402015"/>
            <a:ext cx="121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341" name="Rectangle 69"/>
          <p:cNvSpPr>
            <a:spLocks noChangeArrowheads="1"/>
          </p:cNvSpPr>
          <p:nvPr/>
        </p:nvSpPr>
        <p:spPr bwMode="auto">
          <a:xfrm>
            <a:off x="76200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G</a:t>
            </a:r>
          </a:p>
        </p:txBody>
      </p:sp>
      <p:sp>
        <p:nvSpPr>
          <p:cNvPr id="54342" name="Rectangle 70"/>
          <p:cNvSpPr>
            <a:spLocks noChangeArrowheads="1"/>
          </p:cNvSpPr>
          <p:nvPr/>
        </p:nvSpPr>
        <p:spPr bwMode="auto">
          <a:xfrm>
            <a:off x="39624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Ị</a:t>
            </a:r>
          </a:p>
        </p:txBody>
      </p:sp>
      <p:sp>
        <p:nvSpPr>
          <p:cNvPr id="54345" name="Rectangle 73"/>
          <p:cNvSpPr>
            <a:spLocks noChangeArrowheads="1"/>
          </p:cNvSpPr>
          <p:nvPr/>
        </p:nvSpPr>
        <p:spPr bwMode="auto">
          <a:xfrm>
            <a:off x="44196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N</a:t>
            </a:r>
          </a:p>
        </p:txBody>
      </p:sp>
      <p:sp>
        <p:nvSpPr>
          <p:cNvPr id="54347" name="Rectangle 75"/>
          <p:cNvSpPr>
            <a:spLocks noChangeArrowheads="1"/>
          </p:cNvSpPr>
          <p:nvPr/>
        </p:nvSpPr>
        <p:spPr bwMode="auto">
          <a:xfrm>
            <a:off x="5181600" y="34290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I</a:t>
            </a:r>
          </a:p>
        </p:txBody>
      </p:sp>
      <p:sp>
        <p:nvSpPr>
          <p:cNvPr id="54348" name="Rectangle 76"/>
          <p:cNvSpPr>
            <a:spLocks noChangeArrowheads="1"/>
          </p:cNvSpPr>
          <p:nvPr/>
        </p:nvSpPr>
        <p:spPr bwMode="auto">
          <a:xfrm>
            <a:off x="4876800" y="2362200"/>
            <a:ext cx="457200" cy="457200"/>
          </a:xfrm>
          <a:prstGeom prst="rect">
            <a:avLst/>
          </a:prstGeom>
          <a:solidFill>
            <a:srgbClr val="3333FF"/>
          </a:solidFill>
          <a:ln w="28575">
            <a:solidFill>
              <a:srgbClr val="00FF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3600" b="1">
                <a:solidFill>
                  <a:srgbClr val="FFFF00"/>
                </a:solidFill>
                <a:cs typeface="Arial" panose="020B0604020202020204" pitchFamily="34" charset="0"/>
              </a:rPr>
              <a:t>H</a:t>
            </a:r>
          </a:p>
        </p:txBody>
      </p:sp>
      <p:sp>
        <p:nvSpPr>
          <p:cNvPr id="2" name="Hình chữ nhật 1"/>
          <p:cNvSpPr/>
          <p:nvPr/>
        </p:nvSpPr>
        <p:spPr>
          <a:xfrm>
            <a:off x="427748" y="4501805"/>
            <a:ext cx="11138885" cy="1323439"/>
          </a:xfrm>
          <a:prstGeom prst="rect">
            <a:avLst/>
          </a:prstGeom>
        </p:spPr>
        <p:txBody>
          <a:bodyPr wrap="square">
            <a:spAutoFit/>
          </a:bodyPr>
          <a:lstStyle/>
          <a:p>
            <a:r>
              <a:rPr lang="en-US" sz="4000" b="1">
                <a:cs typeface="Arial" panose="020B0604020202020204" pitchFamily="34" charset="0"/>
              </a:rPr>
              <a:t>Ô số 1:</a:t>
            </a:r>
            <a:r>
              <a:rPr lang="en-US" sz="4000" b="1" i="1">
                <a:cs typeface="Arial" panose="020B0604020202020204" pitchFamily="34" charset="0"/>
              </a:rPr>
              <a:t> (Có 4 chữ cái) </a:t>
            </a:r>
            <a:r>
              <a:rPr lang="en-US" sz="4000" b="1">
                <a:cs typeface="Arial" panose="020B0604020202020204" pitchFamily="34" charset="0"/>
              </a:rPr>
              <a:t>Đây là một bộ phận của đại dương.</a:t>
            </a:r>
            <a:endParaRPr lang="vi-VN" sz="4000">
              <a:cs typeface="Arial" panose="020B0604020202020204" pitchFamily="34" charset="0"/>
            </a:endParaRPr>
          </a:p>
        </p:txBody>
      </p:sp>
      <p:sp>
        <p:nvSpPr>
          <p:cNvPr id="3" name="Hình chữ nhật 2"/>
          <p:cNvSpPr/>
          <p:nvPr/>
        </p:nvSpPr>
        <p:spPr>
          <a:xfrm>
            <a:off x="133350" y="4305631"/>
            <a:ext cx="11620499" cy="1938992"/>
          </a:xfrm>
          <a:prstGeom prst="rect">
            <a:avLst/>
          </a:prstGeom>
          <a:solidFill>
            <a:schemeClr val="bg1"/>
          </a:solidFill>
        </p:spPr>
        <p:txBody>
          <a:bodyPr wrap="square">
            <a:spAutoFit/>
          </a:bodyPr>
          <a:lstStyle/>
          <a:p>
            <a:r>
              <a:rPr lang="en-US" sz="4000" b="1">
                <a:cs typeface="Arial" panose="020B0604020202020204" pitchFamily="34" charset="0"/>
              </a:rPr>
              <a:t>Ô số 2:</a:t>
            </a:r>
            <a:r>
              <a:rPr lang="en-US" sz="4000" b="1" i="1">
                <a:cs typeface="Arial" panose="020B0604020202020204" pitchFamily="34" charset="0"/>
              </a:rPr>
              <a:t> </a:t>
            </a:r>
            <a:r>
              <a:rPr lang="en-US" sz="4000" b="1">
                <a:cs typeface="Arial" panose="020B0604020202020204" pitchFamily="34" charset="0"/>
              </a:rPr>
              <a:t>Vùng đất hình thành một cách tự nhiên có nước biển bao bọc, khi thủy triều lên cao nhất vùng đất này vẫn ở trên mặt nước.</a:t>
            </a:r>
            <a:endParaRPr lang="vi-VN" sz="4000"/>
          </a:p>
        </p:txBody>
      </p:sp>
      <p:sp>
        <p:nvSpPr>
          <p:cNvPr id="4" name="Hình chữ nhật 3"/>
          <p:cNvSpPr/>
          <p:nvPr/>
        </p:nvSpPr>
        <p:spPr>
          <a:xfrm>
            <a:off x="146132" y="4351231"/>
            <a:ext cx="11658599" cy="1938992"/>
          </a:xfrm>
          <a:prstGeom prst="rect">
            <a:avLst/>
          </a:prstGeom>
          <a:solidFill>
            <a:schemeClr val="bg1"/>
          </a:solidFill>
        </p:spPr>
        <p:txBody>
          <a:bodyPr wrap="square">
            <a:spAutoFit/>
          </a:bodyPr>
          <a:lstStyle/>
          <a:p>
            <a:r>
              <a:rPr lang="en-US" sz="4000">
                <a:cs typeface="Arial" panose="020B0604020202020204" pitchFamily="34" charset="0"/>
              </a:rPr>
              <a:t> </a:t>
            </a:r>
            <a:r>
              <a:rPr lang="en-US" sz="4000" b="1">
                <a:cs typeface="Arial" panose="020B0604020202020204" pitchFamily="34" charset="0"/>
              </a:rPr>
              <a:t>Ô số 3:</a:t>
            </a:r>
            <a:r>
              <a:rPr lang="en-US" sz="4000" b="1" i="1">
                <a:cs typeface="Arial" panose="020B0604020202020204" pitchFamily="34" charset="0"/>
              </a:rPr>
              <a:t> (Có 10 chữ cái) </a:t>
            </a:r>
            <a:r>
              <a:rPr lang="en-US" sz="4000" b="1">
                <a:cs typeface="Arial" panose="020B0604020202020204" pitchFamily="34" charset="0"/>
              </a:rPr>
              <a:t>Đây là một kì quan thiên nhiên thế giới. (Ở Quảng Ninh)</a:t>
            </a:r>
          </a:p>
          <a:p>
            <a:r>
              <a:rPr lang="en-US" sz="4000">
                <a:cs typeface="Arial" panose="020B0604020202020204" pitchFamily="34" charset="0"/>
              </a:rPr>
              <a:t> </a:t>
            </a:r>
            <a:endParaRPr lang="vi-VN" sz="4000"/>
          </a:p>
        </p:txBody>
      </p:sp>
      <p:sp>
        <p:nvSpPr>
          <p:cNvPr id="5" name="Hình chữ nhật 4"/>
          <p:cNvSpPr/>
          <p:nvPr/>
        </p:nvSpPr>
        <p:spPr>
          <a:xfrm>
            <a:off x="133350" y="4459996"/>
            <a:ext cx="11506199" cy="1323439"/>
          </a:xfrm>
          <a:prstGeom prst="rect">
            <a:avLst/>
          </a:prstGeom>
          <a:solidFill>
            <a:schemeClr val="bg1"/>
          </a:solidFill>
        </p:spPr>
        <p:txBody>
          <a:bodyPr wrap="square">
            <a:spAutoFit/>
          </a:bodyPr>
          <a:lstStyle/>
          <a:p>
            <a:r>
              <a:rPr lang="en-US" sz="4000" b="1">
                <a:cs typeface="Arial" panose="020B0604020202020204" pitchFamily="34" charset="0"/>
              </a:rPr>
              <a:t>Ô số 4:</a:t>
            </a:r>
            <a:r>
              <a:rPr lang="en-US" sz="4000" b="1" i="1">
                <a:cs typeface="Arial" panose="020B0604020202020204" pitchFamily="34" charset="0"/>
              </a:rPr>
              <a:t> (Có 7 chữ cái) </a:t>
            </a:r>
            <a:r>
              <a:rPr lang="en-US" sz="4000" b="1">
                <a:cs typeface="Arial" panose="020B0604020202020204" pitchFamily="34" charset="0"/>
              </a:rPr>
              <a:t>Phần đất liền giáp biển gọi là gì?</a:t>
            </a:r>
            <a:endParaRPr lang="vi-VN" sz="4000"/>
          </a:p>
        </p:txBody>
      </p:sp>
      <p:sp>
        <p:nvSpPr>
          <p:cNvPr id="6" name="Hình chữ nhật 5"/>
          <p:cNvSpPr/>
          <p:nvPr/>
        </p:nvSpPr>
        <p:spPr>
          <a:xfrm>
            <a:off x="95251" y="4408292"/>
            <a:ext cx="11658598" cy="1323439"/>
          </a:xfrm>
          <a:prstGeom prst="rect">
            <a:avLst/>
          </a:prstGeom>
        </p:spPr>
        <p:txBody>
          <a:bodyPr wrap="square">
            <a:spAutoFit/>
          </a:bodyPr>
          <a:lstStyle/>
          <a:p>
            <a:r>
              <a:rPr lang="en-US" sz="4000" b="1">
                <a:cs typeface="Arial" panose="020B0604020202020204" pitchFamily="34" charset="0"/>
              </a:rPr>
              <a:t>Ô số 5:</a:t>
            </a:r>
            <a:r>
              <a:rPr lang="en-US" sz="4000" b="1" i="1">
                <a:cs typeface="Arial" panose="020B0604020202020204" pitchFamily="34" charset="0"/>
              </a:rPr>
              <a:t> (</a:t>
            </a:r>
            <a:r>
              <a:rPr lang="en-US" sz="4000" i="1">
                <a:cs typeface="Arial" panose="020B0604020202020204" pitchFamily="34" charset="0"/>
              </a:rPr>
              <a:t>Có</a:t>
            </a:r>
            <a:r>
              <a:rPr lang="en-US" sz="4000" b="1" i="1">
                <a:cs typeface="Arial" panose="020B0604020202020204" pitchFamily="34" charset="0"/>
              </a:rPr>
              <a:t> 7 chữ cái) </a:t>
            </a:r>
            <a:r>
              <a:rPr lang="en-US" sz="4000" b="1">
                <a:cs typeface="Arial" panose="020B0604020202020204" pitchFamily="34" charset="0"/>
              </a:rPr>
              <a:t>Hoàng Sa, Trường Sa thuộc chủ quyền của quốc gia nào?</a:t>
            </a:r>
            <a:endParaRPr lang="vi-VN" sz="4000"/>
          </a:p>
        </p:txBody>
      </p:sp>
      <p:sp>
        <p:nvSpPr>
          <p:cNvPr id="7" name="Hình Bầu dục 6"/>
          <p:cNvSpPr/>
          <p:nvPr/>
        </p:nvSpPr>
        <p:spPr>
          <a:xfrm>
            <a:off x="2057400" y="1278315"/>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1</a:t>
            </a:r>
            <a:endParaRPr lang="vi-VN" sz="4000">
              <a:solidFill>
                <a:srgbClr val="FF0000"/>
              </a:solidFill>
            </a:endParaRPr>
          </a:p>
        </p:txBody>
      </p:sp>
      <p:sp>
        <p:nvSpPr>
          <p:cNvPr id="52" name="Hình Bầu dục 51"/>
          <p:cNvSpPr/>
          <p:nvPr/>
        </p:nvSpPr>
        <p:spPr>
          <a:xfrm>
            <a:off x="1773447" y="1889314"/>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2</a:t>
            </a:r>
            <a:endParaRPr lang="vi-VN" sz="4000">
              <a:solidFill>
                <a:srgbClr val="FF0000"/>
              </a:solidFill>
            </a:endParaRPr>
          </a:p>
        </p:txBody>
      </p:sp>
      <p:sp>
        <p:nvSpPr>
          <p:cNvPr id="53" name="Hình Bầu dục 52"/>
          <p:cNvSpPr/>
          <p:nvPr/>
        </p:nvSpPr>
        <p:spPr>
          <a:xfrm>
            <a:off x="2270760" y="243209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3</a:t>
            </a:r>
            <a:endParaRPr lang="vi-VN" sz="4000">
              <a:solidFill>
                <a:srgbClr val="FF0000"/>
              </a:solidFill>
            </a:endParaRPr>
          </a:p>
        </p:txBody>
      </p:sp>
      <p:sp>
        <p:nvSpPr>
          <p:cNvPr id="54" name="Hình Bầu dục 53"/>
          <p:cNvSpPr/>
          <p:nvPr/>
        </p:nvSpPr>
        <p:spPr>
          <a:xfrm>
            <a:off x="1691640" y="2926080"/>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4</a:t>
            </a:r>
            <a:endParaRPr lang="vi-VN" sz="4000">
              <a:solidFill>
                <a:srgbClr val="FF0000"/>
              </a:solidFill>
            </a:endParaRPr>
          </a:p>
        </p:txBody>
      </p:sp>
      <p:sp>
        <p:nvSpPr>
          <p:cNvPr id="55" name="Hình Bầu dục 54"/>
          <p:cNvSpPr/>
          <p:nvPr/>
        </p:nvSpPr>
        <p:spPr>
          <a:xfrm>
            <a:off x="2314548" y="3428613"/>
            <a:ext cx="548640" cy="5486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0000"/>
                </a:solidFill>
              </a:rPr>
              <a:t>5</a:t>
            </a:r>
            <a:endParaRPr lang="vi-VN" sz="400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54310"/>
                    </p:tgtEl>
                  </p:cond>
                </p:stCondLst>
                <p:endSync evt="end" delay="0">
                  <p:rtn val="all"/>
                </p:endSync>
                <p:childTnLst>
                  <p:par>
                    <p:cTn id="9" fill="hold">
                      <p:stCondLst>
                        <p:cond delay="0"/>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54275"/>
                                        </p:tgtEl>
                                        <p:attrNameLst>
                                          <p:attrName>style.visibility</p:attrName>
                                        </p:attrNameLst>
                                      </p:cBhvr>
                                      <p:to>
                                        <p:strVal val="visible"/>
                                      </p:to>
                                    </p:set>
                                    <p:animEffect transition="in" filter="randombar(horizontal)">
                                      <p:cBhvr>
                                        <p:cTn id="18" dur="500"/>
                                        <p:tgtEl>
                                          <p:spTgt spid="5427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4283"/>
                                        </p:tgtEl>
                                        <p:attrNameLst>
                                          <p:attrName>style.visibility</p:attrName>
                                        </p:attrNameLst>
                                      </p:cBhvr>
                                      <p:to>
                                        <p:strVal val="visible"/>
                                      </p:to>
                                    </p:set>
                                    <p:animEffect transition="in" filter="randombar(horizontal)">
                                      <p:cBhvr>
                                        <p:cTn id="21" dur="500"/>
                                        <p:tgtEl>
                                          <p:spTgt spid="54283"/>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4282"/>
                                        </p:tgtEl>
                                        <p:attrNameLst>
                                          <p:attrName>style.visibility</p:attrName>
                                        </p:attrNameLst>
                                      </p:cBhvr>
                                      <p:to>
                                        <p:strVal val="visible"/>
                                      </p:to>
                                    </p:set>
                                    <p:animEffect transition="in" filter="randombar(horizontal)">
                                      <p:cBhvr>
                                        <p:cTn id="24" dur="500"/>
                                        <p:tgtEl>
                                          <p:spTgt spid="5428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4284"/>
                                        </p:tgtEl>
                                        <p:attrNameLst>
                                          <p:attrName>style.visibility</p:attrName>
                                        </p:attrNameLst>
                                      </p:cBhvr>
                                      <p:to>
                                        <p:strVal val="visible"/>
                                      </p:to>
                                    </p:set>
                                    <p:animEffect transition="in" filter="randombar(horizontal)">
                                      <p:cBhvr>
                                        <p:cTn id="27" dur="500"/>
                                        <p:tgtEl>
                                          <p:spTgt spid="54284"/>
                                        </p:tgtEl>
                                      </p:cBhvr>
                                    </p:animEffect>
                                  </p:childTnLst>
                                </p:cTn>
                              </p:par>
                            </p:childTnLst>
                          </p:cTn>
                        </p:par>
                      </p:childTnLst>
                    </p:cTn>
                  </p:par>
                </p:childTnLst>
              </p:cTn>
              <p:nextCondLst>
                <p:cond evt="onClick" delay="0">
                  <p:tgtEl>
                    <p:spTgt spid="54310"/>
                  </p:tgtEl>
                </p:cond>
              </p:nextCondLst>
            </p:seq>
            <p:seq concurrent="1" nextAc="seek">
              <p:cTn id="28" restart="whenNotActive" fill="hold" evtFilter="cancelBubble" nodeType="interactiveSeq">
                <p:stCondLst>
                  <p:cond evt="onClick" delay="0">
                    <p:tgtEl>
                      <p:spTgt spid="52"/>
                    </p:tgtEl>
                  </p:cond>
                </p:stCondLst>
                <p:endSync evt="end" delay="0">
                  <p:rtn val="all"/>
                </p:endSync>
                <p:childTnLst>
                  <p:par>
                    <p:cTn id="29" fill="hold">
                      <p:stCondLst>
                        <p:cond delay="0"/>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childTnLst>
              </p:cTn>
              <p:nextCondLst>
                <p:cond evt="onClick" delay="0">
                  <p:tgtEl>
                    <p:spTgt spid="52"/>
                  </p:tgtEl>
                </p:cond>
              </p:nextCondLst>
            </p:seq>
            <p:seq concurrent="1" nextAc="seek">
              <p:cTn id="34" restart="whenNotActive" fill="hold" evtFilter="cancelBubble" nodeType="interactiveSeq">
                <p:stCondLst>
                  <p:cond evt="onClick" delay="0">
                    <p:tgtEl>
                      <p:spTgt spid="54311"/>
                    </p:tgtEl>
                  </p:cond>
                </p:stCondLst>
                <p:endSync evt="end" delay="0">
                  <p:rtn val="all"/>
                </p:endSync>
                <p:childTnLst>
                  <p:par>
                    <p:cTn id="35" fill="hold">
                      <p:stCondLst>
                        <p:cond delay="0"/>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4334"/>
                                        </p:tgtEl>
                                        <p:attrNameLst>
                                          <p:attrName>style.visibility</p:attrName>
                                        </p:attrNameLst>
                                      </p:cBhvr>
                                      <p:to>
                                        <p:strVal val="visible"/>
                                      </p:to>
                                    </p:set>
                                    <p:animEffect transition="in" filter="randombar(horizontal)">
                                      <p:cBhvr>
                                        <p:cTn id="44" dur="500"/>
                                        <p:tgtEl>
                                          <p:spTgt spid="5433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4276"/>
                                        </p:tgtEl>
                                        <p:attrNameLst>
                                          <p:attrName>style.visibility</p:attrName>
                                        </p:attrNameLst>
                                      </p:cBhvr>
                                      <p:to>
                                        <p:strVal val="visible"/>
                                      </p:to>
                                    </p:set>
                                    <p:animEffect transition="in" filter="randombar(horizontal)">
                                      <p:cBhvr>
                                        <p:cTn id="47" dur="500"/>
                                        <p:tgtEl>
                                          <p:spTgt spid="54276"/>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4286"/>
                                        </p:tgtEl>
                                        <p:attrNameLst>
                                          <p:attrName>style.visibility</p:attrName>
                                        </p:attrNameLst>
                                      </p:cBhvr>
                                      <p:to>
                                        <p:strVal val="visible"/>
                                      </p:to>
                                    </p:set>
                                    <p:animEffect transition="in" filter="randombar(horizontal)">
                                      <p:cBhvr>
                                        <p:cTn id="50" dur="500"/>
                                        <p:tgtEl>
                                          <p:spTgt spid="54286"/>
                                        </p:tgtEl>
                                      </p:cBhvr>
                                    </p:animEffect>
                                  </p:childTnLst>
                                </p:cTn>
                              </p:par>
                            </p:childTnLst>
                          </p:cTn>
                        </p:par>
                      </p:childTnLst>
                    </p:cTn>
                  </p:par>
                </p:childTnLst>
              </p:cTn>
              <p:nextCondLst>
                <p:cond evt="onClick" delay="0">
                  <p:tgtEl>
                    <p:spTgt spid="54311"/>
                  </p:tgtEl>
                </p:cond>
              </p:nextCondLst>
            </p:seq>
            <p:seq concurrent="1" nextAc="seek">
              <p:cTn id="51" restart="whenNotActive" fill="hold" evtFilter="cancelBubble" nodeType="interactiveSeq">
                <p:stCondLst>
                  <p:cond evt="onClick" delay="0">
                    <p:tgtEl>
                      <p:spTgt spid="53"/>
                    </p:tgtEl>
                  </p:cond>
                </p:stCondLst>
                <p:endSync evt="end" delay="0">
                  <p:rtn val="all"/>
                </p:endSync>
                <p:childTnLst>
                  <p:par>
                    <p:cTn id="52" fill="hold">
                      <p:stCondLst>
                        <p:cond delay="0"/>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heckerboard(across)">
                                      <p:cBhvr>
                                        <p:cTn id="56" dur="500"/>
                                        <p:tgtEl>
                                          <p:spTgt spid="4"/>
                                        </p:tgtEl>
                                      </p:cBhvr>
                                    </p:animEffect>
                                  </p:childTnLst>
                                </p:cTn>
                              </p:par>
                            </p:childTnLst>
                          </p:cTn>
                        </p:par>
                      </p:childTnLst>
                    </p:cTn>
                  </p:par>
                </p:childTnLst>
              </p:cTn>
              <p:nextCondLst>
                <p:cond evt="onClick" delay="0">
                  <p:tgtEl>
                    <p:spTgt spid="53"/>
                  </p:tgtEl>
                </p:cond>
              </p:nextCondLst>
            </p:seq>
            <p:seq concurrent="1" nextAc="seek">
              <p:cTn id="57" restart="whenNotActive" fill="hold" evtFilter="cancelBubble" nodeType="interactiveSeq">
                <p:stCondLst>
                  <p:cond evt="onClick" delay="0">
                    <p:tgtEl>
                      <p:spTgt spid="54312"/>
                    </p:tgtEl>
                  </p:cond>
                </p:stCondLst>
                <p:endSync evt="end" delay="0">
                  <p:rtn val="all"/>
                </p:endSync>
                <p:childTnLst>
                  <p:par>
                    <p:cTn id="58" fill="hold">
                      <p:stCondLst>
                        <p:cond delay="0"/>
                      </p:stCondLst>
                      <p:childTnLst>
                        <p:par>
                          <p:cTn id="59" fill="hold">
                            <p:stCondLst>
                              <p:cond delay="0"/>
                            </p:stCondLst>
                            <p:childTnLst>
                              <p:par>
                                <p:cTn id="60" presetID="9" presetClass="exit" presetSubtype="0" fill="hold" grpId="1" nodeType="clickEffect">
                                  <p:stCondLst>
                                    <p:cond delay="0"/>
                                  </p:stCondLst>
                                  <p:childTnLst>
                                    <p:animEffect transition="out" filter="dissolv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54287"/>
                                        </p:tgtEl>
                                        <p:attrNameLst>
                                          <p:attrName>style.visibility</p:attrName>
                                        </p:attrNameLst>
                                      </p:cBhvr>
                                      <p:to>
                                        <p:strVal val="visible"/>
                                      </p:to>
                                    </p:set>
                                    <p:animEffect transition="in" filter="randombar(horizontal)">
                                      <p:cBhvr>
                                        <p:cTn id="67" dur="500"/>
                                        <p:tgtEl>
                                          <p:spTgt spid="5428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54342"/>
                                        </p:tgtEl>
                                        <p:attrNameLst>
                                          <p:attrName>style.visibility</p:attrName>
                                        </p:attrNameLst>
                                      </p:cBhvr>
                                      <p:to>
                                        <p:strVal val="visible"/>
                                      </p:to>
                                    </p:set>
                                    <p:animEffect transition="in" filter="randombar(horizontal)">
                                      <p:cBhvr>
                                        <p:cTn id="70" dur="500"/>
                                        <p:tgtEl>
                                          <p:spTgt spid="5434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54345"/>
                                        </p:tgtEl>
                                        <p:attrNameLst>
                                          <p:attrName>style.visibility</p:attrName>
                                        </p:attrNameLst>
                                      </p:cBhvr>
                                      <p:to>
                                        <p:strVal val="visible"/>
                                      </p:to>
                                    </p:set>
                                    <p:animEffect transition="in" filter="randombar(horizontal)">
                                      <p:cBhvr>
                                        <p:cTn id="73" dur="500"/>
                                        <p:tgtEl>
                                          <p:spTgt spid="54345"/>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54348"/>
                                        </p:tgtEl>
                                        <p:attrNameLst>
                                          <p:attrName>style.visibility</p:attrName>
                                        </p:attrNameLst>
                                      </p:cBhvr>
                                      <p:to>
                                        <p:strVal val="visible"/>
                                      </p:to>
                                    </p:set>
                                    <p:animEffect transition="in" filter="randombar(horizontal)">
                                      <p:cBhvr>
                                        <p:cTn id="76" dur="500"/>
                                        <p:tgtEl>
                                          <p:spTgt spid="54348"/>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54290"/>
                                        </p:tgtEl>
                                        <p:attrNameLst>
                                          <p:attrName>style.visibility</p:attrName>
                                        </p:attrNameLst>
                                      </p:cBhvr>
                                      <p:to>
                                        <p:strVal val="visible"/>
                                      </p:to>
                                    </p:set>
                                    <p:animEffect transition="in" filter="randombar(horizontal)">
                                      <p:cBhvr>
                                        <p:cTn id="79" dur="500"/>
                                        <p:tgtEl>
                                          <p:spTgt spid="54290"/>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54289"/>
                                        </p:tgtEl>
                                        <p:attrNameLst>
                                          <p:attrName>style.visibility</p:attrName>
                                        </p:attrNameLst>
                                      </p:cBhvr>
                                      <p:to>
                                        <p:strVal val="visible"/>
                                      </p:to>
                                    </p:set>
                                    <p:animEffect transition="in" filter="randombar(horizontal)">
                                      <p:cBhvr>
                                        <p:cTn id="82" dur="500"/>
                                        <p:tgtEl>
                                          <p:spTgt spid="5428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4288"/>
                                        </p:tgtEl>
                                        <p:attrNameLst>
                                          <p:attrName>style.visibility</p:attrName>
                                        </p:attrNameLst>
                                      </p:cBhvr>
                                      <p:to>
                                        <p:strVal val="visible"/>
                                      </p:to>
                                    </p:set>
                                    <p:animEffect transition="in" filter="randombar(horizontal)">
                                      <p:cBhvr>
                                        <p:cTn id="85" dur="500"/>
                                        <p:tgtEl>
                                          <p:spTgt spid="54288"/>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4291"/>
                                        </p:tgtEl>
                                        <p:attrNameLst>
                                          <p:attrName>style.visibility</p:attrName>
                                        </p:attrNameLst>
                                      </p:cBhvr>
                                      <p:to>
                                        <p:strVal val="visible"/>
                                      </p:to>
                                    </p:set>
                                    <p:animEffect transition="in" filter="randombar(horizontal)">
                                      <p:cBhvr>
                                        <p:cTn id="88" dur="500"/>
                                        <p:tgtEl>
                                          <p:spTgt spid="54291"/>
                                        </p:tgtEl>
                                      </p:cBhvr>
                                    </p:animEffect>
                                  </p:childTnLst>
                                </p:cTn>
                              </p:par>
                              <p:par>
                                <p:cTn id="89" presetID="14" presetClass="entr" presetSubtype="10" fill="hold" grpId="0" nodeType="withEffect">
                                  <p:stCondLst>
                                    <p:cond delay="0"/>
                                  </p:stCondLst>
                                  <p:childTnLst>
                                    <p:set>
                                      <p:cBhvr>
                                        <p:cTn id="90" dur="1" fill="hold">
                                          <p:stCondLst>
                                            <p:cond delay="0"/>
                                          </p:stCondLst>
                                        </p:cTn>
                                        <p:tgtEl>
                                          <p:spTgt spid="54278"/>
                                        </p:tgtEl>
                                        <p:attrNameLst>
                                          <p:attrName>style.visibility</p:attrName>
                                        </p:attrNameLst>
                                      </p:cBhvr>
                                      <p:to>
                                        <p:strVal val="visible"/>
                                      </p:to>
                                    </p:set>
                                    <p:animEffect transition="in" filter="randombar(horizontal)">
                                      <p:cBhvr>
                                        <p:cTn id="91" dur="500"/>
                                        <p:tgtEl>
                                          <p:spTgt spid="5427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54341"/>
                                        </p:tgtEl>
                                        <p:attrNameLst>
                                          <p:attrName>style.visibility</p:attrName>
                                        </p:attrNameLst>
                                      </p:cBhvr>
                                      <p:to>
                                        <p:strVal val="visible"/>
                                      </p:to>
                                    </p:set>
                                    <p:animEffect transition="in" filter="randombar(horizontal)">
                                      <p:cBhvr>
                                        <p:cTn id="94" dur="500"/>
                                        <p:tgtEl>
                                          <p:spTgt spid="54341"/>
                                        </p:tgtEl>
                                      </p:cBhvr>
                                    </p:animEffect>
                                  </p:childTnLst>
                                </p:cTn>
                              </p:par>
                            </p:childTnLst>
                          </p:cTn>
                        </p:par>
                      </p:childTnLst>
                    </p:cTn>
                  </p:par>
                </p:childTnLst>
              </p:cTn>
              <p:nextCondLst>
                <p:cond evt="onClick" delay="0">
                  <p:tgtEl>
                    <p:spTgt spid="54312"/>
                  </p:tgtEl>
                </p:cond>
              </p:nextCondLst>
            </p:seq>
            <p:seq concurrent="1" nextAc="seek">
              <p:cTn id="95" restart="whenNotActive" fill="hold" evtFilter="cancelBubble" nodeType="interactiveSeq">
                <p:stCondLst>
                  <p:cond evt="onClick" delay="0">
                    <p:tgtEl>
                      <p:spTgt spid="54"/>
                    </p:tgtEl>
                  </p:cond>
                </p:stCondLst>
                <p:endSync evt="end" delay="0">
                  <p:rtn val="all"/>
                </p:endSync>
                <p:childTnLst>
                  <p:par>
                    <p:cTn id="96" fill="hold">
                      <p:stCondLst>
                        <p:cond delay="0"/>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checkerboard(across)">
                                      <p:cBhvr>
                                        <p:cTn id="100" dur="500"/>
                                        <p:tgtEl>
                                          <p:spTgt spid="5"/>
                                        </p:tgtEl>
                                      </p:cBhvr>
                                    </p:animEffect>
                                  </p:childTnLst>
                                </p:cTn>
                              </p:par>
                            </p:childTnLst>
                          </p:cTn>
                        </p:par>
                      </p:childTnLst>
                    </p:cTn>
                  </p:par>
                </p:childTnLst>
              </p:cTn>
              <p:nextCondLst>
                <p:cond evt="onClick" delay="0">
                  <p:tgtEl>
                    <p:spTgt spid="54"/>
                  </p:tgtEl>
                </p:cond>
              </p:nextCondLst>
            </p:seq>
            <p:seq concurrent="1" nextAc="seek">
              <p:cTn id="101" restart="whenNotActive" fill="hold" evtFilter="cancelBubble" nodeType="interactiveSeq">
                <p:stCondLst>
                  <p:cond evt="onClick" delay="0">
                    <p:tgtEl>
                      <p:spTgt spid="54313"/>
                    </p:tgtEl>
                  </p:cond>
                </p:stCondLst>
                <p:endSync evt="end" delay="0">
                  <p:rtn val="all"/>
                </p:endSync>
                <p:childTnLst>
                  <p:par>
                    <p:cTn id="102" fill="hold">
                      <p:stCondLst>
                        <p:cond delay="0"/>
                      </p:stCondLst>
                      <p:childTnLst>
                        <p:par>
                          <p:cTn id="103" fill="hold">
                            <p:stCondLst>
                              <p:cond delay="0"/>
                            </p:stCondLst>
                            <p:childTnLst>
                              <p:par>
                                <p:cTn id="104" presetID="9" presetClass="exit" presetSubtype="0" fill="hold" grpId="1" nodeType="clickEffect">
                                  <p:stCondLst>
                                    <p:cond delay="0"/>
                                  </p:stCondLst>
                                  <p:childTnLst>
                                    <p:animEffect transition="out" filter="dissolve">
                                      <p:cBhvr>
                                        <p:cTn id="105" dur="500"/>
                                        <p:tgtEl>
                                          <p:spTgt spid="5"/>
                                        </p:tgtEl>
                                      </p:cBhvr>
                                    </p:animEffect>
                                    <p:set>
                                      <p:cBhvr>
                                        <p:cTn id="106" dur="1" fill="hold">
                                          <p:stCondLst>
                                            <p:cond delay="499"/>
                                          </p:stCondLst>
                                        </p:cTn>
                                        <p:tgtEl>
                                          <p:spTgt spid="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4" presetClass="entr" presetSubtype="10" fill="hold" grpId="0" nodeType="clickEffect">
                                  <p:stCondLst>
                                    <p:cond delay="0"/>
                                  </p:stCondLst>
                                  <p:childTnLst>
                                    <p:set>
                                      <p:cBhvr>
                                        <p:cTn id="110" dur="1" fill="hold">
                                          <p:stCondLst>
                                            <p:cond delay="0"/>
                                          </p:stCondLst>
                                        </p:cTn>
                                        <p:tgtEl>
                                          <p:spTgt spid="54277"/>
                                        </p:tgtEl>
                                        <p:attrNameLst>
                                          <p:attrName>style.visibility</p:attrName>
                                        </p:attrNameLst>
                                      </p:cBhvr>
                                      <p:to>
                                        <p:strVal val="visible"/>
                                      </p:to>
                                    </p:set>
                                    <p:animEffect transition="in" filter="randombar(horizontal)">
                                      <p:cBhvr>
                                        <p:cTn id="111" dur="500"/>
                                        <p:tgtEl>
                                          <p:spTgt spid="54277"/>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54294"/>
                                        </p:tgtEl>
                                        <p:attrNameLst>
                                          <p:attrName>style.visibility</p:attrName>
                                        </p:attrNameLst>
                                      </p:cBhvr>
                                      <p:to>
                                        <p:strVal val="visible"/>
                                      </p:to>
                                    </p:set>
                                    <p:animEffect transition="in" filter="randombar(horizontal)">
                                      <p:cBhvr>
                                        <p:cTn id="114" dur="500"/>
                                        <p:tgtEl>
                                          <p:spTgt spid="54294"/>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54293"/>
                                        </p:tgtEl>
                                        <p:attrNameLst>
                                          <p:attrName>style.visibility</p:attrName>
                                        </p:attrNameLst>
                                      </p:cBhvr>
                                      <p:to>
                                        <p:strVal val="visible"/>
                                      </p:to>
                                    </p:set>
                                    <p:animEffect transition="in" filter="randombar(horizontal)">
                                      <p:cBhvr>
                                        <p:cTn id="117" dur="500"/>
                                        <p:tgtEl>
                                          <p:spTgt spid="54293"/>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54292"/>
                                        </p:tgtEl>
                                        <p:attrNameLst>
                                          <p:attrName>style.visibility</p:attrName>
                                        </p:attrNameLst>
                                      </p:cBhvr>
                                      <p:to>
                                        <p:strVal val="visible"/>
                                      </p:to>
                                    </p:set>
                                    <p:animEffect transition="in" filter="randombar(horizontal)">
                                      <p:cBhvr>
                                        <p:cTn id="120" dur="500"/>
                                        <p:tgtEl>
                                          <p:spTgt spid="54292"/>
                                        </p:tgtEl>
                                      </p:cBhvr>
                                    </p:animEffect>
                                  </p:childTnLst>
                                </p:cTn>
                              </p:par>
                              <p:par>
                                <p:cTn id="121" presetID="14" presetClass="entr" presetSubtype="10" fill="hold" grpId="0" nodeType="withEffect">
                                  <p:stCondLst>
                                    <p:cond delay="0"/>
                                  </p:stCondLst>
                                  <p:childTnLst>
                                    <p:set>
                                      <p:cBhvr>
                                        <p:cTn id="122" dur="1" fill="hold">
                                          <p:stCondLst>
                                            <p:cond delay="0"/>
                                          </p:stCondLst>
                                        </p:cTn>
                                        <p:tgtEl>
                                          <p:spTgt spid="54335"/>
                                        </p:tgtEl>
                                        <p:attrNameLst>
                                          <p:attrName>style.visibility</p:attrName>
                                        </p:attrNameLst>
                                      </p:cBhvr>
                                      <p:to>
                                        <p:strVal val="visible"/>
                                      </p:to>
                                    </p:set>
                                    <p:animEffect transition="in" filter="randombar(horizontal)">
                                      <p:cBhvr>
                                        <p:cTn id="123" dur="500"/>
                                        <p:tgtEl>
                                          <p:spTgt spid="54335"/>
                                        </p:tgtEl>
                                      </p:cBhvr>
                                    </p:animEffect>
                                  </p:childTnLst>
                                </p:cTn>
                              </p:par>
                              <p:par>
                                <p:cTn id="124" presetID="14" presetClass="entr" presetSubtype="10" fill="hold" grpId="0" nodeType="withEffect">
                                  <p:stCondLst>
                                    <p:cond delay="0"/>
                                  </p:stCondLst>
                                  <p:childTnLst>
                                    <p:set>
                                      <p:cBhvr>
                                        <p:cTn id="125" dur="1" fill="hold">
                                          <p:stCondLst>
                                            <p:cond delay="0"/>
                                          </p:stCondLst>
                                        </p:cTn>
                                        <p:tgtEl>
                                          <p:spTgt spid="54295"/>
                                        </p:tgtEl>
                                        <p:attrNameLst>
                                          <p:attrName>style.visibility</p:attrName>
                                        </p:attrNameLst>
                                      </p:cBhvr>
                                      <p:to>
                                        <p:strVal val="visible"/>
                                      </p:to>
                                    </p:set>
                                    <p:animEffect transition="in" filter="randombar(horizontal)">
                                      <p:cBhvr>
                                        <p:cTn id="126" dur="500"/>
                                        <p:tgtEl>
                                          <p:spTgt spid="54295"/>
                                        </p:tgtEl>
                                      </p:cBhvr>
                                    </p:animEffect>
                                  </p:childTnLst>
                                </p:cTn>
                              </p:par>
                              <p:par>
                                <p:cTn id="127" presetID="14" presetClass="entr" presetSubtype="10" fill="hold" grpId="0" nodeType="withEffect">
                                  <p:stCondLst>
                                    <p:cond delay="0"/>
                                  </p:stCondLst>
                                  <p:childTnLst>
                                    <p:set>
                                      <p:cBhvr>
                                        <p:cTn id="128" dur="1" fill="hold">
                                          <p:stCondLst>
                                            <p:cond delay="0"/>
                                          </p:stCondLst>
                                        </p:cTn>
                                        <p:tgtEl>
                                          <p:spTgt spid="54296"/>
                                        </p:tgtEl>
                                        <p:attrNameLst>
                                          <p:attrName>style.visibility</p:attrName>
                                        </p:attrNameLst>
                                      </p:cBhvr>
                                      <p:to>
                                        <p:strVal val="visible"/>
                                      </p:to>
                                    </p:set>
                                    <p:animEffect transition="in" filter="randombar(horizontal)">
                                      <p:cBhvr>
                                        <p:cTn id="129" dur="500"/>
                                        <p:tgtEl>
                                          <p:spTgt spid="54296"/>
                                        </p:tgtEl>
                                      </p:cBhvr>
                                    </p:animEffect>
                                  </p:childTnLst>
                                </p:cTn>
                              </p:par>
                            </p:childTnLst>
                          </p:cTn>
                        </p:par>
                      </p:childTnLst>
                    </p:cTn>
                  </p:par>
                </p:childTnLst>
              </p:cTn>
              <p:nextCondLst>
                <p:cond evt="onClick" delay="0">
                  <p:tgtEl>
                    <p:spTgt spid="54313"/>
                  </p:tgtEl>
                </p:cond>
              </p:nextCondLst>
            </p:seq>
            <p:seq concurrent="1" nextAc="seek">
              <p:cTn id="130" restart="whenNotActive" fill="hold" evtFilter="cancelBubble" nodeType="interactiveSeq">
                <p:stCondLst>
                  <p:cond evt="onClick" delay="0">
                    <p:tgtEl>
                      <p:spTgt spid="55"/>
                    </p:tgtEl>
                  </p:cond>
                </p:stCondLst>
                <p:endSync evt="end" delay="0">
                  <p:rtn val="all"/>
                </p:endSync>
                <p:childTnLst>
                  <p:par>
                    <p:cTn id="131" fill="hold">
                      <p:stCondLst>
                        <p:cond delay="0"/>
                      </p:stCondLst>
                      <p:childTnLst>
                        <p:par>
                          <p:cTn id="132" fill="hold">
                            <p:stCondLst>
                              <p:cond delay="0"/>
                            </p:stCondLst>
                            <p:childTnLst>
                              <p:par>
                                <p:cTn id="133" presetID="5" presetClass="entr" presetSubtype="10" fill="hold" grpId="0"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checkerboard(across)">
                                      <p:cBhvr>
                                        <p:cTn id="135" dur="500"/>
                                        <p:tgtEl>
                                          <p:spTgt spid="6"/>
                                        </p:tgtEl>
                                      </p:cBhvr>
                                    </p:animEffect>
                                  </p:childTnLst>
                                </p:cTn>
                              </p:par>
                            </p:childTnLst>
                          </p:cTn>
                        </p:par>
                      </p:childTnLst>
                    </p:cTn>
                  </p:par>
                </p:childTnLst>
              </p:cTn>
              <p:nextCondLst>
                <p:cond evt="onClick" delay="0">
                  <p:tgtEl>
                    <p:spTgt spid="55"/>
                  </p:tgtEl>
                </p:cond>
              </p:nextCondLst>
            </p:seq>
            <p:seq concurrent="1" nextAc="seek">
              <p:cTn id="136" restart="whenNotActive" fill="hold" evtFilter="cancelBubble" nodeType="interactiveSeq">
                <p:stCondLst>
                  <p:cond evt="onClick" delay="0">
                    <p:tgtEl>
                      <p:spTgt spid="54314"/>
                    </p:tgtEl>
                  </p:cond>
                </p:stCondLst>
                <p:endSync evt="end" delay="0">
                  <p:rtn val="all"/>
                </p:endSync>
                <p:childTnLst>
                  <p:par>
                    <p:cTn id="137" fill="hold">
                      <p:stCondLst>
                        <p:cond delay="0"/>
                      </p:stCondLst>
                      <p:childTnLst>
                        <p:par>
                          <p:cTn id="138" fill="hold">
                            <p:stCondLst>
                              <p:cond delay="0"/>
                            </p:stCondLst>
                            <p:childTnLst>
                              <p:par>
                                <p:cTn id="139" presetID="9" presetClass="exit" presetSubtype="0" fill="hold" grpId="1" nodeType="clickEffect">
                                  <p:stCondLst>
                                    <p:cond delay="0"/>
                                  </p:stCondLst>
                                  <p:childTnLst>
                                    <p:animEffect transition="out" filter="dissolve">
                                      <p:cBhvr>
                                        <p:cTn id="140" dur="500"/>
                                        <p:tgtEl>
                                          <p:spTgt spid="6"/>
                                        </p:tgtEl>
                                      </p:cBhvr>
                                    </p:animEffect>
                                    <p:set>
                                      <p:cBhvr>
                                        <p:cTn id="141" dur="1" fill="hold">
                                          <p:stCondLst>
                                            <p:cond delay="499"/>
                                          </p:stCondLst>
                                        </p:cTn>
                                        <p:tgtEl>
                                          <p:spTgt spid="6"/>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4" presetClass="entr" presetSubtype="10" fill="hold" grpId="0" nodeType="clickEffect">
                                  <p:stCondLst>
                                    <p:cond delay="0"/>
                                  </p:stCondLst>
                                  <p:childTnLst>
                                    <p:set>
                                      <p:cBhvr>
                                        <p:cTn id="145" dur="1" fill="hold">
                                          <p:stCondLst>
                                            <p:cond delay="0"/>
                                          </p:stCondLst>
                                        </p:cTn>
                                        <p:tgtEl>
                                          <p:spTgt spid="54298"/>
                                        </p:tgtEl>
                                        <p:attrNameLst>
                                          <p:attrName>style.visibility</p:attrName>
                                        </p:attrNameLst>
                                      </p:cBhvr>
                                      <p:to>
                                        <p:strVal val="visible"/>
                                      </p:to>
                                    </p:set>
                                    <p:animEffect transition="in" filter="randombar(horizontal)">
                                      <p:cBhvr>
                                        <p:cTn id="146" dur="500"/>
                                        <p:tgtEl>
                                          <p:spTgt spid="54298"/>
                                        </p:tgtEl>
                                      </p:cBhvr>
                                    </p:animEffect>
                                  </p:childTnLst>
                                </p:cTn>
                              </p:par>
                              <p:par>
                                <p:cTn id="147" presetID="14" presetClass="entr" presetSubtype="10" fill="hold" grpId="0" nodeType="withEffect">
                                  <p:stCondLst>
                                    <p:cond delay="0"/>
                                  </p:stCondLst>
                                  <p:childTnLst>
                                    <p:set>
                                      <p:cBhvr>
                                        <p:cTn id="148" dur="1" fill="hold">
                                          <p:stCondLst>
                                            <p:cond delay="0"/>
                                          </p:stCondLst>
                                        </p:cTn>
                                        <p:tgtEl>
                                          <p:spTgt spid="54347"/>
                                        </p:tgtEl>
                                        <p:attrNameLst>
                                          <p:attrName>style.visibility</p:attrName>
                                        </p:attrNameLst>
                                      </p:cBhvr>
                                      <p:to>
                                        <p:strVal val="visible"/>
                                      </p:to>
                                    </p:set>
                                    <p:animEffect transition="in" filter="randombar(horizontal)">
                                      <p:cBhvr>
                                        <p:cTn id="149" dur="500"/>
                                        <p:tgtEl>
                                          <p:spTgt spid="54347"/>
                                        </p:tgtEl>
                                      </p:cBhvr>
                                    </p:animEffect>
                                  </p:childTnLst>
                                </p:cTn>
                              </p:par>
                              <p:par>
                                <p:cTn id="150" presetID="14" presetClass="entr" presetSubtype="10" fill="hold" grpId="0" nodeType="withEffect">
                                  <p:stCondLst>
                                    <p:cond delay="0"/>
                                  </p:stCondLst>
                                  <p:childTnLst>
                                    <p:set>
                                      <p:cBhvr>
                                        <p:cTn id="151" dur="1" fill="hold">
                                          <p:stCondLst>
                                            <p:cond delay="0"/>
                                          </p:stCondLst>
                                        </p:cTn>
                                        <p:tgtEl>
                                          <p:spTgt spid="54280"/>
                                        </p:tgtEl>
                                        <p:attrNameLst>
                                          <p:attrName>style.visibility</p:attrName>
                                        </p:attrNameLst>
                                      </p:cBhvr>
                                      <p:to>
                                        <p:strVal val="visible"/>
                                      </p:to>
                                    </p:set>
                                    <p:animEffect transition="in" filter="randombar(horizontal)">
                                      <p:cBhvr>
                                        <p:cTn id="152" dur="500"/>
                                        <p:tgtEl>
                                          <p:spTgt spid="54280"/>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54300"/>
                                        </p:tgtEl>
                                        <p:attrNameLst>
                                          <p:attrName>style.visibility</p:attrName>
                                        </p:attrNameLst>
                                      </p:cBhvr>
                                      <p:to>
                                        <p:strVal val="visible"/>
                                      </p:to>
                                    </p:set>
                                    <p:animEffect transition="in" filter="randombar(horizontal)">
                                      <p:cBhvr>
                                        <p:cTn id="155" dur="500"/>
                                        <p:tgtEl>
                                          <p:spTgt spid="54300"/>
                                        </p:tgtEl>
                                      </p:cBhvr>
                                    </p:animEffect>
                                  </p:childTnLst>
                                </p:cTn>
                              </p:par>
                              <p:par>
                                <p:cTn id="156" presetID="14" presetClass="entr" presetSubtype="10" fill="hold" grpId="0" nodeType="withEffect">
                                  <p:stCondLst>
                                    <p:cond delay="0"/>
                                  </p:stCondLst>
                                  <p:childTnLst>
                                    <p:set>
                                      <p:cBhvr>
                                        <p:cTn id="157" dur="1" fill="hold">
                                          <p:stCondLst>
                                            <p:cond delay="0"/>
                                          </p:stCondLst>
                                        </p:cTn>
                                        <p:tgtEl>
                                          <p:spTgt spid="54299"/>
                                        </p:tgtEl>
                                        <p:attrNameLst>
                                          <p:attrName>style.visibility</p:attrName>
                                        </p:attrNameLst>
                                      </p:cBhvr>
                                      <p:to>
                                        <p:strVal val="visible"/>
                                      </p:to>
                                    </p:set>
                                    <p:animEffect transition="in" filter="randombar(horizontal)">
                                      <p:cBhvr>
                                        <p:cTn id="158" dur="500"/>
                                        <p:tgtEl>
                                          <p:spTgt spid="54299"/>
                                        </p:tgtEl>
                                      </p:cBhvr>
                                    </p:animEffect>
                                  </p:childTnLst>
                                </p:cTn>
                              </p:par>
                              <p:par>
                                <p:cTn id="159" presetID="14" presetClass="entr" presetSubtype="10" fill="hold" grpId="0" nodeType="withEffect">
                                  <p:stCondLst>
                                    <p:cond delay="0"/>
                                  </p:stCondLst>
                                  <p:childTnLst>
                                    <p:set>
                                      <p:cBhvr>
                                        <p:cTn id="160" dur="1" fill="hold">
                                          <p:stCondLst>
                                            <p:cond delay="0"/>
                                          </p:stCondLst>
                                        </p:cTn>
                                        <p:tgtEl>
                                          <p:spTgt spid="54301"/>
                                        </p:tgtEl>
                                        <p:attrNameLst>
                                          <p:attrName>style.visibility</p:attrName>
                                        </p:attrNameLst>
                                      </p:cBhvr>
                                      <p:to>
                                        <p:strVal val="visible"/>
                                      </p:to>
                                    </p:set>
                                    <p:animEffect transition="in" filter="randombar(horizontal)">
                                      <p:cBhvr>
                                        <p:cTn id="161" dur="500"/>
                                        <p:tgtEl>
                                          <p:spTgt spid="54301"/>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4297"/>
                                        </p:tgtEl>
                                        <p:attrNameLst>
                                          <p:attrName>style.visibility</p:attrName>
                                        </p:attrNameLst>
                                      </p:cBhvr>
                                      <p:to>
                                        <p:strVal val="visible"/>
                                      </p:to>
                                    </p:set>
                                    <p:animEffect transition="in" filter="randombar(horizontal)">
                                      <p:cBhvr>
                                        <p:cTn id="164" dur="500"/>
                                        <p:tgtEl>
                                          <p:spTgt spid="54297"/>
                                        </p:tgtEl>
                                      </p:cBhvr>
                                    </p:animEffect>
                                  </p:childTnLst>
                                </p:cTn>
                              </p:par>
                            </p:childTnLst>
                          </p:cTn>
                        </p:par>
                      </p:childTnLst>
                    </p:cTn>
                  </p:par>
                </p:childTnLst>
              </p:cTn>
              <p:nextCondLst>
                <p:cond evt="onClick" delay="0">
                  <p:tgtEl>
                    <p:spTgt spid="54314"/>
                  </p:tgtEl>
                </p:cond>
              </p:nextCondLst>
            </p:seq>
          </p:childTnLst>
        </p:cTn>
      </p:par>
    </p:tnLst>
    <p:bldLst>
      <p:bldP spid="54275" grpId="0" animBg="1"/>
      <p:bldP spid="54276" grpId="0" animBg="1"/>
      <p:bldP spid="54277" grpId="0" animBg="1"/>
      <p:bldP spid="54278" grpId="0" animBg="1"/>
      <p:bldP spid="54280" grpId="0" animBg="1"/>
      <p:bldP spid="54282" grpId="0" animBg="1"/>
      <p:bldP spid="54283" grpId="0" animBg="1"/>
      <p:bldP spid="54284" grpId="0" animBg="1"/>
      <p:bldP spid="54286" grpId="0" animBg="1"/>
      <p:bldP spid="54287" grpId="0" animBg="1"/>
      <p:bldP spid="54288" grpId="0" animBg="1"/>
      <p:bldP spid="54289" grpId="0" animBg="1"/>
      <p:bldP spid="54290" grpId="0" animBg="1"/>
      <p:bldP spid="54291" grpId="0" animBg="1"/>
      <p:bldP spid="54292" grpId="0" animBg="1"/>
      <p:bldP spid="54293" grpId="0" animBg="1"/>
      <p:bldP spid="54294" grpId="0" animBg="1"/>
      <p:bldP spid="54295" grpId="0" animBg="1"/>
      <p:bldP spid="54296" grpId="0" animBg="1"/>
      <p:bldP spid="54297" grpId="0" animBg="1"/>
      <p:bldP spid="54298" grpId="0" animBg="1"/>
      <p:bldP spid="54299" grpId="0" animBg="1"/>
      <p:bldP spid="54300" grpId="0" animBg="1"/>
      <p:bldP spid="54301" grpId="0" animBg="1"/>
      <p:bldP spid="54334" grpId="0" animBg="1"/>
      <p:bldP spid="54335" grpId="0" animBg="1"/>
      <p:bldP spid="54341" grpId="0" animBg="1"/>
      <p:bldP spid="54342" grpId="0" animBg="1"/>
      <p:bldP spid="54345" grpId="0" animBg="1"/>
      <p:bldP spid="54347" grpId="0" animBg="1"/>
      <p:bldP spid="54348" grpId="0" animBg="1"/>
      <p:bldP spid="2" grpId="0"/>
      <p:bldP spid="2" grpId="1"/>
      <p:bldP spid="3" grpId="0" animBg="1"/>
      <p:bldP spid="3" grpId="1" animBg="1"/>
      <p:bldP spid="4" grpId="0" animBg="1"/>
      <p:bldP spid="4" grpId="1" animBg="1"/>
      <p:bldP spid="5" grpId="0" animBg="1"/>
      <p:bldP spid="5" grpId="1" animBg="1"/>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a:xfrm>
            <a:off x="38100" y="237217"/>
            <a:ext cx="11564055" cy="1143000"/>
          </a:xfrm>
        </p:spPr>
        <p:txBody>
          <a:bodyPr/>
          <a:lstStyle/>
          <a:p>
            <a:pPr eaLnBrk="1" hangingPunct="1"/>
            <a:r>
              <a:rPr lang="en-US" sz="4800" b="1">
                <a:solidFill>
                  <a:schemeClr val="tx1"/>
                </a:solidFill>
                <a:latin typeface="Arial" panose="020B0604020202020204" pitchFamily="34" charset="0"/>
                <a:cs typeface="Arial" panose="020B0604020202020204" pitchFamily="34" charset="0"/>
              </a:rPr>
              <a:t>Thứ ba ngày 04 tháng 10 năm 2022</a:t>
            </a:r>
            <a:br>
              <a:rPr lang="en-US" sz="4800" b="1">
                <a:solidFill>
                  <a:schemeClr val="tx1"/>
                </a:solidFill>
                <a:latin typeface="Arial" panose="020B0604020202020204" pitchFamily="34" charset="0"/>
                <a:cs typeface="Arial" panose="020B0604020202020204" pitchFamily="34" charset="0"/>
              </a:rPr>
            </a:br>
            <a:r>
              <a:rPr lang="en-US" sz="4800" b="1" u="sng">
                <a:solidFill>
                  <a:schemeClr val="tx1"/>
                </a:solidFill>
                <a:latin typeface="Arial" panose="020B0604020202020204" pitchFamily="34" charset="0"/>
                <a:cs typeface="Arial" panose="020B0604020202020204" pitchFamily="34" charset="0"/>
              </a:rPr>
              <a:t>Địa lí </a:t>
            </a:r>
          </a:p>
        </p:txBody>
      </p:sp>
      <p:sp>
        <p:nvSpPr>
          <p:cNvPr id="5" name="Text Box 5"/>
          <p:cNvSpPr txBox="1">
            <a:spLocks noChangeArrowheads="1"/>
          </p:cNvSpPr>
          <p:nvPr/>
        </p:nvSpPr>
        <p:spPr bwMode="auto">
          <a:xfrm>
            <a:off x="248355" y="2590800"/>
            <a:ext cx="11353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ts val="600"/>
              </a:spcBef>
            </a:pPr>
            <a:r>
              <a:rPr lang="en-US" sz="4800" b="1">
                <a:cs typeface="Arial" panose="020B0604020202020204" pitchFamily="34" charset="0"/>
              </a:rPr>
              <a:t>1. Vị trí vùng biển nước ta.</a:t>
            </a:r>
          </a:p>
          <a:p>
            <a:pPr>
              <a:spcBef>
                <a:spcPts val="600"/>
              </a:spcBef>
            </a:pPr>
            <a:r>
              <a:rPr lang="en-US" sz="4800" b="1">
                <a:cs typeface="Arial" panose="020B0604020202020204" pitchFamily="34" charset="0"/>
              </a:rPr>
              <a:t>2. Đặc điểm của vùng biển nước ta.</a:t>
            </a:r>
          </a:p>
          <a:p>
            <a:pPr>
              <a:spcBef>
                <a:spcPts val="600"/>
              </a:spcBef>
            </a:pPr>
            <a:r>
              <a:rPr lang="en-US" sz="4800" b="1">
                <a:cs typeface="Arial" panose="020B0604020202020204" pitchFamily="34" charset="0"/>
              </a:rPr>
              <a:t>3. Vai trò của biển.</a:t>
            </a:r>
            <a:endParaRPr lang="en-US" sz="4800" b="1">
              <a:solidFill>
                <a:srgbClr val="FF0066"/>
              </a:solidFill>
              <a:cs typeface="Arial" panose="020B0604020202020204" pitchFamily="34" charset="0"/>
            </a:endParaRPr>
          </a:p>
        </p:txBody>
      </p:sp>
      <p:sp>
        <p:nvSpPr>
          <p:cNvPr id="6" name="Hộp_Văn_Bản 6"/>
          <p:cNvSpPr txBox="1">
            <a:spLocks noChangeArrowheads="1"/>
          </p:cNvSpPr>
          <p:nvPr/>
        </p:nvSpPr>
        <p:spPr bwMode="auto">
          <a:xfrm>
            <a:off x="248355" y="1399590"/>
            <a:ext cx="1112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6000" b="1">
                <a:solidFill>
                  <a:srgbClr val="FF0000"/>
                </a:solidFill>
                <a:cs typeface="Arial" panose="020B0604020202020204" pitchFamily="34" charset="0"/>
              </a:rPr>
              <a:t>Vùng biển nước ta</a:t>
            </a:r>
          </a:p>
        </p:txBody>
      </p:sp>
    </p:spTree>
    <p:extLst>
      <p:ext uri="{BB962C8B-B14F-4D97-AF65-F5344CB8AC3E}">
        <p14:creationId xmlns:p14="http://schemas.microsoft.com/office/powerpoint/2010/main" val="164059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1"/>
          </p:nvPr>
        </p:nvSpPr>
        <p:spPr>
          <a:xfrm>
            <a:off x="2438400" y="4800600"/>
            <a:ext cx="7854950" cy="1752600"/>
          </a:xfrm>
        </p:spPr>
        <p:txBody>
          <a:bodyPr/>
          <a:lstStyle/>
          <a:p>
            <a:pPr>
              <a:buFontTx/>
              <a:buChar char="-"/>
            </a:pPr>
            <a:r>
              <a:rPr lang="en-US" sz="3600">
                <a:solidFill>
                  <a:srgbClr val="0000FF"/>
                </a:solidFill>
                <a:latin typeface="Times New Roman" panose="02020603050405020304" pitchFamily="18" charset="0"/>
              </a:rPr>
              <a:t>Về nhà xem lại bài.</a:t>
            </a:r>
          </a:p>
          <a:p>
            <a:pPr>
              <a:buFontTx/>
              <a:buChar char="-"/>
            </a:pPr>
            <a:r>
              <a:rPr lang="en-US" sz="3600">
                <a:solidFill>
                  <a:srgbClr val="0000FF"/>
                </a:solidFill>
                <a:latin typeface="Times New Roman" panose="02020603050405020304" pitchFamily="18" charset="0"/>
              </a:rPr>
              <a:t>Chuẩn bị bài sau: ĐẤT VÀ RỪNG</a:t>
            </a:r>
          </a:p>
        </p:txBody>
      </p:sp>
      <p:sp>
        <p:nvSpPr>
          <p:cNvPr id="55299" name="AutoShape 3"/>
          <p:cNvSpPr>
            <a:spLocks noChangeArrowheads="1"/>
          </p:cNvSpPr>
          <p:nvPr/>
        </p:nvSpPr>
        <p:spPr bwMode="auto">
          <a:xfrm>
            <a:off x="3124200" y="2133600"/>
            <a:ext cx="5334000" cy="1066800"/>
          </a:xfrm>
          <a:prstGeom prst="cloudCallout">
            <a:avLst>
              <a:gd name="adj1" fmla="val -33514"/>
              <a:gd name="adj2" fmla="val 177528"/>
            </a:avLst>
          </a:prstGeom>
          <a:solidFill>
            <a:schemeClr val="accent1"/>
          </a:solidFill>
          <a:ln w="9525">
            <a:solidFill>
              <a:schemeClr val="tx1"/>
            </a:solidFill>
            <a:round/>
            <a:headEnd/>
            <a:tailEnd/>
          </a:ln>
          <a:effectLst/>
        </p:spPr>
        <p:txBody>
          <a:bodyPr/>
          <a:lstStyle/>
          <a:p>
            <a:pPr algn="ctr" eaLnBrk="0" hangingPunct="0">
              <a:defRPr/>
            </a:pPr>
            <a:r>
              <a:rPr lang="en-US" sz="4000" b="1">
                <a:solidFill>
                  <a:srgbClr val="FF0000"/>
                </a:solidFill>
                <a:effectLst>
                  <a:outerShdw blurRad="38100" dist="38100" dir="2700000" algn="tl">
                    <a:srgbClr val="000000"/>
                  </a:outerShdw>
                </a:effectLst>
                <a:latin typeface="Times New Roman" pitchFamily="18" charset="0"/>
              </a:rPr>
              <a:t>DẶN DÒ</a:t>
            </a:r>
          </a:p>
        </p:txBody>
      </p:sp>
      <p:sp>
        <p:nvSpPr>
          <p:cNvPr id="34822" name="Rectangle 7"/>
          <p:cNvSpPr>
            <a:spLocks noChangeArrowheads="1"/>
          </p:cNvSpPr>
          <p:nvPr/>
        </p:nvSpPr>
        <p:spPr bwMode="auto">
          <a:xfrm>
            <a:off x="4038600" y="533400"/>
            <a:ext cx="4800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b="1">
                <a:solidFill>
                  <a:srgbClr val="000099"/>
                </a:solidFill>
                <a:latin typeface="Times New Roman" panose="02020603050405020304" pitchFamily="18" charset="0"/>
              </a:rPr>
              <a:t>VÙNG BIỂN NƯỚC TA</a:t>
            </a:r>
            <a:endParaRPr lang="en-US" sz="3200">
              <a:solidFill>
                <a:srgbClr val="00009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9296400" cy="6972300"/>
          </a:xfrm>
          <a:prstGeom prst="rect">
            <a:avLst/>
          </a:prstGeom>
          <a:noFill/>
          <a:ln w="9525">
            <a:solidFill>
              <a:srgbClr val="6600FF"/>
            </a:solidFill>
            <a:miter lim="800000"/>
            <a:headEnd/>
            <a:tailEnd/>
          </a:ln>
          <a:extLst>
            <a:ext uri="{909E8E84-426E-40DD-AFC4-6F175D3DCCD1}">
              <a14:hiddenFill xmlns:a14="http://schemas.microsoft.com/office/drawing/2010/main">
                <a:solidFill>
                  <a:srgbClr val="FFFFFF"/>
                </a:solidFill>
              </a14:hiddenFill>
            </a:ext>
          </a:extLst>
        </p:spPr>
      </p:pic>
      <p:pic>
        <p:nvPicPr>
          <p:cNvPr id="56327" name="Dong%20Mau%20Lac%20Hong%20-%20Xuan%20Mai.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447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Picture 8" descr="th-vinpear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1600" y="0"/>
            <a:ext cx="9296400" cy="7010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56330" name="WordArt 10"/>
          <p:cNvSpPr>
            <a:spLocks noChangeArrowheads="1" noChangeShapeType="1" noTextEdit="1"/>
          </p:cNvSpPr>
          <p:nvPr/>
        </p:nvSpPr>
        <p:spPr bwMode="auto">
          <a:xfrm>
            <a:off x="2819400" y="3505200"/>
            <a:ext cx="6934200" cy="2133600"/>
          </a:xfrm>
          <a:prstGeom prst="rect">
            <a:avLst/>
          </a:prstGeom>
        </p:spPr>
        <p:txBody>
          <a:bodyPr spcFirstLastPara="1" wrap="none" fromWordArt="1">
            <a:prstTxWarp prst="textArchUp">
              <a:avLst>
                <a:gd name="adj" fmla="val 10822036"/>
              </a:avLst>
            </a:prstTxWarp>
          </a:bodyPr>
          <a:lstStyle/>
          <a:p>
            <a:pPr algn="ctr"/>
            <a:r>
              <a:rPr lang="vi-VN" sz="3600" kern="10">
                <a:ln w="9525">
                  <a:solidFill>
                    <a:srgbClr val="6600FF"/>
                  </a:solidFill>
                  <a:round/>
                  <a:headEnd/>
                  <a:tailEnd/>
                </a:ln>
                <a:solidFill>
                  <a:srgbClr val="000000"/>
                </a:solidFill>
                <a:latin typeface="Times New Roman" panose="02020603050405020304" pitchFamily="18" charset="0"/>
                <a:cs typeface="Times New Roman" panose="02020603050405020304" pitchFamily="18" charset="0"/>
              </a:rPr>
              <a:t>Xin chân thành cám ơn!</a:t>
            </a:r>
          </a:p>
          <a:p>
            <a:pPr algn="ctr"/>
            <a:r>
              <a:rPr lang="vi-VN" sz="3600" kern="10">
                <a:ln w="9525">
                  <a:solidFill>
                    <a:srgbClr val="6600FF"/>
                  </a:solidFill>
                  <a:round/>
                  <a:headEnd/>
                  <a:tailEnd/>
                </a:ln>
                <a:solidFill>
                  <a:srgbClr val="000000"/>
                </a:solidFill>
                <a:latin typeface="Times New Roman" panose="02020603050405020304" pitchFamily="18" charset="0"/>
                <a:cs typeface="Times New Roman" panose="02020603050405020304" pitchFamily="18" charset="0"/>
              </a:rPr>
              <a:t>Chào tạm biệt các thầy cô và các em !</a:t>
            </a:r>
          </a:p>
        </p:txBody>
      </p:sp>
      <p:sp>
        <p:nvSpPr>
          <p:cNvPr id="56333" name="WordArt 13"/>
          <p:cNvSpPr>
            <a:spLocks noChangeArrowheads="1" noChangeShapeType="1" noTextEdit="1"/>
          </p:cNvSpPr>
          <p:nvPr/>
        </p:nvSpPr>
        <p:spPr bwMode="auto">
          <a:xfrm>
            <a:off x="1571626" y="476250"/>
            <a:ext cx="8791575" cy="1047750"/>
          </a:xfrm>
          <a:prstGeom prst="rect">
            <a:avLst/>
          </a:prstGeom>
        </p:spPr>
        <p:txBody>
          <a:bodyPr wrap="none" fromWordArt="1">
            <a:prstTxWarp prst="textPlain">
              <a:avLst>
                <a:gd name="adj" fmla="val 50000"/>
              </a:avLst>
            </a:prstTxWarp>
          </a:bodyPr>
          <a:lstStyle/>
          <a:p>
            <a:pPr algn="ctr"/>
            <a:r>
              <a:rPr lang="vi-VN" sz="3600" kern="10">
                <a:ln w="12700">
                  <a:solidFill>
                    <a:srgbClr val="FFFF00"/>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KÍNH CHÚC CÁC THẦY CÔ MẠNH KHỎE!</a:t>
            </a:r>
          </a:p>
          <a:p>
            <a:pPr algn="ctr"/>
            <a:r>
              <a:rPr lang="vi-VN" sz="3600" kern="10">
                <a:ln w="12700">
                  <a:solidFill>
                    <a:srgbClr val="FFFF00"/>
                  </a:solidFill>
                  <a:round/>
                  <a:headEnd/>
                  <a:tailEnd/>
                </a:ln>
                <a:solidFill>
                  <a:srgbClr val="B2B2B2">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CHÚC CÁC EM CHĂM NGOAN, HỌC GIỎI!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55099" fill="hold"/>
                                        <p:tgtEl>
                                          <p:spTgt spid="56327"/>
                                        </p:tgtEl>
                                      </p:cBhvr>
                                    </p:cmd>
                                  </p:childTnLst>
                                </p:cTn>
                              </p:par>
                              <p:par>
                                <p:cTn id="7" presetID="21" presetClass="entr" presetSubtype="4" repeatCount="5000" fill="hold" grpId="0" nodeType="withEffect">
                                  <p:stCondLst>
                                    <p:cond delay="0"/>
                                  </p:stCondLst>
                                  <p:childTnLst>
                                    <p:set>
                                      <p:cBhvr>
                                        <p:cTn id="8" dur="1" fill="hold">
                                          <p:stCondLst>
                                            <p:cond delay="0"/>
                                          </p:stCondLst>
                                        </p:cTn>
                                        <p:tgtEl>
                                          <p:spTgt spid="56333"/>
                                        </p:tgtEl>
                                        <p:attrNameLst>
                                          <p:attrName>style.visibility</p:attrName>
                                        </p:attrNameLst>
                                      </p:cBhvr>
                                      <p:to>
                                        <p:strVal val="visible"/>
                                      </p:to>
                                    </p:set>
                                    <p:animEffect transition="in" filter="wheel(4)">
                                      <p:cBhvr>
                                        <p:cTn id="9" dur="2000"/>
                                        <p:tgtEl>
                                          <p:spTgt spid="56333"/>
                                        </p:tgtEl>
                                      </p:cBhvr>
                                    </p:animEffect>
                                  </p:childTnLst>
                                </p:cTn>
                              </p:par>
                              <p:par>
                                <p:cTn id="10" presetID="21" presetClass="entr" presetSubtype="4" fill="hold" nodeType="withEffect">
                                  <p:stCondLst>
                                    <p:cond delay="0"/>
                                  </p:stCondLst>
                                  <p:childTnLst>
                                    <p:set>
                                      <p:cBhvr>
                                        <p:cTn id="11" dur="1" fill="hold">
                                          <p:stCondLst>
                                            <p:cond delay="0"/>
                                          </p:stCondLst>
                                        </p:cTn>
                                        <p:tgtEl>
                                          <p:spTgt spid="56328"/>
                                        </p:tgtEl>
                                        <p:attrNameLst>
                                          <p:attrName>style.visibility</p:attrName>
                                        </p:attrNameLst>
                                      </p:cBhvr>
                                      <p:to>
                                        <p:strVal val="visible"/>
                                      </p:to>
                                    </p:set>
                                    <p:animEffect transition="in" filter="wheel(4)">
                                      <p:cBhvr>
                                        <p:cTn id="12" dur="2000"/>
                                        <p:tgtEl>
                                          <p:spTgt spid="56328"/>
                                        </p:tgtEl>
                                      </p:cBhvr>
                                    </p:animEffect>
                                  </p:childTnLst>
                                </p:cTn>
                              </p:par>
                              <p:par>
                                <p:cTn id="13" presetID="3" presetClass="entr" presetSubtype="10" fill="hold" nodeType="withEffect">
                                  <p:stCondLst>
                                    <p:cond delay="0"/>
                                  </p:stCondLst>
                                  <p:iterate type="lt">
                                    <p:tmPct val="0"/>
                                  </p:iterate>
                                  <p:childTnLst>
                                    <p:set>
                                      <p:cBhvr>
                                        <p:cTn id="14" dur="1" fill="hold">
                                          <p:stCondLst>
                                            <p:cond delay="0"/>
                                          </p:stCondLst>
                                        </p:cTn>
                                        <p:tgtEl>
                                          <p:spTgt spid="56322"/>
                                        </p:tgtEl>
                                        <p:attrNameLst>
                                          <p:attrName>style.visibility</p:attrName>
                                        </p:attrNameLst>
                                      </p:cBhvr>
                                      <p:to>
                                        <p:strVal val="visible"/>
                                      </p:to>
                                    </p:set>
                                    <p:animEffect transition="in" filter="blinds(horizontal)">
                                      <p:cBhvr>
                                        <p:cTn id="15" dur="500"/>
                                        <p:tgtEl>
                                          <p:spTgt spid="56322"/>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56322"/>
                                        </p:tgtEl>
                                        <p:attrNameLst>
                                          <p:attrName>style.visibility</p:attrName>
                                        </p:attrNameLst>
                                      </p:cBhvr>
                                      <p:to>
                                        <p:strVal val="visible"/>
                                      </p:to>
                                    </p:set>
                                    <p:anim calcmode="lin" valueType="num">
                                      <p:cBhvr>
                                        <p:cTn id="18" dur="5000" fill="hold"/>
                                        <p:tgtEl>
                                          <p:spTgt spid="56322"/>
                                        </p:tgtEl>
                                        <p:attrNameLst>
                                          <p:attrName>ppt_w</p:attrName>
                                        </p:attrNameLst>
                                      </p:cBhvr>
                                      <p:tavLst>
                                        <p:tav tm="0">
                                          <p:val>
                                            <p:fltVal val="0"/>
                                          </p:val>
                                        </p:tav>
                                        <p:tav tm="100000">
                                          <p:val>
                                            <p:strVal val="#ppt_w"/>
                                          </p:val>
                                        </p:tav>
                                      </p:tavLst>
                                    </p:anim>
                                    <p:anim calcmode="lin" valueType="num">
                                      <p:cBhvr>
                                        <p:cTn id="19" dur="5000" fill="hold"/>
                                        <p:tgtEl>
                                          <p:spTgt spid="56322"/>
                                        </p:tgtEl>
                                        <p:attrNameLst>
                                          <p:attrName>ppt_h</p:attrName>
                                        </p:attrNameLst>
                                      </p:cBhvr>
                                      <p:tavLst>
                                        <p:tav tm="0">
                                          <p:val>
                                            <p:fltVal val="0"/>
                                          </p:val>
                                        </p:tav>
                                        <p:tav tm="100000">
                                          <p:val>
                                            <p:strVal val="#ppt_h"/>
                                          </p:val>
                                        </p:tav>
                                      </p:tavLst>
                                    </p:anim>
                                    <p:anim calcmode="lin" valueType="num">
                                      <p:cBhvr>
                                        <p:cTn id="20" dur="5000" fill="hold"/>
                                        <p:tgtEl>
                                          <p:spTgt spid="56322"/>
                                        </p:tgtEl>
                                        <p:attrNameLst>
                                          <p:attrName>style.rotation</p:attrName>
                                        </p:attrNameLst>
                                      </p:cBhvr>
                                      <p:tavLst>
                                        <p:tav tm="0">
                                          <p:val>
                                            <p:fltVal val="90"/>
                                          </p:val>
                                        </p:tav>
                                        <p:tav tm="100000">
                                          <p:val>
                                            <p:fltVal val="0"/>
                                          </p:val>
                                        </p:tav>
                                      </p:tavLst>
                                    </p:anim>
                                    <p:animEffect transition="in" filter="fade">
                                      <p:cBhvr>
                                        <p:cTn id="21" dur="5000"/>
                                        <p:tgtEl>
                                          <p:spTgt spid="56322"/>
                                        </p:tgtEl>
                                      </p:cBhvr>
                                    </p:animEffect>
                                  </p:childTnLst>
                                </p:cTn>
                              </p:par>
                              <p:par>
                                <p:cTn id="22" presetID="50" presetClass="entr" presetSubtype="0" decel="100000" fill="hold" nodeType="withEffect">
                                  <p:stCondLst>
                                    <p:cond delay="0"/>
                                  </p:stCondLst>
                                  <p:iterate type="lt">
                                    <p:tmPct val="0"/>
                                  </p:iterate>
                                  <p:childTnLst>
                                    <p:set>
                                      <p:cBhvr>
                                        <p:cTn id="23" dur="1" fill="hold">
                                          <p:stCondLst>
                                            <p:cond delay="0"/>
                                          </p:stCondLst>
                                        </p:cTn>
                                        <p:tgtEl>
                                          <p:spTgt spid="56322"/>
                                        </p:tgtEl>
                                        <p:attrNameLst>
                                          <p:attrName>style.visibility</p:attrName>
                                        </p:attrNameLst>
                                      </p:cBhvr>
                                      <p:to>
                                        <p:strVal val="visible"/>
                                      </p:to>
                                    </p:set>
                                    <p:anim calcmode="lin" valueType="num">
                                      <p:cBhvr>
                                        <p:cTn id="24" dur="1000" fill="hold"/>
                                        <p:tgtEl>
                                          <p:spTgt spid="56322"/>
                                        </p:tgtEl>
                                        <p:attrNameLst>
                                          <p:attrName>ppt_w</p:attrName>
                                        </p:attrNameLst>
                                      </p:cBhvr>
                                      <p:tavLst>
                                        <p:tav tm="0">
                                          <p:val>
                                            <p:strVal val="#ppt_w+.3"/>
                                          </p:val>
                                        </p:tav>
                                        <p:tav tm="100000">
                                          <p:val>
                                            <p:strVal val="#ppt_w"/>
                                          </p:val>
                                        </p:tav>
                                      </p:tavLst>
                                    </p:anim>
                                    <p:anim calcmode="lin" valueType="num">
                                      <p:cBhvr>
                                        <p:cTn id="25" dur="1000" fill="hold"/>
                                        <p:tgtEl>
                                          <p:spTgt spid="56322"/>
                                        </p:tgtEl>
                                        <p:attrNameLst>
                                          <p:attrName>ppt_h</p:attrName>
                                        </p:attrNameLst>
                                      </p:cBhvr>
                                      <p:tavLst>
                                        <p:tav tm="0">
                                          <p:val>
                                            <p:strVal val="#ppt_h"/>
                                          </p:val>
                                        </p:tav>
                                        <p:tav tm="100000">
                                          <p:val>
                                            <p:strVal val="#ppt_h"/>
                                          </p:val>
                                        </p:tav>
                                      </p:tavLst>
                                    </p:anim>
                                    <p:animEffect transition="in" filter="fade">
                                      <p:cBhvr>
                                        <p:cTn id="26" dur="1000"/>
                                        <p:tgtEl>
                                          <p:spTgt spid="56322"/>
                                        </p:tgtEl>
                                      </p:cBhvr>
                                    </p:animEffect>
                                  </p:childTnLst>
                                </p:cTn>
                              </p:par>
                              <p:par>
                                <p:cTn id="27" presetID="21" presetClass="entr" presetSubtype="4" fill="hold" nodeType="withEffect">
                                  <p:stCondLst>
                                    <p:cond delay="0"/>
                                  </p:stCondLst>
                                  <p:iterate type="lt">
                                    <p:tmPct val="0"/>
                                  </p:iterate>
                                  <p:childTnLst>
                                    <p:set>
                                      <p:cBhvr>
                                        <p:cTn id="28" dur="1" fill="hold">
                                          <p:stCondLst>
                                            <p:cond delay="0"/>
                                          </p:stCondLst>
                                        </p:cTn>
                                        <p:tgtEl>
                                          <p:spTgt spid="56322"/>
                                        </p:tgtEl>
                                        <p:attrNameLst>
                                          <p:attrName>style.visibility</p:attrName>
                                        </p:attrNameLst>
                                      </p:cBhvr>
                                      <p:to>
                                        <p:strVal val="visible"/>
                                      </p:to>
                                    </p:set>
                                    <p:animEffect transition="in" filter="wheel(4)">
                                      <p:cBhvr>
                                        <p:cTn id="29" dur="2000"/>
                                        <p:tgtEl>
                                          <p:spTgt spid="56322"/>
                                        </p:tgtEl>
                                      </p:cBhvr>
                                    </p:animEffect>
                                  </p:childTnLst>
                                </p:cTn>
                              </p:par>
                              <p:par>
                                <p:cTn id="30" presetID="24" presetClass="entr" presetSubtype="0" fill="hold" grpId="0" nodeType="withEffect">
                                  <p:stCondLst>
                                    <p:cond delay="0"/>
                                  </p:stCondLst>
                                  <p:iterate type="lt">
                                    <p:tmAbs val="0"/>
                                  </p:iterate>
                                  <p:childTnLst>
                                    <p:set>
                                      <p:cBhvr>
                                        <p:cTn id="31" dur="1" fill="hold">
                                          <p:stCondLst>
                                            <p:cond delay="0"/>
                                          </p:stCondLst>
                                        </p:cTn>
                                        <p:tgtEl>
                                          <p:spTgt spid="56330"/>
                                        </p:tgtEl>
                                        <p:attrNameLst>
                                          <p:attrName>style.visibility</p:attrName>
                                        </p:attrNameLst>
                                      </p:cBhvr>
                                      <p:to>
                                        <p:strVal val="visible"/>
                                      </p:to>
                                    </p:set>
                                    <p:anim to="" calcmode="lin" valueType="num">
                                      <p:cBhvr>
                                        <p:cTn id="32" dur="1" fill="hold"/>
                                        <p:tgtEl>
                                          <p:spTgt spid="56330"/>
                                        </p:tgtEl>
                                        <p:attrNameLst>
                                          <p:attrName/>
                                        </p:attrNameLst>
                                      </p:cBhvr>
                                    </p:anim>
                                  </p:childTnLst>
                                </p:cTn>
                              </p:par>
                              <p:par>
                                <p:cTn id="33" presetID="19" presetClass="entr" presetSubtype="10" repeatCount="5000" fill="hold" grpId="1" nodeType="withEffect">
                                  <p:stCondLst>
                                    <p:cond delay="0"/>
                                  </p:stCondLst>
                                  <p:iterate type="lt">
                                    <p:tmPct val="0"/>
                                  </p:iterate>
                                  <p:childTnLst>
                                    <p:set>
                                      <p:cBhvr>
                                        <p:cTn id="34" dur="1" fill="hold">
                                          <p:stCondLst>
                                            <p:cond delay="0"/>
                                          </p:stCondLst>
                                        </p:cTn>
                                        <p:tgtEl>
                                          <p:spTgt spid="56330"/>
                                        </p:tgtEl>
                                        <p:attrNameLst>
                                          <p:attrName>style.visibility</p:attrName>
                                        </p:attrNameLst>
                                      </p:cBhvr>
                                      <p:to>
                                        <p:strVal val="visible"/>
                                      </p:to>
                                    </p:set>
                                    <p:anim calcmode="lin" valueType="num">
                                      <p:cBhvr>
                                        <p:cTn id="35" dur="5000" fill="hold"/>
                                        <p:tgtEl>
                                          <p:spTgt spid="56330"/>
                                        </p:tgtEl>
                                        <p:attrNameLst>
                                          <p:attrName>ppt_w</p:attrName>
                                        </p:attrNameLst>
                                      </p:cBhvr>
                                      <p:tavLst>
                                        <p:tav tm="0" fmla="#ppt_w*sin(2.5*pi*$)">
                                          <p:val>
                                            <p:fltVal val="0"/>
                                          </p:val>
                                        </p:tav>
                                        <p:tav tm="100000">
                                          <p:val>
                                            <p:fltVal val="1"/>
                                          </p:val>
                                        </p:tav>
                                      </p:tavLst>
                                    </p:anim>
                                    <p:anim calcmode="lin" valueType="num">
                                      <p:cBhvr>
                                        <p:cTn id="36" dur="5000" fill="hold"/>
                                        <p:tgtEl>
                                          <p:spTgt spid="5633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56327"/>
                </p:tgtEl>
              </p:cMediaNode>
            </p:audio>
          </p:childTnLst>
        </p:cTn>
      </p:par>
    </p:tnLst>
    <p:bldLst>
      <p:bldP spid="56330" grpId="0" animBg="1"/>
      <p:bldP spid="56330" grpId="1" animBg="1"/>
      <p:bldP spid="563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12949220381126766342_574_5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2"/>
          <p:cNvSpPr>
            <a:spLocks noGrp="1" noChangeArrowheads="1"/>
          </p:cNvSpPr>
          <p:nvPr>
            <p:ph type="body" idx="1"/>
          </p:nvPr>
        </p:nvSpPr>
        <p:spPr>
          <a:xfrm>
            <a:off x="1828800" y="609600"/>
            <a:ext cx="8229600" cy="4876800"/>
          </a:xfrm>
        </p:spPr>
        <p:txBody>
          <a:bodyPr/>
          <a:lstStyle/>
          <a:p>
            <a:pPr algn="ctr" eaLnBrk="1" hangingPunct="1">
              <a:lnSpc>
                <a:spcPct val="80000"/>
              </a:lnSpc>
            </a:pPr>
            <a:r>
              <a:rPr lang="en-US" sz="2800" b="1">
                <a:solidFill>
                  <a:srgbClr val="CC0000"/>
                </a:solidFill>
                <a:latin typeface="VNI-Helve-Condense" pitchFamily="2" charset="0"/>
              </a:rPr>
              <a:t> Caùc hoaït ñoäng leân lôùp.</a:t>
            </a:r>
          </a:p>
          <a:p>
            <a:pPr algn="ctr" eaLnBrk="1" hangingPunct="1">
              <a:lnSpc>
                <a:spcPct val="80000"/>
              </a:lnSpc>
            </a:pPr>
            <a:endParaRPr lang="en-US" sz="2800" b="1">
              <a:solidFill>
                <a:srgbClr val="CC0000"/>
              </a:solidFill>
              <a:latin typeface="VNI-Helve-Condense" pitchFamily="2" charset="0"/>
            </a:endParaRPr>
          </a:p>
          <a:p>
            <a:pPr eaLnBrk="1" hangingPunct="1">
              <a:lnSpc>
                <a:spcPct val="80000"/>
              </a:lnSpc>
            </a:pPr>
            <a:r>
              <a:rPr lang="en-US" sz="2800" b="1">
                <a:solidFill>
                  <a:schemeClr val="hlink"/>
                </a:solidFill>
                <a:latin typeface="VNI-Helve-Condense" pitchFamily="2" charset="0"/>
              </a:rPr>
              <a:t>  * </a:t>
            </a:r>
            <a:r>
              <a:rPr lang="en-US" sz="2800" b="1">
                <a:latin typeface="Times New Roman" panose="02020603050405020304" pitchFamily="18" charset="0"/>
              </a:rPr>
              <a:t>Giới thiệu bài:</a:t>
            </a:r>
          </a:p>
          <a:p>
            <a:pPr eaLnBrk="1" hangingPunct="1">
              <a:lnSpc>
                <a:spcPct val="80000"/>
              </a:lnSpc>
            </a:pPr>
            <a:r>
              <a:rPr lang="en-US" sz="2800" b="1">
                <a:latin typeface="VNI-Helve-Condense" pitchFamily="2" charset="0"/>
              </a:rPr>
              <a:t>   </a:t>
            </a:r>
            <a:r>
              <a:rPr lang="nl-NL">
                <a:latin typeface="Times New Roman" panose="02020603050405020304" pitchFamily="18" charset="0"/>
              </a:rPr>
              <a:t>Trong bài học đầu tiên của chương trình môn Địa lí, các em đã biết nước ta có đường bờ biển dài và giáp Biển Đông. Vậy vùng biển nước ta có vị trí địa lí và có đặc điểm ra sao? Vùng biển có vai trò như thế nào đối với khí hậu, đời sống và sản xuất của nước ta? Để biết được những vấn đề đó, chúng ta cùng tìm hiểu qua bài học hôm nay: "Vùng biển nước ta". </a:t>
            </a:r>
            <a:endParaRPr lang="en-US">
              <a:latin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12949220381126766342_574_5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4"/>
          <p:cNvSpPr txBox="1">
            <a:spLocks noChangeArrowheads="1"/>
          </p:cNvSpPr>
          <p:nvPr/>
        </p:nvSpPr>
        <p:spPr bwMode="auto">
          <a:xfrm>
            <a:off x="2895600" y="1600200"/>
            <a:ext cx="79248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SzPct val="100000"/>
              <a:buFontTx/>
              <a:buChar char="-"/>
            </a:pPr>
            <a:r>
              <a:rPr lang="en-US" sz="2000" b="1">
                <a:cs typeface="Arial" panose="020B0604020202020204" pitchFamily="34" charset="0"/>
              </a:rPr>
              <a:t>   Ô số 1:</a:t>
            </a:r>
            <a:r>
              <a:rPr lang="en-US" sz="2000" b="1" i="1">
                <a:cs typeface="Arial" panose="020B0604020202020204" pitchFamily="34" charset="0"/>
              </a:rPr>
              <a:t> (Có 4 chữ cái) </a:t>
            </a:r>
            <a:r>
              <a:rPr lang="en-US" sz="2000" b="1">
                <a:cs typeface="Arial" panose="020B0604020202020204" pitchFamily="34" charset="0"/>
              </a:rPr>
              <a:t>Đây là một bộ phận của đại dương.</a:t>
            </a:r>
          </a:p>
          <a:p>
            <a:pPr eaLnBrk="1" hangingPunct="1">
              <a:spcBef>
                <a:spcPct val="50000"/>
              </a:spcBef>
              <a:buSzPct val="100000"/>
              <a:buFontTx/>
              <a:buChar char="-"/>
            </a:pPr>
            <a:r>
              <a:rPr lang="en-US" sz="2000">
                <a:cs typeface="Arial" panose="020B0604020202020204" pitchFamily="34" charset="0"/>
              </a:rPr>
              <a:t>  </a:t>
            </a:r>
            <a:r>
              <a:rPr lang="en-US" sz="2000" b="1">
                <a:cs typeface="Arial" panose="020B0604020202020204" pitchFamily="34" charset="0"/>
              </a:rPr>
              <a:t>Ô số 2:</a:t>
            </a:r>
            <a:r>
              <a:rPr lang="en-US" sz="2000" b="1" i="1">
                <a:cs typeface="Arial" panose="020B0604020202020204" pitchFamily="34" charset="0"/>
              </a:rPr>
              <a:t> (Có 3 chữ cái) </a:t>
            </a:r>
            <a:r>
              <a:rPr lang="en-US" sz="2000" b="1">
                <a:cs typeface="Arial" panose="020B0604020202020204" pitchFamily="34" charset="0"/>
              </a:rPr>
              <a:t>Vùng đất hình thành một cách tự nhiên có nước biển bao bọc, khi thủy triều lên cao nhất vùng đất này vẫn ở trên mặt nước.</a:t>
            </a:r>
          </a:p>
          <a:p>
            <a:pPr eaLnBrk="1" hangingPunct="1">
              <a:spcBef>
                <a:spcPct val="50000"/>
              </a:spcBef>
              <a:buSzPct val="100000"/>
              <a:buFontTx/>
              <a:buChar char="-"/>
            </a:pPr>
            <a:r>
              <a:rPr lang="en-US" sz="2000">
                <a:cs typeface="Arial" panose="020B0604020202020204" pitchFamily="34" charset="0"/>
              </a:rPr>
              <a:t>  </a:t>
            </a:r>
            <a:r>
              <a:rPr lang="en-US" sz="2000" b="1">
                <a:cs typeface="Arial" panose="020B0604020202020204" pitchFamily="34" charset="0"/>
              </a:rPr>
              <a:t>Ô số 3:</a:t>
            </a:r>
            <a:r>
              <a:rPr lang="en-US" sz="2000" b="1" i="1">
                <a:cs typeface="Arial" panose="020B0604020202020204" pitchFamily="34" charset="0"/>
              </a:rPr>
              <a:t> (Có 10 chữ cái) </a:t>
            </a:r>
            <a:r>
              <a:rPr lang="en-US" sz="2000" b="1">
                <a:cs typeface="Arial" panose="020B0604020202020204" pitchFamily="34" charset="0"/>
              </a:rPr>
              <a:t>Đây là một kì quan thiên nhiên thế giới. (Ở Quảng Ninh)</a:t>
            </a:r>
          </a:p>
          <a:p>
            <a:pPr eaLnBrk="1" hangingPunct="1">
              <a:spcBef>
                <a:spcPct val="50000"/>
              </a:spcBef>
              <a:buSzPct val="100000"/>
              <a:buFontTx/>
              <a:buChar char="-"/>
            </a:pPr>
            <a:r>
              <a:rPr lang="en-US" sz="2000">
                <a:cs typeface="Arial" panose="020B0604020202020204" pitchFamily="34" charset="0"/>
              </a:rPr>
              <a:t>  </a:t>
            </a:r>
            <a:r>
              <a:rPr lang="en-US" sz="2000" b="1">
                <a:cs typeface="Arial" panose="020B0604020202020204" pitchFamily="34" charset="0"/>
              </a:rPr>
              <a:t>Ô số 4:</a:t>
            </a:r>
            <a:r>
              <a:rPr lang="en-US" sz="2000" b="1" i="1">
                <a:cs typeface="Arial" panose="020B0604020202020204" pitchFamily="34" charset="0"/>
              </a:rPr>
              <a:t> (Có 7 chữ cái) </a:t>
            </a:r>
            <a:r>
              <a:rPr lang="en-US" sz="2000" b="1">
                <a:cs typeface="Arial" panose="020B0604020202020204" pitchFamily="34" charset="0"/>
              </a:rPr>
              <a:t>Phần đất liền giáp biển gọi là gì?</a:t>
            </a:r>
          </a:p>
          <a:p>
            <a:pPr eaLnBrk="1" hangingPunct="1">
              <a:spcBef>
                <a:spcPct val="50000"/>
              </a:spcBef>
              <a:buSzPct val="100000"/>
              <a:buFontTx/>
              <a:buChar char="-"/>
            </a:pPr>
            <a:r>
              <a:rPr lang="en-US" sz="2000">
                <a:cs typeface="Arial" panose="020B0604020202020204" pitchFamily="34" charset="0"/>
              </a:rPr>
              <a:t>  </a:t>
            </a:r>
            <a:r>
              <a:rPr lang="en-US" sz="2000" b="1">
                <a:cs typeface="Arial" panose="020B0604020202020204" pitchFamily="34" charset="0"/>
              </a:rPr>
              <a:t>Ô số 5:</a:t>
            </a:r>
            <a:r>
              <a:rPr lang="en-US" sz="2000" b="1" i="1">
                <a:cs typeface="Arial" panose="020B0604020202020204" pitchFamily="34" charset="0"/>
              </a:rPr>
              <a:t> (Có 7 chữ cái) </a:t>
            </a:r>
            <a:r>
              <a:rPr lang="en-US" sz="2000" b="1">
                <a:cs typeface="Arial" panose="020B0604020202020204" pitchFamily="34" charset="0"/>
              </a:rPr>
              <a:t>Hoàng Sa, Trường Sa thuộc chủ quyền của quốc gia nào?</a:t>
            </a:r>
          </a:p>
          <a:p>
            <a:pPr eaLnBrk="1" hangingPunct="1">
              <a:spcBef>
                <a:spcPct val="50000"/>
              </a:spcBef>
              <a:buSzPct val="100000"/>
            </a:pPr>
            <a:r>
              <a:rPr lang="en-US" sz="2000">
                <a:cs typeface="Arial" panose="020B0604020202020204" pitchFamily="34" charset="0"/>
              </a:rPr>
              <a:t> </a:t>
            </a:r>
            <a:r>
              <a:rPr lang="en-US" sz="2000" b="1">
                <a:solidFill>
                  <a:srgbClr val="000099"/>
                </a:solidFill>
                <a:cs typeface="Arial" panose="020B0604020202020204" pitchFamily="34" charset="0"/>
              </a:rPr>
              <a:t>* Hàng dọc: </a:t>
            </a:r>
            <a:r>
              <a:rPr lang="en-US" sz="2000" b="1" i="1">
                <a:solidFill>
                  <a:srgbClr val="000099"/>
                </a:solidFill>
                <a:cs typeface="Arial" panose="020B0604020202020204" pitchFamily="34" charset="0"/>
              </a:rPr>
              <a:t>(Có 5 chữ cái)</a:t>
            </a:r>
            <a:r>
              <a:rPr lang="en-US" sz="2000" b="1">
                <a:solidFill>
                  <a:srgbClr val="000099"/>
                </a:solidFill>
                <a:cs typeface="Arial" panose="020B0604020202020204" pitchFamily="34" charset="0"/>
              </a:rPr>
              <a:t> Việc làm chống lại mọi sự hủy hoại, xâm phạm để giữ cho được nguyên vẹn.</a:t>
            </a:r>
          </a:p>
        </p:txBody>
      </p:sp>
      <p:sp>
        <p:nvSpPr>
          <p:cNvPr id="64517" name="WordArt 5"/>
          <p:cNvSpPr>
            <a:spLocks noChangeArrowheads="1" noChangeShapeType="1" noTextEdit="1"/>
          </p:cNvSpPr>
          <p:nvPr/>
        </p:nvSpPr>
        <p:spPr bwMode="auto">
          <a:xfrm>
            <a:off x="4876801" y="838200"/>
            <a:ext cx="2200275" cy="342900"/>
          </a:xfrm>
          <a:prstGeom prst="rect">
            <a:avLst/>
          </a:prstGeom>
        </p:spPr>
        <p:txBody>
          <a:bodyPr wrap="none" fromWordArt="1">
            <a:prstTxWarp prst="textPlain">
              <a:avLst>
                <a:gd name="adj" fmla="val 50000"/>
              </a:avLst>
            </a:prstTxWarp>
          </a:bodyPr>
          <a:lstStyle/>
          <a:p>
            <a:pPr algn="ctr"/>
            <a:r>
              <a:rPr lang="vi-VN" sz="2000" b="1" kern="10">
                <a:ln w="19050">
                  <a:solidFill>
                    <a:srgbClr val="66FF66"/>
                  </a:solidFill>
                  <a:round/>
                  <a:headEnd/>
                  <a:tailEnd/>
                </a:ln>
                <a:solidFill>
                  <a:srgbClr val="008000"/>
                </a:solidFill>
                <a:effectLst>
                  <a:outerShdw dist="35921" dir="2700000" algn="ctr" rotWithShape="0">
                    <a:srgbClr val="990000"/>
                  </a:outerShdw>
                </a:effectLst>
                <a:cs typeface="Arial" panose="020B0604020202020204" pitchFamily="34" charset="0"/>
              </a:rPr>
              <a:t>Ô CHỮ KÌ DIỆU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with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p:cTn id="7" dur="5000" fill="hold"/>
                                        <p:tgtEl>
                                          <p:spTgt spid="64517"/>
                                        </p:tgtEl>
                                        <p:attrNameLst>
                                          <p:attrName>ppt_w</p:attrName>
                                        </p:attrNameLst>
                                      </p:cBhvr>
                                      <p:tavLst>
                                        <p:tav tm="0" fmla="#ppt_w*sin(2.5*pi*$)">
                                          <p:val>
                                            <p:fltVal val="0"/>
                                          </p:val>
                                        </p:tav>
                                        <p:tav tm="100000">
                                          <p:val>
                                            <p:fltVal val="1"/>
                                          </p:val>
                                        </p:tav>
                                      </p:tavLst>
                                    </p:anim>
                                    <p:anim calcmode="lin" valueType="num">
                                      <p:cBhvr>
                                        <p:cTn id="8" dur="5000" fill="hold"/>
                                        <p:tgtEl>
                                          <p:spTgt spid="645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descr="12949220381126766342_574_5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2"/>
          <p:cNvSpPr>
            <a:spLocks noGrp="1" noChangeArrowheads="1"/>
          </p:cNvSpPr>
          <p:nvPr>
            <p:ph type="body" idx="1"/>
          </p:nvPr>
        </p:nvSpPr>
        <p:spPr>
          <a:xfrm>
            <a:off x="1828800" y="533400"/>
            <a:ext cx="8229600" cy="5562600"/>
          </a:xfrm>
        </p:spPr>
        <p:txBody>
          <a:bodyPr/>
          <a:lstStyle/>
          <a:p>
            <a:pPr eaLnBrk="1" hangingPunct="1"/>
            <a:r>
              <a:rPr lang="en-US">
                <a:solidFill>
                  <a:schemeClr val="hlink"/>
                </a:solidFill>
                <a:latin typeface="VNI-Helve-Condense" pitchFamily="2" charset="0"/>
              </a:rPr>
              <a:t>* Nhaän xeùt, daën doø:</a:t>
            </a:r>
          </a:p>
          <a:p>
            <a:pPr eaLnBrk="1" hangingPunct="1"/>
            <a:r>
              <a:rPr lang="en-US">
                <a:latin typeface="VNI-Helve-Condense" pitchFamily="2" charset="0"/>
              </a:rPr>
              <a:t>-Veà nhaø caùc em söu taàm treân saùch baùo, thoâng tin truyeàn hình tìm hieåu theâm veà caùc ñaëc ñieåm cuûa vuøng bieån nöôùc ta.</a:t>
            </a:r>
          </a:p>
          <a:p>
            <a:pPr eaLnBrk="1" hangingPunct="1"/>
            <a:r>
              <a:rPr lang="en-US">
                <a:latin typeface="VNI-Helve-Condense" pitchFamily="2" charset="0"/>
              </a:rPr>
              <a:t>-Hoïc baøi phaàn ghi nhôù vaø traû lôøi caùc caâu hoûi hoâm nay.</a:t>
            </a:r>
          </a:p>
          <a:p>
            <a:pPr eaLnBrk="1" hangingPunct="1"/>
            <a:r>
              <a:rPr lang="en-US">
                <a:latin typeface="VNI-Helve-Condense" pitchFamily="2" charset="0"/>
              </a:rPr>
              <a:t>-Chuaån bò baøi Ñaát vaø Röøng.</a:t>
            </a:r>
          </a:p>
        </p:txBody>
      </p:sp>
      <p:sp>
        <p:nvSpPr>
          <p:cNvPr id="38916" name="Text Box 4"/>
          <p:cNvSpPr txBox="1">
            <a:spLocks noChangeArrowheads="1"/>
          </p:cNvSpPr>
          <p:nvPr/>
        </p:nvSpPr>
        <p:spPr bwMode="auto">
          <a:xfrm>
            <a:off x="1828800" y="4419600"/>
            <a:ext cx="83820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SzPct val="100000"/>
              <a:buFont typeface="Symbol" panose="05050102010706020507" pitchFamily="18" charset="2"/>
              <a:buChar char=""/>
            </a:pPr>
            <a:r>
              <a:rPr lang="en-US" b="1" i="1"/>
              <a:t>Lãnh thổ nước ta là 1 bán đảo (nằm ở phía Đông bán đảo Đông Dương) bên bờ biển Đông với đường bờ biển dài 3260 km bao hết vùng phía Đông và phía Nam của đất nước(28/63 tỉnh và thành phố có biển).Vì thế, nước ta nhận được ảnh hưởng sâu sắc của biển Đông.</a:t>
            </a:r>
            <a:r>
              <a:rPr lang="en-US" i="1"/>
              <a:t>Về mùa Đông:các khối khí lạnh khi qua biển Đông đến nước ta đã biến tính thành lạnh, ẩm hơn (hoặc ấm-ẩm hơn) khiến cho mùa khô nước ta dịu đi.</a:t>
            </a:r>
            <a:br>
              <a:rPr lang="en-US" i="1"/>
            </a:br>
            <a:r>
              <a:rPr lang="en-US" i="1"/>
              <a:t>+Về mùa hạ: không khí biển vào nước ta làm dịu bớt nóng bức.</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1216"/>
            <a:ext cx="5562600" cy="62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Rectangle 10"/>
          <p:cNvSpPr>
            <a:spLocks noChangeArrowheads="1"/>
          </p:cNvSpPr>
          <p:nvPr/>
        </p:nvSpPr>
        <p:spPr bwMode="auto">
          <a:xfrm>
            <a:off x="5943600" y="436166"/>
            <a:ext cx="5715000" cy="6017032"/>
          </a:xfrm>
          <a:prstGeom prst="rect">
            <a:avLst/>
          </a:prstGeom>
          <a:solidFill>
            <a:schemeClr val="bg1"/>
          </a:solidFill>
          <a:ln w="9525">
            <a:solidFill>
              <a:srgbClr val="000099"/>
            </a:solidFill>
            <a:miter lim="800000"/>
            <a:headEnd/>
            <a:tailEnd/>
          </a:ln>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nl-NL" sz="2400" b="1" dirty="0">
                <a:solidFill>
                  <a:srgbClr val="000099"/>
                </a:solidFill>
                <a:latin typeface="Times New Roman" panose="02020603050405020304" pitchFamily="18" charset="0"/>
              </a:rPr>
              <a:t>  </a:t>
            </a:r>
            <a:r>
              <a:rPr lang="nl-NL" sz="3500" b="1" dirty="0">
                <a:solidFill>
                  <a:srgbClr val="000099"/>
                </a:solidFill>
                <a:cs typeface="Arial" panose="020B0604020202020204" pitchFamily="34" charset="0"/>
              </a:rPr>
              <a:t> *  </a:t>
            </a:r>
            <a:r>
              <a:rPr lang="nl-NL" sz="3500" b="1" dirty="0">
                <a:solidFill>
                  <a:srgbClr val="000099"/>
                </a:solidFill>
                <a:latin typeface="Times New Roman" panose="02020603050405020304" pitchFamily="18" charset="0"/>
                <a:cs typeface="Times New Roman" panose="02020603050405020304" pitchFamily="18" charset="0"/>
              </a:rPr>
              <a:t>Theo Công ước của LHQ về Luật biển năm 1982, một nước ven biển có 5 vùng biển: nội thủy, lãnh hải, vùng tiếp giáp lãnh hải, vùng đặc quyền kinh tế và vùng thềm lục địa (</a:t>
            </a:r>
            <a:r>
              <a:rPr lang="nl-NL" sz="3500" dirty="0">
                <a:solidFill>
                  <a:srgbClr val="000099"/>
                </a:solidFill>
                <a:latin typeface="Times New Roman" panose="02020603050405020304" pitchFamily="18" charset="0"/>
                <a:cs typeface="Times New Roman" panose="02020603050405020304" pitchFamily="18" charset="0"/>
              </a:rPr>
              <a:t>Thềm lục địa là đáy biển và lòng đất dưới đáy biển rộng không quá 350 hải lí tức là 648,2km; 1 hải lí = 1852m</a:t>
            </a:r>
            <a:r>
              <a:rPr lang="nl-NL" sz="3500" b="1" dirty="0">
                <a:solidFill>
                  <a:srgbClr val="000099"/>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8"/>
                                        </p:tgtEl>
                                        <p:attrNameLst>
                                          <p:attrName>style.visibility</p:attrName>
                                        </p:attrNameLst>
                                      </p:cBhvr>
                                      <p:to>
                                        <p:strVal val="visible"/>
                                      </p:to>
                                    </p:set>
                                    <p:animEffect transition="in" filter="checkerboard(across)">
                                      <p:cBhvr>
                                        <p:cTn id="7" dur="500"/>
                                        <p:tgtEl>
                                          <p:spTgt spid="53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457200" y="106740"/>
            <a:ext cx="1066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sz="4800" b="1" u="sng">
                <a:solidFill>
                  <a:srgbClr val="FF0000"/>
                </a:solidFill>
                <a:cs typeface="Arial" panose="020B0604020202020204" pitchFamily="34" charset="0"/>
              </a:rPr>
              <a:t>1. Vị trí vùng biển nước ta:</a:t>
            </a:r>
          </a:p>
        </p:txBody>
      </p:sp>
      <p:sp>
        <p:nvSpPr>
          <p:cNvPr id="5123" name="Text Box 4"/>
          <p:cNvSpPr txBox="1">
            <a:spLocks noChangeArrowheads="1"/>
          </p:cNvSpPr>
          <p:nvPr/>
        </p:nvSpPr>
        <p:spPr bwMode="auto">
          <a:xfrm>
            <a:off x="6477000" y="4191001"/>
            <a:ext cx="2438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endParaRPr lang="en-GB">
              <a:latin typeface="Times New Roman" panose="02020603050405020304" pitchFamily="18" charset="0"/>
            </a:endParaRPr>
          </a:p>
        </p:txBody>
      </p:sp>
      <p:pic>
        <p:nvPicPr>
          <p:cNvPr id="5126"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937737"/>
            <a:ext cx="8915400" cy="592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7042"/>
                                        </p:tgtEl>
                                        <p:attrNameLst>
                                          <p:attrName>style.visibility</p:attrName>
                                        </p:attrNameLst>
                                      </p:cBhvr>
                                      <p:to>
                                        <p:strVal val="visible"/>
                                      </p:to>
                                    </p:set>
                                    <p:anim calcmode="discrete" valueType="clr">
                                      <p:cBhvr override="childStyle">
                                        <p:cTn id="7" dur="80"/>
                                        <p:tgtEl>
                                          <p:spTgt spid="870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7042"/>
                                        </p:tgtEl>
                                        <p:attrNameLst>
                                          <p:attrName>fillcolor</p:attrName>
                                        </p:attrNameLst>
                                      </p:cBhvr>
                                      <p:tavLst>
                                        <p:tav tm="0">
                                          <p:val>
                                            <p:clrVal>
                                              <a:schemeClr val="accent2"/>
                                            </p:clrVal>
                                          </p:val>
                                        </p:tav>
                                        <p:tav tm="50000">
                                          <p:val>
                                            <p:clrVal>
                                              <a:schemeClr val="hlink"/>
                                            </p:clrVal>
                                          </p:val>
                                        </p:tav>
                                      </p:tavLst>
                                    </p:anim>
                                    <p:set>
                                      <p:cBhvr>
                                        <p:cTn id="9" dur="80"/>
                                        <p:tgtEl>
                                          <p:spTgt spid="870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3"/>
          <p:cNvSpPr>
            <a:spLocks noChangeShapeType="1"/>
          </p:cNvSpPr>
          <p:nvPr/>
        </p:nvSpPr>
        <p:spPr bwMode="auto">
          <a:xfrm>
            <a:off x="6705600" y="5562600"/>
            <a:ext cx="76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vi-VN"/>
          </a:p>
        </p:txBody>
      </p:sp>
      <p:grpSp>
        <p:nvGrpSpPr>
          <p:cNvPr id="6147" name="Group 4"/>
          <p:cNvGrpSpPr>
            <a:grpSpLocks/>
          </p:cNvGrpSpPr>
          <p:nvPr/>
        </p:nvGrpSpPr>
        <p:grpSpPr bwMode="auto">
          <a:xfrm>
            <a:off x="4724400" y="150554"/>
            <a:ext cx="6705600" cy="6707445"/>
            <a:chOff x="2736" y="0"/>
            <a:chExt cx="3024" cy="4320"/>
          </a:xfrm>
        </p:grpSpPr>
        <p:pic>
          <p:nvPicPr>
            <p:cNvPr id="6150" name="Picture 5" descr="luoc do dia 5 14"/>
            <p:cNvPicPr>
              <a:picLocks noChangeAspect="1" noChangeArrowheads="1"/>
            </p:cNvPicPr>
            <p:nvPr/>
          </p:nvPicPr>
          <p:blipFill>
            <a:blip r:embed="rId3">
              <a:lum bright="-12000" contrast="24000"/>
              <a:extLst>
                <a:ext uri="{28A0092B-C50C-407E-A947-70E740481C1C}">
                  <a14:useLocalDpi xmlns:a14="http://schemas.microsoft.com/office/drawing/2010/main" val="0"/>
                </a:ext>
              </a:extLst>
            </a:blip>
            <a:srcRect t="2116"/>
            <a:stretch>
              <a:fillRect/>
            </a:stretch>
          </p:blipFill>
          <p:spPr bwMode="auto">
            <a:xfrm>
              <a:off x="2736" y="0"/>
              <a:ext cx="302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Line 6"/>
            <p:cNvSpPr>
              <a:spLocks noChangeShapeType="1"/>
            </p:cNvSpPr>
            <p:nvPr/>
          </p:nvSpPr>
          <p:spPr bwMode="auto">
            <a:xfrm flipV="1">
              <a:off x="4224" y="528"/>
              <a:ext cx="48"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2" name="Line 7"/>
            <p:cNvSpPr>
              <a:spLocks noChangeShapeType="1"/>
            </p:cNvSpPr>
            <p:nvPr/>
          </p:nvSpPr>
          <p:spPr bwMode="auto">
            <a:xfrm>
              <a:off x="3504" y="3840"/>
              <a:ext cx="0"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3" name="Line 8"/>
            <p:cNvSpPr>
              <a:spLocks noChangeShapeType="1"/>
            </p:cNvSpPr>
            <p:nvPr/>
          </p:nvSpPr>
          <p:spPr bwMode="auto">
            <a:xfrm flipH="1">
              <a:off x="4560" y="3120"/>
              <a:ext cx="48"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4" name="Line 9"/>
            <p:cNvSpPr>
              <a:spLocks noChangeShapeType="1"/>
            </p:cNvSpPr>
            <p:nvPr/>
          </p:nvSpPr>
          <p:spPr bwMode="auto">
            <a:xfrm flipH="1">
              <a:off x="3504" y="3984"/>
              <a:ext cx="96"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5" name="Line 10"/>
            <p:cNvSpPr>
              <a:spLocks noChangeShapeType="1"/>
            </p:cNvSpPr>
            <p:nvPr/>
          </p:nvSpPr>
          <p:spPr bwMode="auto">
            <a:xfrm flipV="1">
              <a:off x="4272" y="3360"/>
              <a:ext cx="96"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6" name="Line 11"/>
            <p:cNvSpPr>
              <a:spLocks noChangeShapeType="1"/>
            </p:cNvSpPr>
            <p:nvPr/>
          </p:nvSpPr>
          <p:spPr bwMode="auto">
            <a:xfrm flipV="1">
              <a:off x="4416" y="3216"/>
              <a:ext cx="96"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7" name="Line 12"/>
            <p:cNvSpPr>
              <a:spLocks noChangeShapeType="1"/>
            </p:cNvSpPr>
            <p:nvPr/>
          </p:nvSpPr>
          <p:spPr bwMode="auto">
            <a:xfrm>
              <a:off x="3504" y="3648"/>
              <a:ext cx="0" cy="144"/>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8" name="Line 13"/>
            <p:cNvSpPr>
              <a:spLocks noChangeShapeType="1"/>
            </p:cNvSpPr>
            <p:nvPr/>
          </p:nvSpPr>
          <p:spPr bwMode="auto">
            <a:xfrm flipV="1">
              <a:off x="3840" y="3744"/>
              <a:ext cx="96"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59" name="Line 14"/>
            <p:cNvSpPr>
              <a:spLocks noChangeShapeType="1"/>
            </p:cNvSpPr>
            <p:nvPr/>
          </p:nvSpPr>
          <p:spPr bwMode="auto">
            <a:xfrm flipV="1">
              <a:off x="3600" y="3840"/>
              <a:ext cx="96"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0" name="Line 15"/>
            <p:cNvSpPr>
              <a:spLocks noChangeShapeType="1"/>
            </p:cNvSpPr>
            <p:nvPr/>
          </p:nvSpPr>
          <p:spPr bwMode="auto">
            <a:xfrm flipV="1">
              <a:off x="4032" y="3504"/>
              <a:ext cx="48"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1" name="Line 16"/>
            <p:cNvSpPr>
              <a:spLocks noChangeShapeType="1"/>
            </p:cNvSpPr>
            <p:nvPr/>
          </p:nvSpPr>
          <p:spPr bwMode="auto">
            <a:xfrm>
              <a:off x="3408" y="3552"/>
              <a:ext cx="96"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2" name="Line 17"/>
            <p:cNvSpPr>
              <a:spLocks noChangeShapeType="1"/>
            </p:cNvSpPr>
            <p:nvPr/>
          </p:nvSpPr>
          <p:spPr bwMode="auto">
            <a:xfrm flipV="1">
              <a:off x="4128" y="3456"/>
              <a:ext cx="48"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3" name="Line 18"/>
            <p:cNvSpPr>
              <a:spLocks noChangeShapeType="1"/>
            </p:cNvSpPr>
            <p:nvPr/>
          </p:nvSpPr>
          <p:spPr bwMode="auto">
            <a:xfrm>
              <a:off x="4608" y="2496"/>
              <a:ext cx="48" cy="192"/>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4" name="Line 19"/>
            <p:cNvSpPr>
              <a:spLocks noChangeShapeType="1"/>
            </p:cNvSpPr>
            <p:nvPr/>
          </p:nvSpPr>
          <p:spPr bwMode="auto">
            <a:xfrm flipV="1">
              <a:off x="4176" y="624"/>
              <a:ext cx="48"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5" name="Line 20"/>
            <p:cNvSpPr>
              <a:spLocks noChangeShapeType="1"/>
            </p:cNvSpPr>
            <p:nvPr/>
          </p:nvSpPr>
          <p:spPr bwMode="auto">
            <a:xfrm>
              <a:off x="3984" y="1632"/>
              <a:ext cx="144" cy="144"/>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6" name="Line 21"/>
            <p:cNvSpPr>
              <a:spLocks noChangeShapeType="1"/>
            </p:cNvSpPr>
            <p:nvPr/>
          </p:nvSpPr>
          <p:spPr bwMode="auto">
            <a:xfrm>
              <a:off x="4224" y="1872"/>
              <a:ext cx="96"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7" name="Line 22"/>
            <p:cNvSpPr>
              <a:spLocks noChangeShapeType="1"/>
            </p:cNvSpPr>
            <p:nvPr/>
          </p:nvSpPr>
          <p:spPr bwMode="auto">
            <a:xfrm>
              <a:off x="4416" y="2064"/>
              <a:ext cx="96"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8" name="Line 23"/>
            <p:cNvSpPr>
              <a:spLocks noChangeShapeType="1"/>
            </p:cNvSpPr>
            <p:nvPr/>
          </p:nvSpPr>
          <p:spPr bwMode="auto">
            <a:xfrm flipH="1" flipV="1">
              <a:off x="4512" y="2256"/>
              <a:ext cx="48" cy="144"/>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69" name="Line 24"/>
            <p:cNvSpPr>
              <a:spLocks noChangeShapeType="1"/>
            </p:cNvSpPr>
            <p:nvPr/>
          </p:nvSpPr>
          <p:spPr bwMode="auto">
            <a:xfrm flipV="1">
              <a:off x="4032" y="720"/>
              <a:ext cx="96"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0" name="Line 25"/>
            <p:cNvSpPr>
              <a:spLocks noChangeShapeType="1"/>
            </p:cNvSpPr>
            <p:nvPr/>
          </p:nvSpPr>
          <p:spPr bwMode="auto">
            <a:xfrm flipV="1">
              <a:off x="3888" y="768"/>
              <a:ext cx="96"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1" name="Line 26"/>
            <p:cNvSpPr>
              <a:spLocks noChangeShapeType="1"/>
            </p:cNvSpPr>
            <p:nvPr/>
          </p:nvSpPr>
          <p:spPr bwMode="auto">
            <a:xfrm flipV="1">
              <a:off x="3792" y="912"/>
              <a:ext cx="48"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2" name="Line 27"/>
            <p:cNvSpPr>
              <a:spLocks noChangeShapeType="1"/>
            </p:cNvSpPr>
            <p:nvPr/>
          </p:nvSpPr>
          <p:spPr bwMode="auto">
            <a:xfrm flipV="1">
              <a:off x="3744" y="1056"/>
              <a:ext cx="48"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3" name="Line 28"/>
            <p:cNvSpPr>
              <a:spLocks noChangeShapeType="1"/>
            </p:cNvSpPr>
            <p:nvPr/>
          </p:nvSpPr>
          <p:spPr bwMode="auto">
            <a:xfrm flipH="1" flipV="1">
              <a:off x="3744" y="1248"/>
              <a:ext cx="48"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4" name="Line 29"/>
            <p:cNvSpPr>
              <a:spLocks noChangeShapeType="1"/>
            </p:cNvSpPr>
            <p:nvPr/>
          </p:nvSpPr>
          <p:spPr bwMode="auto">
            <a:xfrm>
              <a:off x="3840" y="1392"/>
              <a:ext cx="96" cy="144"/>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5" name="Line 30"/>
            <p:cNvSpPr>
              <a:spLocks noChangeShapeType="1"/>
            </p:cNvSpPr>
            <p:nvPr/>
          </p:nvSpPr>
          <p:spPr bwMode="auto">
            <a:xfrm>
              <a:off x="3360" y="3504"/>
              <a:ext cx="96" cy="0"/>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6" name="Line 31"/>
            <p:cNvSpPr>
              <a:spLocks noChangeShapeType="1"/>
            </p:cNvSpPr>
            <p:nvPr/>
          </p:nvSpPr>
          <p:spPr bwMode="auto">
            <a:xfrm flipV="1">
              <a:off x="3744" y="3792"/>
              <a:ext cx="48" cy="48"/>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7" name="Line 32"/>
            <p:cNvSpPr>
              <a:spLocks noChangeShapeType="1"/>
            </p:cNvSpPr>
            <p:nvPr/>
          </p:nvSpPr>
          <p:spPr bwMode="auto">
            <a:xfrm flipV="1">
              <a:off x="4608" y="2976"/>
              <a:ext cx="48"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8" name="Line 33"/>
            <p:cNvSpPr>
              <a:spLocks noChangeShapeType="1"/>
            </p:cNvSpPr>
            <p:nvPr/>
          </p:nvSpPr>
          <p:spPr bwMode="auto">
            <a:xfrm flipV="1">
              <a:off x="3936" y="3600"/>
              <a:ext cx="48" cy="96"/>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6179" name="Line 34"/>
            <p:cNvSpPr>
              <a:spLocks noChangeShapeType="1"/>
            </p:cNvSpPr>
            <p:nvPr/>
          </p:nvSpPr>
          <p:spPr bwMode="auto">
            <a:xfrm>
              <a:off x="4656" y="2784"/>
              <a:ext cx="0" cy="144"/>
            </a:xfrm>
            <a:prstGeom prst="line">
              <a:avLst/>
            </a:prstGeom>
            <a:noFill/>
            <a:ln w="60325">
              <a:solidFill>
                <a:srgbClr val="0000CC"/>
              </a:solidFill>
              <a:round/>
              <a:headEnd/>
              <a:tailEnd/>
            </a:ln>
            <a:extLst>
              <a:ext uri="{909E8E84-426E-40DD-AFC4-6F175D3DCCD1}">
                <a14:hiddenFill xmlns:a14="http://schemas.microsoft.com/office/drawing/2010/main">
                  <a:noFill/>
                </a14:hiddenFill>
              </a:ext>
            </a:extLst>
          </p:spPr>
          <p:txBody>
            <a:bodyPr/>
            <a:lstStyle/>
            <a:p>
              <a:endParaRPr lang="vi-VN"/>
            </a:p>
          </p:txBody>
        </p:sp>
      </p:grpSp>
      <p:sp>
        <p:nvSpPr>
          <p:cNvPr id="58404" name="Rectangle 36"/>
          <p:cNvSpPr>
            <a:spLocks noChangeArrowheads="1"/>
          </p:cNvSpPr>
          <p:nvPr/>
        </p:nvSpPr>
        <p:spPr bwMode="auto">
          <a:xfrm>
            <a:off x="251581" y="246923"/>
            <a:ext cx="44196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vi-VN" sz="3200" b="1" dirty="0">
                <a:cs typeface="Arial" panose="020B0604020202020204" pitchFamily="34" charset="0"/>
              </a:rPr>
              <a:t>-</a:t>
            </a:r>
            <a:r>
              <a:rPr lang="en-US" sz="4800" b="1" dirty="0">
                <a:solidFill>
                  <a:srgbClr val="FF0000"/>
                </a:solidFill>
                <a:cs typeface="Arial" panose="020B0604020202020204" pitchFamily="34" charset="0"/>
              </a:rPr>
              <a:t> </a:t>
            </a:r>
            <a:r>
              <a:rPr lang="en-US" sz="4800" b="1" dirty="0">
                <a:solidFill>
                  <a:srgbClr val="FF0000"/>
                </a:solidFill>
                <a:latin typeface="Times New Roman" panose="02020603050405020304" pitchFamily="18" charset="0"/>
                <a:cs typeface="Times New Roman" panose="02020603050405020304" pitchFamily="18" charset="0"/>
              </a:rPr>
              <a:t>Cho </a:t>
            </a:r>
            <a:r>
              <a:rPr lang="en-US" sz="4800" b="1" dirty="0" err="1">
                <a:solidFill>
                  <a:srgbClr val="FF0000"/>
                </a:solidFill>
                <a:latin typeface="Times New Roman" panose="02020603050405020304" pitchFamily="18" charset="0"/>
                <a:cs typeface="Times New Roman" panose="02020603050405020304" pitchFamily="18" charset="0"/>
              </a:rPr>
              <a:t>biết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Đông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bao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bọc</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những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phía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nào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phần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đất</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liền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nước</a:t>
            </a:r>
            <a:r>
              <a:rPr lang="en-US" sz="4800" b="1" dirty="0">
                <a:solidFill>
                  <a:srgbClr val="FF0000"/>
                </a:solidFill>
                <a:latin typeface="Times New Roman" panose="02020603050405020304" pitchFamily="18" charset="0"/>
                <a:cs typeface="Times New Roman" panose="02020603050405020304" pitchFamily="18" charset="0"/>
              </a:rPr>
              <a:t> ta?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404"/>
                                        </p:tgtEl>
                                        <p:attrNameLst>
                                          <p:attrName>style.visibility</p:attrName>
                                        </p:attrNameLst>
                                      </p:cBhvr>
                                      <p:to>
                                        <p:strVal val="visible"/>
                                      </p:to>
                                    </p:set>
                                    <p:animEffect transition="in" filter="box(in)">
                                      <p:cBhvr>
                                        <p:cTn id="7" dur="500"/>
                                        <p:tgtEl>
                                          <p:spTgt spid="58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04"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8"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666750"/>
            <a:ext cx="5181600"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AutoShape 9"/>
          <p:cNvSpPr>
            <a:spLocks noChangeArrowheads="1"/>
          </p:cNvSpPr>
          <p:nvPr/>
        </p:nvSpPr>
        <p:spPr bwMode="auto">
          <a:xfrm>
            <a:off x="9677400" y="2724150"/>
            <a:ext cx="1600200" cy="457200"/>
          </a:xfrm>
          <a:prstGeom prst="wedgeRoundRectCallout">
            <a:avLst>
              <a:gd name="adj1" fmla="val -90773"/>
              <a:gd name="adj2" fmla="val -23264"/>
              <a:gd name="adj3" fmla="val 16667"/>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sz="2400">
                <a:latin typeface="VNI-Helve-Condense" pitchFamily="2" charset="0"/>
              </a:rPr>
              <a:t>Phía ñoâng</a:t>
            </a:r>
            <a:endParaRPr lang="en-US" sz="2400">
              <a:latin typeface="VNI-Helve-Condense" pitchFamily="2" charset="0"/>
            </a:endParaRPr>
          </a:p>
        </p:txBody>
      </p:sp>
      <p:sp>
        <p:nvSpPr>
          <p:cNvPr id="46090" name="AutoShape 10"/>
          <p:cNvSpPr>
            <a:spLocks noChangeArrowheads="1"/>
          </p:cNvSpPr>
          <p:nvPr/>
        </p:nvSpPr>
        <p:spPr bwMode="auto">
          <a:xfrm rot="10800000">
            <a:off x="7924800" y="5219700"/>
            <a:ext cx="1905000" cy="457200"/>
          </a:xfrm>
          <a:prstGeom prst="wedgeRoundRectCallout">
            <a:avLst>
              <a:gd name="adj1" fmla="val 33329"/>
              <a:gd name="adj2" fmla="val 243051"/>
              <a:gd name="adj3" fmla="val 16667"/>
            </a:avLst>
          </a:prstGeom>
          <a:solidFill>
            <a:schemeClr val="accent1"/>
          </a:solidFill>
          <a:ln w="9525">
            <a:solidFill>
              <a:schemeClr val="tx1"/>
            </a:solidFill>
            <a:miter lim="800000"/>
            <a:headEnd/>
            <a:tailEnd/>
          </a:ln>
        </p:spPr>
        <p:txBody>
          <a:bodyPr rot="10800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latin typeface="VNI-Helve-Condense" pitchFamily="2" charset="0"/>
              </a:rPr>
              <a:t>Phía nam</a:t>
            </a:r>
          </a:p>
        </p:txBody>
      </p:sp>
      <p:sp>
        <p:nvSpPr>
          <p:cNvPr id="46091" name="AutoShape 11"/>
          <p:cNvSpPr>
            <a:spLocks noChangeArrowheads="1"/>
          </p:cNvSpPr>
          <p:nvPr/>
        </p:nvSpPr>
        <p:spPr bwMode="auto">
          <a:xfrm rot="10800000">
            <a:off x="5334000" y="2952750"/>
            <a:ext cx="1981200" cy="533400"/>
          </a:xfrm>
          <a:prstGeom prst="wedgeRoundRectCallout">
            <a:avLst>
              <a:gd name="adj1" fmla="val -77245"/>
              <a:gd name="adj2" fmla="val -117861"/>
              <a:gd name="adj3" fmla="val 16667"/>
            </a:avLst>
          </a:prstGeom>
          <a:solidFill>
            <a:schemeClr val="accent1"/>
          </a:solidFill>
          <a:ln w="9525">
            <a:solidFill>
              <a:schemeClr val="tx1"/>
            </a:solidFill>
            <a:miter lim="800000"/>
            <a:headEnd/>
            <a:tailEnd/>
          </a:ln>
        </p:spPr>
        <p:txBody>
          <a:bodyPr rot="1080000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sz="2400">
                <a:latin typeface="VNI-Helve-Condense" pitchFamily="2" charset="0"/>
              </a:rPr>
              <a:t>Phía taây nam</a:t>
            </a:r>
          </a:p>
        </p:txBody>
      </p:sp>
      <p:sp>
        <p:nvSpPr>
          <p:cNvPr id="7176" name="Rectangle 13"/>
          <p:cNvSpPr>
            <a:spLocks noChangeArrowheads="1"/>
          </p:cNvSpPr>
          <p:nvPr/>
        </p:nvSpPr>
        <p:spPr bwMode="auto">
          <a:xfrm>
            <a:off x="342899" y="609600"/>
            <a:ext cx="4572001"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b="1" dirty="0">
                <a:solidFill>
                  <a:srgbClr val="003300"/>
                </a:solidFill>
                <a:latin typeface="Times New Roman" panose="02020603050405020304" pitchFamily="18" charset="0"/>
              </a:rPr>
              <a:t>-</a:t>
            </a:r>
            <a:r>
              <a:rPr lang="en-US" sz="4800" b="1" dirty="0">
                <a:solidFill>
                  <a:srgbClr val="003300"/>
                </a:solidFill>
                <a:cs typeface="Arial" panose="020B0604020202020204" pitchFamily="34" charset="0"/>
              </a:rPr>
              <a:t> </a:t>
            </a:r>
            <a:r>
              <a:rPr lang="en-US" sz="4800" b="1" dirty="0" err="1">
                <a:solidFill>
                  <a:srgbClr val="003300"/>
                </a:solidFill>
                <a:latin typeface="Times New Roman" panose="02020603050405020304" pitchFamily="18" charset="0"/>
                <a:cs typeface="Times New Roman" panose="02020603050405020304" pitchFamily="18" charset="0"/>
              </a:rPr>
              <a:t>Biển</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Đông</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bao</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bọc</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FF0066"/>
                </a:solidFill>
                <a:latin typeface="Times New Roman" panose="02020603050405020304" pitchFamily="18" charset="0"/>
                <a:cs typeface="Times New Roman" panose="02020603050405020304" pitchFamily="18" charset="0"/>
              </a:rPr>
              <a:t>phía</a:t>
            </a:r>
            <a:r>
              <a:rPr lang="en-US" sz="4800" b="1" dirty="0">
                <a:solidFill>
                  <a:srgbClr val="FF0066"/>
                </a:solidFill>
                <a:latin typeface="Times New Roman" panose="02020603050405020304" pitchFamily="18" charset="0"/>
                <a:cs typeface="Times New Roman" panose="02020603050405020304" pitchFamily="18" charset="0"/>
              </a:rPr>
              <a:t> </a:t>
            </a:r>
            <a:r>
              <a:rPr lang="en-US" sz="4800" b="1" dirty="0" err="1">
                <a:solidFill>
                  <a:srgbClr val="FF0066"/>
                </a:solidFill>
                <a:latin typeface="Times New Roman" panose="02020603050405020304" pitchFamily="18" charset="0"/>
                <a:cs typeface="Times New Roman" panose="02020603050405020304" pitchFamily="18" charset="0"/>
              </a:rPr>
              <a:t>Đông</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FF0066"/>
                </a:solidFill>
                <a:latin typeface="Times New Roman" panose="02020603050405020304" pitchFamily="18" charset="0"/>
                <a:cs typeface="Times New Roman" panose="02020603050405020304" pitchFamily="18" charset="0"/>
              </a:rPr>
              <a:t>phía</a:t>
            </a:r>
            <a:r>
              <a:rPr lang="en-US" sz="4800" b="1" dirty="0">
                <a:solidFill>
                  <a:srgbClr val="FF0066"/>
                </a:solidFill>
                <a:latin typeface="Times New Roman" panose="02020603050405020304" pitchFamily="18" charset="0"/>
                <a:cs typeface="Times New Roman" panose="02020603050405020304" pitchFamily="18" charset="0"/>
              </a:rPr>
              <a:t> Nam</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và</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FF0066"/>
                </a:solidFill>
                <a:latin typeface="Times New Roman" panose="02020603050405020304" pitchFamily="18" charset="0"/>
                <a:cs typeface="Times New Roman" panose="02020603050405020304" pitchFamily="18" charset="0"/>
              </a:rPr>
              <a:t>phía</a:t>
            </a:r>
            <a:r>
              <a:rPr lang="en-US" sz="4800" b="1" dirty="0">
                <a:solidFill>
                  <a:srgbClr val="FF0066"/>
                </a:solidFill>
                <a:latin typeface="Times New Roman" panose="02020603050405020304" pitchFamily="18" charset="0"/>
                <a:cs typeface="Times New Roman" panose="02020603050405020304" pitchFamily="18" charset="0"/>
              </a:rPr>
              <a:t> </a:t>
            </a:r>
            <a:r>
              <a:rPr lang="en-US" sz="4800" b="1" dirty="0" err="1">
                <a:solidFill>
                  <a:srgbClr val="FF0066"/>
                </a:solidFill>
                <a:latin typeface="Times New Roman" panose="02020603050405020304" pitchFamily="18" charset="0"/>
                <a:cs typeface="Times New Roman" panose="02020603050405020304" pitchFamily="18" charset="0"/>
              </a:rPr>
              <a:t>Tây</a:t>
            </a:r>
            <a:r>
              <a:rPr lang="en-US" sz="4800" b="1" dirty="0">
                <a:solidFill>
                  <a:srgbClr val="FF0066"/>
                </a:solidFill>
                <a:latin typeface="Times New Roman" panose="02020603050405020304" pitchFamily="18" charset="0"/>
                <a:cs typeface="Times New Roman" panose="02020603050405020304" pitchFamily="18" charset="0"/>
              </a:rPr>
              <a:t> Nam</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phần</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đất</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liền</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của</a:t>
            </a:r>
            <a:r>
              <a:rPr lang="en-US" sz="4800" b="1" dirty="0">
                <a:solidFill>
                  <a:srgbClr val="003300"/>
                </a:solidFill>
                <a:latin typeface="Times New Roman" panose="02020603050405020304" pitchFamily="18" charset="0"/>
                <a:cs typeface="Times New Roman" panose="02020603050405020304" pitchFamily="18" charset="0"/>
              </a:rPr>
              <a:t> </a:t>
            </a:r>
            <a:r>
              <a:rPr lang="en-US" sz="4800" b="1" dirty="0" err="1">
                <a:solidFill>
                  <a:srgbClr val="003300"/>
                </a:solidFill>
                <a:latin typeface="Times New Roman" panose="02020603050405020304" pitchFamily="18" charset="0"/>
                <a:cs typeface="Times New Roman" panose="02020603050405020304" pitchFamily="18" charset="0"/>
              </a:rPr>
              <a:t>nước</a:t>
            </a:r>
            <a:r>
              <a:rPr lang="en-US" sz="4800" b="1" dirty="0">
                <a:solidFill>
                  <a:srgbClr val="003300"/>
                </a:solidFill>
                <a:latin typeface="Times New Roman" panose="02020603050405020304" pitchFamily="18" charset="0"/>
                <a:cs typeface="Times New Roman" panose="02020603050405020304" pitchFamily="18" charset="0"/>
              </a:rPr>
              <a:t> ta</a:t>
            </a:r>
            <a:r>
              <a:rPr lang="en-US" sz="4800" b="1" dirty="0">
                <a:solidFill>
                  <a:srgbClr val="003300"/>
                </a:solidFill>
                <a:cs typeface="Arial" panose="020B0604020202020204" pitchFamily="34" charset="0"/>
              </a:rPr>
              <a:t>.</a:t>
            </a:r>
            <a:r>
              <a:rPr lang="en-US" sz="3600" b="1" dirty="0">
                <a:solidFill>
                  <a:srgbClr val="003300"/>
                </a:solidFill>
                <a:latin typeface="Times New Roman" panose="02020603050405020304" pitchFamily="18" charset="0"/>
              </a:rPr>
              <a:t/>
            </a:r>
            <a:br>
              <a:rPr lang="en-US" sz="3600" b="1" dirty="0">
                <a:solidFill>
                  <a:srgbClr val="003300"/>
                </a:solidFill>
                <a:latin typeface="Times New Roman" panose="02020603050405020304" pitchFamily="18" charset="0"/>
              </a:rPr>
            </a:br>
            <a:endParaRPr lang="en-US" sz="3600" b="1" dirty="0">
              <a:solidFill>
                <a:srgbClr val="003300"/>
              </a:solidFill>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additive="base">
                                        <p:cTn id="7" dur="500" fill="hold"/>
                                        <p:tgtEl>
                                          <p:spTgt spid="46089"/>
                                        </p:tgtEl>
                                        <p:attrNameLst>
                                          <p:attrName>ppt_x</p:attrName>
                                        </p:attrNameLst>
                                      </p:cBhvr>
                                      <p:tavLst>
                                        <p:tav tm="0">
                                          <p:val>
                                            <p:strVal val="#ppt_x"/>
                                          </p:val>
                                        </p:tav>
                                        <p:tav tm="100000">
                                          <p:val>
                                            <p:strVal val="#ppt_x"/>
                                          </p:val>
                                        </p:tav>
                                      </p:tavLst>
                                    </p:anim>
                                    <p:anim calcmode="lin" valueType="num">
                                      <p:cBhvr additive="base">
                                        <p:cTn id="8" dur="500" fill="hold"/>
                                        <p:tgtEl>
                                          <p:spTgt spid="4608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90"/>
                                        </p:tgtEl>
                                        <p:attrNameLst>
                                          <p:attrName>style.visibility</p:attrName>
                                        </p:attrNameLst>
                                      </p:cBhvr>
                                      <p:to>
                                        <p:strVal val="visible"/>
                                      </p:to>
                                    </p:set>
                                    <p:anim calcmode="lin" valueType="num">
                                      <p:cBhvr additive="base">
                                        <p:cTn id="13" dur="500" fill="hold"/>
                                        <p:tgtEl>
                                          <p:spTgt spid="46090"/>
                                        </p:tgtEl>
                                        <p:attrNameLst>
                                          <p:attrName>ppt_x</p:attrName>
                                        </p:attrNameLst>
                                      </p:cBhvr>
                                      <p:tavLst>
                                        <p:tav tm="0">
                                          <p:val>
                                            <p:strVal val="#ppt_x"/>
                                          </p:val>
                                        </p:tav>
                                        <p:tav tm="100000">
                                          <p:val>
                                            <p:strVal val="#ppt_x"/>
                                          </p:val>
                                        </p:tav>
                                      </p:tavLst>
                                    </p:anim>
                                    <p:anim calcmode="lin" valueType="num">
                                      <p:cBhvr additive="base">
                                        <p:cTn id="14" dur="500" fill="hold"/>
                                        <p:tgtEl>
                                          <p:spTgt spid="460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91"/>
                                        </p:tgtEl>
                                        <p:attrNameLst>
                                          <p:attrName>style.visibility</p:attrName>
                                        </p:attrNameLst>
                                      </p:cBhvr>
                                      <p:to>
                                        <p:strVal val="visible"/>
                                      </p:to>
                                    </p:set>
                                    <p:anim calcmode="lin" valueType="num">
                                      <p:cBhvr additive="base">
                                        <p:cTn id="19" dur="500" fill="hold"/>
                                        <p:tgtEl>
                                          <p:spTgt spid="46091"/>
                                        </p:tgtEl>
                                        <p:attrNameLst>
                                          <p:attrName>ppt_x</p:attrName>
                                        </p:attrNameLst>
                                      </p:cBhvr>
                                      <p:tavLst>
                                        <p:tav tm="0">
                                          <p:val>
                                            <p:strVal val="#ppt_x"/>
                                          </p:val>
                                        </p:tav>
                                        <p:tav tm="100000">
                                          <p:val>
                                            <p:strVal val="#ppt_x"/>
                                          </p:val>
                                        </p:tav>
                                      </p:tavLst>
                                    </p:anim>
                                    <p:anim calcmode="lin" valueType="num">
                                      <p:cBhvr additive="base">
                                        <p:cTn id="20" dur="500" fill="hold"/>
                                        <p:tgtEl>
                                          <p:spTgt spid="460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animBg="1"/>
      <p:bldP spid="46090" grpId="0" animBg="1"/>
      <p:bldP spid="4609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28600" y="152400"/>
            <a:ext cx="6096001" cy="2362200"/>
          </a:xfrm>
          <a:noFill/>
        </p:spPr>
        <p:txBody>
          <a:bodyPr/>
          <a:lstStyle/>
          <a:p>
            <a:pPr marL="0" lvl="1" eaLnBrk="1" hangingPunct="1">
              <a:spcBef>
                <a:spcPts val="0"/>
              </a:spcBef>
              <a:buFontTx/>
              <a:buNone/>
            </a:pPr>
            <a:r>
              <a:rPr lang="en-US" sz="2400" b="1" dirty="0">
                <a:solidFill>
                  <a:srgbClr val="FF0000"/>
                </a:solidFill>
              </a:rPr>
              <a:t> </a:t>
            </a:r>
            <a:r>
              <a:rPr lang="en-US" sz="2000" b="1" dirty="0">
                <a:solidFill>
                  <a:srgbClr val="FF0000"/>
                </a:solidFill>
              </a:rPr>
              <a:t> </a:t>
            </a:r>
            <a:r>
              <a:rPr lang="en-US" sz="4800" b="1" dirty="0" err="1">
                <a:solidFill>
                  <a:srgbClr val="FF0000"/>
                </a:solidFill>
                <a:latin typeface="Times New Roman" panose="02020603050405020304" pitchFamily="18" charset="0"/>
                <a:cs typeface="Times New Roman" panose="02020603050405020304" pitchFamily="18" charset="0"/>
              </a:rPr>
              <a:t>Hãy</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chỉ</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vùng</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của</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nước</a:t>
            </a:r>
            <a:r>
              <a:rPr lang="en-US" sz="4800" b="1" dirty="0">
                <a:solidFill>
                  <a:srgbClr val="FF0000"/>
                </a:solidFill>
                <a:latin typeface="Times New Roman" panose="02020603050405020304" pitchFamily="18" charset="0"/>
                <a:cs typeface="Times New Roman" panose="02020603050405020304" pitchFamily="18" charset="0"/>
              </a:rPr>
              <a:t> ta </a:t>
            </a:r>
            <a:r>
              <a:rPr lang="en-US" sz="4800" b="1" dirty="0" err="1">
                <a:solidFill>
                  <a:srgbClr val="FF0000"/>
                </a:solidFill>
                <a:latin typeface="Times New Roman" panose="02020603050405020304" pitchFamily="18" charset="0"/>
                <a:cs typeface="Times New Roman" panose="02020603050405020304" pitchFamily="18" charset="0"/>
              </a:rPr>
              <a:t>trên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Biển</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Đông</a:t>
            </a:r>
            <a:r>
              <a:rPr lang="en-US" sz="4800" b="1" dirty="0">
                <a:solidFill>
                  <a:srgbClr val="FF0000"/>
                </a:solidFill>
                <a:latin typeface="Times New Roman" panose="02020603050405020304" pitchFamily="18" charset="0"/>
                <a:cs typeface="Times New Roman" panose="02020603050405020304" pitchFamily="18" charset="0"/>
              </a:rPr>
              <a:t>? </a:t>
            </a:r>
          </a:p>
          <a:p>
            <a:pPr lvl="1" eaLnBrk="1" hangingPunct="1">
              <a:buFontTx/>
              <a:buNone/>
            </a:pPr>
            <a:endParaRPr lang="en-US" sz="2000" dirty="0">
              <a:latin typeface="VNI-Helve-Condense" pitchFamily="2" charset="0"/>
            </a:endParaRPr>
          </a:p>
        </p:txBody>
      </p:sp>
      <p:sp>
        <p:nvSpPr>
          <p:cNvPr id="47112" name="Rectangle 8"/>
          <p:cNvSpPr>
            <a:spLocks noChangeArrowheads="1"/>
          </p:cNvSpPr>
          <p:nvPr/>
        </p:nvSpPr>
        <p:spPr bwMode="auto">
          <a:xfrm>
            <a:off x="209550" y="2514600"/>
            <a:ext cx="5886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sz="1600" dirty="0"/>
              <a:t>  </a:t>
            </a:r>
            <a:r>
              <a:rPr lang="vi-VN" sz="4800" dirty="0"/>
              <a:t> </a:t>
            </a:r>
            <a:r>
              <a:rPr lang="vi-VN" sz="4800" b="1" dirty="0">
                <a:latin typeface="Times New Roman" panose="02020603050405020304" pitchFamily="18" charset="0"/>
                <a:cs typeface="Times New Roman" panose="02020603050405020304" pitchFamily="18" charset="0"/>
              </a:rPr>
              <a:t>Nước ta có vùng biển rộng, biển của nước ta là một bộ phận của Biển Đông.</a:t>
            </a:r>
          </a:p>
          <a:p>
            <a:pPr eaLnBrk="1" hangingPunct="1"/>
            <a:endParaRPr lang="en-US" b="1" dirty="0"/>
          </a:p>
        </p:txBody>
      </p:sp>
      <p:pic>
        <p:nvPicPr>
          <p:cNvPr id="8196" name="Picture 9"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143000"/>
            <a:ext cx="563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4" name="Freeform 10"/>
          <p:cNvSpPr>
            <a:spLocks/>
          </p:cNvSpPr>
          <p:nvPr/>
        </p:nvSpPr>
        <p:spPr bwMode="auto">
          <a:xfrm rot="287098">
            <a:off x="7080251" y="2133600"/>
            <a:ext cx="3287713" cy="2971800"/>
          </a:xfrm>
          <a:custGeom>
            <a:avLst/>
            <a:gdLst>
              <a:gd name="T0" fmla="*/ 2147483647 w 1976"/>
              <a:gd name="T1" fmla="*/ 0 h 2112"/>
              <a:gd name="T2" fmla="*/ 2147483647 w 1976"/>
              <a:gd name="T3" fmla="*/ 2147483647 h 2112"/>
              <a:gd name="T4" fmla="*/ 2147483647 w 1976"/>
              <a:gd name="T5" fmla="*/ 2147483647 h 2112"/>
              <a:gd name="T6" fmla="*/ 2147483647 w 1976"/>
              <a:gd name="T7" fmla="*/ 2147483647 h 2112"/>
              <a:gd name="T8" fmla="*/ 2147483647 w 1976"/>
              <a:gd name="T9" fmla="*/ 2147483647 h 2112"/>
              <a:gd name="T10" fmla="*/ 2147483647 w 1976"/>
              <a:gd name="T11" fmla="*/ 2147483647 h 2112"/>
              <a:gd name="T12" fmla="*/ 2147483647 w 1976"/>
              <a:gd name="T13" fmla="*/ 2147483647 h 2112"/>
              <a:gd name="T14" fmla="*/ 2147483647 w 1976"/>
              <a:gd name="T15" fmla="*/ 2147483647 h 2112"/>
              <a:gd name="T16" fmla="*/ 2147483647 w 1976"/>
              <a:gd name="T17" fmla="*/ 2147483647 h 2112"/>
              <a:gd name="T18" fmla="*/ 2147483647 w 1976"/>
              <a:gd name="T19" fmla="*/ 2147483647 h 2112"/>
              <a:gd name="T20" fmla="*/ 2147483647 w 1976"/>
              <a:gd name="T21" fmla="*/ 2147483647 h 2112"/>
              <a:gd name="T22" fmla="*/ 2147483647 w 1976"/>
              <a:gd name="T23" fmla="*/ 2147483647 h 2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6"/>
              <a:gd name="T37" fmla="*/ 0 h 2112"/>
              <a:gd name="T38" fmla="*/ 1976 w 1976"/>
              <a:gd name="T39" fmla="*/ 2112 h 2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6" h="2112">
                <a:moveTo>
                  <a:pt x="744" y="0"/>
                </a:moveTo>
                <a:cubicBezTo>
                  <a:pt x="736" y="100"/>
                  <a:pt x="728" y="200"/>
                  <a:pt x="744" y="288"/>
                </a:cubicBezTo>
                <a:cubicBezTo>
                  <a:pt x="760" y="376"/>
                  <a:pt x="736" y="480"/>
                  <a:pt x="840" y="528"/>
                </a:cubicBezTo>
                <a:cubicBezTo>
                  <a:pt x="944" y="576"/>
                  <a:pt x="1224" y="528"/>
                  <a:pt x="1368" y="576"/>
                </a:cubicBezTo>
                <a:cubicBezTo>
                  <a:pt x="1512" y="624"/>
                  <a:pt x="1608" y="664"/>
                  <a:pt x="1704" y="816"/>
                </a:cubicBezTo>
                <a:cubicBezTo>
                  <a:pt x="1800" y="968"/>
                  <a:pt x="1976" y="1296"/>
                  <a:pt x="1944" y="1488"/>
                </a:cubicBezTo>
                <a:cubicBezTo>
                  <a:pt x="1912" y="1680"/>
                  <a:pt x="1704" y="1864"/>
                  <a:pt x="1512" y="1968"/>
                </a:cubicBezTo>
                <a:cubicBezTo>
                  <a:pt x="1320" y="2072"/>
                  <a:pt x="1008" y="2112"/>
                  <a:pt x="792" y="2112"/>
                </a:cubicBezTo>
                <a:cubicBezTo>
                  <a:pt x="576" y="2112"/>
                  <a:pt x="344" y="2048"/>
                  <a:pt x="216" y="1968"/>
                </a:cubicBezTo>
                <a:cubicBezTo>
                  <a:pt x="88" y="1888"/>
                  <a:pt x="48" y="1712"/>
                  <a:pt x="24" y="1632"/>
                </a:cubicBezTo>
                <a:cubicBezTo>
                  <a:pt x="0" y="1552"/>
                  <a:pt x="32" y="1520"/>
                  <a:pt x="72" y="1488"/>
                </a:cubicBezTo>
                <a:cubicBezTo>
                  <a:pt x="112" y="1456"/>
                  <a:pt x="188" y="1448"/>
                  <a:pt x="264" y="1440"/>
                </a:cubicBezTo>
              </a:path>
            </a:pathLst>
          </a:cu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repeatCount="indefinite" fill="hold" grpId="0" nodeType="click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strips(upLeft)">
                                      <p:cBhvr>
                                        <p:cTn id="7" dur="2000"/>
                                        <p:tgtEl>
                                          <p:spTgt spid="47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7112">
                                            <p:txEl>
                                              <p:pRg st="0" end="0"/>
                                            </p:txEl>
                                          </p:spTgt>
                                        </p:tgtEl>
                                        <p:attrNameLst>
                                          <p:attrName>style.visibility</p:attrName>
                                        </p:attrNameLst>
                                      </p:cBhvr>
                                      <p:to>
                                        <p:strVal val="visible"/>
                                      </p:to>
                                    </p:set>
                                    <p:animEffect transition="in" filter="strips(downLeft)">
                                      <p:cBhvr>
                                        <p:cTn id="12" dur="500"/>
                                        <p:tgtEl>
                                          <p:spTgt spid="47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2" grpId="0" build="p"/>
      <p:bldP spid="471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9"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838200"/>
            <a:ext cx="5638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Freeform 10"/>
          <p:cNvSpPr>
            <a:spLocks/>
          </p:cNvSpPr>
          <p:nvPr/>
        </p:nvSpPr>
        <p:spPr bwMode="auto">
          <a:xfrm rot="252621">
            <a:off x="7088189" y="1773238"/>
            <a:ext cx="3121025" cy="2952750"/>
          </a:xfrm>
          <a:custGeom>
            <a:avLst/>
            <a:gdLst>
              <a:gd name="T0" fmla="*/ 2147483647 w 1976"/>
              <a:gd name="T1" fmla="*/ 0 h 2112"/>
              <a:gd name="T2" fmla="*/ 2147483647 w 1976"/>
              <a:gd name="T3" fmla="*/ 2147483647 h 2112"/>
              <a:gd name="T4" fmla="*/ 2147483647 w 1976"/>
              <a:gd name="T5" fmla="*/ 2147483647 h 2112"/>
              <a:gd name="T6" fmla="*/ 2147483647 w 1976"/>
              <a:gd name="T7" fmla="*/ 2147483647 h 2112"/>
              <a:gd name="T8" fmla="*/ 2147483647 w 1976"/>
              <a:gd name="T9" fmla="*/ 2147483647 h 2112"/>
              <a:gd name="T10" fmla="*/ 2147483647 w 1976"/>
              <a:gd name="T11" fmla="*/ 2147483647 h 2112"/>
              <a:gd name="T12" fmla="*/ 2147483647 w 1976"/>
              <a:gd name="T13" fmla="*/ 2147483647 h 2112"/>
              <a:gd name="T14" fmla="*/ 2147483647 w 1976"/>
              <a:gd name="T15" fmla="*/ 2147483647 h 2112"/>
              <a:gd name="T16" fmla="*/ 2147483647 w 1976"/>
              <a:gd name="T17" fmla="*/ 2147483647 h 2112"/>
              <a:gd name="T18" fmla="*/ 2147483647 w 1976"/>
              <a:gd name="T19" fmla="*/ 2147483647 h 2112"/>
              <a:gd name="T20" fmla="*/ 2147483647 w 1976"/>
              <a:gd name="T21" fmla="*/ 2147483647 h 2112"/>
              <a:gd name="T22" fmla="*/ 2147483647 w 1976"/>
              <a:gd name="T23" fmla="*/ 2147483647 h 2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76"/>
              <a:gd name="T37" fmla="*/ 0 h 2112"/>
              <a:gd name="T38" fmla="*/ 1976 w 1976"/>
              <a:gd name="T39" fmla="*/ 2112 h 2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76" h="2112">
                <a:moveTo>
                  <a:pt x="744" y="0"/>
                </a:moveTo>
                <a:cubicBezTo>
                  <a:pt x="736" y="100"/>
                  <a:pt x="728" y="200"/>
                  <a:pt x="744" y="288"/>
                </a:cubicBezTo>
                <a:cubicBezTo>
                  <a:pt x="760" y="376"/>
                  <a:pt x="736" y="480"/>
                  <a:pt x="840" y="528"/>
                </a:cubicBezTo>
                <a:cubicBezTo>
                  <a:pt x="944" y="576"/>
                  <a:pt x="1224" y="528"/>
                  <a:pt x="1368" y="576"/>
                </a:cubicBezTo>
                <a:cubicBezTo>
                  <a:pt x="1512" y="624"/>
                  <a:pt x="1608" y="664"/>
                  <a:pt x="1704" y="816"/>
                </a:cubicBezTo>
                <a:cubicBezTo>
                  <a:pt x="1800" y="968"/>
                  <a:pt x="1976" y="1296"/>
                  <a:pt x="1944" y="1488"/>
                </a:cubicBezTo>
                <a:cubicBezTo>
                  <a:pt x="1912" y="1680"/>
                  <a:pt x="1704" y="1864"/>
                  <a:pt x="1512" y="1968"/>
                </a:cubicBezTo>
                <a:cubicBezTo>
                  <a:pt x="1320" y="2072"/>
                  <a:pt x="1008" y="2112"/>
                  <a:pt x="792" y="2112"/>
                </a:cubicBezTo>
                <a:cubicBezTo>
                  <a:pt x="576" y="2112"/>
                  <a:pt x="344" y="2048"/>
                  <a:pt x="216" y="1968"/>
                </a:cubicBezTo>
                <a:cubicBezTo>
                  <a:pt x="88" y="1888"/>
                  <a:pt x="48" y="1712"/>
                  <a:pt x="24" y="1632"/>
                </a:cubicBezTo>
                <a:cubicBezTo>
                  <a:pt x="0" y="1552"/>
                  <a:pt x="32" y="1520"/>
                  <a:pt x="72" y="1488"/>
                </a:cubicBezTo>
                <a:cubicBezTo>
                  <a:pt x="112" y="1456"/>
                  <a:pt x="188" y="1448"/>
                  <a:pt x="264" y="1440"/>
                </a:cubicBezTo>
              </a:path>
            </a:pathLst>
          </a:custGeom>
          <a:noFill/>
          <a:ln w="25400">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p>
        </p:txBody>
      </p:sp>
      <p:sp>
        <p:nvSpPr>
          <p:cNvPr id="163844" name="Rectangle 4"/>
          <p:cNvSpPr>
            <a:spLocks noChangeArrowheads="1"/>
          </p:cNvSpPr>
          <p:nvPr/>
        </p:nvSpPr>
        <p:spPr bwMode="auto">
          <a:xfrm>
            <a:off x="51296" y="304800"/>
            <a:ext cx="566370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eaLnBrk="1" hangingPunct="1">
              <a:spcBef>
                <a:spcPts val="0"/>
              </a:spcBef>
            </a:pPr>
            <a:r>
              <a:rPr lang="pt-BR" sz="2400" dirty="0">
                <a:latin typeface="Times New Roman" panose="02020603050405020304" pitchFamily="18" charset="0"/>
              </a:rPr>
              <a:t>    </a:t>
            </a:r>
            <a:r>
              <a:rPr lang="pt-BR" sz="4800" b="1" dirty="0">
                <a:latin typeface="Times New Roman" panose="02020603050405020304" pitchFamily="18" charset="0"/>
                <a:cs typeface="Times New Roman" panose="02020603050405020304" pitchFamily="18" charset="0"/>
              </a:rPr>
              <a:t>Vùng biển nước ta là một bộ phận của Biển Đông. Biển bao bọc phía đông, phía nam và tây nam phần đất liền nước ta.</a:t>
            </a:r>
          </a:p>
          <a:p>
            <a:pPr lvl="1" eaLnBrk="1" hangingPunct="1">
              <a:spcBef>
                <a:spcPct val="20000"/>
              </a:spcBef>
            </a:pPr>
            <a:endParaRPr lang="en-US" sz="3200" dirty="0">
              <a:latin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strips(downRight)">
                                      <p:cBhvr>
                                        <p:cTn id="7"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2155</TotalTime>
  <Words>1516</Words>
  <Application>Microsoft Office PowerPoint</Application>
  <PresentationFormat>Custom</PresentationFormat>
  <Paragraphs>189</Paragraphs>
  <Slides>38</Slides>
  <Notes>7</Notes>
  <HiddenSlides>0</HiddenSlides>
  <MMClips>1</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PowerPoint Presentation</vt:lpstr>
      <vt:lpstr>PowerPoint Presentation</vt:lpstr>
      <vt:lpstr> Địa lí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ba ngày 04 tháng 10 năm 2022 Địa lí </vt:lpstr>
      <vt:lpstr>PowerPoint Presentation</vt:lpstr>
      <vt:lpstr>PowerPoint Presentation</vt:lpstr>
      <vt:lpstr>PowerPoint Presentation</vt:lpstr>
      <vt:lpstr>PowerPoint Presentation</vt:lpstr>
      <vt:lpstr>PowerPoint Presentation</vt:lpstr>
    </vt:vector>
  </TitlesOfParts>
  <Company>MDD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dc:creator>
  <cp:lastModifiedBy>meomeo</cp:lastModifiedBy>
  <cp:revision>307</cp:revision>
  <dcterms:created xsi:type="dcterms:W3CDTF">2011-12-11T13:06:57Z</dcterms:created>
  <dcterms:modified xsi:type="dcterms:W3CDTF">2022-10-08T02:05:14Z</dcterms:modified>
</cp:coreProperties>
</file>