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5"/>
  </p:notesMasterIdLst>
  <p:sldIdLst>
    <p:sldId id="345" r:id="rId2"/>
    <p:sldId id="306" r:id="rId3"/>
    <p:sldId id="288" r:id="rId4"/>
    <p:sldId id="289" r:id="rId5"/>
    <p:sldId id="290" r:id="rId6"/>
    <p:sldId id="291" r:id="rId7"/>
    <p:sldId id="292" r:id="rId8"/>
    <p:sldId id="328" r:id="rId9"/>
    <p:sldId id="351" r:id="rId10"/>
    <p:sldId id="344" r:id="rId11"/>
    <p:sldId id="354" r:id="rId12"/>
    <p:sldId id="347" r:id="rId13"/>
    <p:sldId id="352" r:id="rId14"/>
    <p:sldId id="348" r:id="rId15"/>
    <p:sldId id="349" r:id="rId16"/>
    <p:sldId id="350" r:id="rId17"/>
    <p:sldId id="337" r:id="rId18"/>
    <p:sldId id="353" r:id="rId19"/>
    <p:sldId id="339" r:id="rId20"/>
    <p:sldId id="340" r:id="rId21"/>
    <p:sldId id="341" r:id="rId22"/>
    <p:sldId id="342" r:id="rId23"/>
    <p:sldId id="343" r:id="rId24"/>
  </p:sldIdLst>
  <p:sldSz cx="18288000" cy="10296525"/>
  <p:notesSz cx="6858000" cy="9144000"/>
  <p:custDataLst>
    <p:tags r:id="rId26"/>
  </p:custDataLst>
  <p:defaultTextStyle>
    <a:defPPr>
      <a:defRPr lang="en-US"/>
    </a:defPPr>
    <a:lvl1pPr marL="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9D6"/>
    <a:srgbClr val="66CCFF"/>
    <a:srgbClr val="008000"/>
    <a:srgbClr val="85FF85"/>
    <a:srgbClr val="FFD54F"/>
    <a:srgbClr val="93DDB1"/>
    <a:srgbClr val="99FF99"/>
    <a:srgbClr val="CCFFCC"/>
    <a:srgbClr val="66FF99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2171" autoAdjust="0"/>
  </p:normalViewPr>
  <p:slideViewPr>
    <p:cSldViewPr>
      <p:cViewPr varScale="1">
        <p:scale>
          <a:sx n="45" d="100"/>
          <a:sy n="45" d="100"/>
        </p:scale>
        <p:origin x="-666" y="-102"/>
      </p:cViewPr>
      <p:guideLst>
        <p:guide orient="horz" pos="3243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2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9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+mn-ea"/>
              </a:rPr>
              <a:t>.</a:t>
            </a:r>
            <a:endParaRPr lang="en-US" dirty="0">
              <a:sym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2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5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8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1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3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5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9482"/>
            <a:ext cx="15087600" cy="535419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85877"/>
            <a:ext cx="15087600" cy="171608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47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30304"/>
            <a:ext cx="15087600" cy="2178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71165"/>
            <a:ext cx="7406640" cy="60406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71166"/>
            <a:ext cx="7406640" cy="60406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5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30304"/>
            <a:ext cx="15087600" cy="2178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71642"/>
            <a:ext cx="7406640" cy="110544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7088"/>
            <a:ext cx="7406640" cy="5071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71642"/>
            <a:ext cx="7406640" cy="110544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7088"/>
            <a:ext cx="7406640" cy="5071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2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1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2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4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5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5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67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9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9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2364"/>
            <a:ext cx="4800600" cy="3432175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8296"/>
            <a:ext cx="9738360" cy="7894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93184"/>
            <a:ext cx="4800600" cy="507337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98650"/>
            <a:ext cx="3927765" cy="548195"/>
          </a:xfrm>
        </p:spPr>
        <p:txBody>
          <a:bodyPr/>
          <a:lstStyle>
            <a:lvl1pPr algn="l">
              <a:defRPr/>
            </a:lvl1pPr>
          </a:lstStyle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98650"/>
            <a:ext cx="6972300" cy="54819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36379"/>
            <a:ext cx="18283238" cy="2860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9440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9429"/>
            <a:ext cx="15169896" cy="1235583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944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8738"/>
            <a:ext cx="15169896" cy="89236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8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9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22744"/>
            <a:ext cx="3943350" cy="86441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22743"/>
            <a:ext cx="11601450" cy="8644129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9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2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2339"/>
            <a:ext cx="16459200" cy="8785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9376512"/>
            <a:ext cx="4267200" cy="71503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9376512"/>
            <a:ext cx="5791200" cy="71503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106400" y="9376512"/>
            <a:ext cx="4267200" cy="715036"/>
          </a:xfrm>
        </p:spPr>
        <p:txBody>
          <a:bodyPr/>
          <a:lstStyle>
            <a:lvl1pPr>
              <a:defRPr/>
            </a:lvl1pPr>
          </a:lstStyle>
          <a:p>
            <a:fld id="{6D254D8A-83BF-4EF8-8F99-E927D4D4E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3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4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9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9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10090"/>
            <a:ext cx="18288000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510271"/>
            <a:ext cx="18288002" cy="9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30304"/>
            <a:ext cx="15087600" cy="217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71165"/>
            <a:ext cx="15087600" cy="60406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98650"/>
            <a:ext cx="3708407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98650"/>
            <a:ext cx="7234206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98650"/>
            <a:ext cx="196803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9181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7" r:id="rId2"/>
    <p:sldLayoutId id="2147483719" r:id="rId3"/>
    <p:sldLayoutId id="2147483718" r:id="rId4"/>
    <p:sldLayoutId id="2147483717" r:id="rId5"/>
    <p:sldLayoutId id="2147483716" r:id="rId6"/>
    <p:sldLayoutId id="2147483707" r:id="rId7"/>
    <p:sldLayoutId id="2147483698" r:id="rId8"/>
    <p:sldLayoutId id="2147483693" r:id="rId9"/>
    <p:sldLayoutId id="2147483692" r:id="rId10"/>
    <p:sldLayoutId id="2147483681" r:id="rId11"/>
    <p:sldLayoutId id="2147483733" r:id="rId12"/>
    <p:sldLayoutId id="2147483731" r:id="rId13"/>
    <p:sldLayoutId id="2147483730" r:id="rId14"/>
    <p:sldLayoutId id="2147483729" r:id="rId15"/>
    <p:sldLayoutId id="2147483728" r:id="rId16"/>
    <p:sldLayoutId id="2147483714" r:id="rId17"/>
    <p:sldLayoutId id="2147483712" r:id="rId18"/>
    <p:sldLayoutId id="2147483711" r:id="rId19"/>
    <p:sldLayoutId id="2147483710" r:id="rId20"/>
    <p:sldLayoutId id="2147483708" r:id="rId21"/>
    <p:sldLayoutId id="2147483682" r:id="rId22"/>
    <p:sldLayoutId id="2147483683" r:id="rId23"/>
    <p:sldLayoutId id="2147483684" r:id="rId24"/>
    <p:sldLayoutId id="2147483685" r:id="rId25"/>
    <p:sldLayoutId id="2147483721" r:id="rId26"/>
    <p:sldLayoutId id="2147483700" r:id="rId27"/>
    <p:sldLayoutId id="2147483695" r:id="rId28"/>
    <p:sldLayoutId id="2147483686" r:id="rId29"/>
    <p:sldLayoutId id="2147483726" r:id="rId30"/>
    <p:sldLayoutId id="2147483725" r:id="rId31"/>
    <p:sldLayoutId id="2147483724" r:id="rId32"/>
    <p:sldLayoutId id="2147483723" r:id="rId33"/>
    <p:sldLayoutId id="2147483722" r:id="rId34"/>
    <p:sldLayoutId id="2147483720" r:id="rId35"/>
    <p:sldLayoutId id="2147483715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699" r:id="rId43"/>
    <p:sldLayoutId id="2147483697" r:id="rId44"/>
    <p:sldLayoutId id="2147483696" r:id="rId45"/>
    <p:sldLayoutId id="2147483694" r:id="rId46"/>
    <p:sldLayoutId id="2147483687" r:id="rId47"/>
    <p:sldLayoutId id="2147483688" r:id="rId48"/>
    <p:sldLayoutId id="2147483689" r:id="rId49"/>
    <p:sldLayoutId id="2147483690" r:id="rId50"/>
    <p:sldLayoutId id="2147483691" r:id="rId51"/>
    <p:sldLayoutId id="2147483732" r:id="rId52"/>
    <p:sldLayoutId id="2147483713" r:id="rId53"/>
    <p:sldLayoutId id="2147483709" r:id="rId54"/>
    <p:sldLayoutId id="2147483734" r:id="rId55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4.jpe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audio" Target="../media/audio3.wav"/><Relationship Id="rId7" Type="http://schemas.openxmlformats.org/officeDocument/2006/relationships/hyperlink" Target="Ch&#7845;t%20d&#7867;o.cdmm" TargetMode="Externa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microsoft.com/office/2007/relationships/hdphoto" Target="../media/hdphoto4.wdp"/><Relationship Id="rId3" Type="http://schemas.openxmlformats.org/officeDocument/2006/relationships/audio" Target="../media/media2.mp3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10.png"/><Relationship Id="rId2" Type="http://schemas.microsoft.com/office/2007/relationships/media" Target="../media/media2.mp3"/><Relationship Id="rId16" Type="http://schemas.openxmlformats.org/officeDocument/2006/relationships/slide" Target="slide4.xml"/><Relationship Id="rId20" Type="http://schemas.openxmlformats.org/officeDocument/2006/relationships/image" Target="../media/image11.png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5" Type="http://schemas.microsoft.com/office/2007/relationships/hdphoto" Target="../media/hdphoto3.wdp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slide" Target="slide18.xml"/><Relationship Id="rId5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92" y="9211"/>
            <a:ext cx="18326693" cy="1026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2" y="400993"/>
            <a:ext cx="12266051" cy="1247650"/>
          </a:xfrm>
          <a:prstGeom prst="rect">
            <a:avLst/>
          </a:prstGeom>
          <a:noFill/>
        </p:spPr>
        <p:txBody>
          <a:bodyPr wrap="none" lIns="137206" tIns="68603" rIns="137206" bIns="68603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THỊ XÃ ĐÔNG TRIỀU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QUYẾT THẮNG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5781" y="2765077"/>
            <a:ext cx="5529492" cy="877210"/>
          </a:xfrm>
          <a:prstGeom prst="rect">
            <a:avLst/>
          </a:prstGeom>
          <a:noFill/>
        </p:spPr>
        <p:txBody>
          <a:bodyPr wrap="none" lIns="137206" tIns="68603" rIns="137206" bIns="68603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 LỚP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4771" y="4060470"/>
            <a:ext cx="4262029" cy="784877"/>
          </a:xfrm>
          <a:prstGeom prst="rect">
            <a:avLst/>
          </a:prstGeom>
          <a:noFill/>
        </p:spPr>
        <p:txBody>
          <a:bodyPr wrap="none" lIns="137206" tIns="68603" rIns="137206" bIns="68603" rtlCol="0">
            <a:spAutoFit/>
          </a:bodyPr>
          <a:lstStyle/>
          <a:p>
            <a:r>
              <a:rPr lang="en-US" sz="4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30: </a:t>
            </a:r>
            <a:r>
              <a:rPr lang="en-US" sz="4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vi-VN" sz="4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946" y="5834062"/>
            <a:ext cx="7053854" cy="693139"/>
          </a:xfrm>
          <a:prstGeom prst="rect">
            <a:avLst/>
          </a:prstGeom>
          <a:noFill/>
        </p:spPr>
        <p:txBody>
          <a:bodyPr wrap="none" lIns="137206" tIns="68603" rIns="137206" bIns="68603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719262"/>
            <a:ext cx="1102096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13"/>
    </mc:Choice>
    <mc:Fallback xmlns="">
      <p:transition advClick="0" advTm="371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13"/>
    </mc:Choice>
    <mc:Fallback xmlns="">
      <p:transition advClick="0" advTm="371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812"/>
            <a:ext cx="13792200" cy="288636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14220827" y="423862"/>
            <a:ext cx="663574" cy="5005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339" tIns="81670" rIns="163339" bIns="81670" anchor="ctr"/>
          <a:lstStyle/>
          <a:p>
            <a:endParaRPr lang="vi-VN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14239876" y="347662"/>
            <a:ext cx="1000124" cy="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14401800" y="3929062"/>
            <a:ext cx="663576" cy="5005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339" tIns="81670" rIns="163339" bIns="81670" anchor="ctr"/>
          <a:lstStyle/>
          <a:p>
            <a:endParaRPr lang="vi-VN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4468476" y="3819729"/>
            <a:ext cx="1000124" cy="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4020800" y="881062"/>
            <a:ext cx="4114800" cy="21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4249400" y="4386262"/>
            <a:ext cx="3810000" cy="148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6521133"/>
            <a:ext cx="7023100" cy="3317769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21133"/>
            <a:ext cx="10363200" cy="3317769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3267076" y="9838901"/>
            <a:ext cx="695324" cy="4480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339" tIns="81670" rIns="163339" bIns="81670" anchor="ctr"/>
          <a:lstStyle/>
          <a:p>
            <a:endParaRPr lang="vi-VN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286126" y="9760249"/>
            <a:ext cx="898524" cy="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12258676" y="9838902"/>
            <a:ext cx="695324" cy="46954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339" tIns="81670" rIns="163339" bIns="81670" anchor="ctr"/>
          <a:lstStyle/>
          <a:p>
            <a:endParaRPr lang="vi-VN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12249151" y="9760249"/>
            <a:ext cx="898526" cy="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5123" name="Picture 29" descr="ong nhu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3332070"/>
            <a:ext cx="13773150" cy="2974552"/>
          </a:xfrm>
          <a:prstGeom prst="rect">
            <a:avLst/>
          </a:prstGeom>
          <a:solidFill>
            <a:schemeClr val="bg2"/>
          </a:solidFill>
          <a:ln w="38100">
            <a:solidFill>
              <a:srgbClr val="2B2BFE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10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2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324226" y="100106"/>
            <a:ext cx="12344400" cy="93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39" tIns="81670" rIns="163339" bIns="8167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5000" b="1" dirty="0" err="1">
                <a:latin typeface="Times New Roman" pitchFamily="18" charset="0"/>
              </a:rPr>
              <a:t>Đồ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gia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dụng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được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sản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xuất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từ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chất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dẻo</a:t>
            </a:r>
            <a:endParaRPr lang="vi-VN" sz="5000" b="1" dirty="0">
              <a:latin typeface="Times New Roman" pitchFamily="18" charset="0"/>
            </a:endParaRPr>
          </a:p>
        </p:txBody>
      </p:sp>
      <p:pic>
        <p:nvPicPr>
          <p:cNvPr id="23557" name="Picture 5" descr="D: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1" y="5562984"/>
            <a:ext cx="8747126" cy="427591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3559" name="Picture 7" descr="D: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208412"/>
            <a:ext cx="8686800" cy="416389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3560" name="Picture 8" descr="D: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3076" y="1213179"/>
            <a:ext cx="8534400" cy="41638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Picture 4" descr="D: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0701" y="5555835"/>
            <a:ext cx="8477250" cy="430451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61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1" name="TextBox 3"/>
          <p:cNvSpPr txBox="1">
            <a:spLocks noChangeArrowheads="1"/>
          </p:cNvSpPr>
          <p:nvPr/>
        </p:nvSpPr>
        <p:spPr bwMode="auto">
          <a:xfrm>
            <a:off x="2743200" y="135858"/>
            <a:ext cx="13084176" cy="93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39" tIns="81670" rIns="163339" bIns="8167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5000" b="1" dirty="0" err="1">
                <a:latin typeface="Times New Roman" pitchFamily="18" charset="0"/>
              </a:rPr>
              <a:t>Đồ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chơi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trẻ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em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được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sản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xuất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từ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chất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dẻo</a:t>
            </a:r>
            <a:endParaRPr lang="vi-VN" sz="5000" b="1" dirty="0">
              <a:latin typeface="Times New Roman" pitchFamily="18" charset="0"/>
            </a:endParaRPr>
          </a:p>
        </p:txBody>
      </p:sp>
      <p:pic>
        <p:nvPicPr>
          <p:cNvPr id="38914" name="Picture 2" descr="D: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5684541"/>
            <a:ext cx="8362950" cy="419726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8915" name="Picture 3" descr="D: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8100" y="1186960"/>
            <a:ext cx="8902700" cy="430213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8920" name="Picture 8" descr="D: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6" y="1186960"/>
            <a:ext cx="8242300" cy="425446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8922" name="Picture 10" descr="D: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0" y="5720292"/>
            <a:ext cx="8839200" cy="41186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6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4" descr="D: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75570"/>
            <a:ext cx="5740400" cy="33201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1" name="Picture 7" descr="D: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5276970"/>
            <a:ext cx="5724524" cy="37610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3" name="TextBox 3"/>
          <p:cNvSpPr txBox="1">
            <a:spLocks noChangeArrowheads="1"/>
          </p:cNvSpPr>
          <p:nvPr/>
        </p:nvSpPr>
        <p:spPr bwMode="auto">
          <a:xfrm>
            <a:off x="304800" y="364669"/>
            <a:ext cx="17526000" cy="93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39" tIns="81670" rIns="163339" bIns="8167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5000" b="1" dirty="0" err="1">
                <a:latin typeface="Times New Roman" pitchFamily="18" charset="0"/>
              </a:rPr>
              <a:t>Vỏ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linh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kiện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điện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tử</a:t>
            </a:r>
            <a:r>
              <a:rPr lang="en-US" sz="5000" b="1" dirty="0">
                <a:latin typeface="Times New Roman" pitchFamily="18" charset="0"/>
              </a:rPr>
              <a:t>, </a:t>
            </a:r>
            <a:r>
              <a:rPr lang="en-US" sz="5000" b="1" dirty="0" err="1">
                <a:latin typeface="Times New Roman" pitchFamily="18" charset="0"/>
              </a:rPr>
              <a:t>máy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móc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được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sản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xuất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từ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chất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dẻo</a:t>
            </a:r>
            <a:endParaRPr lang="vi-VN" sz="5000" b="1" dirty="0">
              <a:latin typeface="Times New Roman" pitchFamily="18" charset="0"/>
            </a:endParaRPr>
          </a:p>
        </p:txBody>
      </p:sp>
      <p:pic>
        <p:nvPicPr>
          <p:cNvPr id="79884" name="Picture 3" descr="D: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7" y="1716088"/>
            <a:ext cx="5695950" cy="33201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5" name="Picture 6" descr="D:\images (1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716088"/>
            <a:ext cx="5791200" cy="33177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6" name="Picture 8" descr="D:\images (1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r="7483" b="3793"/>
          <a:stretch>
            <a:fillRect/>
          </a:stretch>
        </p:blipFill>
        <p:spPr bwMode="auto">
          <a:xfrm>
            <a:off x="6140450" y="5303189"/>
            <a:ext cx="5832476" cy="37324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7" name="Picture 9" descr="D:\Máy Sấy Tóc Panasonic EH-ND11 redeal remua hotdeal nhommua cungmua muachung 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5" b="7243"/>
          <a:stretch>
            <a:fillRect/>
          </a:stretch>
        </p:blipFill>
        <p:spPr bwMode="auto">
          <a:xfrm>
            <a:off x="12192000" y="5343706"/>
            <a:ext cx="5819776" cy="366337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81000" y="1185862"/>
            <a:ext cx="17449800" cy="7551573"/>
          </a:xfrm>
          <a:prstGeom prst="rect">
            <a:avLst/>
          </a:prstGeom>
          <a:solidFill>
            <a:srgbClr val="F3BF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339" tIns="81670" rIns="163339" bIns="81670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da,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đắt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005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8" name="Picture 76" descr="de1bb93-nhe1bbb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29300"/>
            <a:ext cx="7620000" cy="37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9" name="Picture 77" descr="2011_04_15-16_01_32pc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5103"/>
            <a:ext cx="6096000" cy="34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0" name="Picture 78" descr="do-cho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49456"/>
            <a:ext cx="5638800" cy="33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1" name="Picture 79" descr="0112201001recycledite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0" y="1749456"/>
            <a:ext cx="5905500" cy="33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2" name="Picture 80" descr="ap_200809280134541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29300"/>
            <a:ext cx="9982200" cy="37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4000" y="572030"/>
            <a:ext cx="7924800" cy="9343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63339" tIns="81670" rIns="163339" bIns="8167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5000" b="1" dirty="0" err="1">
                <a:latin typeface="Times New Roman" pitchFamily="18" charset="0"/>
              </a:rPr>
              <a:t>Đồ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nhựa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có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thể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tái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chế</a:t>
            </a:r>
            <a:endParaRPr lang="en-US" sz="5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56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74"/>
            <a:ext cx="16459200" cy="17160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DŨNG SĨ DIỆT VIRUS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9601200" y="3219449"/>
            <a:ext cx="8087825" cy="7043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6"/>
          <a:stretch/>
        </p:blipFill>
        <p:spPr>
          <a:xfrm>
            <a:off x="0" y="3161108"/>
            <a:ext cx="9536687" cy="6741318"/>
          </a:xfrm>
          <a:prstGeom prst="rect">
            <a:avLst/>
          </a:prstGeom>
        </p:spPr>
      </p:pic>
      <p:pic>
        <p:nvPicPr>
          <p:cNvPr id="5" name="Ghen Cô V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60506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915292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441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0" name="Picture 10" descr="chai-dau-nhot-268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3711"/>
            <a:ext cx="10668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 descr="201109161834_agenda_25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2059305"/>
            <a:ext cx="6400800" cy="35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Picture 12" descr="ly285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605886"/>
            <a:ext cx="6353176" cy="33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724400" y="915248"/>
            <a:ext cx="8991600" cy="93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39" tIns="81670" rIns="163339" bIns="8167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5000" b="1">
                <a:latin typeface="Times New Roman" pitchFamily="18" charset="0"/>
              </a:rPr>
              <a:t>Đồ nhựa không thể tái chế</a:t>
            </a:r>
          </a:p>
        </p:txBody>
      </p:sp>
    </p:spTree>
    <p:extLst>
      <p:ext uri="{BB962C8B-B14F-4D97-AF65-F5344CB8AC3E}">
        <p14:creationId xmlns:p14="http://schemas.microsoft.com/office/powerpoint/2010/main" val="523905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400050" y="7493582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43815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16</a:t>
            </a: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17</a:t>
            </a:r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18</a:t>
            </a: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19</a:t>
            </a:r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20</a:t>
            </a: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21</a:t>
            </a:r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22</a:t>
            </a:r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23</a:t>
            </a:r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24</a:t>
            </a:r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25</a:t>
            </a:r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26</a:t>
            </a:r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27</a:t>
            </a:r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28</a:t>
            </a:r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29</a:t>
            </a:r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30</a:t>
            </a:r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31</a:t>
            </a: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32</a:t>
            </a:r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33</a:t>
            </a:r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34</a:t>
            </a:r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35</a:t>
            </a:r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36</a:t>
            </a:r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37</a:t>
            </a:r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38</a:t>
            </a:r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39</a:t>
            </a:r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40</a:t>
            </a:r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41</a:t>
            </a:r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42</a:t>
            </a:r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43</a:t>
            </a:r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44</a:t>
            </a:r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419100" y="7493582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45</a:t>
            </a:r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46</a:t>
            </a:r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47</a:t>
            </a:r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48</a:t>
            </a:r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49</a:t>
            </a:r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50</a:t>
            </a:r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400050" y="7493582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51</a:t>
            </a:r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52</a:t>
            </a:r>
          </a:p>
        </p:txBody>
      </p:sp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53</a:t>
            </a:r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54</a:t>
            </a:r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55</a:t>
            </a:r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>
            <a:off x="40005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56</a:t>
            </a:r>
          </a:p>
        </p:txBody>
      </p:sp>
      <p:sp>
        <p:nvSpPr>
          <p:cNvPr id="3135" name="Oval 63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57</a:t>
            </a:r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58</a:t>
            </a:r>
          </a:p>
        </p:txBody>
      </p:sp>
      <p:sp>
        <p:nvSpPr>
          <p:cNvPr id="3138" name="Oval 66"/>
          <p:cNvSpPr>
            <a:spLocks noChangeArrowheads="1"/>
          </p:cNvSpPr>
          <p:nvPr/>
        </p:nvSpPr>
        <p:spPr bwMode="auto">
          <a:xfrm>
            <a:off x="609600" y="8237220"/>
            <a:ext cx="11887200" cy="205930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 dirty="0" smtClean="0">
                <a:solidFill>
                  <a:srgbClr val="0000FF"/>
                </a:solidFill>
                <a:latin typeface=".VnBodoniH" pitchFamily="34" charset="0"/>
              </a:rPr>
              <a:t>   </a:t>
            </a:r>
            <a:r>
              <a:rPr lang="en-US" sz="12900" dirty="0" err="1" smtClean="0">
                <a:solidFill>
                  <a:srgbClr val="0000FF"/>
                </a:solidFill>
                <a:latin typeface=".VnBodoniH" pitchFamily="34" charset="0"/>
              </a:rPr>
              <a:t>Hết</a:t>
            </a:r>
            <a:r>
              <a:rPr lang="en-US" sz="12900" dirty="0" smtClean="0">
                <a:solidFill>
                  <a:srgbClr val="0000FF"/>
                </a:solidFill>
                <a:latin typeface=".VnBodoniH" pitchFamily="34" charset="0"/>
              </a:rPr>
              <a:t> </a:t>
            </a:r>
            <a:r>
              <a:rPr lang="en-US" sz="12900" dirty="0" err="1" smtClean="0">
                <a:solidFill>
                  <a:srgbClr val="0000FF"/>
                </a:solidFill>
                <a:latin typeface=".VnBodoniH" pitchFamily="34" charset="0"/>
              </a:rPr>
              <a:t>giờ</a:t>
            </a:r>
            <a:endParaRPr lang="en-US" sz="12900" dirty="0">
              <a:solidFill>
                <a:srgbClr val="0000FF"/>
              </a:solidFill>
              <a:latin typeface=".VnBodoniH" pitchFamily="34" charset="0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3200400" y="457623"/>
            <a:ext cx="6705600" cy="164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39" tIns="81670" rIns="163339" bIns="8167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9600" b="1" i="1">
                <a:solidFill>
                  <a:srgbClr val="FF0000"/>
                </a:solidFill>
                <a:latin typeface="Times New Roman" pitchFamily="18" charset="0"/>
              </a:rPr>
              <a:t>Trò chơi :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7700" y="2085585"/>
            <a:ext cx="17143668" cy="1386277"/>
          </a:xfrm>
          <a:prstGeom prst="rect">
            <a:avLst/>
          </a:prstGeom>
          <a:noFill/>
          <a:ln>
            <a:noFill/>
          </a:ln>
        </p:spPr>
        <p:txBody>
          <a:bodyPr wrap="none" lIns="163339" tIns="81670" rIns="163339" bIns="81670">
            <a:prstTxWarp prst="textChevron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tên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đồ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dùng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chất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dẻo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CC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8129" name="Picture 3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347422"/>
            <a:ext cx="2895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0" name="Picture 3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5605886"/>
            <a:ext cx="2895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1" name="Picture 3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77074"/>
            <a:ext cx="2895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2" name="Picture 4" descr="zeichen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7665191"/>
            <a:ext cx="2590800" cy="29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3" name="Picture 12" descr="ap_2008092801345415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1" y="9548120"/>
            <a:ext cx="1495426" cy="72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7" name="Oval 65"/>
          <p:cNvSpPr>
            <a:spLocks noChangeArrowheads="1"/>
          </p:cNvSpPr>
          <p:nvPr/>
        </p:nvSpPr>
        <p:spPr bwMode="auto">
          <a:xfrm>
            <a:off x="419100" y="7507883"/>
            <a:ext cx="3352800" cy="240252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339" tIns="81670" rIns="163339" bIns="81670" anchor="ctr"/>
          <a:lstStyle/>
          <a:p>
            <a:pPr eaLnBrk="0" hangingPunct="0"/>
            <a:r>
              <a:rPr lang="en-US" sz="12900">
                <a:solidFill>
                  <a:srgbClr val="0000FF"/>
                </a:solidFill>
                <a:latin typeface=".VnBodoniH" pitchFamily="34" charset="0"/>
              </a:rPr>
              <a:t>59</a:t>
            </a:r>
          </a:p>
        </p:txBody>
      </p:sp>
      <p:pic>
        <p:nvPicPr>
          <p:cNvPr id="88135" name="Picture 3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4461828"/>
            <a:ext cx="2895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991600" y="457623"/>
            <a:ext cx="6705600" cy="164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39" tIns="81670" rIns="163339" bIns="8167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96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96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96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4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8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1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4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3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6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9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8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1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4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7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0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9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2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5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8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1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4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4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3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8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  <p:bldP spid="3087" grpId="1" animBg="1"/>
      <p:bldP spid="3088" grpId="0" animBg="1"/>
      <p:bldP spid="3088" grpId="1" animBg="1"/>
      <p:bldP spid="3089" grpId="0" animBg="1"/>
      <p:bldP spid="3089" grpId="1" animBg="1"/>
      <p:bldP spid="3090" grpId="0" animBg="1"/>
      <p:bldP spid="3090" grpId="1" animBg="1"/>
      <p:bldP spid="3091" grpId="0" animBg="1"/>
      <p:bldP spid="3091" grpId="1" animBg="1"/>
      <p:bldP spid="3092" grpId="0" animBg="1"/>
      <p:bldP spid="3092" grpId="1" animBg="1"/>
      <p:bldP spid="3093" grpId="0" animBg="1"/>
      <p:bldP spid="3093" grpId="1" animBg="1"/>
      <p:bldP spid="3094" grpId="0" animBg="1"/>
      <p:bldP spid="3094" grpId="1" animBg="1"/>
      <p:bldP spid="3095" grpId="0" animBg="1"/>
      <p:bldP spid="3095" grpId="1" animBg="1"/>
      <p:bldP spid="3096" grpId="0" animBg="1"/>
      <p:bldP spid="3096" grpId="1" animBg="1"/>
      <p:bldP spid="3097" grpId="0" animBg="1"/>
      <p:bldP spid="3097" grpId="1" animBg="1"/>
      <p:bldP spid="3098" grpId="0" animBg="1"/>
      <p:bldP spid="3098" grpId="1" animBg="1"/>
      <p:bldP spid="3099" grpId="0" animBg="1"/>
      <p:bldP spid="3099" grpId="1" animBg="1"/>
      <p:bldP spid="3100" grpId="0" animBg="1"/>
      <p:bldP spid="3100" grpId="1" animBg="1"/>
      <p:bldP spid="3101" grpId="0" animBg="1"/>
      <p:bldP spid="3101" grpId="1" animBg="1"/>
      <p:bldP spid="3102" grpId="0" animBg="1"/>
      <p:bldP spid="3102" grpId="1" animBg="1"/>
      <p:bldP spid="3103" grpId="0" animBg="1"/>
      <p:bldP spid="3103" grpId="1" animBg="1"/>
      <p:bldP spid="3104" grpId="0" animBg="1"/>
      <p:bldP spid="3104" grpId="1" animBg="1"/>
      <p:bldP spid="3105" grpId="0" animBg="1"/>
      <p:bldP spid="3105" grpId="1" animBg="1"/>
      <p:bldP spid="3106" grpId="0" animBg="1"/>
      <p:bldP spid="3106" grpId="1" animBg="1"/>
      <p:bldP spid="3107" grpId="0" animBg="1"/>
      <p:bldP spid="3107" grpId="1" animBg="1"/>
      <p:bldP spid="3108" grpId="0" animBg="1"/>
      <p:bldP spid="3108" grpId="1" animBg="1"/>
      <p:bldP spid="3109" grpId="0" animBg="1"/>
      <p:bldP spid="3109" grpId="1" animBg="1"/>
      <p:bldP spid="3110" grpId="0" animBg="1"/>
      <p:bldP spid="3110" grpId="1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  <p:bldP spid="3116" grpId="0" animBg="1"/>
      <p:bldP spid="3116" grpId="1" animBg="1"/>
      <p:bldP spid="3117" grpId="0" animBg="1"/>
      <p:bldP spid="3117" grpId="1" animBg="1"/>
      <p:bldP spid="3118" grpId="0" animBg="1"/>
      <p:bldP spid="3118" grpId="1" animBg="1"/>
      <p:bldP spid="3119" grpId="0" animBg="1"/>
      <p:bldP spid="3119" grpId="1" animBg="1"/>
      <p:bldP spid="3120" grpId="0" animBg="1"/>
      <p:bldP spid="3120" grpId="1" animBg="1"/>
      <p:bldP spid="3121" grpId="0" animBg="1"/>
      <p:bldP spid="3121" grpId="1" animBg="1"/>
      <p:bldP spid="3122" grpId="0" animBg="1"/>
      <p:bldP spid="3122" grpId="1" animBg="1"/>
      <p:bldP spid="3123" grpId="0" animBg="1"/>
      <p:bldP spid="3123" grpId="1" animBg="1"/>
      <p:bldP spid="3124" grpId="0" animBg="1"/>
      <p:bldP spid="3124" grpId="1" animBg="1"/>
      <p:bldP spid="3125" grpId="0" animBg="1"/>
      <p:bldP spid="3125" grpId="1" animBg="1"/>
      <p:bldP spid="3126" grpId="0" animBg="1"/>
      <p:bldP spid="3126" grpId="1" animBg="1"/>
      <p:bldP spid="3127" grpId="0" animBg="1"/>
      <p:bldP spid="3127" grpId="1" animBg="1"/>
      <p:bldP spid="3128" grpId="0" animBg="1"/>
      <p:bldP spid="3128" grpId="1" animBg="1"/>
      <p:bldP spid="3129" grpId="0" animBg="1"/>
      <p:bldP spid="3129" grpId="1" animBg="1"/>
      <p:bldP spid="3130" grpId="0" animBg="1"/>
      <p:bldP spid="3130" grpId="1" animBg="1"/>
      <p:bldP spid="3131" grpId="0" animBg="1"/>
      <p:bldP spid="3131" grpId="1" animBg="1"/>
      <p:bldP spid="3132" grpId="0" animBg="1"/>
      <p:bldP spid="3132" grpId="1" animBg="1"/>
      <p:bldP spid="3133" grpId="0" animBg="1"/>
      <p:bldP spid="3133" grpId="1" animBg="1"/>
      <p:bldP spid="3134" grpId="0" animBg="1"/>
      <p:bldP spid="3134" grpId="1" animBg="1"/>
      <p:bldP spid="3135" grpId="0" animBg="1"/>
      <p:bldP spid="3135" grpId="1" animBg="1"/>
      <p:bldP spid="3136" grpId="0" animBg="1"/>
      <p:bldP spid="3136" grpId="1" animBg="1"/>
      <p:bldP spid="3138" grpId="0" animBg="1"/>
      <p:bldP spid="3138" grpId="1" animBg="1"/>
      <p:bldP spid="3137" grpId="0" animBg="1"/>
      <p:bldP spid="31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7772400" y="4347422"/>
            <a:ext cx="3200400" cy="1372870"/>
          </a:xfrm>
          <a:prstGeom prst="ellipse">
            <a:avLst/>
          </a:prstGeom>
          <a:solidFill>
            <a:srgbClr val="FCA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339" tIns="81670" rIns="163339" bIns="8167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 dẻo</a:t>
            </a:r>
          </a:p>
        </p:txBody>
      </p:sp>
      <p:sp>
        <p:nvSpPr>
          <p:cNvPr id="92163" name="Oval 3"/>
          <p:cNvSpPr>
            <a:spLocks noChangeArrowheads="1"/>
          </p:cNvSpPr>
          <p:nvPr/>
        </p:nvSpPr>
        <p:spPr bwMode="auto">
          <a:xfrm>
            <a:off x="11887200" y="4347422"/>
            <a:ext cx="2286000" cy="12584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163339" tIns="81670" rIns="163339" bIns="8167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4724400" y="4347422"/>
            <a:ext cx="2133600" cy="12584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163339" tIns="81670" rIns="163339" bIns="8167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7924800" y="6292321"/>
            <a:ext cx="2895600" cy="12584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163339" tIns="81670" rIns="163339" bIns="8167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7772400" y="2631334"/>
            <a:ext cx="2895600" cy="114405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lIns="163339" tIns="81670" rIns="163339" bIns="8167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9296400" y="5720292"/>
            <a:ext cx="0" cy="57202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V="1">
            <a:off x="9144000" y="3775393"/>
            <a:ext cx="0" cy="57202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H="1">
            <a:off x="6858001" y="5033857"/>
            <a:ext cx="882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10972800" y="5033857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H="1" flipV="1">
            <a:off x="7772400" y="1258464"/>
            <a:ext cx="1219200" cy="137287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 flipV="1">
            <a:off x="5334000" y="2059305"/>
            <a:ext cx="2590800" cy="9152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14020800" y="5262668"/>
            <a:ext cx="1219200" cy="68643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14173200" y="4576233"/>
            <a:ext cx="1371600" cy="34321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15392400" y="4233016"/>
            <a:ext cx="3048000" cy="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</a:rPr>
              <a:t>Dầu mỏ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5087600" y="5605886"/>
            <a:ext cx="2438400" cy="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Than đá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6400800" y="114407"/>
            <a:ext cx="30480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Cách nhiệt, cách điện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 rot="1655744">
            <a:off x="11706227" y="805525"/>
            <a:ext cx="3381374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 tính dẻo ở nhiệt độ cao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 rot="-2615391">
            <a:off x="3048000" y="896097"/>
            <a:ext cx="30861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Mềm dẻo, dễ tạo dáng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 rot="940369">
            <a:off x="9702800" y="209662"/>
            <a:ext cx="26416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 bền, khó vỡ</a:t>
            </a:r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 flipV="1">
            <a:off x="9601200" y="1258464"/>
            <a:ext cx="762000" cy="137287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 flipV="1">
            <a:off x="10363200" y="1830493"/>
            <a:ext cx="2133600" cy="102965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9448800" y="7550785"/>
            <a:ext cx="152400" cy="148727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10515600" y="7321973"/>
            <a:ext cx="1981200" cy="68643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H="1">
            <a:off x="6400800" y="7436379"/>
            <a:ext cx="1981200" cy="68643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 flipH="1" flipV="1">
            <a:off x="3352800" y="4576233"/>
            <a:ext cx="1371600" cy="2288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 flipH="1" flipV="1">
            <a:off x="3962400" y="3889798"/>
            <a:ext cx="1066800" cy="68643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 flipH="1">
            <a:off x="3505200" y="5262668"/>
            <a:ext cx="1371600" cy="2288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 rot="2111912">
            <a:off x="2438400" y="2726590"/>
            <a:ext cx="18288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 gia dụng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 rot="639083">
            <a:off x="1219200" y="3665671"/>
            <a:ext cx="24384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 chơi trẻ em</a:t>
            </a: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 rot="-842174">
            <a:off x="914400" y="4761543"/>
            <a:ext cx="2743200" cy="18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 mặt hàng thể thao</a:t>
            </a: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 rot="-2011847">
            <a:off x="1981200" y="6411411"/>
            <a:ext cx="28956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Vỏ thiết bị, máy móc…</a:t>
            </a:r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 flipH="1">
            <a:off x="4267200" y="5491480"/>
            <a:ext cx="914400" cy="9152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 rot="-1239039">
            <a:off x="11430000" y="7647233"/>
            <a:ext cx="35052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Dùng xong phải rửa sạch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7772400" y="8830701"/>
            <a:ext cx="3810000" cy="12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endParaRPr 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 rot="696689">
            <a:off x="4572000" y="7805213"/>
            <a:ext cx="3505200" cy="18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để ở những nơi có nhiệt độ cao</a:t>
            </a:r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 flipV="1">
            <a:off x="10668000" y="3203363"/>
            <a:ext cx="3352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8" name="Text Box 38"/>
          <p:cNvSpPr txBox="1">
            <a:spLocks noChangeArrowheads="1"/>
          </p:cNvSpPr>
          <p:nvPr/>
        </p:nvSpPr>
        <p:spPr bwMode="auto">
          <a:xfrm rot="3861450">
            <a:off x="14474032" y="2118291"/>
            <a:ext cx="1716088" cy="18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339" tIns="81670" rIns="163339" bIns="8167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Rẻ và dễ sử dụng</a:t>
            </a:r>
          </a:p>
        </p:txBody>
      </p:sp>
    </p:spTree>
    <p:extLst>
      <p:ext uri="{BB962C8B-B14F-4D97-AF65-F5344CB8AC3E}">
        <p14:creationId xmlns:p14="http://schemas.microsoft.com/office/powerpoint/2010/main" val="24116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animBg="1"/>
      <p:bldP spid="92165" grpId="0" animBg="1"/>
      <p:bldP spid="92166" grpId="0" animBg="1"/>
      <p:bldP spid="92167" grpId="0" animBg="1"/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  <p:bldP spid="92175" grpId="0"/>
      <p:bldP spid="92176" grpId="0"/>
      <p:bldP spid="92177" grpId="0"/>
      <p:bldP spid="92178" grpId="0"/>
      <p:bldP spid="92179" grpId="0"/>
      <p:bldP spid="92180" grpId="0"/>
      <p:bldP spid="92181" grpId="0" animBg="1"/>
      <p:bldP spid="92182" grpId="0" animBg="1"/>
      <p:bldP spid="92183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/>
      <p:bldP spid="92190" grpId="0"/>
      <p:bldP spid="92191" grpId="0"/>
      <p:bldP spid="92192" grpId="0"/>
      <p:bldP spid="92193" grpId="0" animBg="1"/>
      <p:bldP spid="92194" grpId="0"/>
      <p:bldP spid="92195" grpId="0"/>
      <p:bldP spid="92196" grpId="0"/>
      <p:bldP spid="92197" grpId="0" animBg="1"/>
      <p:bldP spid="921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8ba82d5a01cd8282fe1b31a1af1b5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3218"/>
            <a:ext cx="16611600" cy="9495684"/>
          </a:xfrm>
          <a:prstGeom prst="rect">
            <a:avLst/>
          </a:prstGeom>
          <a:noFill/>
          <a:ln w="38100">
            <a:solidFill>
              <a:srgbClr val="FF33CC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6400800" y="3432175"/>
            <a:ext cx="8991600" cy="1029653"/>
          </a:xfrm>
          <a:prstGeom prst="rect">
            <a:avLst/>
          </a:prstGeom>
        </p:spPr>
        <p:txBody>
          <a:bodyPr wrap="none" lIns="163339" tIns="81670" rIns="163339" bIns="8167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400" b="1" kern="1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80">
                    <a:alpha val="820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Tiết học kết thúc!</a:t>
            </a:r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5181600" y="5148263"/>
            <a:ext cx="10972800" cy="1258464"/>
          </a:xfrm>
          <a:prstGeom prst="rect">
            <a:avLst/>
          </a:prstGeom>
        </p:spPr>
        <p:txBody>
          <a:bodyPr wrap="none" lIns="163339" tIns="81670" rIns="163339" bIns="8167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Chân thành cảm ơn quý thầy cô giáo.</a:t>
            </a:r>
          </a:p>
        </p:txBody>
      </p:sp>
    </p:spTree>
    <p:extLst>
      <p:ext uri="{BB962C8B-B14F-4D97-AF65-F5344CB8AC3E}">
        <p14:creationId xmlns:p14="http://schemas.microsoft.com/office/powerpoint/2010/main" val="7805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8" y="2442723"/>
            <a:ext cx="2899479" cy="3134339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74" y="435701"/>
            <a:ext cx="3466837" cy="3172925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4948069"/>
            <a:ext cx="3678294" cy="3976237"/>
          </a:xfrm>
          <a:prstGeom prst="rect">
            <a:avLst/>
          </a:prstGeom>
        </p:spPr>
      </p:pic>
      <p:pic>
        <p:nvPicPr>
          <p:cNvPr id="10" name="Picture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5" y="1652324"/>
            <a:ext cx="3233983" cy="349593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94045" y="1723208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333203" y="127051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349426" y="3071321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84619" y="8443355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19" action="ppaction://hlinksldjump"/>
          </p:cNvPr>
          <p:cNvSpPr/>
          <p:nvPr/>
        </p:nvSpPr>
        <p:spPr>
          <a:xfrm>
            <a:off x="16341826" y="9356128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pic>
        <p:nvPicPr>
          <p:cNvPr id="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9547305" y="3400293"/>
            <a:ext cx="609600" cy="609600"/>
          </a:xfrm>
          <a:prstGeom prst="rect">
            <a:avLst/>
          </a:prstGeom>
        </p:spPr>
      </p:pic>
      <p:pic>
        <p:nvPicPr>
          <p:cNvPr id="1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9274589" y="6262530"/>
            <a:ext cx="609600" cy="609600"/>
          </a:xfrm>
          <a:prstGeom prst="rect">
            <a:avLst/>
          </a:prstGeom>
        </p:spPr>
      </p:pic>
      <p:pic>
        <p:nvPicPr>
          <p:cNvPr id="15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9274589" y="8138555"/>
            <a:ext cx="609600" cy="609600"/>
          </a:xfrm>
          <a:prstGeom prst="rect">
            <a:avLst/>
          </a:prstGeom>
        </p:spPr>
      </p:pic>
      <p:pic>
        <p:nvPicPr>
          <p:cNvPr id="1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9242505" y="98325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26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8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ched Right Arrow 8">
            <a:hlinkClick r:id="rId6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840" y="-286165"/>
            <a:ext cx="2633760" cy="284709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246897" y="423862"/>
            <a:ext cx="10764503" cy="51748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4524763" y="728662"/>
            <a:ext cx="11040621" cy="13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4" rIns="91468" bIns="45734" anchor="ctr"/>
          <a:lstStyle>
            <a:lvl1pPr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4763" y="1795462"/>
            <a:ext cx="10181837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734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305" y="-338138"/>
            <a:ext cx="3666766" cy="3355904"/>
          </a:xfrm>
          <a:prstGeom prst="rect">
            <a:avLst/>
          </a:prstGeom>
        </p:spPr>
      </p:pic>
      <p:sp>
        <p:nvSpPr>
          <p:cNvPr id="24" name="Notched Right Arrow 23">
            <a:hlinkClick r:id="rId9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88467" y="544848"/>
            <a:ext cx="11582400" cy="42224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707567" y="678451"/>
            <a:ext cx="10744200" cy="13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4" rIns="91468" bIns="45734" anchor="ctr"/>
          <a:lstStyle>
            <a:lvl1pPr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 su </a:t>
            </a:r>
            <a:r>
              <a:rPr lang="es-E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E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E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s-E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E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1957804"/>
            <a:ext cx="11648221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1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35" y="0"/>
            <a:ext cx="3069166" cy="3317769"/>
          </a:xfrm>
          <a:prstGeom prst="rect">
            <a:avLst/>
          </a:prstGeom>
        </p:spPr>
      </p:pic>
      <p:sp>
        <p:nvSpPr>
          <p:cNvPr id="24" name="Notched Right Arrow 23">
            <a:hlinkClick r:id="rId6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63409" y="1414462"/>
            <a:ext cx="11582400" cy="3657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287174" y="1414462"/>
            <a:ext cx="11734800" cy="13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4" rIns="91468" bIns="45734" anchor="ctr"/>
          <a:lstStyle>
            <a:lvl1pPr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 su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952" y="2555589"/>
            <a:ext cx="10894448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82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06" y="-195465"/>
            <a:ext cx="3249984" cy="3513234"/>
          </a:xfrm>
          <a:prstGeom prst="rect">
            <a:avLst/>
          </a:prstGeom>
        </p:spPr>
      </p:pic>
      <p:sp>
        <p:nvSpPr>
          <p:cNvPr id="24" name="Notched Right Arrow 23">
            <a:hlinkClick r:id="rId6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78314" y="1074477"/>
            <a:ext cx="11582400" cy="46071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697414" y="1234737"/>
            <a:ext cx="10744200" cy="13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4" rIns="91468" bIns="45734" anchor="ctr"/>
          <a:lstStyle>
            <a:lvl1pPr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s-E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s-E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cao su ?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7414" y="2742106"/>
            <a:ext cx="11163299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567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303" y="-185738"/>
            <a:ext cx="7131897" cy="6994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95624" y="1947862"/>
            <a:ext cx="416396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KHẨU HIỆU 5K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8025" y="2803500"/>
            <a:ext cx="4484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Khẩu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1020" y="3496741"/>
            <a:ext cx="4163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Khử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1020" y="4097207"/>
            <a:ext cx="4451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Khoảng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8024" y="4725908"/>
            <a:ext cx="5178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8024" y="5369421"/>
            <a:ext cx="603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Khai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r="26332" b="12854"/>
          <a:stretch/>
        </p:blipFill>
        <p:spPr>
          <a:xfrm>
            <a:off x="15039334" y="893239"/>
            <a:ext cx="2410466" cy="457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41" b="10294"/>
          <a:stretch/>
        </p:blipFill>
        <p:spPr>
          <a:xfrm>
            <a:off x="13258800" y="6172833"/>
            <a:ext cx="4716037" cy="3949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2"/>
          <a:stretch/>
        </p:blipFill>
        <p:spPr>
          <a:xfrm>
            <a:off x="6346452" y="7218229"/>
            <a:ext cx="4294083" cy="2976880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14010"/>
          <a:stretch/>
        </p:blipFill>
        <p:spPr>
          <a:xfrm>
            <a:off x="304800" y="6138862"/>
            <a:ext cx="4529566" cy="3990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03" b="13541"/>
          <a:stretch/>
        </p:blipFill>
        <p:spPr>
          <a:xfrm>
            <a:off x="609600" y="1247637"/>
            <a:ext cx="3225800" cy="3803323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0721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7E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2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713">
        <p:dissolve/>
      </p:transition>
    </mc:Choice>
    <mc:Fallback xmlns="">
      <p:transition spd="slow" advClick="0" advTm="371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FF9F672-F7E2-4870-95BA-6A3E79BA7B2E}"/>
  <p:tag name="ISPRING_RESOURCE_FOLDER" val="D:\Elearning Khối 2 2021-2022\ELARNING PP PHÉP CỘNG CÓ NHỚ TRONG PV 20\"/>
  <p:tag name="ISPRING_PRESENTATION_PATH" val="D:\Elearning Khối 2 2021-2022\ELARNING PP PHÉP CỘNG CÓ NHỚ TRONG PV 20.pptx"/>
  <p:tag name="ISPRING_PROJECT_VERSION" val="9"/>
  <p:tag name="ISPRING_PROJECT_FOLDER_UPDATED" val="1"/>
  <p:tag name="ISPRING_SCREEN_RECS_UPDATED" val="D:\Elearning Khối 2 2021-2022\ELARNING PP PHÉP CỘNG CÓ NHỚ TRONG PV 20\"/>
  <p:tag name="ISPRING_CURRENT_PLAYER_ID" val="universal"/>
  <p:tag name="FLASHSPRING_ZOOM_TAG" val="50"/>
  <p:tag name="FLASHSPRING_PRESENTATION_REFERENCES" val=""/>
  <p:tag name="ISPRING_PRESENTATION_TITLE" val="ELARNING PP PHÉP CỘNG CÓ NHỚ TRONG PV 20"/>
  <p:tag name="ISPRING_FIRST_PUBLISH" val="1"/>
  <p:tag name="ISPRING_PLAYERS_CUSTOMIZATION_2" val="UEsDBBQAAgAIAA5JEE3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8hFlTCqxE1t0FAACIFAAAHQAAAHVuaXZlcnNhbC9jb21tb25fbWVzc2FnZXMubG5nrVhbi9tGFH4P5D8MgkAL6SYpJJSy6yBbs2sRWXKk2UtaiphIiiVWF0eSvfFboQ+lhJKGPoUSuiGk6SWBhPSlNqEPCvs/1F/SMyN5195sIilZWBuNV+c7t++cMzOrV+8EPho7ceJF4ZpwaeWigJzQimwvHKwJm2T9sy8ElKQ0tKkfhc6aEEYCuto6e2bVp+FgRAcOPJ89g9Bq4CQJLJMWWx2tkWevCf222dF6fVG9YSrahma25Q2h1YmCIQ0nSIkG0SefX7ly59LlK5+uXijl6sAYPVFRloEQR7p8sQaQSnRNMQENK6aKd4jQIjH4hBI6aiasbRJFVrHQKh+aSfd1vDVXTeKDF/nsF6sSYVPXsUpMQ5ElbMqGqWqEh0bBBEtCq51PH4Vo6ObTxx664wTIhx88lEbZfohu5rMH6Ga2D+tSHdp1YeHl03+HKM1nTyr1S1pPlFVTxwbR5Q6RNVVoGVEcT86j1HUQHaVuFCOXJsj2EnrTd2w09pw94BT//zB2EidMaQqcQ/CXuh68GQXUC1eqVW+riiZKptjvmz1sGOIGRJ5EXEGBtAS/56Uu/M92ovOgYi/0I2qjW7EDgJqB6HDoe1bxpmcMY2Zh36eTSit0cVtWN0yiaYphYlWa/yK0cGgjKabM2YYoumhgHQBimjjxB8iavBq4OBJ9vxlCV97oKvAhzISuN3B9+KRN7ehjYELfCaukgLxYhwIwjG1Nl1jQQBWiaEiTZC+KbaDqPKHLdKkCltWOBrXRIQvghGHMgYEfHvS3OHastBoMrBQ5v8tSA1eBgCbh7WKpylxeW6kL3y5KD14cPGJkzx5Zy1UW57OHHjzls3seSnzgZSXjFXFT7XTNNlHhsY0hxQodhZZbUw7q9MRSWSyMETBmkf6VNpVoZlvbgd4jtK652d/VfF+U0q4JrTc/5bOfQWX2uonkDWxAz89eVcmo4pa8IfLkQYec96qj9mhBEn5AVvYKspbPvoM8jSbIyqfPh2ic7UdFdtCb+9lj1kJXmqkz8PVNILksKu/sxhYjR6EEWB4xTVPeIPPZH6wNv6zSCJOjgyVWfNc35a/MdVFWsHQSRXd5dko34etHa97tx9kzmAfsHe4njIa7JV8fpyif/Vral+Sz++hcOW1UCe+cW2lo3NKAek8Z+dl+UAynXQ+sDcAaWhpyoh3oQwxhreG9Vry5D6u0sON9UWii3ehgVdRl7SPzVL5ze0TBSp4oi736AAa4G3FenVLaDu2tmzpm9kswBvL2fXjMppR/n2oYayVyXFKZhat+lGrZYxQzDMNOCGo8dQ9eQEIK36F4n9dH6DLFbRm6aD79PawvJ6vrINMvhiNMTzm8FdWXVrUSoGjdZR8s+OeFKBywyD1k8RpNgIIpFGL2LHTrKzC6kBLu1g60PID+M6gvvAUxWXJuiw2q+vLbuG3IBBcj5i4ten2VOO8Pjeb827vot+c7CrP96oG6sJVeGnZEJgq4odKxNyi3qQnyvcBLHbsG5mYPz6NSjKYTHGOZD0ZQBOHSGaBwruxC+ewv1okZT9ibbHj9A4uF0cHmWtGbrn6MXYW75GQ7qoAPe0OjJB7rVKeRTQOLOmy9OqLaYfu1bj57OmHD9V5NQShOFiSFGPMtX1mlafaM1VI+fTKpCVUcMiW8LgJcGQvCUHZZjIOaKMet4R3h9giCWZhUgH3ZCI3tTKGJ40PUr9UodZJvGoMwp44weDbtUTioBCJie9mAjptNGSueV2+umWx53J9LSxTIFNQ5PhMZ6H8qh2ea8t+CKICfVqr1QnWVjBAJETvdHhQg7KYJDC+fza5RE4ieqF+DXstPfmxHzscI+I/G+fR1EyCehGbhX5A+vH5pkoAj8eMDlRwNQXDmKf3gUcjiQuS+KUoSv64CB33P2mVHW2rbcNi1ynsrPxpEdcE6XVGF0XAMz7G9tCmgjvHhTRS7UOGXF0pE2c3ff9/+ViXPJ/S8xUK/KtZlKahRcbJcBjlcJfzOcPXCwhXi/1BLAwQUAAIACAA8hFl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DyEWVPAqxZvDwYAAC0gAAAnAAAAdW5pdmVyc2FsL2ZsYXNoX3B1Ymxpc2hpbmdfc2V0dGluZ3MueG1s5Vnda9tWFH/PX3HR6GPjJE3SNtguiS0TU8f2bHVrGSNcSzfWXaQrVbpy6j0N9jDGGFvYUxljKaVjHy2kdC+zKX1wyP+h/SU7V1IcO3GcK9KErsXYia7O+Z2vez6ulL3zyLZQh3g+dVhOmZ+dUxBhumNQ1s4p97TS9VsK8jlmBrYcRnIKcxR0Jz+TdYOWRX2zSTgHUh8BDPNXXJ5TTM7dlUxmZ2dnlvquJ+46VsAB35/VHTvjesQnjBMv41q4C3941yW+kiBIAMDXdljClp+ZQSgbI204RmARRA3QnFFhFLZKFvZNJROTtbC+3facgBkFx3I85LVbOeWjQkl8jmhiqCK1CRM+8fOwKJb5CjYMKrTAVpN+SZBJaNsEdecXFhW0Qw1u5pQbcwsCB+gzp3Ei9Nh4LHAKDniB8USATTg2MMfxZSzRI1vEg3AQP8+9gADo2NoIJSeP+HAhXjK6DNtU1+AOEr7KKUVts6GW1IZaLaib9xqVWFVpDq2sVVQpnmalXFQ3qzVNbW6uaxuV1Eyael9LwZRWM2n4ekNtqlVNbWyulWspOeSVOuZRN1bLlZQ8n6przbKWVlJ1dSMtS329VpXjKdQ26qvVB6lUW39QVxuVcvXuplarVbRy/Zgr2vcjOzybGU+WLCSVE3ijKcHNwG4xTC0oUCfywiccSpyFvTbRnBKFDN7Clk8U9IVL2h8H2KK8C1k9B5VwmxB31XeJzhsiY3OKyELlGC4GBMUgjYf1YOn2sBzcvDVmeiaWfmzWRC2zwwJZNx3uXLH283NLQ/VvL05X/wxFs1CgXcy6Fad95dovLQ+1X1henq7+JDWzHWoQp4o9LyrRp9U/130j3WD+xnkqnCEtiznHugmtgx9V/tGVIyoqfI91TjvQl8gJXbcCy2oGrut4/Lh5jC4OlTgDJrvlsLHcEdeo5VjGMGrEbhGjim0y0nCb25SVgHJeQVuQ5RbEs+YShpqYQZOnHGKsDwH8oOVzyqPmXkqoVz2KLQR4MIUQtNE8FXPdxJ4/ltbD+IjGquc/qzqc+J/H7o6XziYN+48pMgLWlqJXmYGKHt6BoUSGvE6YDNk6bB5LbCDiSSnhYT8FJVq1LBlibh7uo4NdGva/YYiH/RcyTAc/hv3vMNLNsP+tDP1a2HvCkD54hewg7O+CIBr23rhC3jMdtQZ7FAHU97pY+AtxD7M20gUlBaZ/4KIVARzsDp6iR8RG2+bgb9a+Iy/aNcPeUxDiDPZAuAm/ZiyWe4f7Yf9nHSAp8sL+LxT+C/s/UORbkKaIDfa6s6nlHOzCFY8lhP1fEywfDELX4mGkXC2q96+h9NDWYM+OgbchZl/bwluJjAuLiN0K/gHgo4DEgeoMno/GoAXhT1z3lE+1cPZiMeKH+4dPhEqDJ/p5sbqgKDOqCdx0gOKy9kUn8djDAJ+Q95Z3iQjhSx2ZcVqfMC36fRvCZPZLQiMsPtiNzNdTmJ7eclEerNjOKLqwVR9PSPXRApSigomCF9Wx2GZosV2kh70XwuI9JzHjqExdRHldbPgYjpvEEZi9xNV/CK1fymDPzS/cWFxavnnr9sps5t+vfrs+lSkZ0OsWpuxoQi9MPQpKc544dp7Dd8bxTo7rxCHvHKYzj3rSfGnVnHLsk+accMKS5j15BJRmPHUQPIdzynHw0jinHCdP8ZYcz4b5mhin9tDkpxES7GXhqNWCVv6krD2YABCl3+lBNpsRQ/bkmTs6/7yrI/ddqKGimUHtgg793BYjSe+NvSJTm+4mvUOwQVXrPevKcFUdFJ2eZGiLGLq6LVvgC+agJ0aBF7opQ65FM6qWtBR5Dh8HUtoMXsk7UXZi/wnkD15L6Tp5PJeKEO7QdnSwRdRHFrUp5MiVNauLtA6ptH/LXefSqvH/o7pd+IlCXB4vp7ppxxXt0vbvh9GELjNK77Hb3+3nbe/zQ7H7RAwlgz+lEj/s/S5lmna4D/0QDuSSE4AYj3TowKgT9l5faQUa38tNdaO8VqsUP4CS/456ML4avgcbe/E1fCEz/nZZ3LEpoza4VTxFGL6Szi8tzmUzk2/NzADa+Cv+/Mx/UEsDBBQAAgAIADyEWVN6hsh4VAMAADwMAAAhAAAAdW5pdmVyc2FsL2ZsYXNoX3NraW5fc2V0dGluZ3MueG1slVfbbuIwEH3vVyD2vVlRKlopjQS0SNWybbVl++6QASwcO7Iduvz9ju2YOJAUWqtSPXOOPZfjiRqrLeW9HUhFBX/oD/rJVa8XL0spgesF5AUjGnopUfCcPfRnf+fzfuQgggn5DlpTvlbG4m09isC01Frw66XgGs+55kLmhPWTHzP7E0cWeY4lMKxLOSuyhOCa+7v74fASSnXH09PodjDuIixFXhC+n4u1uE7JcruWouSZuefGrC7aZl+AZJRvEXk7uJs8dibBqNLPGvJmTANcw8sohQSlwIY0m07Gk7MsRlJg/qbhnVkXcuqrvkXbUUW1pY1uzOqiFWQNzSJPZ2Z14zme3uzKl4JxBA3/tElhhCl09h3Fvwf5rcNFURbf0UghxdoU9IgzMusshwmS4fNDwuO9WWcJJiFz0dknohjNsA1CZk6KP83qAvtaHsuh+jMcErF521KwN9OEo+lhFJIySLQsIY78zvnURny+lhofEyQrwhQCQlMNesMM30ip/DFNW437A5+UZwGoMtSID8HKHKYu3gDYtNf46XRi50oY38EWBChhVxmDCGtjjXzBsp4gA2ONfDfdeuVsfwI/9jiO18OEVM38uvroBU5w6+vld95rbpqbV66CqyuDx+Qig8TKakFzMF2LI2tzIUUnMcWc7OiaaPwu/Ta4dG+TUXF05KiU1q6rWFPNoE1uNkac6GHIZntejO77Uafm9j2N4/6hnxO5BbkQgql+r+LhE8Fj3IfzlGEGKn7uQD7zlQg4VkddJC40qEvBwj2TS+FEa7Lc5BhTVwpxFNQgjtprHFfXthWfl3kK8gl7RsGLpmlzuA1dbxj+6g8Kn5A1CR1Ox9QbPI4TetBkYKgEAEQuN779buM8eck0ZbAD/+4Dg024K7NYoUK7xDbWc1jpcDxUlkv0WE2JWijN6RHYW/AfGFUrwTnOK16TVNm0Gk/eT9/64MY89mPMKDWcYHZfyahxMPrbyoeNatSSlFq8ayJ1dWi9r1InOxhzmtsJgY7g+haP4zAhiqoq1um7dGKvQzBflcNhyhNaPF0UMweTQRvFeo6H4ALfZrKSAOEAtMarYET/gn0qiMxeDpDGzG5xOzbmiF81O09xEueFjqPA5JpzaAP+jf81JP8BUEsDBBQAAgAIADyEWVOj9lbkBwYAALcfAAAmAAAAdW5pdmVyc2FsL2h0bWxfcHVibGlzaGluZ19zZXR0aW5ncy54bWzdWdtr21YYf89fcdDoY+MkbdI22CmOLRMT32arW8sY4Vg6sc4iHWnSkVPvabCHMcbYwp7KGEspHbu0kNK9zKb0wSH/h/aX7DuS49iO4xyRS2kJuejk+33X892s9P3HtoXaxPOpwzLK4vyCggjTHYOyVkZ5oBVu3lWQzzEzsOUwklGYo6D7a3NpN2ha1DcbhHMg9RGwYf6qyzOKybm7mkrt7u7OU9/1xH8dK+DA35/XHTvlesQnjBMv5Vq4A794xyW+MuAgwQC+bYcNYGtzcwilY05lxwgsgqgBmjMqjMLWBrctJRVTNbG+0/KcgBk5x3I85LWaGeWjXEF8HdPEnPLUJky4xF+DQ3HMV7FhUKEEthr0K4JMQlsmaLu4dFtBu9TgZka5tbAk+AB96jSfiHtsOxZ8cg44gfGBAJtwbGCO48dYoke2iQfRIP4a9wICTMfORig5ecyHB/GR0WHYproG/0HCVRklr23V1YJaVys5detBvRSrKo3QilpJlcI0SsW8ulWpampja0MrlxKDNPWhlgCUVDNp9rW62lArmlrfWi9WEyLklTrBqOVssZQQ86m63ihqSSVVsuWkkNpGtSKHyVXLtWzlUSLVNh7V1HqpWNnc0qrVklasnaCiez9yw9Op8WRJQ1I5gTeaEtwM7CbD1IL6NJEXPuFQ4SzstYjmFChk8Da2fKKgL1zS+jjAFuUdyOoFKIQ7hLhZ3yU6r4uMzSgiC5UTdjFDUAzSeFgPlu8Ny8Gdu2Omp2LpJ2ZN1TI9rI810+HONWu/uLA8VP/e7dnqn6FoGuqzi1mn5LSuXfvllaH2Sysrs9Wfpma6TQ3iVLDnRSX6tPrnum+kGyzeOk+FM6SlMedYN6F18OPKP3pyTEWF77HOaRv6EpnQdTuwrEbguo7HT5rH6OFQiTPYpLcdNpY74hk1HcsYRo3YTWJUsA0ZXCswBW1DWlsQwKpLGGpgBk2dcgiqPkT4QdPnlEfNvDCgznoUWwgaNkwdBJUbp4Ksm9jzx/J4GBDRSfW1zyoOJ/7nsX/jo7NJw94TioyAtaToVWagvId3YQiRIa8RJkO2AbfFEjeGeFJKeNhPQImyliVDzM2jA3S4R8PetwzxsPdSBnT4U9j7HiPdDHvfydCvh92nDOn918gOwt4eCKJh960r5D3XUbO/TxGw+kEXB38j7mHWQrqgpAD6Fx6aEYPDvf4z9JjYaMfs/8Na9+VFu2bYfQZCnP4+CDfhpxmL5d7RQdj7RQeWFHlh71cKf4W9HynyLchLxPr7nfnEcg734InHEsLebwNePhiEbsTTR7GSVx/eQMlZW/19O2a8AzH7xhbeGsi4sIjYreAfYHwckDhQ7f6L0Rg0IfwD1z3jMy2cv1iM+NHB0VOhUv+pfl6sLijKjGoCNx2guKp70R547MsAT8i75FsiQvhKR2ac1hOmRT8vQ5jMfRnQCIsP9yLz9QSmJ7dclAcrtjOKLlzVJ1NSfbQAJahgouBFdSy2GXpqB+lh96WweN8ZmHFcpi6ivC4ufMyOm8QRPLsDV/8ptH4lw3thcenW7eWVO3fvrc6n/vv695szQYOJvGZhyo5H8tzM3U8aObFnnoM7Y5+TQ01sdeeAztztpHFJ1Zyx50kjp6xU0tjJnU8aeGrzOwc5Y/+7MuSM/fEUtuB4NgzUxDh1h6Z//CABLwpHZXNa8ZOi9mgKgyj9Tg+y6ZSYqqcP2dHCMzFjN9/dkL0JVVO0L6hW0JNf2GII6b61V2Wq0eagWwgY1LHu844MquKgaEGSoc1j6OO2bEnPmf2uaP4vdVOGXIumUm3QROQRPg6ktOm/lnei7Iz+M8jvv5HSdfpALhUh3KataHdF1EcWtSlkxbW1p4s0C6lEv+Q+c2X19/2oZ1M/NKAzC1pcAq+mnmknNezKbux73GjeXWA+YE9PTQF/WlNHDWJTAbqm7v4hf871kIipo/+XVJ6H3T+kTNOODqDhwY4t2eLF/KNDi0XtsPvmWgvO+D1uqOXierWUv9ILTeVu9HtRRS7XffHT8EXW2Jur4RuV8dfDc3A+/rJ9be5/UEsDBBQAAgAIADyEWVMkORJfqAEAADsGAAAfAAAAdW5pdmVyc2FsL2h0bWxfc2tpbl9zZXR0aW5ncy5qc42Uy27CMBBF93wFSrcVqngI6I6nVIlFpbKrunCSIUQ4Hss2FIr499oJDztxgMwGX07uzNjxHBtN/QRR0HxvHvPf+frTXecaGE2JLby6Oq3RM6MHkqYxLNMMaMogKCG7y6tX+XQjfMYBy03Dw5exlZZfgOafFaHSxrnHQng06dF2Hu3Xo+19if+czs5dFR1Z2xxulULWipApYKrFUGQkZ4KXef7YDZZg3IF4gK5IBK7pcDDsduvIm+Ns1u+1RzYXYcYJOywwwVZIok0icMvis2vHhE2vDxyEPvBNAfTag/HUKZCmUn0oyCqJ2zq69SQXICVc8s4n49HYC1MSArV8uwMTd1DH+CG9S2WqLnS/Y8KmOUmgskuTuQkXY9qrspuV0yw4BXt1Lq+vy3NOh1NyAPGMFfItf+IAucDE7EgV7ZvwohRJnLKk4KZDE17OFGts6z7JfGK0QhTx9at4M2Ez1mYUZ+VcMyxds7Xn1mZ1w+WJyaC8l1uWsi58c4E+mRY9Gr83pJxSVHnOmPW3bpqIDYglItWjsxkQpUi0zvQ00bX/PKiylKlx+gdQSwMEFAACAAgAPIRZU6hM2md8VAAAxYMAABcAAAB1bml2ZXJzYWwvdW5pdmVyc2FsLnBuZ+y9eTzUWx84XqKMdZixZacmyjKobNlDN4S0kC0mS9nJbojGEqJFGSHURYtCdsOosVVjvWQbTEjUWIsZZoz5jfvcG93G8/z++i2v7/2jMJ/PeZ/3vpzzPmduWJwy5mTby7Zjxw7O304cP71jBzNoxw6mZNbd9E9qIAuL9B87A04b6+942SHyhf4Hs5uemd6OHaWp7GtOLPS/Ab4nbAJ27OBq3Pi3s9XnyaUdO65f+O243pkQh9kRWuf+QfsDQTS/E7gLN4CcNrcvfWBdNKhM52P7Kih/SKnJSP8Ka0nmbejuyzElOyteKV+y1W9pkuaBzXPlhvhJg/nDwcAi9z1CpUum3Co9KqrUmrnvvrW1X899mOqrL/w62i+t9XVuqu+pYrEG6Rg1FG91Vhy3KqV7bcdOJmZWoMRfv7QBVwaSXeRP/uNj4AAAdJXpp08kdC/evwZ14k+PBWz9kP6LU4z2L2B5gZC28VfQn4FK3GIDaZOnH2fP1+lV4ezv5leJ/PSCp+PFc0hfM8N59ZQjtZ3qlWWVXp40rwnWrSB8R5gwiLgyOQSgn/o5YOknnJ+9/gR18srxxuWsufB7lOC+CrdEgrbi+tr7gKm7mooTpyH8OXzhs/RWtKNn2Uy5QONAW76H6bUjHkdG5nDND38arcvKCtrbYQqEhIB4//48y+Djl55CVDAeHkz69O7uyERrKlyla8/LOu4mayBMP5lzUNFJfwI6pkMt1KmvFRIf7Hgm+gObiGjkJIWI8zkkVlwXApYCdJPJusmcSkaX0AgABlEWL5SR8ozzx+ynXnsyG/4uoSeu1rvHOfltxAsp0xVyf0Mp5dt5tD/xUeVyveA4ouJBxkJwFCkY5SuunNCvTSI0+N0JuPPlydAPNn1iBt9h+w2uKy5I2JXRPSnnpM/MIk4bi1rFBMteevzkZv/6Kvda0vVmLwKmAUXVWWssnvWOmifNrqfnrGfAgd8yOtffz2A0QZCrotiGhoVY/MMK6gDNXbj1LE1rXXRqX4exCH54+ZS6+c/I59oeH64N9FBd0jrnG2Jv+Yzbs5C7LbTYzSj9bjxgv1xCjGZin/eYKG39eQP5OXxn+DNzTCG4OiD9BuzGUZ7E47eAFJ1g0Qxonudj4R0iQ0EzEwe0FycUZxxH0Jomkh2/ld/IcUud7Vq/pPHs6A+dUN/phAlK1ImtDai4JD4QgQQazuR9WVp8FwwuWhR10pd9/9is7hwmPqQeDZZKHFuxaeNQW/oScVkcS13rjApztGgNI5gPw2wnK2pZU+DFBjGsWictHdhmX80vXiBAnaarx6fiMYi5xfRrv4efwjzRTh+ZNdNaHy7We/FDKZWZDJwwdwyTAmVjlqO9lqJ5oVc7z7t6qq+2IZAKOmcuGUksvA+m3YUnAKNSY6rsFCwcnrsdbnqV754qu5JvX/6Ffdejj6mT7zVOStoxXSs1X4VlL3veWAkfPDXjsaZFVIl0UBBCXrBI13R1nc/oUlXJm6/GFAknXlX0mu44nRDAr6e3dkwf6X9qXBCbnGxtHBxularVY1kh+bdSvwWwgiotP8m2ZBcGLEW3IwAwq8XHb1+4sR63ADb7yAah9I7bt60/tqWtQH5PuJVbjEyVaph32G3ViLD2qeeeRHOV5ozMfqCoFD7RDkRCwf4cIyp5HucUD5i+pTL1J/5lOF2ndZG5J7SMb18Rxk27CdAVJ6lHBmNiOSpwvBfbiscWTikZXDzpbpG49tRJX058pz5iT2CJhavZVZ84tSPHZbDNivcqYgFOoDL1r7BDZUoIgDxN+CLub6vNovskYcOHzsOhGsbiA6Z0GQfAL+tXDSiY68vopGJ5v2YARsw/EJyPspFllh6viIaNv+6a5A7AIKyDa/D6g6cGicMLuai1C40ItImRMz4WUOP48QLPX+K7wMYKAj+dkjntBROmelo56YMLDFLhyeFCTflck9qsSs3abKS5I9R81uKkwdMfjZ10lvbFWvtEvB+tV3f2LERLOiHYDdJ3pV2T1k8J0ywdJS/ej/dWVgdryIlC2tRf5mFFEm3U+1aCF9nLyGK8Tvfh+1yxjk8qzf6STjVkp+Ho0cRjU+9CrwzuUYaNv/N5bf3wIfTqb7oIzskKVtavhepXdSQVzUEy5qdlmj3XhJojHfXEow3rZwdyauF1/FgO+F6dq4/fDJyj7rthMGvOA1nSinbu8PswiyJ8fXBPSGhZybgEiOVsZ1t0f9uGsxT+2zF9Y5JnB+POSRB24aZ3ZdyeknPClKbvuorrVxF872FAMlMrnyVbkfJJfu/JKRkZUBdqqxzozfHPfulWlRn/8DUBOJnPWQemnrqIv01WyOQEORvpyQZNdFanPYr0HEt7dFT7bGfEK22XEav7NgFIYBlQOR1qqjVn6vYh7kfYQetimZor+d6SXx8lv1677VKFu4QEsniQviW0abEXgNGFdq7tTpinqZo9NpuqjVTMReKMlKaOqZvLUzZGNTphZJNGAl7YIm99ebWJYhuPu03uQCWTjfiAkThSpSDNRVVTZcyOhSZbBTowlkZwJNSqiJ4VZtrUN2dv4eas75+OVczQ/achcmHmzo1zhlVQyR6XLbNLd73SLfVieaVdclMb6maqpJLnlGCBYXfSL8BeMfg7pECNdZWqbjp3hPo/vECMVoclQvWQXVeNjArKtrzjmOsS7YxjuwS/KAy/uP52fHdyO9tXZPZF1/8OKgPgCjnMflr5J9y3MFLX9WpG4K4WD+o+KljVvci8T7avoS/QVePppvsM3dk8fDRR/S/1k26bgUqW8XhtCbjuW6m8JZSNAAgd2fLc8/hWnNp8IaZvn1w22EwnpH/SsjFT5C3LnrjNWG30k/JwuGEQyQ82kWM+KvXT5B3/Y/Kjh0xXynQoZdk+u8nXtHO5p3f9/UMXpw2d0lnfgktAS9qrmV+otTaSiMlSd0ys8QIHdNz93vuKu03Iij6r/JaXDvMDITIatvzZlfAMqqJKUUbGTzTpStMjkgt/QOLVqQpGNO2l+2NwtnzSKRy6bT39F5oO07MqO1el4GdS1DfX96DOO8IDgynE2ZEXtlVE/CJJdTQEFvzM68I8kezuqgaCXOot/6GQEl0ndJEl9fqzw83Ltj71FeGzFf1BxXXf3ptds4hBkDtZ93bU+1RWdaxnMpy1qEzQw36fTtiSu8DY6xFUMPdu1hELyZj4Poo3ZZZyleFsXeiFC1aLlIWxxpH6cJKRm+RSu2lCTv06mYBBtJLPMByTu3CoDDg3XKPiwa/vmAskmVtbqTk7Di3N/6I9ubevQfPMSivipEjtqvjhTn3BBy63qKFt3taNi4PxQXBNlSwASPnK0BZt3Sdh6n7et0ImCMaPoVJIjiF7DY4eFrwisNMwCVbWvrw0yXASJy2WAdmksZCrsGN/+H35mOsDX+yNtxJLCixu6HSNU3HSNzIT3kxibzIjAATFtlfNAcdsJL0TBElKasYJH5Vup+PSPxPfMJxg7Bvb65DfJ2pcJTliwaXU09datMBSvQnhh0OufppcrkLnSjIkpTp5XCFxqd8hXJ56otWqzU7mjd5wYR5qPcT/ODMXj3LTfkGew23UJdw3wizqF+P6UxHD2F+VOoe+M9ZwxSBYmbnaYxJyc0UaezN4/X5rocuYJGlQZPu2pH09g6FKeBZbJ2F3j98A+D1uNGX1Nc0ccPVERa7B1up9snk40qCSruIiqBFWIWei4bGbmP0gwlwVYzRqk16dTk431mjxvAZL/OaJk/kEK3jd5XkjL/NYnwr7qUDptwNVrGrD6U5acHWGnLA239l3/omxklis/1FmtQJ7MM0y17zmsnMb/zTu3Ey4+kvkWd+29TYvAppjlhzEWFdfftxLTtNJJMl0mC//tm5tKUZSTcDytswNWjSIUYarRqvlpFzPNr0ywCbPdv5R3E9yQYZnBZi+DB3cRmfoqUKllc+ZkEQmTabk0ytubGN58GLFVPfAjBbJYlaBr+G6l1LsMwXwxgx5oo+DSmq/SDUBXGjTl1G1svt6A8Czd4lvlkcizTncPSO/8XYN4bmbBevulCjzSwx1sFXgVMa4ijYgVXhPh3xYujX62B+LSBtWg9ZjS4gb/vjYAdekQgtTv6QMoYyAp+3Y+TzGqrnmpN/GrBasJ4pLEpY4VZMxrtS82NUuBcO51L/wllHnl2ly2dsqgqqkLTi8Z+jNOsQhWd/vxMnc4taiWw+TmqsdnQy/NhdbnoJkPqK8Q2qGlEm4HYGs3JgBlXxcwLlZjhnR67zvcYApmd+n6LiDm+csrE/rqEuKSH1KEGK3bMoJLzBytLbsfKgWiz3yQoWxiWRBJRXErb+6JraC0X7z0WhnLeJ8V9hEJFspzc/gvTVx2DxSbYojBRZR1XWUIQQ1HyT0qpBu0IUo8HCrNp2C8cP60XkT74aXlNqczxkgOJSSxs6k3yiSTLAh25VfcGSoXL6jUMlEFKxwia7kRrdHnlmL4LyHn+cpWlh/uwGwXGsl36894zyDrNOm1t9haGqmirfuH4RMgIhtpoiVM9oF427aI45X8IUvD7jyLonC2n5H1qa0+S+WJ/o/Pc6810rx3hMfYMbgy6OK6NRt+BoPsFw4xQl69FarVVrU3JKDu/21u9JjqUohvTaLWxO/cWHR3IxHuiQ9eWoYCi6OZ4pdOVMfSX7Tu/zycg2rXh+xF5EncUA/7sigF9yR8dijTvoRJ0fPu7eaImRCqhxMW9a5RzyVXeXKNdB5xgFhdxpfzV9nbE6DUldO3a4rwO74PEPKcomfs+l6FiJe2/bmrsh9uDhjA8DyWwawzeZhd8yNoPpn7lLUKTougyFD+niO5Opk2ElKfrqQsmOYZj8azTi02CNLWrA77ivETLwDGZDi3P3UjfH1By84BJWWky70MY7N5eygRwu2OJcdhTJGsD8DWBn/qdJ6A8IMqryJjmsU9za4CpwOYPuUJ6zkcDpa2DxfsHbwk8hzWLrog/086doiKO9ZxwhxF4YjvRoRMr7x3k0D48rXrPiaPaoHP3XdFbnQdkvt3vcLfYxjeTld7itJwgpEuH/UbzlIbi3DsSzVTJEHLON0uTfsYSy7SfanNTlc3HDnyN9Ud4totLBafg5zSRdnO+wcdCIoe2i5IYrxOCLdEf5e5YOfy84GkoSrETGB02gADyTLw/XaAfWs4mI3hmRNHSrhimXyG4nE53Mt7kPIxwP88PFqlXnhkCwV0+lw/5b9I9P+ZtR9jMOBMb0IDHZEAnVw4zcFJ9aZDVIRM2JTNa6QpdWH3x9yehwkmtcrMo5FGhiEzFxc4nx1H623Gc9LiFpZGFPw3hvqzq9flavTD5d0xpMxiBcDCn6RHTUp2/l+TBecZTySbUqOecrzkLeDYLrSkr0+9HDPo7VjMQiZb1OeiqiZLk6JziOHpFB4Wy/GylR0wHTgj5uC0ivIMCEDvCeiuu5jVroPh9a7sSxKyYeLEmX4bcIpBlFtevGFqnMyJnzOhWO5tKmda8KBLWN8aeAoj8NSjRjKYVZr76vuLq+yTVc9RC90+/ggIrU8MLvTvnPjRyqFdup+Vo6TGZ3gvYnk6wrbrYuHSdLnvgrXUXnGKKv9wvbMcwx/fsXISYwEefsywBtVnew03bNWGi7ZROg+2qcUjCq8gJ4vuPXwk28tOochyVkvc9/ztyiBcosv6izfFIQRddukEmZNARy12KaZ2AESv4oMl03residxlBK6DauVsrj5Gtg83zXBF96JFm3JtnJ/WiT9RMgRYhkqdZvJVSwEpguRHc1D1xPXUrxaPdirLXLsQDLfVz2ziW9vWsyJTB7g7xm6wSgub97oEpzjeFVO7E/go95cOl+FpsYut/JMO71CUGO52me6XJTlE7ACj4q6XBogQapNM+RpZ8kCHErBUhWCu80CsKnyt6PF2MPbdOo0FpDv9sWUqnGEnNsjQqT8yryN+hR3MXpZeQb3+lviTUERXqSpspGtSbJ5hC7ggHGA2zMp/pJKgyp6uE708r/3KDneyEYo1Q2hsQKtngXCBJShfYMYvfFxSTJrKVzCZFdnY9X+8+sdkeu1N9lrJiqpoJhbHrgcXg/pfVbq12LhXeB2mGT3KIo95bjQZ8b04JGbjl9pXIde5dnRutgSNMQ2NZK54MYXdvA/S6ii2diYAqwhEqrh57AdOmm/Zx+l/XLL/McXNJKUSbuJ8qm5Akrc2jlO79fPKVlfD98VSuNMV6adLyKxtLMv3PLg6xoMP5GXtLBhMCmSCM98TFj8IKJ47rvzGIQzjx7UELmbb0OY9HblV7tkFKhLMV67xRlWR9oB6cfe1ndlPuwHSjZeLrV37O65JPfhfQMwM04n8z9m7p3il5drUOdprvjrNi/lmbKVsrEwVx17a5YdLoiw461Kpx3lPpjfKDYKTODp72NgZDFIU0uzAGKwglCOxbLY/crwNTcFm0VMhJMoM40c793x5kFp44VeAyfY1zXrdMTjO6nZaCCUXpKxzLHq3ot2QKi0DAwvuhzOYexMnghAJYnuLRK84ZNFy8kfaq+5PyeU0L6hO9E8/clEuNk8Fjzh9M5B9ONVVpMY1dQ4yEra/eEdY26gPj+vZVyH0ifiw4w9McD55DQwtyyogDcs23iH1vHOZbCWQdvPJahtihU5VoVaVa9IOsyrhk/ep71HZqbJNYzRtufXaO59t/J/z82OV5BTfxYSAkqeH507t55h8GR2kAPGnyqI5vq0b9AJROK5+dG63FL1jAKaR6PnzdYC6UQZzMDeKYmb6qOhjjRRiO+twvc/zJHGyDAppbHGuMp2sCjIy4m4k9pRemhhBdVxIfw4gby1+eogarSWZ/VZcZYLmofT3iklPhB5tu4JibWe7F2ctzbE28bD3ByiN9ZXE8cMiuxiGefVBPTCivn5h0/tiyKo08oxuN6/BoPTpANxPVCmun69HkDSp9GtZDmOsyRUTiwC6dnJG4RYSI5+uIHc8fvfpY5iA1eQzmgwVmWwy34x4I3A1uDV22qFuS9pMqf4K7qjKX0n+yy9FHtE6ClwBUpZ7UXFaJPkJDODWRtPnF20LjaI69gTReqfc7LHmuKzMv4mOgBI3Vzl3AYJXx62fp8nVhU39jxVZu1Y5hkZVSuMKSpU9pd8KvimHBxP2FeQVivcX/nqbfbIUruOvB2xPyNSbRIrGuEs71AEs+Jpk6sslKP5P0bgek5zcrLnvErweDuRdkgOVBUX/q5490XHA41+9UXdx9FE2aNeIRnxzX7HOdhqzaqrDcmRA51wBq+zjaVfmj2rXMgHrmf5NWqga3kqkiF7ruvc8auNexKZumC08zyQP9Ap3/KxDycKtHXwwmqLZOp1dOT0+krfL+qHbT79QUco1zxpZapDMu3vEdybI21C8kuqGa3KsGUrlzKl6vlTwurgnHJ7XcSzOcemw32W5+vcn9RvDjP36tUdnFaGxiPQQx4V9mLODKzlSpa2gVfTwrDwWbpqE581RQYwYo5r7Iyfw23a2owwZX2N2oM3cdeGF8hu/JyxAKW4UdqsWm3CtFTBqoRB8sE+vbuFkE5MkjHoj24QeTEZm/JD6SnobK5hPEK737Sl8Cqi/OHclEUEIt3zSXJmOveyC7q4QZvvPz444titWkfLZDQS2fs3rfF1ArOx+01IIkmUFP7T0K7zzcRY3lczhkHZzbD6Ow6BTju7BivEJDxh877ohvOwl7jIV+FJFyCTsJt3lpf8/fUw7+CM7Dcj0P0mqGrteD3KjbQox03zTthtPEeytyBFctyMfonyGNXBw1ID7kNVFlE2EHOWqWpLjVIQ4tK4eKbFeKZfDyzqLLdtenJaSZHTrorEcPUiQOdYUYGVTtyeCHHM9VUm32+5vNgEAJ7tJz0HzsyHTX5YW4S0r6z9ALwwbGgsrqVtBrKpfiwB1HguyMY369tCO/bIrhETPkwPvfhb13ZnEr7TRMwaDspX5nD6me6SPafLRXeyeSgWw9QXKKcdQjmk61DrZUUNoKydN78t+tIMwsxaRuma+QeWmk/Nv8gz76mSG6tGtgVpAV+l2QdaqdhlU7aoIi8G3eWPy6j9AQjKT3KTcSooOO9dwgaelWpyakKHyMqx9dKKLC4yjahzDMSvDpq2iSJL46F5iqGIDVUJInPw82jyXdXlFUkE6ehMw7K0D70/EP2+BiEMiiXK/r9YwlsJfaxqAmwG16PLjQUDFQ0kTkKd9In7b5f2j6QzruW9t1as6nmeWegnOZh0Kc0w/WavmyGaU0EpfT6ZCTzZEvY5GXm/JXE/scf5fobg33eIrMzgDnuxnlihBfsf3x7F1rfTheilSskDcvBNXI3107KQjx8NRxg/d40ecB1EB/WolvnMGdl4Z1oLYCNH0q34Ro5YL80aw6fj/XviOt410XYf/FpEjUv04oYCyj1VFdcDJtxozMu04Ur9J6Q9NTBuc767G2caDtox6NquWDSfGY+0NA9FH5jvIgZOAlJgqvulKMcvnr9tSylO9tQKb+9S3lyhSAhyTYlk0Iwn5lYRg+KwWexbXEGJAVBXI5kzqt62Bq50p4Uizb2Msqs1Qnst8RbjSO/l/ZVMq52dOjFokJbh98uNPqAvBw8a/FLON5Kiktrfx6KG17Gcn+0s6JI0fXoVTflIhf8/aFUxgQoNyK+vW0m89w04UscWU4zYX7PCcQ+Fmt9eKfb3pxZ3CDnW84VvG2RakrZfMEdeeLkGVwb47w2FkD3CHaPXh/qWeg8m9Xfs07xxlQ3KdkYo9Aa/dqM06NT0Uercsvq/k0S/p38/+bkIsKQjV4KATxbI1aeI9t2KugJN0c9jWGizxz7qERX/C1xJ90fR+NcN3t3yje2qvaVxf4eRE6B5i2zelP+sQ+F0N8Jl8DtQQBu7vbeWupcoBN3q43/ztAXTQyiT7p6FrRFn0vOIC0SE8nmzQXOVuLVWdpdJDEByOG91V73N+3Wg263k+BwtuCpb2lwXWRXWHklfJP6Q7xqR03VXBadRxJh8IuZcAmVptDDl/7BoM9xAPOHxwZlFyptPqr7dODUybrJPBmKvzBy470cbT7IsXNpDx/LVNz0IpYJSis7/sLRNk6Qs6rO2kLjiOZ8nfQZ4MHpXeTXZuIJSpItcTPpUMlDhaKbXN3NlAHNe+M9tG8nk4CChGn1Amhm4QcsBRNdpK/NVE83cODZNajTc7eOzRYku3y64A+ao65DSjToPPh66oboZkMWVE7CtEuTFWh9nT6M0+2N9qabQMpImCJZXZSYmE8dlDBVky2+t8ly63P0+q+osIJH4hYICPk0XL4Jses4nbmIESMAcJqVFXQVsMkY4Y39m+lLg2eZBOizVn+8S+jaJMCcTkDoVC8Pz8AjOiZJbu3amwS8oBNwxbx+14GSg3QCnp2Kz97Uel9rumLEAyVKdtMf7e2IgW/2TkEtdZFQnvfOzKxZZ+jQTzscOvDjWUmRLsQ0hLz0ZW4kGD+iFfrtEmllEYbnWIo+NL9Lib8JCYQZEE2Qt+71pGyq0K7oGieMsTi8PJwyW8WXet7hGNtthDscLtESt51824wsjrPxLkUb0F9KaEv/xVICGpljf9c/Ld61p2U7k4aKHOKof5naNruLYTCK0ffzzqNHP9ei7Yy6sRTTRSC/HWawX70R6mXAU/yJ9/vd/kXgXwT+ReD/twhgXPgTU8W0hkYaoqKCSXMjVNKh4rpXqEBC3zM0LOf9ejO6RbtT/oJ8w3/pttAsOJHyaK0jW/M5G1cBs1BpJ1Msdjp1m+nAPoErvvOj9e0sgP2eCXAdyInuIFHqNpvlxosVl3jqWkz2FrSZJrg441X4ucWOnajAeppkLpJMGRIMdRD0ehGSdaG6OLCmZpReXpW2ebmt9ixTGac2V1nOPncOfCH5ppf6YOJcDLMTppbsx3jh8qWU5ylJrfIZi24xc9OQ7+2qmVExtIWxRupdSBwx4Jme6D5WUN+HVMZLmIF8TlbsXwywora/K5ZyW/X5tUUGXf8fs53k0a5sUzIkD9SmR2ihcuB6MVAne6oaY1ad56k8XvpQ/o/0AWJW4CVigMwJumyeizPesyIcxHwGTwTMZ5Q01abbtQ5DxyxubcDQYbwE3ncWIW9Z1LkB3NVVNIAYIPc/gCsbhla1Z0nBb8y69CsF6hQyA+gcWJ5gvAdlb2hdCS3GmW2A71MiIF/lWP0Pzswgx+vKs0/TOZkN61eqzAn4H3KbGWDSGkrl+2LiCbsRKDLUWfM/OBn0lY76smJFSh5UEvQ/pGoC/mqbkwEtp8F0HDEdGvdDdbbZNwWbexzUjwWkB5/q720omDFhvCcUGlsIHfvW8SWNKdIMyxhS+vkQNpDCfNZLWRnkq232Bif5HmIQWM1CK7aVI/KMt0bsHMZqlqFjo/Xh11Orjl0FtRzh6+lHM4YXA807OxYus/SWme1FSmOQYyQ34y1eDOJc88IAR2JNtP7ziRJ7eho/9lMaT8/6WEEX+BphTvoz/Vm6eR/8Bl5C80ZYvbE/KxwC8CJxTNYJ8+OV7oWfdgD/fuWpE6b3f0BRd8Kk/Q8o9PTMOrfrq5rneWSXN3OVy6800fVWDSxTrsGF46MXCOitBYLmf7ijlMUJimOKPdfqhMIggqSr5UE/d3c8hI6tUymoCjCa7sEGREGQJRY2D/WjlEW1Iw/gnqee1+zqzwq0vb+lxd8vuoZ24LzMC50IwYN/VH37rg6foctKNa8pK+i+lpeOmHiog4M+A9FfTnrGb0g4p38d5gYB43hlyksq29dJ5tuomxMmWzN4t6KkdXgXkPJQtkva4m15z+fDVB3GLSZmSh9enYBTl/tVhSFN6KryslmXUW7GKqjc3PMgscs4VWzWG4+ur9GVJKoT4Wb3iftJ64ybCf2b/xhKapN57whf/tDOzFZaHIPAfknaRr/Bvh7cajP45aUKxn49jO1Yc10A/OV2YRPaefbiUMe/w/8d/o/hdSbynzc2e/5sOk0Pi7A99nK7djNMpg+6ZiNVWqcQZ3EoVPD8nANdd0ca47nP2wMV66N4mJoWSXxYelqFayY9Nk4lnvKpX+7LbScUN6BVh5274U8pWds259xKZtLCxLKCHEIn7103DCBgVIg+7+AyenqOJ3hwYRM3VYk49hwDukPKauBOXb6+DZKx1hkZFgKX8ktSzAkTU4tuEXvFo4xK7di+Ws/R/REl54OOIuEgttXDMrk/Z7pV4yTK2rjoubcA1sgJbx8sJ5DO08QR/e3C5WD3KOfwSc2he7DnqZqu4lcVLROoL68nudtWPU19LOIT7IrJg8mjJ63JRI8iayJ5jGTGOBanQCUTe2T6TNyBzX5g1GKZTDW2kBQ8NzzouBdYbMjj4AgBek0sn97XmpNvD552sV/8bv1S4REsfFGUIDeLNb3BKuQsTsYgDChWRKU+EGEu06mLkwuTJwxtCjJZFCMkLN+Dy0kai0KSRT3Kb3ilBYI9dr7xn49lnHjUMF25ojSkqiKZiCP3rMj4otK1ji+Kpxv04m5EpVtI9PGocJGJ0vrxZP+YlXDR403ER/CRSmbQ5OnrtU8Uc+bEh3J449KwfHERX032khXgT6qEcYSOSwnUokaEQeveNyeKih/eU5pEc1h1vphEUyPfRzBq8hWApGVCW3IsOfqbI/GFky5EXa3vuQ4K+rEybROdtdYKY4YjL8Hk/JXZTHWLYpTiDiFczlOSsoyqrdxOQ1JBciDSonNUhuLg4zZjHU98N4Nwwe9h7DJfGfammRdQ2L57o/LG0eD6QKiFozawbMcjNcV0/d4ytlonfbhiTD4GQdbmGqEc4hjsTddYaj9mLWUq03rQVM08inHzSIeVXaCPxED9pYsnkV3BZZg8Ji1XyPFcoJ4BvnddFiecmQGt1LFqRAyk+z81wIPk6dOQXt3QkBDU7ENW8KQbXk1tCOe+IZt3yyUOr8kY8yAMwv/7G7SxrJETjhpak+Fc1xdsjqgVfKihkke5miCzHk90O4UEUvaywB3z8PVu+vCcON4HvSRTtatFpRGej8NpCWop5D+Aem/85pMY20n1I1mrq66KAQle9w7wpVH4rubs4Cnjee9heTidSX09OSe9H5tjNZ8BxBpm/vGSkpaApmaAIE3kcWuyt4RNPGCy5fZkQdKiW9utJ42IUtjNwLQDpuC7ebr7AiIr/Ha1GDXWtP84hQdUy/mP9yhtdgWjeU40BVMvh7XtldGZD+eAydk6dII78+FamnltCdO4HFjq9679Ii7hI3BZrwIRwoDGqQpaf8loG6ur66/ZF44d9DJPMDAZN5fOmJGVSUcNq75XtWznHI36rZOHCr1IWMb2gjPMfIRbtYVtdxjgsYec0WxPJcWFse3PPjLrnl17UbpNpZvYfYT/MfEyjqrMeOshqLtgOmi9b4Bx0x9z8/TeJEtK+WzkNh3gKHerq5pRHjPb1OHOV282P4EPBTUw3iyptC+Xrc1uOMLgaMgGa/SUaluce7W9UI6Mu+xxCkPgkQ78Xso2RbqgPUzpSk7liOI2/S8CXoneUz434RIMWWOR/LJUsML8X7H/K/b/M8Qe0Ig4YP5wps+6buCAYYV2SYo2EHb8s8kve+X0wq6n0DwWkNpvWS77MDueLsd/d1T+P7ejcvTnHRUadWNLBXB9XCAKTVunoFK1ydPToLWxx8XzDyNX04PnaUMjPlG0P3Rw9aS7+DHKNT1BvmJu9EoACroU6ECfPLTe6+bmyTxLurgk9ZnH3nzB3F1oj4AvzU3A9eTUrCFqobQAnUp2K8cpHiAkq3Xw3KZ5yElBVU1XPl7nZgbcEGINaEyvicYYR1HOu0pkXSTG6jrddnL94yQCcBcpd3zzhKDohloGj4YaI33joJKY+KfRmEijGBOhU0elpZlYHAsF6LOMDvBvmQVCnwVJAaAmU1EiUnNmSkQ+krHv5Ubl9KMc6trwFVtY4RuCMRsrKIW5N2uTIHUWBKCVj1LIZTLekhyPdj6HCad9RiEAB6qbxmIvjk3Rvqjj75+vkXfCnH0YtMfsB6PPbvRbNyJYD3FpjUlqK6keGisv4030GU7H9H+hG2RhWYXrpooksf/Z57lGxdOoH0NJS3HfmQE8Mk3S0vDsU3QRath6QDZFWE1XFKoTBufTMBI+OnHXv4y3QwBSN3U6vrk1JywWg7j77YL6pv24sCjImlaHk+YU0OLaESF+5lnTKB5YxOnIZ9CxRh1ao32EeeTJpjJ9VPmNR+FzkWYjDm1NA4qUQsdR0aGOPQ2rVpTJh+tvplznsXnw1ECyxk26Uh5+2bd5K8THfUyFHKBHJQ1/V2YUfdpofThKdTRkYl9z5GAfvWwLvbOcQ3ZNiu/Dk5BvTbsjrWSMF2nTBFX4QVf1JqrAexfQZOzTdMum2nHXW5ZNqSwASmAQU/xvuPA+SCUPRYPfvwmkMH4okVZKzfgeJpJT3EM3sVMTV15sepVTUr70YicGsaLQHLkWSlunNrOvm3CBpNyfNDwKybFi7scaSYoZhq4mjtcN25WAV+8mUqbMLRKWDRe1z31s1W5SXvwAz5pMm62n1YhTglAA82K1s0hgqwUu+5NZaP4hPojdlxvBAz/mw4HVjJELZEIxnnnPn62ATxamux9TO/FhhBfwaiD23ryGZwKW3/lc4/U93MR0aC82LbAp7CTSovjAuhhhntIb5V6fb9aWK0N45qbZFNm03lSatnw/pzln0q10ZA4touIxfp1bu/rLJSvXHRyxnErLOmhiOtuZ1DNFjdde5cm8J8yHGenh8wGq9KJB69miDauFAihhQWrdIQX2nujcQDhK8R0flItHw+sAoIexCn7qJ2w+C1Y586moRcgrSphaj/bu3VwnzDL9OOykDx7aKAwF1vMXUphQDyss1h0U4mWKG769P6Qof15gKd8+uGbAwRHp614/EtjUgK0XlJJI8DLMteizjTy35wCcEt62X2w5n8tKO1ucDfR+kjNewUlG9CVFNkJL+pGcVXHhWpEPDk4SllEBF3gWlzdkfID6GjSVyDrp4+VikGO3sj9YMiXfrZcsDmnGIA5pr3Jl/zD1cCZ5ekmiGFu78NJNMG2QPd+6uDGuekp/TXNdbkxPdhrb8NheDhRLyTMRJ/fZxqTwBtHZTc3mhaR5GecCCQkTmq7n9NVbpp1GhFjK2CbcYol5MQ1Fz+XKGgATZea0xzvm4/bQnYk1yST69XchDqvKfq9wlcbxVW2jBAvX82lQyT7hMh6iqnfEURBsvuo1HPzeRRIX3locnBoLIGipEpM3vYUJkwcr6CtWZGNhIpNyaCkWkP/kZdKaN9JCYJZelc1xXK9uNVi1UV1D8kKW2s9Yj+9O8XvaqGS1/PjJQxD9Ew21q3dbSgPpgOPpWNiuj6g2Ppp/CDAZNZZUyF6oKKKbvo25x+blJL6no/md9DPWHRUCZJrDwAs8kLSoKg7QVxPBPjDkWChl0dJqaeLhHlUWWrSx2n0XBADfPa/le6P5N3yRANrfCRObczHe+AcwG6YpLtB4S6JLpW7biWl6sU/91OCTYdVpihSGpJmovM8HTqpN+Cfvd93XSwiZd4zqt4zWz3gkng7gsJe6zQaC2OmXTrchptLll9p71ZbbEOQ7N7F7eYZEb0Lzsuu3LNEi5TeM1VXkuJ+D9lgqNG9YTcn7ijUmdsUGPDGpdMcjOwOocvC9trE1kGLnaksXQMydOb974eoiwgp1lPnI8SfQPDRNb9ii9Fi0pPe5gXo3TF4GYH9ags7jEEXSvoRTaiHfW6d26l7ugT9ozMKKPPKKaI5MLzzSFAbDTbGC3hPdGr4cnuYDQqYFt5wZ30fHKS/ytAEzy8iBvb2qVsku2EKyBydo3DVx+eZe6RMyqnZFPgcHtV6SbwBbmdnmj62NW9KtBgeP9ZVtmlj+Fvikev6ltFiGtVimGhjSxMlLOCCXlil5anDUpGzvuOXdTswtMiHLSV8Ehu+ROrpEdPzwkg10LlBjhmPTWTduuNLP4Da/Qf2I9FbFjsu4K4OvOuMrxVut7j/Psfab0RYPf9qIHogKGqGt/8a5SC16m7N8JmHK3EmGkKBzoEoR1+5d5klZzVFtXZhRg8wbuIkOBu0/ptQhQjd6tdGuvZvhMMvsovxGURz4nDj57eZ+MYralGBKfa+k7TEP0jinEKEQljVrFp4nzAuxm74RaP2DUemyEqYhEb2cvNh63g6tx+PZOqvcbjSww60u2qV4//kErIhkR/AZDOK7DY53k7DHG1E0FhDgCpKrn8FHfW0AychdrcEo6f12jK+xf5GefU9wvojetKPBjXSeEzS6+q0YADoHhDRRIRGiDGigp2Mj0LFZ2hqnE4YNg6BaiT7UuvNHv98GwLXyzaDpe25jYaMRUe05PtK5nsoUy8fMJh6xONVBRtc33QSAFBaLNCA/sE2i64anpmnIFInG/SfckMMFxRMbR2dXL5ttBr6ijaIhHqCkOVYfRbX/D0xtMtkGj0qvVHLC5Gdbtv5I8n276S/PxgPm11E5QEiRhKnv00Y/g3zomJrOiy2e+CydICrU6YvxqQs52kpV3Mc2el7mUPNzD7XhD8QaEIDLGpxbXnekJ4G+WbZqFxxyhL7u8mmgEucep2qf5LyEQYAzjbbsvdDjJTgOsxN+8Z02sAzMICenP79jwn+nL1/HUPwto5UzizXAjqXo/O1qq1t2tbfKteEHGZdOK7Lry/+O/XPsxS/QsUz82uc5D0fK0NxzR+rXORNH8h2f3eTXsUvRIeat4ZqjE7Axg22Gblxo0KxBIxfTwkij4fOrrrncdifEE0hX66omtBRM3Q9fxMltml0Fq5wopMmTWTIGaChePawNnPdzwlww8qXo/aPjMEmbpT4gPFFbgg7BeiuEIxuakVUoo/biuz/lHtTJTLoa/o9NrRrDnJjRGi1DcSDk8N6iLZt1rx/82a1oBc7qC62hnkSWFPAMo/9xDHv4kbne/PDDR9ysoL2cfVt6wi+a0Q1mlWUqZ+1dzsz6uOI6xuqQwqfb8YUy1f21HQ2rmQ2D8LmAHBz1bera23ZSKm0ldT6SUBXp4R/FDym6zFyluFW9PSVNE5ynNm6/OiCgacVWI1NQICeAPb6TONgZGSQgqQ+21/muolNGG+wl3s8UH4DajsoxlcyvPpwfhE8FR7rNk7jXP3Kf+tqDQRhdr9iyuGh99/UFDMI8itxz3fBUxB2Niq6M04jI5eeOI1EHcVWeM8bBtjyuTZ3jne6aLsL3bdCCrg9Uby4cIvvS8/vkD07WCI7uqokK1vctWbEAj71vZtm31t0eANDJnSDDU+AjSuy5ClecXTGny3ZKZSV05Ra7J2KeoRGSlbbE/UPyFdwwlsz+77EqqPRZKV01MH+vU6P1RcivoiySN03QhxQ4B7NjZOJO3hbHps2vhEa0flsMWyXlxchox968mBsOMFhDjZ5a0+yz6rMZSssRL+Nmc3B6o055TYqikebx5+MxJdOdVq4H6BXL4RicwNZ1hj5+yPGx0XpmSdfdx29bseWx7nLOQN4RxRrngVVYx92UJiTWZ9j3nVzkxxqPndG+KW+FQuFu9MO0SuutCxRaUkbiA/jvVO6vTiB1plEQpjankF3uJZU2mzN48FrbIoGGYRmXLRI/Vn9xgotfZ901jqoTo8/gqGAsk1NC5OueVE4MecHMa0CHTIA/VWxQcxUHkxIpAaRoWUm9mZ60SQQDTrOD3hdF1w4kDu6eFNuzn+OJuMt5131pR+O9SwSL72XsHsls/4C7YQJ5VJIoxO0Cn7w7AiONDcf+PgtQfN8uwG3/GQjXIq91UY+f1OH91QjobOlNV0kb35+4wit23Mmx86RMTkFfakryILMBi2VGM5Aw3XHtSRWIkOQy7rasxf+eypsyuKe5fnx9GH6xg1MQpaozO/f8V9u7aLZxQRs89VrytbzhCKXER/SagKS9x3Ll+KJjPHugErjYEMpDIIzeeonK9h6wcDzn16adhbpVrjVmuBStrCnJ9CosTr8uXkokaV0cXzqcJ8TBQL0f0KPfBX3SH9dPT6fFVCN2TuK7CzRNJPRjyIspgUr2eGQpWscgWJNHrVe1KGn8GXrnJXhG8zDcYvjQnO1S9HRD95SJu+90p0F0zDYEAAJvi7GcX0NxCUqpPbkeE/IiUsuBEMee70tAnxMzEDI8F6w5+Rv35On4lTJTmrar+AXw7UrZuicU3dBvvyFcJiG/d9Ok3Z/visvT1WOgL1bIkpZHqkzx3wTfHZnLgfOC5T7skZJ7viuWDJBdPspAFTbWOE83P1n2bFC8p+skcyIhQI6RT6x03HFwPLsxgEjPKx7QHar+zyuVkmEd+r2VlXj8Rou0x5YW6RIIfQAxSZOlNiCkg+5urXtYvR3/sVJ4vNMmYaiPSMmE5nVf3NpC0bexVBfpV6gbzNU5uIch8rHT6uyWuKHIKNCvenifC4Qmfyiec85ObJkVuNmRFzAwu2txNIW0MtGayh3p1lKd2n75cPDHB2XeWN4t60kKUBLtE8ywSbVhtX3kPPrbPWrZ9MZNhgrPuZv+jFYTr1fefv/G+0tSQQ8+yXxCDjprNxTEtdO7tltTJuwHF6f8twahApkgbYW87ZY2+01kHEQb/0s/kqnlTISd/nYLq8XpFnUacf+lXQr5aGC1GrHdsq6DYl5IIAfhayujM153EQDapE+wOXp1ChVM+2YeFEWbiioPn6dRU9FC07uE6ewXSyH51xWK64T7mAO8GTEoKR4QRXkxEo5fqR+hONK4NwYK9O0Zr6euDIZHyFkwImsj6hcizWk5NKzqLvhHfYpuHT37vrnbc6sm8kfnNyIKo9aaR+Kjllg2uqrZN/ARgBS5MFeJ/wNcxJK4+EzEhtBRf4bqga2hWp7JJB6A0lmp0tyAgp3bhUFUJH8kXt/KioBYQMN39pyBVbTnrp0Ylz2sy6sbzT0lW1X0AnOHECSCYIsfWkWbXt/DLYa87W9Y5k9XdKE3s3t+Xq3Hys11ig6xgl66ndNvswD+CmqjlWh/zJ6NdiEuQeUJXOvnww80fdttqly2XFIqKICkRH3rNt+3pyCslcp7X+bCC1j2WDxUDylhKijuI7+ZJ3103ui1k+uo4n+w0ceEQSStVnzU3VSGZPaNj02YBTDM9CmdIuoqmDcRTuLZ6MRCAPr5mOUWWTu7sdm80r+HQ/Z1Hd6irCd16ZNuvPd5N90Rn5OunN3iiG9c+xOnjcfnlCVwnJs2YPsXbPq8mHNGnpTfNuWyn+lPZDYGWr+75qm65Qo0w78nQwBshUpnD2zieo/1L2h0KvbvejWy6QhK+Hb+BY1eHrk0VeZs6sg5qb+hYRD3ON4GbYr+9Tnmv6DpIUvu8eAi/yXqX6L+nycKswQdW0yPdCHd3JMzaiaLbiA2NBy9XCNL+GoLIUoTD+DWkUGp4jqjouSO5CjxzB73uddH3Ebu799yxbHdxTnaO+OkBJ1pxbbIKQHtUttH7hUpgXHiG03SfBWpkZQoHPxb/Hr8OxZyoc6qzmzkSgepfkHU0G9NzqqulTgF/lB6c+Bc+VPaaFWKbZV3+4XgosconWWN2mKX1NCORS55TQ2uZG4tRXlJ0xO5l7dkFPfocSi7ebVP/64pEti8wh2Bj2qgjNKIDRkizBx8XYPmX6TfIq3s+ndiBuRiTZFdIzkaEl/Q9ALgyJUhhS3XKGtuMPXGRykQJGJSRade8dMUuNkA25Ic67+qt6bFRu1c/9Qw1BmW4NXksTi/osBCNqc9Fx+Gk6KojrNV4l61efqOmRqmCf2EoAYqu45f2c2VcFFIGlWW0qUq/cgn6r1cwiu08qHHnbP9tH7aaj4sC5TWZtPXxtxwbFP0djUbqtR10FSmmcDrpF+fctrXeEycJQo8qLRLal0UvzhfigUXlH/pOJ1wUYrpzkqoqmmChXRM/CsqL28vSwTeBRQo0Z39xUI8YMbH87EIbAYrO19ILyS/OYpw5fwQ+8YcJRVQyZhoXsG0jJ0j0Ly2sARnLTaKew/1E7VLi7ug/CnOWElchf2rV9q4jqvk1cbraBOJFABI6tiTKq0DuRkq0nlyh0wXUFtU6d6fLt6WHUT2Lh/gBNVi0zJ2L36B1zRdnNmdCPP6Spz8FouGSt4/lG7Vq5qaxettmp0BxAb6mKovPwVhEIdo+z8ubMaeS39GKA9W0Mk3dmwUmfJWDKL0KB3RcHwsL3OasFkK32xrm2mCV/a3V3Fz6MyMW0JeFVv2//Q2jAszhEEg1YHpQkt8eIMeEne7aYIUCjy06BYadhzAT64MeGKGfywJy4HVB+6w7DyY0P/eNDqvUHdp1jzYVR8+0UJGTvAm+Ssm+OsklC6MI/tjAQJLJq/zNuPj2z+t8UUjgvwbRz5wbnRXLhg94kKJHLWHJK6Qea+RR3cvktCF6hwVT3M+dsEfGAwX5nkeUAh/4naw6ZWLrYF5agLsy5w5vDiWlf1roXpvq9BOw/p1tPAxMZAYkk6S/VaS3myQpE+AOr2T6q9d95pPTsm3bzOt/ujIxrVlhxH8Hy/g+5Ap4ksMepKMAFgZncduolx98W83gRQ2ZQUprKTHGGwumEO3eB4rIxPs1uvDpX84EeYG8JbbPZH7N72LTWPB1kvOf/i+GDzLP+44/9spFjn1YLY8+uHd3sxvvUTdFbDp9vpKLjttefTDKX8M3rnFmMs2H0A9Bsq33qf+w+0uoLbeYm6z+QB5xPMC8qd72v9yrCv2W+9El9t80Lb3qLzptZ8M7D9cWVP4xz3wfz9w5czk31yB1d3ke6TAFq5DTTYflMWZsW+5Vn2LONj/Fcf/2eLIUjFdyXZcaeoguexde+M2N/uZ//f7eO+ExZXFiZG8eZvrXd9jdY4Wdg9He3TUyptsYVr162Ha3VQ+HnEqviHvydr1Wf4bbBFT3kX02jXCU0SQYV//RmVEoi3h2enokF+zkKJDUtkZFj0+tHZalYrmm0IcLMc7HJ4J3zeK266EOn57scORNjXSoxPZWNgjsPalHHox0+m10pT8aM/iqBg77/hyWzpW5B8FsG8i1OlkqVNGo2rJRKMbdrvmpHLvGveKecJMwzaX1yUpGb76/mpyuyr2QpVd+RApkIhnXARnNyOlBkMH/beroV/YKlyYpWhQfBhdKmLnhJnSoa1mz2OPWgwUl5X4+DkwqnOnOEDo5Rc+sxGOBW/otV+QfOI5nJ3btdvbXHXsFzXXZYQs6XiEPjvA+GpMVtB9VrENrdSoZoz2hqrpvf5DRZDxusRftuZ+eMfWxZ8XbJue4bl0NRXy02rD36Zwc/fFraX22S2ZayBzFf5XPDbK1O4dnlsWeyoPbtrVi5SPxMx/HBH6D7jDe69tLXvPsWym8B94hiN/PhbzNzijXSVbFvk2Wqf+dhKVGjE4n38cyPkPuC73HVuX1mz5tqT9xr4Us5/Xv/4Ct5fz9VaTeb7J1YGvrN4NgH/I609w+o93Dmw5xOR5dkupIPpmVvX/bCGpKZiGLE13z401xqOesqxmTeIjvre/I2TXUgPk0oW4/4sLdGO/3Rm1/h21P/EcwdptZfHjm+s2hj7g3o32lbm5ERRlfuPScFKfrc/Nl9KJhD8g68mBlyifTs++1zazd6xfs8bRa5YjOuinrWcVVbW/1dUhGJ3Q45+yZTdTdsLUh5OCJq3IK+HMbPFs/azCG8cqRoR96kqTpI5V1sSZz7UyRc8pfcCmtp8GQjg4kgP2vDSaeL6F4GrrjQNZnREnhbzoOeBMl7M30vfJa7GvMEsEHg0Ph/om3Bpb7nfER/VTQJJNVAqJpJP6+hEzcPH7q4g1mz0gpQlJNip5eSV4sOoV+ltY251p3Hz1Wp6cVZ9jPGAxTAslRURpx2mYTs91pmWIDJIIpbPKuwoyGLiaoNtRL4W4WuMA3ZGervrgHiUVSbZV71Jhw9VszWBv10NNeJNFsebQtoiEqNZgAMv7Sd7FMlYp55Flj8DMlfCI1iDY6qv1lfC1OkXTBGpR+iGK1tUMA3V02GdDUQjCnJm7W7vvCPiiiDCzXDfja2CAEDkeNREQpOnAjKWgec0lSbY5mdHHC6m3csG0/AXFWN/VqzrrolhiLPeIDVdpyumF1vXjlo5DH3bqgpeXF7nsPwOxx5G+7vxGI0cr7ZmS/ihAAJqfOPQ/UIzezi/KNyL8xRGyevr2J4xRMnUmpWLNUWv1aHWY7AolcQ69I5dLonbMqH4tr7/2jV5GtgX+or+7q3491RsJ9JICP03tbEMYXS/YIk2JEhxgo5CglytnLRTM3pq+SCXul5nu2DcdGeOIn5dwSII+0vSQUJB84gbp3Wmsair4oMJ3OpKbZ3fTpODGN6n0yL5fvGdySPmU/NCllnMqjJhUTi+lbgGbw2vS9Wpy9MBkeLpZU+djQcVmPzkrhbPTowGS958rRieYU1GGgQjAfnCCC8x+siAu3lX8ahUfYS5zP5AgR7Hoc0ypkHPcw146S/4jKeTFw7M8xfcmxMPZjiftyBt1ZbjETHc/PJDjeqPZr8RpCjnDpJGpXBxEQfRJY6y/FebVaO2Cgupvyf0nLXiK+ykWnUcThJiWa1Hm9gn9Jjj3/mxLYGxgMHUyknW5tpZwM/DestEJy2LV+y9SH/tkvjBAvGJ8kprukKVMrU26PXTEuLWvfBfM3OatjUOEenBTJfRy5TZHTf9cntGo2z5E/j/k9Yr2m4ZsHALjFteegZ8Z2zi0lTSfn+RA0DS7RQ/ww9eUfo3Q+s//PFGriNi1ccyzfrnPlpLTjN9wiZn0WrZQlmzOV3Bpm6Oz/E76bbohk/fOE8s43ydf54Ucz/UlzY3YIzgXL6yhNi7Gk/JMmOfVzXoGrRxd1TPaTvR8GxfuECDAhBgtJgQv13BNgFswbZ1KbRDXClvSRwJpaDiFaDYAjBKQaVNcMRe6818QAr/igfSyeAFAXy/m1Tl0miaEH6pbbBFW9ZrAzxVuRDnE0JYoRwD/GbL5IcengSoC450rKRl/xuPAlI8pD/4hEqckJ314QIvVqf6qObsT9KTK7jOjY8cuSCBJR4YlnKQcXy0Jw7twKbFLKnhZTE+xUQOqtz2E7IR5XowOC6jRJ2kD/L43V0dIMsWFfDOAdyJYJR551bRJPmRzKsDUxsRup8oHTdVaD3yq7IZc2lYNEUdZSPv3iP5XJR74f12J/3t+5alsmvBmY0dGV7xrz9LOv3/kmokn6Pt3nK+cXlmb0mnYsqw44EKJC0oXcG0Tsnr/qkyMM2Pw2hbaWMtBb/kj6UE3bodJrAoGgWVnfjW/7J6+yvuzopbwRHtGS9Lnv0RJCcKxH/w13b3Jeol9Y3FQEhdcDoJ4Xgopz9wyDQdg61PB21sqvIFq3coSEJ3sV3BjTSdMS7wZynzLt6JteaY//5bSjUoNNm9Yw6JIUbNzc/U5tEIUKfKbZh+N6qkDi4I1wGjwP79eKdqKvWk+c6PJnILXoeAzbFfgl8U7wx6exCdE+s/QzJeqONeiDq+uX3iUsxWzuiVaUeo6sThonpo5r0FQHGqmfV/2pE2oRfwFFRCxMk3A0eAZchH8tHq4PGVxhnag20fZkYyb3A1QrM+5Q91nO7ARqAbRj7OhY/l4N/G1z+ZemidC1sXvqHE5/mcn6AzTfNRcq8I4Kf/ixzrDK0uZbenrQaPfe8nw218ODGJO0WX9lig6iwAoUrVxa0WIb19ays70C/znNNo9XYJzI7HK1s6V/Pv3+pHv2VrBAZTftjIR64RhMTuSpclq+/BPTpryveVnHbJ3tBzQmrKiWNdnRQbAqa7eOu/4gzZcYOW8+4GNBQHRp/Lm117vi272+fSg7t0zKvJqrVwa0GLY3tGvqlfd/Kpqeq9dV7y9FaV7OPKO/MyGnnriuzeQRWqepk8VbRl9F/82cNzs3Gzr9NNXr3mYrNiZsADRNtOuPcoTr4fHZLewRg8JDf698thOpsdMU9W3CWmZRUOp3VYu0dLMys3RRxPfT+/KUIRPkckdv8ylfnrjq2JIN8zXV+aE8SEe/tic9S85g4YoMuGQ4yqJsry2wE3DUknFNLKPqUMOyxQgYtbDEVXK9Z1st0b0oeWoTn2c0qGyowTBFDSXvGqg6MgycTlpYN1Nh3KonipF1BxK0wa1fiAdqbTzlE45QqSccXSruU1AbKBole1E4NzZPLLMF2yS/b1N0/2pl21nEHn2FyyVThsvEjujPjrOoEnhDT6qZ94GnhfIMyj/EmkYAozWrwPA7GnTfToP+SzaBmafOx7uOG8dH1BtrCfmaHk1PcCGKR7NROnyt+pXqnBsIkovJFBlqS8Q4qV4nsNNnRMhzvgN1M9jSqbvlr60gmcTdJ7DKD46LYi6yOTXNeT0Wc/Clcywl8pU76+18sHqVJdfhC349PG1pOKVSyFXkMCcHeYZgVC3bJWg1a8C8iq6VxLOoyk5MwZZczVPr+fI1JqUwt1rDIpFMeJfBSw/9Zc5PJpPEwKV4pfPI7jyzY1YeeDKKYQu//2vE2EgiBxJvKNU9QI+ai5+SCTgcstAZAjcZqchzn8+z6OsbanJQ8W/7rti/M/o7It83Cm7ZjKmUZmxkhbakQ+CEb6Tq1jIiZ/918kdsDbgjWI1Acsi7lhjlxoDgtpVrjiyoY3PZeGdevUNyxoEWNLrvDZ0wmT8/UM6jgbIhfWpSE/SWE5kKP0/2piCrW7q8vcAqtvhMnG41yuuSbVWYiMByyY30jBeb4EenzcpxpPXJdcSFqe+pEeF0kYw+3tAtjOFXlx7XKdCGjpmfzLJA9ygWuEnUUqiYV43HC8G7Bl7ijXnBI33jCvnr3fVTvRMna4+NbIHawZ6GwdYHuJm2f1/lXadUU1lW9g6EERQAZWhRHEEZxgFDIgISXwgYwENEqVYCBABGaogQUoSYeiC6ICQSAnYMKOCkWZAEkEgKCU0aQFCC4EQCGAKJiR5xPfWW+Na8+/dX/euddY+e99z93e+s8/Z++JNx52oaw8ji17tXg0SKp+OUhzy3GJkKgGKSR73tE8mCfdXWVRQ2jA3Gde2qmUQkRKWYHLTYWnA83YlxCo5ryCVhqeIuOefw/vkfHVItfpUEiVz6/NnXDsU3k6iV9bkdv+qqBhFGl1RYcODkIFUEDgksCDcgxlGxYfnG10VDsaYi52+pokWuxl5DNibRIX73Zu3HlJ4Y/hJjp/CAo7/jF1eKiy7lvCTEep01vo4iyRAsripKRlQcPJY82Mdia9hI/bTRCV6L/9l+5/2q2NYYWFQSWx3b3Ub8UPCfhWdjfVRm3N+0T1z47IQArEg1CyIe7oojxEGTx7WmITn6lhfViQCfVSrY2BcuHXmkj3NRX6bPTc9FAw451i7vjVFcdFldAG4YjVH0v6nGq3UePSFoL9b6vcPMGWUBGA1xya7AAlONItlO9i2U9yHhnpxXLAG5/OvUfQEEuZ+nZ/tIJMUY5jNunR12kmuJHS6r5EL7UXAgDIXnlEKUg/DwWo+vk6EenEwQ0A5RJGq4UIREk4BlWHNd/3aFN9HekEmsawfFPGIBwva1Wq/tENqSWmNFvJy2VBjkK4wMQrM2CuDVJaBLy88FdKrwMJZ7GBycZVgjtV24t6tch4JSxeW6/ySHf9KV7KFthT7VRpA31KnbKj+0AWWhNeYarOCjfiAwEu4+QhGMJn564ST+KK08NYonZ3kJuC9QJ+yWB7FfRH/A9jCVDU+ZXxJckHEJ4T1y1Z6wBo7jJC2WW+h/yJlhBa3bUolNNX9cgYHL4zf9iL9EdVmcLwzLNljjlFJwnTVTe1vSAwrp+O6nIKntSWuzMi9wkobwVqLtTUbzseJ8mjAig/8q7hnaOue5nNYX52RzqJViaaXLT7eg3ETagZmYW1oq+8wbp4dZO1LR8R8Zy9nwJw4vmbgN02wwIj49ADPA1WBqKrxs9N0fYq2nHlRguLZkf0SY5j9A6qp3c8ut2gRxMvPd7zNnnzFyGZN4oIbHrBF9ilE6RqeRJLkLLZPnclBERfXLMQGI1reVU8HIznLeXOWBa1b0nxm75gV9o2HIpi/SJ9Ayp4SgD/OxZwl0FHkr9KqMfTRaWFWoJfRf5lKQ0JuM5FIjX12qH/kuEiDKhYQ5/Jrhof/dYuzvHRa4DYOTPT/eUHcp7M5SGTdNxcQFbd8tHHxrm1tIcA5OHR32WfZ0hcxUdmutWlUP/pVjDlSapCT+b6InyE+/4AF0GRV1qg30890hl4nv4GSRik0z0NPmSL9g/YtMnjDRkIKqiSjGasiko/PkZNiA7GZAI1P2AO1WOErUDlwJGDwsVsaEjwdlkySLorfbIBjd2096LrLhOQXDt0+Xxr58kB6ULbBC1kFBtokd3/v+kyc63MG+EpUPsweS8Tb0Jl0lt+S/ig9+xbkw3XEVMbwxkdlY3cmje2ZW/qf0Vgwuoe1piE308L2tt96W3z9eQwqXJX+R6bUR91s39RXox4fhEF6ipBUiKS3D/ka9krKKzFwpd8kEMmq7siqR6pD38QwmFo/vYUaU0j/0c3cMUXblr6xuhiTr2c8fdftO46SAR9cH/L8auTGXIV3Dh+EjQ1tUtMaZkFFfxB6XXpkH+Y7K7rM+i2SAWhJFSE6tvEsu9nmHeXlexLVJJP8rtjydYzMPKUYD7jBh0O8TJpc3asOZQenccTdt9miIwdqfJhilSqS3Fi13XGmdtPMWFtCR4/pJ9YJQfqdw/ueywbbw0AmlnjGrmlhY5eDxV3cJeh+Rzc4lRjicoz1Jltc+FOy2DfatyFcAr+yYFr9HeFT1pi+25tjdNzzwpgnzvTwZnNZzyV9Rt/Bc9OYmupK0+JIrNHoZ+iQ+FjZ++ENb2pjhQA1O0aBs6YQ3YAJ95PHlbx853TtYnlaDaEhx0H3TJyooS3hvnfkjMZIHqw4Rv+BlZHjTPmssb66tn4MRR2NO9wXDvv6vLNdkNfho7b90+diW7zWGtWoGx6/5tWQWsg17TOpKfP7ZwVxeIClfPBFaYi+xDz8enKVvmFjyRN0Lli13WM32Gyn2wXP1ImwjzAQyN4LvbFzx1QEz8KUnxpkuS4lvvTyu7N1SimmXu8CDnUx34AueTw0c27fE9AdMnFa70aUneB6M7pokctmBcifFPnlDvQWjxAbEp76aT+Q6vK0TA7dP8g1cFxEk39AiLtzhbkrYt97dbNy2rTqbw7yN5zgmPZcq1UWQsZSlCiphaE5cJNYGn3CYo3tOmoc5QP7iD0RrdiOb0jsVxrLwaY5Ia8XRKx3VVJhjaokb8jz9/voTFP5dVkSVp9X7dOQkHeEzju4jXZBpYLSqivGJOfalg/zpqZTVUGHBq0MHZ/zoGGg4Jsm4bf0zwmvTi82SPcV7vpYkg+4V2BfcQo7h9/7hoXREJ1+a8W+8UcXZ3QzS19F6UMCx/e9IMOS7WYSpfF5AcW+ez7NvukRpEg9XRBHnjzzq4nj7vN3ivZsSCBIBwkjUhlPLivPM8ZMJvJO8TETRhhvarrT3p7NleQjcRR5St2iefJ9Bz1Onmlf5B2CBPiKKN/7Ug7azf7rsmmlsoZ3XuWgrOPL56ufEgHzzItwSf9AmAP4BeSiJoR62pvsdRUM9w7GOQ3l6Og2U0WES1BqSUM23tZO5DhjvND6Mk26VZOQqGQSe2wYoHFGeVfdsxiNj2LMuhGjF9k+JcMgT64NUGzqcyaksFxm1Rr8itlIPoAOkIvYuezsk8q7WpWVJgQUmowSWviYZ0NlnvK3/lxGAdpVFISpJxPnOhLOIe0T+rUeim9DTFmis5HaXg3rKxUZ2n/EK6uqoZvC9l9IoUoMjnu6ec5AHQTIySRZuAfswULt7FC+/B79K4whI6HoJW1qWhx2Pt6p6qK8pHrnLsMKrFLHLALZ2per41hnXlTb4Xh+pbsHPgFQpkMLCDqGN/svdnRmG2Vf8zXkz8d8dUesdFZj0ZNO6EOfMBEEymEUhOZB54+SInwRzEvU2SSq5PaMe5GTr8FNYMQlhNoNZC+ZVp/9Wrif+bvLCe6HgX2ZIPYaPzh/4BdNwXq050v1Nj1X7yiFLQjxU8QQYshUMOeKFbhGUlfuUN/GiEYi0aC3LZDF0RjeWbS16iFLPuGZuKd+Gfh+eaV02R9e102CRTWjbgqxoxPQZLBldIAFqJiLZWILEwFIPzm/jL6ASA623Z1rbYO9ME4xJR6ydrtpjZYsvnydZhoENR57j7ysPk9rz9ru/VfUldHFVbM7LFyO7Br1kAp7IcZd1pkFF8JcfjYEBccfE1zxiWb3RhCCyDnSZ0MoZlR+2N0Ps7jwK4idZsKWSa4VngFrTlMuMzZXmLbwttvGsUWtyKFC50Naq7a3S8NwGQyznFULlU1CKS22zqcMfkqDhHL760W8cvkmFNSKExwiPz2dTuyyk9Q2Hj3so4f0gPeZWdz+mbHDMJ1IkAmQHXNPKw8Sgqmh7s4J4XSTx27iLOkryZpWfZnkELkgj3dr/E1N6dpa75HThQOcjeL3bkCcdamyhlpKU3rC25O2ornp6fP0NLy4GexDZkrqmAz0NIiw3RCHDyWh94A6e4N+k/dIXrakiFykpwMrMrE86P2CldNjA5i7C7TtdN+yfvRf0pmOqd0gfYZ6mYlxaKmsMnE+exBkKTJJoS2DCf43OHnawfXsAQOz6IWdmeGBBIGOV4Pb+GREEwnyOhDYsgp7PuujhqSeOvdVvLsvUzaTuaDYAKx77ca0CBmZM3rcnrnaknklcK8/Kn4QgOQVkPphXymQk9uhkfLqCbMqggfBaG1CuCJevuHujB7shuAISyeSHUR4EEogaHQQdIUkbUyM2tfd8VhuI3MCdq7Nj++HbzS1JWz0BspXaIjoiJnciMh6oLgYuON/Zr9bJEYt18y5y90xVRmkMq6AmVsDRHoounpB+NV8S/MRdeyftVqEKPA8wyGENcBlh6FvBkOXAAtvCGPLU1GpitE2WGMwVwLrA35omvV1uvbDw5p2q9JM/ehPcdKjQq4/9OLxroorXTeDcuCSgS17Xx3ncDY8IEundmwB0p4U9SvlzG8Mp2mt+QFJAZ+F/sy6kPhW3XOujSrKfV552tc5R0pqygVn67vIX6SdsqFMJP2JMHlT6at1qHetiUb4yJ1y1mq1t1X12tIv52DNreV3jRDTyCvbDXW33aHZCkdvL1liOYbSBQkfFPx+Zune3IHoRPUSK3V83DOGYeGAKStVNVwO3zWnG/PjiToTITK13F8PvSFcUsoqK9udHz07lR2Jk4WjpX5nqM9zyY0NNLOfZwRxPop3a48LPc5VDCQKKimHWjPMh05c/hYzCa3bkFY7Z7yQc4yNj2x3ZlQVzvMZZOmJrsrArqYs9n7hGoR/WjUd17U8Z02LwGoEd+w8ul01dtYB8ZD7Y6vvhpSPOq/3fNsNtPXk7HPUCmH8PNoRVloIFh/58pR61R16hp+1BoDpox+lO+7soz2Z6Vd6JvhWfKJcf2vUXZ2SgslcQXZe+WbfYfmehYLFRJPY8aKgMdphtMi9JV/z246PJ2ND7rJkWZeaFTQJVBknyqGzFGt+9ZyKxmHp1GxPScOmzB96lfhx9d+qXwS44EKXdXIK/F1sdWm9ZcqaEzLAkjQjJHbyqS8rLOUWOEdg/58KDxMilhXGiNEMtUn0nGhHSkavihlaiYCT/Cx16GqoqMOad+CAVvYalof2KHk7ppD2SiyMHVMy8jlJPuyVa94L7YO/977VniyBCIgjNKhsaRdl0g9t+Xtb4bb5b9Gow5uqVv+n9hhShnUePShmsJRUHPhZrbuv6m1evyFgO07P8KUP7W9nqP8bwv7tOK6zecTlbxE9RZTTd3MCIA8cgcpf9137iu3bDCtuVF/8XsZr9/VeDb6wAj2jv4lYuwlS/INwOOjB9zICFRU0BuF+tO+7PK6z3stWJ/Ly/u9l5CkSMYW9gzf+P7VX5OvhPUjJ+O8BBuvWrtP2506U2nrG/xtQSwMEFAACAAgAPIRZUw6+/eFMAAAAagAAABsAAAB1bml2ZXJzYWwvdW5pdmVyc2FsLnBuZy54bWyzsa/IzVEoSy0qzszPs1Uy1DNQsrfj5bIpKEoty0wtV6gAigEFIUBJodJWycQIwS3PTCnJsFUyN0FSkpGamZ5RYqtkamoGF9QHGgkAUEsBAgAAFAACAAgADkkQTdajftpHAwAA4QkAABQAAAAAAAAAAQAAAAAAAAAAAHVuaXZlcnNhbC9wbGF5ZXIueG1sUEsBAgAAFAACAAgAPIRZUwqsRNbdBQAAiBQAAB0AAAAAAAAAAQAAAAAAeQMAAHVuaXZlcnNhbC9jb21tb25fbWVzc2FnZXMubG5nUEsBAgAAFAACAAgAPIRZUxUeYBujAAAAfwEAAC4AAAAAAAAAAQAAAAAAkQkAAHVuaXZlcnNhbC9wbGF5YmFja19hbmRfbmF2aWdhdGlvbl9zZXR0aW5ncy54bWxQSwECAAAUAAIACAA8hFlTwKsWbw8GAAAtIAAAJwAAAAAAAAABAAAAAACACgAAdW5pdmVyc2FsL2ZsYXNoX3B1Ymxpc2hpbmdfc2V0dGluZ3MueG1sUEsBAgAAFAACAAgAPIRZU3qGyHhUAwAAPAwAACEAAAAAAAAAAQAAAAAA1BAAAHVuaXZlcnNhbC9mbGFzaF9za2luX3NldHRpbmdzLnhtbFBLAQIAABQAAgAIADyEWVOj9lbkBwYAALcfAAAmAAAAAAAAAAEAAAAAAGcUAAB1bml2ZXJzYWwvaHRtbF9wdWJsaXNoaW5nX3NldHRpbmdzLnhtbFBLAQIAABQAAgAIADyEWVMkORJfqAEAADsGAAAfAAAAAAAAAAEAAAAAALIaAAB1bml2ZXJzYWwvaHRtbF9za2luX3NldHRpbmdzLmpzUEsBAgAAFAACAAgAPIRZU6hM2md8VAAAxYMAABcAAAAAAAAAAAAAAAAAlxwAAHVuaXZlcnNhbC91bml2ZXJzYWwucG5nUEsBAgAAFAACAAgAPIRZUw6+/eFMAAAAagAAABsAAAAAAAAAAQAAAAAASHEAAHVuaXZlcnNhbC91bml2ZXJzYWwucG5nLnhtbFBLBQYAAAAACQAJALwCAADNcQAAAAA="/>
  <p:tag name="ISPRING_PRESENTATION_INFO_2" val="&lt;?xml version=&quot;1.0&quot; encoding=&quot;UTF-8&quot; standalone=&quot;no&quot; ?&gt;&#10;&lt;presentation2&gt;&#10;&#10;  &lt;slides&gt;&#10;    &lt;slide id=&quot;{CDFA0C6E-D1E9-442C-BCC2-BCCCA5AF2E0D}&quot; pptId=&quot;312&quot;/&gt;&#10;    &lt;slide id=&quot;{F0F8C71D-C1F2-43AB-BE56-A1047A49D524}&quot; pptId=&quot;313&quot;/&gt;&#10;    &lt;slide id=&quot;{F998BD56-E606-4C15-8BB6-7B2738903EA7}&quot; pptId=&quot;314&quot;/&gt;&#10;    &lt;slide id=&quot;{7417E01A-AE42-416E-BFEF-CB4CE7F40B76}&quot; pptId=&quot;281&quot;/&gt;&#10;    &lt;slide id=&quot;{1D8E1137-092E-464C-9B30-B68F41CE0869}&quot; pptId=&quot;282&quot;/&gt;&#10;    &lt;slide id=&quot;{DED408EE-6585-4AD1-A824-7643ADB6A2AD}&quot; pptId=&quot;319&quot;/&gt;&#10;    &lt;slide id=&quot;{E9CEAE56-CD7F-4429-8C51-482FAEDD88E6}&quot; pptId=&quot;311&quot;/&gt;&#10;    &lt;slide id=&quot;{4BE8A126-696A-4F09-AAAB-D2612111F8EE}&quot; pptId=&quot;320&quot;/&gt;&#10;    &lt;slide id=&quot;{395F3430-2D29-4A08-BAE9-562ABBEF5673}&quot; pptId=&quot;321&quot;/&gt;&#10;    &lt;slide id=&quot;{B7D8B775-2890-4463-B3B2-6729D7EF7C46}&quot; pptId=&quot;284&quot;/&gt;&#10;    &lt;slide id=&quot;{91EE59F6-B285-4FDB-B885-446C688D56D3}&quot; pptId=&quot;322&quot;/&gt;&#10;    &lt;slide id=&quot;{F869B2E2-E133-4CAE-AD4C-7E81EC755119}&quot; pptId=&quot;318&quot;/&gt;&#10;    &lt;slide id=&quot;{2B2B3328-FFA0-4B1C-9558-1797DE9EEFA2}&quot; pptId=&quot;310&quot;/&gt;&#10;    &lt;slide id=&quot;{611D4E46-DBD7-4075-94BD-DFB24925F5CD}&quot; pptId=&quot;332&quot;/&gt;&#10;    &lt;slide id=&quot;{77530737-FCDF-4341-930D-027F2A4D0D5C}&quot; pptId=&quot;324&quot;/&gt;&#10;    &lt;slide id=&quot;{7AA2DD2A-3FE9-4C14-90FF-BC91F7131897}&quot; pptId=&quot;273&quot;/&gt;&#10;    &lt;slide id=&quot;{55FA2FE5-7491-4076-8973-22D0BBD64E83}&quot; pptId=&quot;325&quot;/&gt;&#10;    &lt;slide id=&quot;{745EA555-9C78-4A43-BD25-D4BE5DCAAFF3}&quot; pptId=&quot;330&quot;/&gt;&#10;    &lt;slide id=&quot;{2285664F-CDE0-489B-98A8-143B106AEAA6}&quot; pptId=&quot;306&quot;/&gt;&#10;    &lt;slide id=&quot;{5DE5940F-7A2A-46C5-B2DB-EF9C17B0AD61}&quot; pptId=&quot;288&quot;/&gt;&#10;    &lt;slide id=&quot;{D7277758-0537-4A5A-B8E8-8087C35630AF}&quot; pptId=&quot;289&quot;/&gt;&#10;    &lt;slide id=&quot;{197D0BB3-14B5-4846-A258-DEF8DABC2FCA}&quot; pptId=&quot;290&quot;/&gt;&#10;    &lt;slide id=&quot;{4ACA94BC-0446-4114-8316-4D0945675990}&quot; pptId=&quot;291&quot;/&gt;&#10;    &lt;slide id=&quot;{58E57CF2-C121-400C-B56C-596EB9CA4669}&quot; pptId=&quot;292&quot;/&gt;&#10;    &lt;slide id=&quot;{BA2A960B-4C7C-403C-A3C1-C717513FB6FA}&quot; pptId=&quot;328&quot;/&gt;&#10;    &lt;slide id=&quot;{E298D228-4225-480C-A7E2-D37E123BB1A0}&quot; pptId=&quot;326&quot;/&gt;&#10;    &lt;slide id=&quot;{C4B9EE11-6581-4688-B920-07294CB795C4}&quot; pptId=&quot;331&quot;/&gt;&#10;    &lt;slide id=&quot;{6C70698D-5C1D-4B89-8D54-EF86CBF52B0B}&quot; pptId=&quot;315&quot;/&gt;&#10;    &lt;slide id=&quot;{DA8CA600-98A9-4817-A877-30DFAAB33525}&quot; pptId=&quot;316&quot;/&gt;&#10;    &lt;slide id=&quot;{7E69C5BF-9CAF-4F5A-8E6E-3BCB6AFC85EF}&quot; pptId=&quot;317&quot;/&gt;&#10;  &lt;/slides&gt;&#10;&#10;  &lt;narration&gt;&#10;    &lt;audioTracks&gt;&#10;      &lt;audioTrack muted=&quot;false&quot; name=&quot;nhac nền&quot; resource=&quot;7c33ccc6&quot; slideId=&quot;{CDFA0C6E-D1E9-442C-BCC2-BCCCA5AF2E0D}&quot; startTime=&quot;0&quot; stepIndex=&quot;0&quot; volume=&quot;1&quot;&gt;&#10;        &lt;audio channels=&quot;2&quot; format=&quot;s16p&quot; sampleRate=&quot;44100&quot;/&gt;&#10;      &lt;/audioTrack&gt;&#10;      &lt;audioTrack muted=&quot;false&quot; name=&quot;Audio 1&quot; resource=&quot;78e4dfba&quot; slideId=&quot;{F0F8C71D-C1F2-43AB-BE56-A1047A49D524}&quot; startTime=&quot;0&quot; stepIndex=&quot;0&quot; volume=&quot;1&quot;&gt;&#10;        &lt;audio channels=&quot;1&quot; format=&quot;s16&quot; sampleRate=&quot;44100&quot;/&gt;&#10;      &lt;/audioTrack&gt;&#10;      &lt;audioTrack muted=&quot;false&quot; name=&quot;FILE_20211025_134442_slide 4&quot; resource=&quot;1e3a6481&quot; slideId=&quot;{7417E01A-AE42-416E-BFEF-CB4CE7F40B76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7&quot; resource=&quot;17761400&quot; slideId=&quot;{E9CEAE56-CD7F-4429-8C51-482FAEDD88E6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8&quot; resource=&quot;e23f0027&quot; slideId=&quot;{4BE8A126-696A-4F09-AAAB-D2612111F8EE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13&quot; resource=&quot;96cbcc3b&quot; slideId=&quot;{2B2B3328-FFA0-4B1C-9558-1797DE9EEFA2}&quot; startTime=&quot;1001&quot; stepIndex=&quot;0&quot; volume=&quot;1&quot;&gt;&#10;        &lt;audio channels=&quot;2&quot; format=&quot;s16p&quot; sampleRate=&quot;48000&quot;/&gt;&#10;      &lt;/audioTrack&gt;&#10;      &lt;audioTrack muted=&quot;false&quot; name=&quot;FILE_20211025_134442_silde 12 đủ&quot; resource=&quot;f7e8e8f3&quot; slideId=&quot;{F869B2E2-E133-4CAE-AD4C-7E81EC755119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14&quot; resource=&quot;29833bbd&quot; slideId=&quot;{77530737-FCDF-4341-930D-027F2A4D0D5C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16&quot; resource=&quot;60a44588&quot; slideId=&quot;{55FA2FE5-7491-4076-8973-22D0BBD64E83}&quot; startTime=&quot;0&quot; stepIndex=&quot;0&quot; volume=&quot;1&quot;&gt;&#10;        &lt;audio channels=&quot;2&quot; format=&quot;s16p&quot; sampleRate=&quot;48000&quot;/&gt;&#10;      &lt;/audioTrack&gt;&#10;    &lt;/audioTracks&gt;&#10;    &lt;videoTracks&gt;&#10;      &lt;videoTrack muted=&quot;false&quot; name=&quot;Tập Đếm - Nhạc Thiếu Nhi Bảo Ngọc - Skids Nhạc Thiếu Nhi Vui Nhộn Hay Nhất 2017&quot; resource=&quot;772e86d1&quot; slideId=&quot;{1D8E1137-092E-464C-9B30-B68F41CE0869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thuy nguyet&quot; resource=&quot;91d35c0b&quot; slideId=&quot;{611D4E46-DBD7-4075-94BD-DFB24925F5CD}&quot; startTime=&quot;0&quot; stepIndex=&quot;0&quot; volume=&quot;1&quot;&gt;&#10;        &lt;video format=&quot;yuv420p&quot; frameRate=&quot;30&quot; height=&quot;1080&quot; pixelAspectRatio=&quot;1&quot; width=&quot;1904&quot;/&gt;&#10;        &lt;audio channels=&quot;2&quot; format=&quot;fltp&quot; sampleRate=&quot;44100&quot;/&gt;&#10;      &lt;/videoTrack&gt;&#10;    &lt;/videoTracks&gt;&#10;  &lt;/narration&gt;&#10;&#10;&lt;/presentation2&gt;&#10;"/>
  <p:tag name="INKNOELEADERBOARD" val="-15125297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9.142"/>
  <p:tag name="ISPRING_CUSTOM_TIMING_USED" val="1"/>
  <p:tag name="GENSWF_SLIDE_TITLE" val="Trò chơi: DŨNG SĨ DIỆT VIRUS"/>
  <p:tag name="ISPRING_SLIDE_INDENT_LEVEL" val="0"/>
  <p:tag name="ISPRING_SLIDE_ID_2" val="{2285664F-CDE0-489B-98A8-143B106AEAA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TITLE" val="Trò chơi"/>
  <p:tag name="ISPRING_SLIDE_INDENT_LEVEL" val="0"/>
  <p:tag name="ISPRING_SLIDE_ID_2" val="{5DE5940F-7A2A-46C5-B2DB-EF9C17B0AD6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TITLE" val="Viruts 1"/>
  <p:tag name="ISPRING_SLIDE_INDENT_LEVEL" val="0"/>
  <p:tag name="ISPRING_SLIDE_ID_2" val="{D7277758-0537-4A5A-B8E8-8087C35630A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TITLE" val="Viruts 2"/>
  <p:tag name="ISPRING_SLIDE_INDENT_LEVEL" val="0"/>
  <p:tag name="ISPRING_SLIDE_ID_2" val="{197D0BB3-14B5-4846-A258-DEF8DABC2FC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TITLE" val="Viruts 3"/>
  <p:tag name="ISPRING_SLIDE_INDENT_LEVEL" val="0"/>
  <p:tag name="ISPRING_SLIDE_ID_2" val="{4ACA94BC-0446-4114-8316-4D094567599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TITLE" val="Viruts 4"/>
  <p:tag name="ISPRING_SLIDE_INDENT_LEVEL" val="0"/>
  <p:tag name="ISPRING_SLIDE_ID_2" val="{58E57CF2-C121-400C-B56C-596EB9CA466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0.5|0.5|0.5"/>
  <p:tag name="ISPRING_CUSTOM_TIMING_USED" val="1"/>
  <p:tag name="GENSWF_SLIDE_TITLE" val="Khẩu hiệu 5K"/>
  <p:tag name="ISPRING_SLIDE_INDENT_LEVEL" val="0"/>
  <p:tag name="ISPRING_SLIDE_ID_2" val="{BA2A960B-4C7C-403C-A3C1-C717513FB6FA}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3947</TotalTime>
  <Words>588</Words>
  <Application>Microsoft Office PowerPoint</Application>
  <PresentationFormat>Custom</PresentationFormat>
  <Paragraphs>139</Paragraphs>
  <Slides>23</Slides>
  <Notes>7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PowerPoint Presentation</vt:lpstr>
      <vt:lpstr>DŨNG SĨ DIỆT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ELARNING PP PHÉP CỘNG CÓ NHỚ TRONG PV 20</dc:title>
  <dc:creator>Quynh Chi</dc:creator>
  <cp:lastModifiedBy>QuangLong</cp:lastModifiedBy>
  <cp:revision>404</cp:revision>
  <dcterms:created xsi:type="dcterms:W3CDTF">2020-04-19T13:18:56Z</dcterms:created>
  <dcterms:modified xsi:type="dcterms:W3CDTF">2021-12-13T06:39:52Z</dcterms:modified>
</cp:coreProperties>
</file>