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9" r:id="rId13"/>
    <p:sldId id="280" r:id="rId14"/>
    <p:sldId id="274" r:id="rId15"/>
    <p:sldId id="275" r:id="rId16"/>
    <p:sldId id="283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5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8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0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1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71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8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4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93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34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5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39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69548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vụ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đắm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1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9548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09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155462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44594" y="2895600"/>
            <a:ext cx="91885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09383" y="1115046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2590800"/>
            <a:ext cx="9164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 Tai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152400" y="3581400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0033CC"/>
                </a:solidFill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2200" y="1183202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252536" y="0"/>
            <a:ext cx="9396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7071" y="171494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6907" y="4009141"/>
            <a:ext cx="9136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36368" y="5517395"/>
            <a:ext cx="9173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1278"/>
            <a:ext cx="8892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 smtClean="0"/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1324717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0" y="2971800"/>
            <a:ext cx="4164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01" y="2286000"/>
            <a:ext cx="9096699" cy="59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96" y="3657600"/>
            <a:ext cx="9061204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4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440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96696" y="116632"/>
            <a:ext cx="355675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870" y="640648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58164" y="1502090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67702" y="1502090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52992" y="1930718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18154" y="2359346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81290" y="2787974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81212" y="3202534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24958" y="3202534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5472" y="3645230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5538" y="1933133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67834" y="4073858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24808" y="4502486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196264" y="4931114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54486" y="5359742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52926" y="5788370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09786" y="6187764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2819400" y="1905000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Củng cố dặn dò</a:t>
            </a:r>
            <a:endParaRPr lang="en-US" sz="36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28600" y="2590800"/>
            <a:ext cx="4164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96" y="3276600"/>
            <a:ext cx="875640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6" grpId="0" build="allAtOnce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9" name="Picture 111" descr="Dau_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2757">
            <a:off x="175222" y="1262599"/>
            <a:ext cx="1141041" cy="1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-108519" y="2711045"/>
            <a:ext cx="9252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hay ý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2819400" y="1905000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9548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007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84" y="1388728"/>
            <a:ext cx="8572528" cy="5286388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13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659312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1988840"/>
            <a:ext cx="9144000" cy="5755422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Luyện đọc: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407696" y="1072522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23731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31612" y="1708710"/>
            <a:ext cx="3265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Luyện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4214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2.Tìm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85786" y="2319893"/>
            <a:ext cx="244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85786" y="2806028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85785" y="3309550"/>
            <a:ext cx="321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29606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17766" y="1748501"/>
            <a:ext cx="45719" cy="422456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24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12976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466724" y="1332057"/>
            <a:ext cx="2929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32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85785" y="4366845"/>
            <a:ext cx="353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85785" y="4925041"/>
            <a:ext cx="3111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85786" y="3828880"/>
            <a:ext cx="244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3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</a:rPr>
              <a:t>-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28" grpId="0"/>
      <p:bldP spid="32" grpId="0"/>
      <p:bldP spid="33" grpId="0"/>
      <p:bldP spid="26" grpId="0"/>
      <p:bldP spid="2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5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72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1800" y="34290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22508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376690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588224" y="1332057"/>
            <a:ext cx="243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32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0089"/>
            <a:ext cx="445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bài.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066800" y="304800"/>
            <a:ext cx="7443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886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1 Canh Vinh</dc:title>
  <dc:creator>Dell</dc:creator>
  <cp:lastModifiedBy>Windows User</cp:lastModifiedBy>
  <cp:revision>68</cp:revision>
  <dcterms:created xsi:type="dcterms:W3CDTF">2015-03-23T10:18:10Z</dcterms:created>
  <dcterms:modified xsi:type="dcterms:W3CDTF">2022-03-07T13:53:03Z</dcterms:modified>
</cp:coreProperties>
</file>