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80" r:id="rId3"/>
    <p:sldId id="258" r:id="rId4"/>
    <p:sldId id="278" r:id="rId5"/>
    <p:sldId id="272" r:id="rId6"/>
    <p:sldId id="257" r:id="rId7"/>
    <p:sldId id="259" r:id="rId8"/>
    <p:sldId id="260" r:id="rId9"/>
    <p:sldId id="261" r:id="rId10"/>
    <p:sldId id="281" r:id="rId11"/>
    <p:sldId id="262" r:id="rId12"/>
    <p:sldId id="277" r:id="rId13"/>
    <p:sldId id="275" r:id="rId14"/>
    <p:sldId id="276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6600"/>
    <a:srgbClr val="800080"/>
    <a:srgbClr val="006600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410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F9BBF-C6CF-431E-B381-35EA113345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26A23-A0AE-4A2D-9E1C-94FE2151BD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1D0E7-0928-4982-96E1-B127ACFC88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/>
            </a:extLst>
          </p:cNvPr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43512D-4486-4047-8635-79069D9929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0F2FB80-0812-44DB-9E34-B95797AD7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4B336CD-CBF7-47A1-9773-FF1C5B91C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121B702-B37A-4D13-B454-61FB9E2476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62965F1-4B90-4227-BCCB-B523FE66B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96908CC-D64D-48B8-AF04-868C2CAE6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33EDAA0-26AE-41F2-82BE-E9FAE4F9F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047CDC2-0839-48D8-9231-7A00D448F1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6752-BAB1-4643-8CA6-1D0388179B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6634B0AE-7CF0-4186-8818-8447D0CB97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F4958CD-3D66-42FF-9B4A-6D73FCBFD5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8E08982-F3A3-474E-91E8-01A3952D6D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DDDC889-9222-4F35-9DD0-A5AD21C38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êu đề, Văn bản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56A2F43B-43B4-4DD8-A119-E6A6E5E15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 advTm="24000">
    <p:wheel spokes="8"/>
    <p:sndAc>
      <p:stSnd loop="1">
        <p:snd r:embed="rId1" name="applause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32856-A99E-41DA-B3DD-F5703D669B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708C5-23EC-4431-8630-BD0D3D484FD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A4375-FC4A-4581-9C5D-34A9D23A88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7913A-DE65-4903-ACCA-EFFE0D0C5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9F7B6-9E79-44E4-B595-43A1C22C36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70746-3AD9-4DBB-ABE5-12005D3469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D464C-A1E6-48E8-9F39-8AA19148410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B9DF1662-2E50-4932-9CB8-660E2D750C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4" r:id="rId2"/>
    <p:sldLayoutId id="2147483683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77" r:id="rId9"/>
    <p:sldLayoutId id="2147483676" r:id="rId10"/>
    <p:sldLayoutId id="2147483675" r:id="rId11"/>
    <p:sldLayoutId id="214748367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E8E5D3A-C3FE-4CC0-9982-D47724381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 spd="slow" advTm="24000">
    <p:wheel spokes="8"/>
    <p:sndAc>
      <p:stSnd loop="1">
        <p:snd r:embed="rId14" name="applause.wav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audio" Target="../media/audio2.wav"/><Relationship Id="rId7" Type="http://schemas.openxmlformats.org/officeDocument/2006/relationships/image" Target="../media/image10.gif"/><Relationship Id="rId2" Type="http://schemas.openxmlformats.org/officeDocument/2006/relationships/slideLayout" Target="../slideLayouts/slideLayout7.xml"/><Relationship Id="rId1" Type="http://schemas.openxmlformats.org/officeDocument/2006/relationships/audio" Target="NULL" TargetMode="External"/><Relationship Id="rId6" Type="http://schemas.openxmlformats.org/officeDocument/2006/relationships/image" Target="../media/image9.gif"/><Relationship Id="rId5" Type="http://schemas.openxmlformats.org/officeDocument/2006/relationships/image" Target="../media/image8.wmf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6.wmf"/><Relationship Id="rId11" Type="http://schemas.openxmlformats.org/officeDocument/2006/relationships/image" Target="../media/image13.gi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WordArt 20"/>
          <p:cNvSpPr>
            <a:spLocks noChangeArrowheads="1" noChangeShapeType="1" noTextEdit="1"/>
          </p:cNvSpPr>
          <p:nvPr/>
        </p:nvSpPr>
        <p:spPr bwMode="auto">
          <a:xfrm>
            <a:off x="3619500" y="2202873"/>
            <a:ext cx="1905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Toán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53253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8" y="0"/>
            <a:chExt cx="5760" cy="4320"/>
          </a:xfrm>
        </p:grpSpPr>
        <p:pic>
          <p:nvPicPr>
            <p:cNvPr id="53254" name="Picture 6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531882" flipH="1">
              <a:off x="4848" y="3394"/>
              <a:ext cx="912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255" name="Picture 7" descr="GRANS02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465066">
              <a:off x="96" y="3394"/>
              <a:ext cx="961" cy="9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53256" name="Group 8"/>
            <p:cNvGrpSpPr>
              <a:grpSpLocks/>
            </p:cNvGrpSpPr>
            <p:nvPr/>
          </p:nvGrpSpPr>
          <p:grpSpPr bwMode="auto">
            <a:xfrm>
              <a:off x="8" y="0"/>
              <a:ext cx="5760" cy="4320"/>
              <a:chOff x="672" y="0"/>
              <a:chExt cx="5760" cy="4320"/>
            </a:xfrm>
          </p:grpSpPr>
          <p:pic>
            <p:nvPicPr>
              <p:cNvPr id="53257" name="Picture 9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4176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58" name="Picture 10" descr="BD21325_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672" y="0"/>
                <a:ext cx="5760" cy="14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59" name="Picture 11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288" y="192"/>
                <a:ext cx="144" cy="398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3260" name="Picture 12" descr="BD21325_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72" y="0"/>
                <a:ext cx="153" cy="4224"/>
              </a:xfrm>
              <a:prstGeom prst="rect">
                <a:avLst/>
              </a:prstGeom>
              <a:gradFill rotWithShape="1">
                <a:gsLst>
                  <a:gs pos="0">
                    <a:srgbClr val="FF00FF"/>
                  </a:gs>
                  <a:gs pos="50000">
                    <a:srgbClr val="FFFFFF"/>
                  </a:gs>
                  <a:gs pos="100000">
                    <a:srgbClr val="FF00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WordArt 19"/>
          <p:cNvSpPr>
            <a:spLocks noChangeArrowheads="1" noChangeShapeType="1" noTextEdit="1"/>
          </p:cNvSpPr>
          <p:nvPr/>
        </p:nvSpPr>
        <p:spPr bwMode="auto">
          <a:xfrm>
            <a:off x="533400" y="1524000"/>
            <a:ext cx="80772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</a:t>
            </a:r>
            <a:r>
              <a:rPr lang="en-US" sz="2400" kern="10" dirty="0" err="1" smtClean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sáu</a:t>
            </a:r>
            <a:r>
              <a:rPr lang="vi-VN" sz="2400" kern="10" dirty="0" smtClean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 </a:t>
            </a:r>
            <a:r>
              <a:rPr lang="en-US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4</a:t>
            </a:r>
            <a:r>
              <a:rPr lang="vi-VN" sz="2400" kern="10" dirty="0" smtClean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 </a:t>
            </a:r>
            <a:r>
              <a:rPr lang="en-US" sz="2400" kern="10" dirty="0" smtClean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vi-VN" sz="2400" kern="10" dirty="0" smtClean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2400" kern="10" dirty="0">
                <a:ln w="9525">
                  <a:solidFill>
                    <a:srgbClr val="993300"/>
                  </a:solidFill>
                  <a:round/>
                  <a:headEnd/>
                  <a:tailEnd/>
                </a:ln>
                <a:solidFill>
                  <a:schemeClr val="tx1">
                    <a:alpha val="99001"/>
                  </a:schemeClr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năm 2022</a:t>
            </a:r>
            <a:endParaRPr lang="en-US" sz="2400" kern="10" dirty="0">
              <a:ln w="9525">
                <a:solidFill>
                  <a:srgbClr val="993300"/>
                </a:solidFill>
                <a:round/>
                <a:headEnd/>
                <a:tailEnd/>
              </a:ln>
              <a:solidFill>
                <a:schemeClr val="tx1">
                  <a:alpha val="99001"/>
                </a:schemeClr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53263" name="WordArt 21"/>
          <p:cNvSpPr>
            <a:spLocks noChangeArrowheads="1" noChangeShapeType="1" noTextEdit="1"/>
          </p:cNvSpPr>
          <p:nvPr/>
        </p:nvSpPr>
        <p:spPr bwMode="auto">
          <a:xfrm>
            <a:off x="2092480" y="3009900"/>
            <a:ext cx="54864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Tiết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119: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Ôn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tập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về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phân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số</a:t>
            </a:r>
            <a:r>
              <a:rPr lang="en-US" sz="36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ext Box 4"/>
          <p:cNvSpPr txBox="1">
            <a:spLocks noChangeArrowheads="1"/>
          </p:cNvSpPr>
          <p:nvPr/>
        </p:nvSpPr>
        <p:spPr bwMode="auto">
          <a:xfrm>
            <a:off x="149225" y="1752600"/>
            <a:ext cx="12795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4. </a:t>
            </a:r>
          </a:p>
        </p:txBody>
      </p:sp>
      <p:sp>
        <p:nvSpPr>
          <p:cNvPr id="10243" name="WordArt 14"/>
          <p:cNvSpPr>
            <a:spLocks noChangeArrowheads="1" noChangeShapeType="1" noTextEdit="1"/>
          </p:cNvSpPr>
          <p:nvPr/>
        </p:nvSpPr>
        <p:spPr bwMode="auto">
          <a:xfrm>
            <a:off x="2514600" y="1905000"/>
            <a:ext cx="304800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?</a:t>
            </a:r>
          </a:p>
        </p:txBody>
      </p:sp>
      <p:sp>
        <p:nvSpPr>
          <p:cNvPr id="10275" name="Text Box 34"/>
          <p:cNvSpPr txBox="1">
            <a:spLocks noChangeArrowheads="1"/>
          </p:cNvSpPr>
          <p:nvPr/>
        </p:nvSpPr>
        <p:spPr bwMode="auto">
          <a:xfrm>
            <a:off x="670560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76" name="Text Box 35"/>
          <p:cNvSpPr txBox="1">
            <a:spLocks noChangeArrowheads="1"/>
          </p:cNvSpPr>
          <p:nvPr/>
        </p:nvSpPr>
        <p:spPr bwMode="auto">
          <a:xfrm>
            <a:off x="655320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10</a:t>
            </a:r>
          </a:p>
        </p:txBody>
      </p:sp>
      <p:sp>
        <p:nvSpPr>
          <p:cNvPr id="10277" name="Line 36"/>
          <p:cNvSpPr>
            <a:spLocks noChangeShapeType="1"/>
          </p:cNvSpPr>
          <p:nvPr/>
        </p:nvSpPr>
        <p:spPr bwMode="auto">
          <a:xfrm>
            <a:off x="67056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8" name="Text Box 37"/>
          <p:cNvSpPr txBox="1">
            <a:spLocks noChangeArrowheads="1"/>
          </p:cNvSpPr>
          <p:nvPr/>
        </p:nvSpPr>
        <p:spPr bwMode="auto">
          <a:xfrm>
            <a:off x="81978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79" name="Text Box 38"/>
          <p:cNvSpPr txBox="1">
            <a:spLocks noChangeArrowheads="1"/>
          </p:cNvSpPr>
          <p:nvPr/>
        </p:nvSpPr>
        <p:spPr bwMode="auto">
          <a:xfrm>
            <a:off x="8191500" y="3944938"/>
            <a:ext cx="4889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9</a:t>
            </a:r>
          </a:p>
        </p:txBody>
      </p:sp>
      <p:sp>
        <p:nvSpPr>
          <p:cNvPr id="10280" name="Line 39"/>
          <p:cNvSpPr>
            <a:spLocks noChangeShapeType="1"/>
          </p:cNvSpPr>
          <p:nvPr/>
        </p:nvSpPr>
        <p:spPr bwMode="auto">
          <a:xfrm>
            <a:off x="8121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40"/>
          <p:cNvSpPr txBox="1">
            <a:spLocks noChangeArrowheads="1"/>
          </p:cNvSpPr>
          <p:nvPr/>
        </p:nvSpPr>
        <p:spPr bwMode="auto">
          <a:xfrm>
            <a:off x="7385050" y="3671888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1309" name="Text Box 45"/>
          <p:cNvSpPr txBox="1">
            <a:spLocks noChangeArrowheads="1"/>
          </p:cNvSpPr>
          <p:nvPr/>
        </p:nvSpPr>
        <p:spPr bwMode="auto">
          <a:xfrm>
            <a:off x="1143000" y="35052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&gt;</a:t>
            </a:r>
          </a:p>
        </p:txBody>
      </p:sp>
      <p:sp>
        <p:nvSpPr>
          <p:cNvPr id="11310" name="Text Box 46"/>
          <p:cNvSpPr txBox="1">
            <a:spLocks noChangeArrowheads="1"/>
          </p:cNvSpPr>
          <p:nvPr/>
        </p:nvSpPr>
        <p:spPr bwMode="auto">
          <a:xfrm>
            <a:off x="4254500" y="35306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1311" name="Text Box 47"/>
          <p:cNvSpPr txBox="1">
            <a:spLocks noChangeArrowheads="1"/>
          </p:cNvSpPr>
          <p:nvPr/>
        </p:nvSpPr>
        <p:spPr bwMode="auto">
          <a:xfrm>
            <a:off x="7416800" y="3543300"/>
            <a:ext cx="5746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5400" b="1">
                <a:solidFill>
                  <a:srgbClr val="FF0066"/>
                </a:solidFill>
                <a:latin typeface="Times New Roman" pitchFamily="18" charset="0"/>
              </a:rPr>
              <a:t>&lt;</a:t>
            </a:r>
          </a:p>
        </p:txBody>
      </p:sp>
      <p:sp>
        <p:nvSpPr>
          <p:cNvPr id="10287" name="Text Box 17"/>
          <p:cNvSpPr txBox="1">
            <a:spLocks noChangeArrowheads="1"/>
          </p:cNvSpPr>
          <p:nvPr/>
        </p:nvSpPr>
        <p:spPr bwMode="auto">
          <a:xfrm>
            <a:off x="53340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7</a:t>
            </a:r>
          </a:p>
        </p:txBody>
      </p:sp>
      <p:sp>
        <p:nvSpPr>
          <p:cNvPr id="10288" name="Text Box 18"/>
          <p:cNvSpPr txBox="1">
            <a:spLocks noChangeArrowheads="1"/>
          </p:cNvSpPr>
          <p:nvPr/>
        </p:nvSpPr>
        <p:spPr bwMode="auto">
          <a:xfrm>
            <a:off x="30480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12</a:t>
            </a:r>
          </a:p>
        </p:txBody>
      </p:sp>
      <p:sp>
        <p:nvSpPr>
          <p:cNvPr id="10289" name="Line 19"/>
          <p:cNvSpPr>
            <a:spLocks noChangeShapeType="1"/>
          </p:cNvSpPr>
          <p:nvPr/>
        </p:nvSpPr>
        <p:spPr bwMode="auto">
          <a:xfrm>
            <a:off x="457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90" name="Text Box 20"/>
          <p:cNvSpPr txBox="1">
            <a:spLocks noChangeArrowheads="1"/>
          </p:cNvSpPr>
          <p:nvPr/>
        </p:nvSpPr>
        <p:spPr bwMode="auto">
          <a:xfrm>
            <a:off x="21018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5</a:t>
            </a:r>
          </a:p>
        </p:txBody>
      </p:sp>
      <p:sp>
        <p:nvSpPr>
          <p:cNvPr id="10291" name="Text Box 21"/>
          <p:cNvSpPr txBox="1">
            <a:spLocks noChangeArrowheads="1"/>
          </p:cNvSpPr>
          <p:nvPr/>
        </p:nvSpPr>
        <p:spPr bwMode="auto">
          <a:xfrm>
            <a:off x="187325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12</a:t>
            </a:r>
          </a:p>
        </p:txBody>
      </p:sp>
      <p:sp>
        <p:nvSpPr>
          <p:cNvPr id="10292" name="Line 22"/>
          <p:cNvSpPr>
            <a:spLocks noChangeShapeType="1"/>
          </p:cNvSpPr>
          <p:nvPr/>
        </p:nvSpPr>
        <p:spPr bwMode="auto">
          <a:xfrm>
            <a:off x="202565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23"/>
          <p:cNvSpPr txBox="1">
            <a:spLocks noChangeArrowheads="1"/>
          </p:cNvSpPr>
          <p:nvPr/>
        </p:nvSpPr>
        <p:spPr bwMode="auto">
          <a:xfrm>
            <a:off x="1143000" y="3657600"/>
            <a:ext cx="539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0253" name="Text Box 48"/>
          <p:cNvSpPr txBox="1">
            <a:spLocks noChangeArrowheads="1"/>
          </p:cNvSpPr>
          <p:nvPr/>
        </p:nvSpPr>
        <p:spPr bwMode="auto">
          <a:xfrm>
            <a:off x="2508250" y="3595688"/>
            <a:ext cx="3873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;</a:t>
            </a:r>
          </a:p>
        </p:txBody>
      </p:sp>
      <p:sp>
        <p:nvSpPr>
          <p:cNvPr id="10281" name="Text Box 26"/>
          <p:cNvSpPr txBox="1">
            <a:spLocks noChangeArrowheads="1"/>
          </p:cNvSpPr>
          <p:nvPr/>
        </p:nvSpPr>
        <p:spPr bwMode="auto">
          <a:xfrm>
            <a:off x="35242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2</a:t>
            </a:r>
          </a:p>
        </p:txBody>
      </p:sp>
      <p:sp>
        <p:nvSpPr>
          <p:cNvPr id="10282" name="Text Box 27"/>
          <p:cNvSpPr txBox="1">
            <a:spLocks noChangeArrowheads="1"/>
          </p:cNvSpPr>
          <p:nvPr/>
        </p:nvSpPr>
        <p:spPr bwMode="auto">
          <a:xfrm>
            <a:off x="3549650" y="3944938"/>
            <a:ext cx="4889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5</a:t>
            </a:r>
          </a:p>
        </p:txBody>
      </p:sp>
      <p:sp>
        <p:nvSpPr>
          <p:cNvPr id="10283" name="Line 28"/>
          <p:cNvSpPr>
            <a:spLocks noChangeShapeType="1"/>
          </p:cNvSpPr>
          <p:nvPr/>
        </p:nvSpPr>
        <p:spPr bwMode="auto">
          <a:xfrm>
            <a:off x="35052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84" name="Text Box 29"/>
          <p:cNvSpPr txBox="1">
            <a:spLocks noChangeArrowheads="1"/>
          </p:cNvSpPr>
          <p:nvPr/>
        </p:nvSpPr>
        <p:spPr bwMode="auto">
          <a:xfrm>
            <a:off x="5124450" y="3276600"/>
            <a:ext cx="4889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6</a:t>
            </a:r>
          </a:p>
        </p:txBody>
      </p:sp>
      <p:sp>
        <p:nvSpPr>
          <p:cNvPr id="10285" name="Text Box 30"/>
          <p:cNvSpPr txBox="1">
            <a:spLocks noChangeArrowheads="1"/>
          </p:cNvSpPr>
          <p:nvPr/>
        </p:nvSpPr>
        <p:spPr bwMode="auto">
          <a:xfrm>
            <a:off x="4997450" y="3944938"/>
            <a:ext cx="7937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15</a:t>
            </a:r>
          </a:p>
        </p:txBody>
      </p:sp>
      <p:sp>
        <p:nvSpPr>
          <p:cNvPr id="10286" name="Line 31"/>
          <p:cNvSpPr>
            <a:spLocks noChangeShapeType="1"/>
          </p:cNvSpPr>
          <p:nvPr/>
        </p:nvSpPr>
        <p:spPr bwMode="auto">
          <a:xfrm>
            <a:off x="5105400" y="403701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Text Box 32"/>
          <p:cNvSpPr txBox="1">
            <a:spLocks noChangeArrowheads="1"/>
          </p:cNvSpPr>
          <p:nvPr/>
        </p:nvSpPr>
        <p:spPr bwMode="auto">
          <a:xfrm>
            <a:off x="4197350" y="3668713"/>
            <a:ext cx="5397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…</a:t>
            </a:r>
          </a:p>
        </p:txBody>
      </p:sp>
      <p:sp>
        <p:nvSpPr>
          <p:cNvPr id="10254" name="Text Box 49"/>
          <p:cNvSpPr txBox="1">
            <a:spLocks noChangeArrowheads="1"/>
          </p:cNvSpPr>
          <p:nvPr/>
        </p:nvSpPr>
        <p:spPr bwMode="auto">
          <a:xfrm>
            <a:off x="5632450" y="3595688"/>
            <a:ext cx="387350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4800" b="1">
                <a:latin typeface="Times New Roman" pitchFamily="18" charset="0"/>
              </a:rPr>
              <a:t>;</a:t>
            </a:r>
          </a:p>
        </p:txBody>
      </p:sp>
      <p:grpSp>
        <p:nvGrpSpPr>
          <p:cNvPr id="11330" name="Group 66"/>
          <p:cNvGrpSpPr>
            <a:grpSpLocks/>
          </p:cNvGrpSpPr>
          <p:nvPr/>
        </p:nvGrpSpPr>
        <p:grpSpPr bwMode="auto">
          <a:xfrm>
            <a:off x="2406650" y="4724400"/>
            <a:ext cx="4559300" cy="1509713"/>
            <a:chOff x="1516" y="2832"/>
            <a:chExt cx="2872" cy="951"/>
          </a:xfrm>
        </p:grpSpPr>
        <p:grpSp>
          <p:nvGrpSpPr>
            <p:cNvPr id="35871" name="Group 63"/>
            <p:cNvGrpSpPr>
              <a:grpSpLocks/>
            </p:cNvGrpSpPr>
            <p:nvPr/>
          </p:nvGrpSpPr>
          <p:grpSpPr bwMode="auto">
            <a:xfrm>
              <a:off x="1776" y="2832"/>
              <a:ext cx="2420" cy="951"/>
              <a:chOff x="2112" y="2832"/>
              <a:chExt cx="2420" cy="951"/>
            </a:xfrm>
          </p:grpSpPr>
          <p:sp>
            <p:nvSpPr>
              <p:cNvPr id="35874" name="Text Box 52"/>
              <p:cNvSpPr txBox="1">
                <a:spLocks noChangeArrowheads="1"/>
              </p:cNvSpPr>
              <p:nvPr/>
            </p:nvSpPr>
            <p:spPr bwMode="auto">
              <a:xfrm>
                <a:off x="2124" y="2832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5875" name="Text Box 53"/>
              <p:cNvSpPr txBox="1">
                <a:spLocks noChangeArrowheads="1"/>
              </p:cNvSpPr>
              <p:nvPr/>
            </p:nvSpPr>
            <p:spPr bwMode="auto">
              <a:xfrm>
                <a:off x="2140" y="3253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5</a:t>
                </a:r>
              </a:p>
            </p:txBody>
          </p:sp>
          <p:sp>
            <p:nvSpPr>
              <p:cNvPr id="35876" name="Line 54"/>
              <p:cNvSpPr>
                <a:spLocks noChangeShapeType="1"/>
              </p:cNvSpPr>
              <p:nvPr/>
            </p:nvSpPr>
            <p:spPr bwMode="auto">
              <a:xfrm>
                <a:off x="2112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77" name="Text Box 55"/>
              <p:cNvSpPr txBox="1">
                <a:spLocks noChangeArrowheads="1"/>
              </p:cNvSpPr>
              <p:nvPr/>
            </p:nvSpPr>
            <p:spPr bwMode="auto">
              <a:xfrm>
                <a:off x="4140" y="2832"/>
                <a:ext cx="308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6</a:t>
                </a:r>
              </a:p>
            </p:txBody>
          </p:sp>
          <p:sp>
            <p:nvSpPr>
              <p:cNvPr id="35878" name="Text Box 56"/>
              <p:cNvSpPr txBox="1">
                <a:spLocks noChangeArrowheads="1"/>
              </p:cNvSpPr>
              <p:nvPr/>
            </p:nvSpPr>
            <p:spPr bwMode="auto">
              <a:xfrm>
                <a:off x="4032" y="3253"/>
                <a:ext cx="500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15</a:t>
                </a:r>
              </a:p>
            </p:txBody>
          </p:sp>
          <p:sp>
            <p:nvSpPr>
              <p:cNvPr id="35879" name="Line 57"/>
              <p:cNvSpPr>
                <a:spLocks noChangeShapeType="1"/>
              </p:cNvSpPr>
              <p:nvPr/>
            </p:nvSpPr>
            <p:spPr bwMode="auto">
              <a:xfrm>
                <a:off x="4128" y="3311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0" name="Text Box 58"/>
              <p:cNvSpPr txBox="1">
                <a:spLocks noChangeArrowheads="1"/>
              </p:cNvSpPr>
              <p:nvPr/>
            </p:nvSpPr>
            <p:spPr bwMode="auto">
              <a:xfrm>
                <a:off x="2448" y="3024"/>
                <a:ext cx="33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=</a:t>
                </a:r>
              </a:p>
            </p:txBody>
          </p:sp>
          <p:sp>
            <p:nvSpPr>
              <p:cNvPr id="35881" name="Text Box 59"/>
              <p:cNvSpPr txBox="1">
                <a:spLocks noChangeArrowheads="1"/>
              </p:cNvSpPr>
              <p:nvPr/>
            </p:nvSpPr>
            <p:spPr bwMode="auto">
              <a:xfrm>
                <a:off x="2864" y="2843"/>
                <a:ext cx="884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2 x 3</a:t>
                </a:r>
              </a:p>
            </p:txBody>
          </p:sp>
          <p:sp>
            <p:nvSpPr>
              <p:cNvPr id="35882" name="Text Box 60"/>
              <p:cNvSpPr txBox="1">
                <a:spLocks noChangeArrowheads="1"/>
              </p:cNvSpPr>
              <p:nvPr/>
            </p:nvSpPr>
            <p:spPr bwMode="auto">
              <a:xfrm>
                <a:off x="2860" y="3264"/>
                <a:ext cx="980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5 x 3 </a:t>
                </a:r>
              </a:p>
            </p:txBody>
          </p:sp>
          <p:sp>
            <p:nvSpPr>
              <p:cNvPr id="35883" name="Line 61"/>
              <p:cNvSpPr>
                <a:spLocks noChangeShapeType="1"/>
              </p:cNvSpPr>
              <p:nvPr/>
            </p:nvSpPr>
            <p:spPr bwMode="auto">
              <a:xfrm flipV="1">
                <a:off x="2832" y="3312"/>
                <a:ext cx="940" cy="1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84" name="Text Box 62"/>
              <p:cNvSpPr txBox="1">
                <a:spLocks noChangeArrowheads="1"/>
              </p:cNvSpPr>
              <p:nvPr/>
            </p:nvSpPr>
            <p:spPr bwMode="auto">
              <a:xfrm>
                <a:off x="3792" y="3024"/>
                <a:ext cx="335" cy="51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4800" b="1">
                    <a:solidFill>
                      <a:srgbClr val="FF0066"/>
                    </a:solidFill>
                    <a:latin typeface="Times New Roman" pitchFamily="18" charset="0"/>
                  </a:rPr>
                  <a:t>=</a:t>
                </a:r>
              </a:p>
            </p:txBody>
          </p:sp>
        </p:grpSp>
        <p:sp>
          <p:nvSpPr>
            <p:cNvPr id="35872" name="Text Box 64"/>
            <p:cNvSpPr txBox="1">
              <a:spLocks noChangeArrowheads="1"/>
            </p:cNvSpPr>
            <p:nvPr/>
          </p:nvSpPr>
          <p:spPr bwMode="auto">
            <a:xfrm>
              <a:off x="1516" y="2880"/>
              <a:ext cx="30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rgbClr val="FF0066"/>
                  </a:solidFill>
                  <a:latin typeface="Times New Roman" pitchFamily="18" charset="0"/>
                </a:rPr>
                <a:t>(</a:t>
              </a:r>
            </a:p>
          </p:txBody>
        </p:sp>
        <p:sp>
          <p:nvSpPr>
            <p:cNvPr id="35873" name="Text Box 65"/>
            <p:cNvSpPr txBox="1">
              <a:spLocks noChangeArrowheads="1"/>
            </p:cNvSpPr>
            <p:nvPr/>
          </p:nvSpPr>
          <p:spPr bwMode="auto">
            <a:xfrm>
              <a:off x="4080" y="2880"/>
              <a:ext cx="308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7200" b="1">
                  <a:solidFill>
                    <a:srgbClr val="FF0066"/>
                  </a:solidFill>
                  <a:latin typeface="Times New Roman" pitchFamily="18" charset="0"/>
                </a:rPr>
                <a:t>)</a:t>
              </a:r>
            </a:p>
          </p:txBody>
        </p:sp>
      </p:grpSp>
      <p:sp>
        <p:nvSpPr>
          <p:cNvPr id="10256" name="Rectangle 68"/>
          <p:cNvSpPr>
            <a:spLocks noChangeArrowheads="1"/>
          </p:cNvSpPr>
          <p:nvPr/>
        </p:nvSpPr>
        <p:spPr bwMode="auto">
          <a:xfrm>
            <a:off x="1454150" y="1295400"/>
            <a:ext cx="533400" cy="1600200"/>
          </a:xfrm>
          <a:prstGeom prst="rect">
            <a:avLst/>
          </a:prstGeom>
          <a:solidFill>
            <a:schemeClr val="bg1"/>
          </a:solidFill>
          <a:ln w="381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sz="4000" b="1">
                <a:latin typeface="Times New Roman" pitchFamily="18" charset="0"/>
              </a:rPr>
              <a:t>&gt;</a:t>
            </a:r>
          </a:p>
          <a:p>
            <a:pPr algn="ctr"/>
            <a:r>
              <a:rPr lang="en-US" altLang="en-US" sz="4000" b="1">
                <a:latin typeface="Times New Roman" pitchFamily="18" charset="0"/>
              </a:rPr>
              <a:t>&lt;</a:t>
            </a:r>
          </a:p>
          <a:p>
            <a:pPr algn="ctr"/>
            <a:r>
              <a:rPr lang="en-US" altLang="en-US" sz="4000" b="1">
                <a:latin typeface="Times New Roman" pitchFamily="18" charset="0"/>
              </a:rPr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0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0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0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0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10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10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0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0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0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0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0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0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0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0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0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1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80"/>
                                        <p:tgtEl>
                                          <p:spTgt spid="113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7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8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80"/>
                                        <p:tgtEl>
                                          <p:spTgt spid="113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1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113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10275" grpId="0"/>
      <p:bldP spid="10276" grpId="0"/>
      <p:bldP spid="10277" grpId="0" animBg="1"/>
      <p:bldP spid="10278" grpId="0"/>
      <p:bldP spid="10279" grpId="0"/>
      <p:bldP spid="10280" grpId="0" animBg="1"/>
      <p:bldP spid="10249" grpId="0"/>
      <p:bldP spid="11309" grpId="0"/>
      <p:bldP spid="11310" grpId="0"/>
      <p:bldP spid="11311" grpId="0"/>
      <p:bldP spid="10287" grpId="0"/>
      <p:bldP spid="10288" grpId="0"/>
      <p:bldP spid="10289" grpId="0" animBg="1"/>
      <p:bldP spid="10290" grpId="0"/>
      <p:bldP spid="10291" grpId="0"/>
      <p:bldP spid="10292" grpId="0" animBg="1"/>
      <p:bldP spid="10245" grpId="0"/>
      <p:bldP spid="10253" grpId="0"/>
      <p:bldP spid="10281" grpId="0"/>
      <p:bldP spid="10282" grpId="0"/>
      <p:bldP spid="10283" grpId="0" animBg="1"/>
      <p:bldP spid="10284" grpId="0"/>
      <p:bldP spid="10285" grpId="0"/>
      <p:bldP spid="10286" grpId="0" animBg="1"/>
      <p:bldP spid="10247" grpId="0"/>
      <p:bldP spid="10254" grpId="0"/>
      <p:bldP spid="102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Shape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533400" y="30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3" name="WordArt 3"/>
          <p:cNvSpPr>
            <a:spLocks noChangeArrowheads="1" noChangeShapeType="1" noTextEdit="1"/>
          </p:cNvSpPr>
          <p:nvPr/>
        </p:nvSpPr>
        <p:spPr bwMode="auto">
          <a:xfrm>
            <a:off x="533400" y="990600"/>
            <a:ext cx="7848600" cy="2362200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vi-VN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Trò chơi: Rung chuông vàng</a:t>
            </a:r>
            <a:endParaRPr lang="en-US" sz="3600" b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6867" name="Picture 4" descr="XMBL_00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37160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5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400" y="2905125"/>
            <a:ext cx="1238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6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2176598">
            <a:off x="3886200" y="2838450"/>
            <a:ext cx="123825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0" name="Picture 7" descr="!BELL_0L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flipH="1">
            <a:off x="6934200" y="2676525"/>
            <a:ext cx="129540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8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467350" y="47244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2" name="Picture 9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5300" y="472440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3" name="Picture 10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71700" y="47434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4" name="Picture 11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848100" y="47434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5" name="Picture 12" descr="T2kinhkong[1]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24700" y="4667250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6" name="Picture 13" descr="BAN_06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6045200"/>
            <a:ext cx="91440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1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MSj03882170000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5120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1202"/>
                </p:tgtEl>
              </p:cMediaNode>
            </p:audio>
          </p:childTnLst>
        </p:cTn>
      </p:par>
    </p:tnLst>
    <p:bldLst>
      <p:bldP spid="5120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3"/>
          <p:cNvSpPr txBox="1">
            <a:spLocks noChangeArrowheads="1"/>
          </p:cNvSpPr>
          <p:nvPr/>
        </p:nvSpPr>
        <p:spPr bwMode="auto">
          <a:xfrm>
            <a:off x="6781800" y="2514600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6932613" y="2733675"/>
            <a:ext cx="19796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6630" name="AutoShape 6">
            <a:extLst>
              <a:ext uri="{FF2B5EF4-FFF2-40B4-BE49-F238E27FC236}"/>
            </a:extLst>
          </p:cNvPr>
          <p:cNvSpPr>
            <a:spLocks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576263"/>
            <a:ext cx="8991600" cy="1328737"/>
          </a:xfrm>
          <a:prstGeom prst="horizontalScroll">
            <a:avLst>
              <a:gd name="adj" fmla="val 12500"/>
            </a:avLst>
          </a:prstGeom>
          <a:blipFill>
            <a:blip r:embed="rId2"/>
            <a:stretch>
              <a:fillRect/>
            </a:stretch>
          </a:blipFill>
          <a:ln w="9525">
            <a:solidFill>
              <a:srgbClr val="FF3300"/>
            </a:solidFill>
            <a:round/>
            <a:headEnd/>
            <a:tailEnd/>
          </a:ln>
          <a:effectLst/>
          <a:extLst/>
        </p:spPr>
        <p:txBody>
          <a:bodyPr/>
          <a:lstStyle/>
          <a:p>
            <a:pPr eaLnBrk="0" hangingPunct="0">
              <a:defRPr/>
            </a:pPr>
            <a:r>
              <a:rPr lang="en-US">
                <a:noFill/>
                <a:latin typeface="Arial" panose="020B0604020202020204" pitchFamily="34" charset="0"/>
                <a:cs typeface="+mn-cs"/>
              </a:rPr>
              <a:t> </a:t>
            </a:r>
          </a:p>
        </p:txBody>
      </p:sp>
      <p:sp>
        <p:nvSpPr>
          <p:cNvPr id="26632" name="AutoShape 8"/>
          <p:cNvSpPr>
            <a:spLocks noChangeArrowheads="1"/>
          </p:cNvSpPr>
          <p:nvPr/>
        </p:nvSpPr>
        <p:spPr bwMode="auto">
          <a:xfrm>
            <a:off x="4572000" y="19812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a</a:t>
            </a:r>
          </a:p>
        </p:txBody>
      </p:sp>
      <p:sp>
        <p:nvSpPr>
          <p:cNvPr id="26633" name="AutoShape 9"/>
          <p:cNvSpPr>
            <a:spLocks noChangeArrowheads="1"/>
          </p:cNvSpPr>
          <p:nvPr/>
        </p:nvSpPr>
        <p:spPr bwMode="auto">
          <a:xfrm>
            <a:off x="4572000" y="3581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b</a:t>
            </a:r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45720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c</a:t>
            </a:r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5257800" y="1981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B</a:t>
            </a:r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5257800" y="35052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C</a:t>
            </a:r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5257800" y="5257800"/>
            <a:ext cx="3130550" cy="8382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Hình A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2438400" y="1905000"/>
            <a:ext cx="381000" cy="914400"/>
          </a:xfrm>
          <a:prstGeom prst="rect">
            <a:avLst/>
          </a:prstGeom>
          <a:solidFill>
            <a:srgbClr val="00808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>
              <a:solidFill>
                <a:schemeClr val="bg1"/>
              </a:solidFill>
            </a:endParaRPr>
          </a:p>
        </p:txBody>
      </p:sp>
      <p:grpSp>
        <p:nvGrpSpPr>
          <p:cNvPr id="26640" name="Group 16"/>
          <p:cNvGrpSpPr>
            <a:grpSpLocks/>
          </p:cNvGrpSpPr>
          <p:nvPr/>
        </p:nvGrpSpPr>
        <p:grpSpPr bwMode="auto">
          <a:xfrm>
            <a:off x="2057400" y="1905000"/>
            <a:ext cx="1143000" cy="914400"/>
            <a:chOff x="150" y="1358"/>
            <a:chExt cx="720" cy="576"/>
          </a:xfrm>
        </p:grpSpPr>
        <p:sp>
          <p:nvSpPr>
            <p:cNvPr id="37910" name="Rectangle 17"/>
            <p:cNvSpPr>
              <a:spLocks noChangeArrowheads="1"/>
            </p:cNvSpPr>
            <p:nvPr/>
          </p:nvSpPr>
          <p:spPr bwMode="auto">
            <a:xfrm>
              <a:off x="15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11" name="Rectangle 18"/>
            <p:cNvSpPr>
              <a:spLocks noChangeArrowheads="1"/>
            </p:cNvSpPr>
            <p:nvPr/>
          </p:nvSpPr>
          <p:spPr bwMode="auto">
            <a:xfrm>
              <a:off x="630" y="1358"/>
              <a:ext cx="240" cy="5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</p:grp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362200" y="2743200"/>
            <a:ext cx="53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A</a:t>
            </a:r>
          </a:p>
        </p:txBody>
      </p: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2057400" y="3352800"/>
            <a:ext cx="1219200" cy="1066800"/>
            <a:chOff x="144" y="2288"/>
            <a:chExt cx="768" cy="672"/>
          </a:xfrm>
        </p:grpSpPr>
        <p:sp>
          <p:nvSpPr>
            <p:cNvPr id="37906" name="Rectangle 21"/>
            <p:cNvSpPr>
              <a:spLocks noChangeArrowheads="1"/>
            </p:cNvSpPr>
            <p:nvPr/>
          </p:nvSpPr>
          <p:spPr bwMode="auto">
            <a:xfrm>
              <a:off x="528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7" name="Rectangle 22"/>
            <p:cNvSpPr>
              <a:spLocks noChangeArrowheads="1"/>
            </p:cNvSpPr>
            <p:nvPr/>
          </p:nvSpPr>
          <p:spPr bwMode="auto">
            <a:xfrm>
              <a:off x="528" y="262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8" name="Rectangle 23"/>
            <p:cNvSpPr>
              <a:spLocks noChangeArrowheads="1"/>
            </p:cNvSpPr>
            <p:nvPr/>
          </p:nvSpPr>
          <p:spPr bwMode="auto">
            <a:xfrm>
              <a:off x="144" y="2624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/>
            </a:p>
          </p:txBody>
        </p:sp>
        <p:sp>
          <p:nvSpPr>
            <p:cNvPr id="37909" name="Rectangle 24"/>
            <p:cNvSpPr>
              <a:spLocks noChangeArrowheads="1"/>
            </p:cNvSpPr>
            <p:nvPr/>
          </p:nvSpPr>
          <p:spPr bwMode="auto">
            <a:xfrm>
              <a:off x="144" y="2288"/>
              <a:ext cx="384" cy="336"/>
            </a:xfrm>
            <a:prstGeom prst="rect">
              <a:avLst/>
            </a:prstGeom>
            <a:solidFill>
              <a:srgbClr val="0080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FFCC00"/>
                </a:solidFill>
              </a:endParaRPr>
            </a:p>
          </p:txBody>
        </p:sp>
      </p:grp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24384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B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2438400" y="601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400" b="1"/>
              <a:t>C</a:t>
            </a:r>
          </a:p>
        </p:txBody>
      </p:sp>
      <p:pic>
        <p:nvPicPr>
          <p:cNvPr id="26651" name="Picture 2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73138"/>
            <a:ext cx="400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905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62150" y="4829175"/>
            <a:ext cx="131445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6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26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26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6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26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26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6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6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5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56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" dur="3000" fill="hold"/>
                                        <p:tgtEl>
                                          <p:spTgt spid="266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2" grpId="0" animBg="1"/>
      <p:bldP spid="26633" grpId="0" animBg="1"/>
      <p:bldP spid="26634" grpId="0" animBg="1"/>
      <p:bldP spid="26635" grpId="0" animBg="1"/>
      <p:bldP spid="26636" grpId="0" animBg="1"/>
      <p:bldP spid="26637" grpId="0" animBg="1"/>
      <p:bldP spid="26637" grpId="1" animBg="1"/>
      <p:bldP spid="26639" grpId="0" animBg="1"/>
      <p:bldP spid="26643" grpId="0"/>
      <p:bldP spid="26649" grpId="0"/>
      <p:bldP spid="266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93" name="Text Box 2"/>
          <p:cNvSpPr txBox="1">
            <a:spLocks noChangeArrowheads="1"/>
          </p:cNvSpPr>
          <p:nvPr/>
        </p:nvSpPr>
        <p:spPr bwMode="auto">
          <a:xfrm>
            <a:off x="1103313" y="938213"/>
            <a:ext cx="67405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94" name="Text Box 3"/>
          <p:cNvSpPr txBox="1">
            <a:spLocks noChangeArrowheads="1"/>
          </p:cNvSpPr>
          <p:nvPr/>
        </p:nvSpPr>
        <p:spPr bwMode="auto">
          <a:xfrm>
            <a:off x="4662488" y="2316163"/>
            <a:ext cx="2181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en-US" sz="2000" b="1">
              <a:solidFill>
                <a:srgbClr val="CC0000"/>
              </a:solidFill>
            </a:endParaRPr>
          </a:p>
        </p:txBody>
      </p:sp>
      <p:sp>
        <p:nvSpPr>
          <p:cNvPr id="27695" name="Text Box 4"/>
          <p:cNvSpPr txBox="1">
            <a:spLocks noChangeArrowheads="1"/>
          </p:cNvSpPr>
          <p:nvPr/>
        </p:nvSpPr>
        <p:spPr bwMode="auto">
          <a:xfrm>
            <a:off x="5324475" y="2986088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96" name="Text Box 5"/>
          <p:cNvSpPr txBox="1">
            <a:spLocks noChangeArrowheads="1"/>
          </p:cNvSpPr>
          <p:nvPr/>
        </p:nvSpPr>
        <p:spPr bwMode="auto">
          <a:xfrm>
            <a:off x="5324475" y="2970213"/>
            <a:ext cx="1979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altLang="en-US">
              <a:latin typeface="VNI-Times" pitchFamily="2" charset="0"/>
            </a:endParaRPr>
          </a:p>
        </p:txBody>
      </p:sp>
      <p:sp>
        <p:nvSpPr>
          <p:cNvPr id="27655" name="AutoShape 7"/>
          <p:cNvSpPr>
            <a:spLocks noChangeArrowheads="1"/>
          </p:cNvSpPr>
          <p:nvPr/>
        </p:nvSpPr>
        <p:spPr bwMode="auto">
          <a:xfrm>
            <a:off x="3124200" y="25908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a</a:t>
            </a:r>
          </a:p>
        </p:txBody>
      </p:sp>
      <p:sp>
        <p:nvSpPr>
          <p:cNvPr id="27656" name="AutoShape 8"/>
          <p:cNvSpPr>
            <a:spLocks noChangeArrowheads="1"/>
          </p:cNvSpPr>
          <p:nvPr/>
        </p:nvSpPr>
        <p:spPr bwMode="auto">
          <a:xfrm>
            <a:off x="3124200" y="39624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b</a:t>
            </a:r>
          </a:p>
        </p:txBody>
      </p:sp>
      <p:sp>
        <p:nvSpPr>
          <p:cNvPr id="27657" name="AutoShape 9"/>
          <p:cNvSpPr>
            <a:spLocks noChangeArrowheads="1"/>
          </p:cNvSpPr>
          <p:nvPr/>
        </p:nvSpPr>
        <p:spPr bwMode="auto">
          <a:xfrm>
            <a:off x="3200400" y="5334000"/>
            <a:ext cx="685800" cy="762000"/>
          </a:xfrm>
          <a:prstGeom prst="flowChartMagnetic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en-US" sz="3200" b="1">
                <a:latin typeface="Tahoma" pitchFamily="34" charset="0"/>
              </a:rPr>
              <a:t>c</a:t>
            </a:r>
          </a:p>
        </p:txBody>
      </p:sp>
      <p:sp>
        <p:nvSpPr>
          <p:cNvPr id="27658" name="AutoShape 10"/>
          <p:cNvSpPr>
            <a:spLocks noChangeArrowheads="1"/>
          </p:cNvSpPr>
          <p:nvPr/>
        </p:nvSpPr>
        <p:spPr bwMode="auto">
          <a:xfrm>
            <a:off x="3871913" y="2465388"/>
            <a:ext cx="4433887" cy="887412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FF00"/>
                </a:solidFill>
                <a:latin typeface="Tahoma" pitchFamily="34" charset="0"/>
              </a:rPr>
              <a:t> phân số</a:t>
            </a:r>
          </a:p>
        </p:txBody>
      </p:sp>
      <p:sp>
        <p:nvSpPr>
          <p:cNvPr id="27659" name="AutoShape 11"/>
          <p:cNvSpPr>
            <a:spLocks noChangeArrowheads="1"/>
          </p:cNvSpPr>
          <p:nvPr/>
        </p:nvSpPr>
        <p:spPr bwMode="auto">
          <a:xfrm>
            <a:off x="3871913" y="3810000"/>
            <a:ext cx="4586287" cy="9906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altLang="en-US" sz="2400" b="1">
              <a:solidFill>
                <a:srgbClr val="FFFF00"/>
              </a:solidFill>
            </a:endParaRPr>
          </a:p>
          <a:p>
            <a:pPr eaLnBrk="0" hangingPunct="0"/>
            <a:r>
              <a:rPr lang="en-US" altLang="en-US" sz="2400" b="1">
                <a:solidFill>
                  <a:srgbClr val="FFFF00"/>
                </a:solidFill>
              </a:rPr>
              <a:t>phân số</a:t>
            </a:r>
          </a:p>
          <a:p>
            <a:pPr eaLnBrk="0" hangingPunct="0"/>
            <a:endParaRPr lang="en-US" altLang="en-US" sz="2400" b="1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27660" name="AutoShape 12"/>
          <p:cNvSpPr>
            <a:spLocks noChangeArrowheads="1"/>
          </p:cNvSpPr>
          <p:nvPr/>
        </p:nvSpPr>
        <p:spPr bwMode="auto">
          <a:xfrm>
            <a:off x="3948113" y="5181600"/>
            <a:ext cx="4433887" cy="914400"/>
          </a:xfrm>
          <a:prstGeom prst="flowChartTerminator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400" b="1">
                <a:solidFill>
                  <a:srgbClr val="FFFF00"/>
                </a:solidFill>
              </a:rPr>
              <a:t> phân số</a:t>
            </a:r>
          </a:p>
        </p:txBody>
      </p:sp>
      <p:sp>
        <p:nvSpPr>
          <p:cNvPr id="27661" name="AutoShape 13"/>
          <p:cNvSpPr>
            <a:spLocks noChangeArrowheads="1"/>
          </p:cNvSpPr>
          <p:nvPr/>
        </p:nvSpPr>
        <p:spPr bwMode="auto">
          <a:xfrm>
            <a:off x="152400" y="762000"/>
            <a:ext cx="8610600" cy="1447800"/>
          </a:xfrm>
          <a:prstGeom prst="horizontalScroll">
            <a:avLst>
              <a:gd name="adj" fmla="val 125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altLang="en-US" sz="2800" b="1">
                <a:solidFill>
                  <a:srgbClr val="FFFF00"/>
                </a:solidFill>
                <a:latin typeface="Times New Roman" pitchFamily="18" charset="0"/>
              </a:rPr>
              <a:t>           </a:t>
            </a:r>
            <a:r>
              <a:rPr lang="en-US" altLang="en-US" sz="2800" b="1">
                <a:solidFill>
                  <a:srgbClr val="CC0000"/>
                </a:solidFill>
                <a:latin typeface="Times New Roman" pitchFamily="18" charset="0"/>
              </a:rPr>
              <a:t>Phân số tối giản của phân số         là ?</a:t>
            </a:r>
          </a:p>
        </p:txBody>
      </p:sp>
      <p:graphicFrame>
        <p:nvGraphicFramePr>
          <p:cNvPr id="27662" name="Object 41"/>
          <p:cNvGraphicFramePr>
            <a:graphicFrameLocks noGrp="1" noChangeAspect="1"/>
          </p:cNvGraphicFramePr>
          <p:nvPr>
            <p:ph sz="half" idx="2"/>
          </p:nvPr>
        </p:nvGraphicFramePr>
        <p:xfrm>
          <a:off x="5816600" y="982663"/>
          <a:ext cx="549275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3" name="Equation" r:id="rId3" imgW="215713" imgH="393359" progId="Equation.3">
                  <p:embed/>
                </p:oleObj>
              </mc:Choice>
              <mc:Fallback>
                <p:oleObj name="Equation" r:id="rId3" imgW="215713" imgH="393359" progId="Equation.3">
                  <p:embed/>
                  <p:pic>
                    <p:nvPicPr>
                      <p:cNvPr id="0" name="Picture 4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982663"/>
                        <a:ext cx="549275" cy="10001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3" name="Object 42"/>
          <p:cNvGraphicFramePr>
            <a:graphicFrameLocks noGrp="1" noChangeAspect="1"/>
          </p:cNvGraphicFramePr>
          <p:nvPr>
            <p:ph sz="half" idx="1"/>
          </p:nvPr>
        </p:nvGraphicFramePr>
        <p:xfrm>
          <a:off x="5730875" y="2498725"/>
          <a:ext cx="5318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4" name="Equation" r:id="rId5" imgW="203112" imgH="393529" progId="Equation.DSMT4">
                  <p:embed/>
                </p:oleObj>
              </mc:Choice>
              <mc:Fallback>
                <p:oleObj name="Equation" r:id="rId5" imgW="203112" imgH="393529" progId="Equation.DSMT4">
                  <p:embed/>
                  <p:pic>
                    <p:nvPicPr>
                      <p:cNvPr id="0" name="Picture 42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0875" y="2498725"/>
                        <a:ext cx="531813" cy="8382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4" name="Object 43"/>
          <p:cNvGraphicFramePr>
            <a:graphicFrameLocks noChangeAspect="1"/>
          </p:cNvGraphicFramePr>
          <p:nvPr/>
        </p:nvGraphicFramePr>
        <p:xfrm>
          <a:off x="5816600" y="3924300"/>
          <a:ext cx="525463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5" name="Equation" r:id="rId7" imgW="228501" imgH="393529" progId="Equation.3">
                  <p:embed/>
                </p:oleObj>
              </mc:Choice>
              <mc:Fallback>
                <p:oleObj name="Equation" r:id="rId7" imgW="228501" imgH="393529" progId="Equation.3">
                  <p:embed/>
                  <p:pic>
                    <p:nvPicPr>
                      <p:cNvPr id="0" name="Picture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grayscl/>
                        <a:biLevel thresh="50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6600" y="3924300"/>
                        <a:ext cx="525463" cy="762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FF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665" name="Object 44"/>
          <p:cNvGraphicFramePr>
            <a:graphicFrameLocks noChangeAspect="1"/>
          </p:cNvGraphicFramePr>
          <p:nvPr/>
        </p:nvGraphicFramePr>
        <p:xfrm>
          <a:off x="5757863" y="5257800"/>
          <a:ext cx="49688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96" name="Equation" r:id="rId9" imgW="203112" imgH="393529" progId="Equation.3">
                  <p:embed/>
                </p:oleObj>
              </mc:Choice>
              <mc:Fallback>
                <p:oleObj name="Equation" r:id="rId9" imgW="203112" imgH="393529" progId="Equation.3">
                  <p:embed/>
                  <p:pic>
                    <p:nvPicPr>
                      <p:cNvPr id="0" name="Picture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7863" y="5257800"/>
                        <a:ext cx="496887" cy="762000"/>
                      </a:xfrm>
                      <a:prstGeom prst="rect">
                        <a:avLst/>
                      </a:prstGeom>
                      <a:solidFill>
                        <a:srgbClr val="FFFFCC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7666" name="Picture 18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54038" y="1181100"/>
            <a:ext cx="5492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6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76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76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2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6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76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9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  <p:set>
                                      <p:cBhvr>
                                        <p:cTn id="70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2000" fill="hold"/>
                                        <p:tgtEl>
                                          <p:spTgt spid="276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2362200" y="1143000"/>
            <a:ext cx="38290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KHỞI ĐỘNG</a:t>
            </a:r>
            <a:endParaRPr lang="en-US" sz="3600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0" y="2286000"/>
            <a:ext cx="899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altLang="en-US" sz="3200" b="1">
                <a:latin typeface="Times New Roman" pitchFamily="18" charset="0"/>
              </a:rPr>
              <a:t>Viết các số 4567; 4630; 6514; 6447 theo thứ tự:</a:t>
            </a:r>
          </a:p>
          <a:p>
            <a:pPr marL="342900" indent="-342900"/>
            <a:endParaRPr lang="en-US" altLang="en-US" sz="3200" b="1">
              <a:latin typeface="Times New Roman" pitchFamily="18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85800" y="2971800"/>
            <a:ext cx="43434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altLang="en-US" sz="3600" b="1">
                <a:latin typeface="Times New Roman" pitchFamily="18" charset="0"/>
              </a:rPr>
              <a:t>a) Từ bé đến lớn</a:t>
            </a:r>
          </a:p>
          <a:p>
            <a:pPr marL="342900" indent="-342900"/>
            <a:endParaRPr lang="en-US" altLang="en-US" sz="3600" b="1">
              <a:latin typeface="Times New Roman" pitchFamily="18" charset="0"/>
            </a:endParaRP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57200" y="4572000"/>
            <a:ext cx="8140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a) Từ bé đến lớn : 4567, 4630,</a:t>
            </a:r>
            <a:r>
              <a:rPr lang="en-US" altLang="en-US" sz="3600"/>
              <a:t> 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6447, 6514</a:t>
            </a:r>
          </a:p>
        </p:txBody>
      </p:sp>
      <p:sp>
        <p:nvSpPr>
          <p:cNvPr id="2" name="Text Box 11"/>
          <p:cNvSpPr txBox="1">
            <a:spLocks noChangeArrowheads="1"/>
          </p:cNvSpPr>
          <p:nvPr/>
        </p:nvSpPr>
        <p:spPr bwMode="auto">
          <a:xfrm>
            <a:off x="457200" y="4800600"/>
            <a:ext cx="8178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endParaRPr lang="en-US" altLang="en-US" sz="3600" b="1">
              <a:solidFill>
                <a:srgbClr val="0000FF"/>
              </a:solidFill>
              <a:latin typeface="Times New Roman" pitchFamily="18" charset="0"/>
            </a:endParaRPr>
          </a:p>
          <a:p>
            <a:pPr marL="342900" indent="-342900"/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b) Từ lớn đến bé: 6514, 6447,</a:t>
            </a:r>
            <a:r>
              <a:rPr lang="en-US" altLang="en-US" sz="3600" b="1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4630</a:t>
            </a:r>
            <a:r>
              <a:rPr lang="en-US" altLang="en-US" sz="3600">
                <a:latin typeface="Times New Roman" pitchFamily="18" charset="0"/>
              </a:rPr>
              <a:t> </a:t>
            </a:r>
            <a:r>
              <a:rPr lang="en-US" altLang="en-US" sz="3600">
                <a:solidFill>
                  <a:srgbClr val="0000FF"/>
                </a:solidFill>
                <a:latin typeface="Times New Roman" pitchFamily="18" charset="0"/>
              </a:rPr>
              <a:t>,</a:t>
            </a:r>
            <a:r>
              <a:rPr lang="en-US" altLang="en-US" sz="3600">
                <a:solidFill>
                  <a:srgbClr val="0000FF"/>
                </a:solidFill>
              </a:rPr>
              <a:t> </a:t>
            </a:r>
            <a:r>
              <a:rPr lang="en-US" altLang="en-US" sz="3600" b="1">
                <a:solidFill>
                  <a:srgbClr val="0000FF"/>
                </a:solidFill>
                <a:latin typeface="Times New Roman" pitchFamily="18" charset="0"/>
              </a:rPr>
              <a:t>4567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304800" y="2971800"/>
            <a:ext cx="48768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en-US" altLang="en-US" sz="3600" b="1">
              <a:latin typeface="Times New Roman" pitchFamily="18" charset="0"/>
            </a:endParaRPr>
          </a:p>
          <a:p>
            <a:pPr marL="342900" indent="-342900"/>
            <a:r>
              <a:rPr lang="en-US" altLang="en-US" sz="3600" b="1">
                <a:latin typeface="Times New Roman" pitchFamily="18" charset="0"/>
              </a:rPr>
              <a:t>b) Từ lớn đến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/>
      <p:bldP spid="3081" grpId="0"/>
      <p:bldP spid="3081" grpId="1"/>
      <p:bldP spid="3082" grpId="1" build="allAtOnce"/>
      <p:bldP spid="3083" grpId="0"/>
      <p:bldP spid="3083" grpId="1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15340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2. Chọn đáp án đúng:</a:t>
            </a:r>
          </a:p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Trong những số sau, số nào chia hết cho 5</a:t>
            </a: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371600" y="2386013"/>
            <a:ext cx="4038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/>
              <a:t>a.  </a:t>
            </a:r>
            <a:r>
              <a:rPr lang="en-US" altLang="en-US" sz="3200" b="1">
                <a:latin typeface="Times New Roman" pitchFamily="18" charset="0"/>
              </a:rPr>
              <a:t>1234</a:t>
            </a:r>
            <a:r>
              <a:rPr lang="en-US" altLang="en-US" sz="3200" b="1"/>
              <a:t>   ;  </a:t>
            </a:r>
            <a:r>
              <a:rPr lang="en-US" altLang="en-US" sz="3200" b="1">
                <a:latin typeface="Times New Roman" pitchFamily="18" charset="0"/>
              </a:rPr>
              <a:t>6027</a:t>
            </a:r>
          </a:p>
        </p:txBody>
      </p:sp>
      <p:sp>
        <p:nvSpPr>
          <p:cNvPr id="29700" name="Text Box 7"/>
          <p:cNvSpPr txBox="1">
            <a:spLocks noChangeArrowheads="1"/>
          </p:cNvSpPr>
          <p:nvPr/>
        </p:nvSpPr>
        <p:spPr bwMode="auto">
          <a:xfrm>
            <a:off x="1371600" y="4052888"/>
            <a:ext cx="32766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c.   1700   ;  2455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1371600" y="3230563"/>
            <a:ext cx="3581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b="1">
                <a:latin typeface="Times New Roman" pitchFamily="18" charset="0"/>
              </a:rPr>
              <a:t>b.  2533   ;  4729</a:t>
            </a:r>
          </a:p>
        </p:txBody>
      </p:sp>
      <p:sp>
        <p:nvSpPr>
          <p:cNvPr id="9226" name="Oval 10"/>
          <p:cNvSpPr>
            <a:spLocks noChangeArrowheads="1"/>
          </p:cNvSpPr>
          <p:nvPr/>
        </p:nvSpPr>
        <p:spPr bwMode="auto">
          <a:xfrm>
            <a:off x="1143000" y="4038600"/>
            <a:ext cx="762000" cy="762000"/>
          </a:xfrm>
          <a:prstGeom prst="ellipse">
            <a:avLst/>
          </a:prstGeom>
          <a:noFill/>
          <a:ln w="57150">
            <a:solidFill>
              <a:srgbClr val="FF0000">
                <a:alpha val="85097"/>
              </a:srgb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altLang="en-US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  <p:bldP spid="29699" grpId="0"/>
      <p:bldP spid="29700" grpId="0"/>
      <p:bldP spid="29702" grpId="0"/>
      <p:bldP spid="92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21" name="Group 4"/>
          <p:cNvGrpSpPr>
            <a:grpSpLocks/>
          </p:cNvGrpSpPr>
          <p:nvPr/>
        </p:nvGrpSpPr>
        <p:grpSpPr bwMode="auto">
          <a:xfrm>
            <a:off x="2898775" y="2362200"/>
            <a:ext cx="1825625" cy="914400"/>
            <a:chOff x="1584" y="1776"/>
            <a:chExt cx="1200" cy="624"/>
          </a:xfrm>
        </p:grpSpPr>
        <p:sp>
          <p:nvSpPr>
            <p:cNvPr id="30775" name="Rectangle 5"/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6" name="Rectangle 6"/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7" name="Rectangle 7"/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8" name="Rectangle 8"/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9" name="Rectangle 9"/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22" name="Group 10"/>
          <p:cNvGrpSpPr>
            <a:grpSpLocks/>
          </p:cNvGrpSpPr>
          <p:nvPr/>
        </p:nvGrpSpPr>
        <p:grpSpPr bwMode="auto">
          <a:xfrm>
            <a:off x="7315200" y="2133600"/>
            <a:ext cx="765175" cy="1201738"/>
            <a:chOff x="4128" y="1824"/>
            <a:chExt cx="384" cy="768"/>
          </a:xfrm>
        </p:grpSpPr>
        <p:sp>
          <p:nvSpPr>
            <p:cNvPr id="30767" name="AutoShape 11"/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8" name="AutoShape 12"/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9" name="AutoShape 13"/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0" name="AutoShape 14"/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1" name="AutoShape 15"/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2" name="AutoShape 16"/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3" name="AutoShape 17"/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74" name="AutoShape 18"/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pic>
        <p:nvPicPr>
          <p:cNvPr id="3072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057400"/>
            <a:ext cx="1828800" cy="1387475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0724" name="Text Box 20"/>
          <p:cNvSpPr txBox="1">
            <a:spLocks noChangeArrowheads="1"/>
          </p:cNvSpPr>
          <p:nvPr/>
        </p:nvSpPr>
        <p:spPr bwMode="auto">
          <a:xfrm>
            <a:off x="1084263" y="34290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30725" name="Text Box 21"/>
          <p:cNvSpPr txBox="1">
            <a:spLocks noChangeArrowheads="1"/>
          </p:cNvSpPr>
          <p:nvPr/>
        </p:nvSpPr>
        <p:spPr bwMode="auto">
          <a:xfrm>
            <a:off x="53975" y="1447800"/>
            <a:ext cx="9090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30726" name="Text Box 22"/>
          <p:cNvSpPr txBox="1">
            <a:spLocks noChangeArrowheads="1"/>
          </p:cNvSpPr>
          <p:nvPr/>
        </p:nvSpPr>
        <p:spPr bwMode="auto">
          <a:xfrm>
            <a:off x="3294063" y="33528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30727" name="Text Box 23"/>
          <p:cNvSpPr txBox="1">
            <a:spLocks noChangeArrowheads="1"/>
          </p:cNvSpPr>
          <p:nvPr/>
        </p:nvSpPr>
        <p:spPr bwMode="auto">
          <a:xfrm>
            <a:off x="5580063" y="33528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30728" name="Text Box 24"/>
          <p:cNvSpPr txBox="1">
            <a:spLocks noChangeArrowheads="1"/>
          </p:cNvSpPr>
          <p:nvPr/>
        </p:nvSpPr>
        <p:spPr bwMode="auto">
          <a:xfrm>
            <a:off x="7180263" y="3352800"/>
            <a:ext cx="1354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30729" name="Group 25"/>
          <p:cNvGrpSpPr>
            <a:grpSpLocks/>
          </p:cNvGrpSpPr>
          <p:nvPr/>
        </p:nvGrpSpPr>
        <p:grpSpPr bwMode="auto">
          <a:xfrm>
            <a:off x="1066800" y="2438400"/>
            <a:ext cx="990600" cy="914400"/>
            <a:chOff x="240" y="2016"/>
            <a:chExt cx="1056" cy="960"/>
          </a:xfrm>
        </p:grpSpPr>
        <p:sp>
          <p:nvSpPr>
            <p:cNvPr id="30763" name="Rectangle 26"/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4" name="Rectangle 27"/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5" name="Rectangle 28"/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66" name="Rectangle 29"/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0" name="Group 30"/>
          <p:cNvGrpSpPr>
            <a:grpSpLocks/>
          </p:cNvGrpSpPr>
          <p:nvPr/>
        </p:nvGrpSpPr>
        <p:grpSpPr bwMode="auto">
          <a:xfrm>
            <a:off x="304800" y="4267200"/>
            <a:ext cx="1676400" cy="1054100"/>
            <a:chOff x="624" y="768"/>
            <a:chExt cx="1440" cy="904"/>
          </a:xfrm>
        </p:grpSpPr>
        <p:sp>
          <p:nvSpPr>
            <p:cNvPr id="30760" name="Oval 31"/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30761" name="Picture 3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62" name="AutoShape 33"/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1" name="Group 34"/>
          <p:cNvGrpSpPr>
            <a:grpSpLocks/>
          </p:cNvGrpSpPr>
          <p:nvPr/>
        </p:nvGrpSpPr>
        <p:grpSpPr bwMode="auto">
          <a:xfrm>
            <a:off x="2514600" y="4495800"/>
            <a:ext cx="2362200" cy="838200"/>
            <a:chOff x="2736" y="1632"/>
            <a:chExt cx="2208" cy="792"/>
          </a:xfrm>
        </p:grpSpPr>
        <p:sp>
          <p:nvSpPr>
            <p:cNvPr id="30753" name="AutoShape 35"/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4" name="AutoShape 36"/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5" name="AutoShape 37"/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6" name="AutoShape 38"/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7" name="AutoShape 39"/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8" name="AutoShape 40"/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9" name="AutoShape 41"/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2" name="Group 42"/>
          <p:cNvGrpSpPr>
            <a:grpSpLocks/>
          </p:cNvGrpSpPr>
          <p:nvPr/>
        </p:nvGrpSpPr>
        <p:grpSpPr bwMode="auto">
          <a:xfrm>
            <a:off x="5562600" y="4533900"/>
            <a:ext cx="2895600" cy="800100"/>
            <a:chOff x="240" y="2640"/>
            <a:chExt cx="2130" cy="744"/>
          </a:xfrm>
        </p:grpSpPr>
        <p:sp>
          <p:nvSpPr>
            <p:cNvPr id="30746" name="AutoShape 43"/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7" name="AutoShape 44"/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8" name="AutoShape 45"/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9" name="AutoShape 46"/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0" name="AutoShape 47"/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1" name="AutoShape 48"/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52" name="AutoShape 49"/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30733" name="Group 50"/>
          <p:cNvGrpSpPr>
            <a:grpSpLocks/>
          </p:cNvGrpSpPr>
          <p:nvPr/>
        </p:nvGrpSpPr>
        <p:grpSpPr bwMode="auto">
          <a:xfrm>
            <a:off x="2514600" y="5689600"/>
            <a:ext cx="4038600" cy="838200"/>
            <a:chOff x="2679" y="1536"/>
            <a:chExt cx="2955" cy="714"/>
          </a:xfrm>
        </p:grpSpPr>
        <p:sp>
          <p:nvSpPr>
            <p:cNvPr id="30740" name="AutoShape 51"/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1" name="AutoShape 52"/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2" name="AutoShape 53"/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0743" name="AutoShape 54"/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pic>
          <p:nvPicPr>
            <p:cNvPr id="30744" name="Picture 55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0745" name="AutoShape 56"/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en-US" altLang="en-US"/>
            </a:p>
          </p:txBody>
        </p:sp>
      </p:grpSp>
      <p:sp>
        <p:nvSpPr>
          <p:cNvPr id="30734" name="Text Box 57"/>
          <p:cNvSpPr txBox="1">
            <a:spLocks noChangeArrowheads="1"/>
          </p:cNvSpPr>
          <p:nvPr/>
        </p:nvSpPr>
        <p:spPr bwMode="auto">
          <a:xfrm>
            <a:off x="457200" y="5257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30735" name="Text Box 58"/>
          <p:cNvSpPr txBox="1">
            <a:spLocks noChangeArrowheads="1"/>
          </p:cNvSpPr>
          <p:nvPr/>
        </p:nvSpPr>
        <p:spPr bwMode="auto">
          <a:xfrm>
            <a:off x="3200400" y="5257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30736" name="Text Box 59"/>
          <p:cNvSpPr txBox="1">
            <a:spLocks noChangeArrowheads="1"/>
          </p:cNvSpPr>
          <p:nvPr/>
        </p:nvSpPr>
        <p:spPr bwMode="auto">
          <a:xfrm>
            <a:off x="6477000" y="52578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30737" name="Text Box 60"/>
          <p:cNvSpPr txBox="1">
            <a:spLocks noChangeArrowheads="1"/>
          </p:cNvSpPr>
          <p:nvPr/>
        </p:nvSpPr>
        <p:spPr bwMode="auto">
          <a:xfrm>
            <a:off x="4038600" y="64135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sp>
        <p:nvSpPr>
          <p:cNvPr id="30738" name="Text Box 61"/>
          <p:cNvSpPr txBox="1">
            <a:spLocks noChangeArrowheads="1"/>
          </p:cNvSpPr>
          <p:nvPr/>
        </p:nvSpPr>
        <p:spPr bwMode="auto">
          <a:xfrm>
            <a:off x="0" y="3886200"/>
            <a:ext cx="9090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>
                <a:latin typeface="Times New Roman" pitchFamily="18" charset="0"/>
              </a:rPr>
              <a:t>b) Viết hỗn số chỉ phần đã tô màu của mỗi hình dưới đây:</a:t>
            </a:r>
          </a:p>
          <a:p>
            <a:endParaRPr lang="en-US" altLang="en-US" sz="2400" b="1">
              <a:latin typeface="Times New Roman" pitchFamily="18" charset="0"/>
            </a:endParaRPr>
          </a:p>
        </p:txBody>
      </p:sp>
      <p:sp>
        <p:nvSpPr>
          <p:cNvPr id="5185" name="Text Box 65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2590800" y="1104900"/>
            <a:ext cx="3352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altLang="en-US">
              <a:latin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7" name="Group 7"/>
          <p:cNvGrpSpPr>
            <a:grpSpLocks/>
          </p:cNvGrpSpPr>
          <p:nvPr/>
        </p:nvGrpSpPr>
        <p:grpSpPr bwMode="auto">
          <a:xfrm>
            <a:off x="2438400" y="2971800"/>
            <a:ext cx="2362200" cy="1524000"/>
            <a:chOff x="1584" y="1776"/>
            <a:chExt cx="1200" cy="624"/>
          </a:xfrm>
        </p:grpSpPr>
        <p:sp>
          <p:nvSpPr>
            <p:cNvPr id="31783" name="Rectangle 8"/>
            <p:cNvSpPr>
              <a:spLocks noChangeArrowheads="1"/>
            </p:cNvSpPr>
            <p:nvPr/>
          </p:nvSpPr>
          <p:spPr bwMode="auto">
            <a:xfrm>
              <a:off x="158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4" name="Rectangle 9"/>
            <p:cNvSpPr>
              <a:spLocks noChangeArrowheads="1"/>
            </p:cNvSpPr>
            <p:nvPr/>
          </p:nvSpPr>
          <p:spPr bwMode="auto">
            <a:xfrm>
              <a:off x="182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5" name="Rectangle 10"/>
            <p:cNvSpPr>
              <a:spLocks noChangeArrowheads="1"/>
            </p:cNvSpPr>
            <p:nvPr/>
          </p:nvSpPr>
          <p:spPr bwMode="auto">
            <a:xfrm>
              <a:off x="206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6" name="Rectangle 11"/>
            <p:cNvSpPr>
              <a:spLocks noChangeArrowheads="1"/>
            </p:cNvSpPr>
            <p:nvPr/>
          </p:nvSpPr>
          <p:spPr bwMode="auto">
            <a:xfrm>
              <a:off x="2304" y="1776"/>
              <a:ext cx="240" cy="624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7" name="Rectangle 12"/>
            <p:cNvSpPr>
              <a:spLocks noChangeArrowheads="1"/>
            </p:cNvSpPr>
            <p:nvPr/>
          </p:nvSpPr>
          <p:spPr bwMode="auto">
            <a:xfrm>
              <a:off x="2544" y="1776"/>
              <a:ext cx="240" cy="624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5373" name="Group 13"/>
          <p:cNvGrpSpPr>
            <a:grpSpLocks/>
          </p:cNvGrpSpPr>
          <p:nvPr/>
        </p:nvGrpSpPr>
        <p:grpSpPr bwMode="auto">
          <a:xfrm>
            <a:off x="7848600" y="2895600"/>
            <a:ext cx="990600" cy="1600200"/>
            <a:chOff x="4128" y="1824"/>
            <a:chExt cx="384" cy="768"/>
          </a:xfrm>
        </p:grpSpPr>
        <p:sp>
          <p:nvSpPr>
            <p:cNvPr id="31775" name="AutoShape 14"/>
            <p:cNvSpPr>
              <a:spLocks noChangeArrowheads="1"/>
            </p:cNvSpPr>
            <p:nvPr/>
          </p:nvSpPr>
          <p:spPr bwMode="auto">
            <a:xfrm>
              <a:off x="4128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6" name="AutoShape 15"/>
            <p:cNvSpPr>
              <a:spLocks noChangeArrowheads="1"/>
            </p:cNvSpPr>
            <p:nvPr/>
          </p:nvSpPr>
          <p:spPr bwMode="auto">
            <a:xfrm>
              <a:off x="4320" y="2400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7" name="AutoShape 16"/>
            <p:cNvSpPr>
              <a:spLocks noChangeArrowheads="1"/>
            </p:cNvSpPr>
            <p:nvPr/>
          </p:nvSpPr>
          <p:spPr bwMode="auto">
            <a:xfrm>
              <a:off x="4128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8" name="AutoShape 17"/>
            <p:cNvSpPr>
              <a:spLocks noChangeArrowheads="1"/>
            </p:cNvSpPr>
            <p:nvPr/>
          </p:nvSpPr>
          <p:spPr bwMode="auto">
            <a:xfrm>
              <a:off x="4320" y="2208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79" name="AutoShape 18"/>
            <p:cNvSpPr>
              <a:spLocks noChangeArrowheads="1"/>
            </p:cNvSpPr>
            <p:nvPr/>
          </p:nvSpPr>
          <p:spPr bwMode="auto">
            <a:xfrm>
              <a:off x="4320" y="2016"/>
              <a:ext cx="192" cy="192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0" name="AutoShape 19"/>
            <p:cNvSpPr>
              <a:spLocks noChangeArrowheads="1"/>
            </p:cNvSpPr>
            <p:nvPr/>
          </p:nvSpPr>
          <p:spPr bwMode="auto">
            <a:xfrm>
              <a:off x="4128" y="2016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1" name="AutoShape 20"/>
            <p:cNvSpPr>
              <a:spLocks noChangeArrowheads="1"/>
            </p:cNvSpPr>
            <p:nvPr/>
          </p:nvSpPr>
          <p:spPr bwMode="auto">
            <a:xfrm>
              <a:off x="4320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82" name="AutoShape 21"/>
            <p:cNvSpPr>
              <a:spLocks noChangeArrowheads="1"/>
            </p:cNvSpPr>
            <p:nvPr/>
          </p:nvSpPr>
          <p:spPr bwMode="auto">
            <a:xfrm>
              <a:off x="4128" y="1824"/>
              <a:ext cx="192" cy="192"/>
            </a:xfrm>
            <a:prstGeom prst="flowChartProcess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pic>
        <p:nvPicPr>
          <p:cNvPr id="1538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2678113"/>
            <a:ext cx="2667000" cy="2046287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</p:pic>
      <p:sp>
        <p:nvSpPr>
          <p:cNvPr id="31748" name="Text Box 23"/>
          <p:cNvSpPr txBox="1">
            <a:spLocks noChangeArrowheads="1"/>
          </p:cNvSpPr>
          <p:nvPr/>
        </p:nvSpPr>
        <p:spPr bwMode="auto">
          <a:xfrm>
            <a:off x="5334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1</a:t>
            </a:r>
          </a:p>
        </p:txBody>
      </p:sp>
      <p:sp>
        <p:nvSpPr>
          <p:cNvPr id="31749" name="Text Box 29"/>
          <p:cNvSpPr txBox="1">
            <a:spLocks noChangeArrowheads="1"/>
          </p:cNvSpPr>
          <p:nvPr/>
        </p:nvSpPr>
        <p:spPr bwMode="auto">
          <a:xfrm>
            <a:off x="898525" y="2017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31750" name="Text Box 30"/>
          <p:cNvSpPr txBox="1">
            <a:spLocks noChangeArrowheads="1"/>
          </p:cNvSpPr>
          <p:nvPr/>
        </p:nvSpPr>
        <p:spPr bwMode="auto">
          <a:xfrm>
            <a:off x="98425" y="1263650"/>
            <a:ext cx="90900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altLang="en-US" sz="2800" b="1">
                <a:latin typeface="Times New Roman" pitchFamily="18" charset="0"/>
              </a:rPr>
              <a:t>Bài 1. a) Viết phân số chỉ phần đã tô màu của mỗi hình dưới đây:</a:t>
            </a: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8956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2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56388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3</a:t>
            </a: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7696200" y="4648200"/>
            <a:ext cx="1752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2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15421" name="Group 61"/>
          <p:cNvGrpSpPr>
            <a:grpSpLocks/>
          </p:cNvGrpSpPr>
          <p:nvPr/>
        </p:nvGrpSpPr>
        <p:grpSpPr bwMode="auto">
          <a:xfrm>
            <a:off x="6781800" y="4887912"/>
            <a:ext cx="533400" cy="1055688"/>
            <a:chOff x="480" y="3360"/>
            <a:chExt cx="336" cy="665"/>
          </a:xfrm>
        </p:grpSpPr>
        <p:sp>
          <p:nvSpPr>
            <p:cNvPr id="31772" name="Text Box 40"/>
            <p:cNvSpPr txBox="1">
              <a:spLocks noChangeArrowheads="1"/>
            </p:cNvSpPr>
            <p:nvPr/>
          </p:nvSpPr>
          <p:spPr bwMode="auto">
            <a:xfrm>
              <a:off x="528" y="3360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solidFill>
                    <a:srgbClr val="FF0066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773" name="Text Box 41"/>
            <p:cNvSpPr txBox="1">
              <a:spLocks noChangeArrowheads="1"/>
            </p:cNvSpPr>
            <p:nvPr/>
          </p:nvSpPr>
          <p:spPr bwMode="auto">
            <a:xfrm>
              <a:off x="524" y="3734"/>
              <a:ext cx="21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400" b="1" dirty="0">
                  <a:solidFill>
                    <a:srgbClr val="FF0066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1774" name="Line 42"/>
            <p:cNvSpPr>
              <a:spLocks noChangeShapeType="1"/>
            </p:cNvSpPr>
            <p:nvPr/>
          </p:nvSpPr>
          <p:spPr bwMode="auto">
            <a:xfrm>
              <a:off x="480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400"/>
            </a:p>
          </p:txBody>
        </p:sp>
      </p:grpSp>
      <p:grpSp>
        <p:nvGrpSpPr>
          <p:cNvPr id="15422" name="Group 62"/>
          <p:cNvGrpSpPr>
            <a:grpSpLocks/>
          </p:cNvGrpSpPr>
          <p:nvPr/>
        </p:nvGrpSpPr>
        <p:grpSpPr bwMode="auto">
          <a:xfrm>
            <a:off x="9753600" y="5257800"/>
            <a:ext cx="533400" cy="1295400"/>
            <a:chOff x="2016" y="3360"/>
            <a:chExt cx="336" cy="816"/>
          </a:xfrm>
        </p:grpSpPr>
        <p:sp>
          <p:nvSpPr>
            <p:cNvPr id="31769" name="Text Box 45"/>
            <p:cNvSpPr txBox="1">
              <a:spLocks noChangeArrowheads="1"/>
            </p:cNvSpPr>
            <p:nvPr/>
          </p:nvSpPr>
          <p:spPr bwMode="auto">
            <a:xfrm>
              <a:off x="2064" y="336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1770" name="Text Box 46"/>
            <p:cNvSpPr txBox="1">
              <a:spLocks noChangeArrowheads="1"/>
            </p:cNvSpPr>
            <p:nvPr/>
          </p:nvSpPr>
          <p:spPr bwMode="auto">
            <a:xfrm>
              <a:off x="2060" y="3734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1771" name="Line 47"/>
            <p:cNvSpPr>
              <a:spLocks noChangeShapeType="1"/>
            </p:cNvSpPr>
            <p:nvPr/>
          </p:nvSpPr>
          <p:spPr bwMode="auto">
            <a:xfrm>
              <a:off x="2016" y="377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5" name="Group 65"/>
          <p:cNvGrpSpPr>
            <a:grpSpLocks/>
          </p:cNvGrpSpPr>
          <p:nvPr/>
        </p:nvGrpSpPr>
        <p:grpSpPr bwMode="auto">
          <a:xfrm>
            <a:off x="9448800" y="5683250"/>
            <a:ext cx="533400" cy="1250950"/>
            <a:chOff x="3744" y="3350"/>
            <a:chExt cx="336" cy="788"/>
          </a:xfrm>
        </p:grpSpPr>
        <p:sp>
          <p:nvSpPr>
            <p:cNvPr id="31766" name="Text Box 49"/>
            <p:cNvSpPr txBox="1">
              <a:spLocks noChangeArrowheads="1"/>
            </p:cNvSpPr>
            <p:nvPr/>
          </p:nvSpPr>
          <p:spPr bwMode="auto">
            <a:xfrm>
              <a:off x="3792" y="335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1767" name="Text Box 50"/>
            <p:cNvSpPr txBox="1">
              <a:spLocks noChangeArrowheads="1"/>
            </p:cNvSpPr>
            <p:nvPr/>
          </p:nvSpPr>
          <p:spPr bwMode="auto">
            <a:xfrm>
              <a:off x="3788" y="3696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31768" name="Line 51"/>
            <p:cNvSpPr>
              <a:spLocks noChangeShapeType="1"/>
            </p:cNvSpPr>
            <p:nvPr/>
          </p:nvSpPr>
          <p:spPr bwMode="auto">
            <a:xfrm>
              <a:off x="3744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426" name="Group 66"/>
          <p:cNvGrpSpPr>
            <a:grpSpLocks/>
          </p:cNvGrpSpPr>
          <p:nvPr/>
        </p:nvGrpSpPr>
        <p:grpSpPr bwMode="auto">
          <a:xfrm>
            <a:off x="11506200" y="5683250"/>
            <a:ext cx="533400" cy="1235075"/>
            <a:chOff x="5040" y="3350"/>
            <a:chExt cx="336" cy="778"/>
          </a:xfrm>
        </p:grpSpPr>
        <p:sp>
          <p:nvSpPr>
            <p:cNvPr id="31763" name="Text Box 53"/>
            <p:cNvSpPr txBox="1">
              <a:spLocks noChangeArrowheads="1"/>
            </p:cNvSpPr>
            <p:nvPr/>
          </p:nvSpPr>
          <p:spPr bwMode="auto">
            <a:xfrm>
              <a:off x="5088" y="3350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1764" name="Text Box 54"/>
            <p:cNvSpPr txBox="1">
              <a:spLocks noChangeArrowheads="1"/>
            </p:cNvSpPr>
            <p:nvPr/>
          </p:nvSpPr>
          <p:spPr bwMode="auto">
            <a:xfrm>
              <a:off x="5084" y="3686"/>
              <a:ext cx="276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4000" b="1">
                  <a:solidFill>
                    <a:srgbClr val="FF0066"/>
                  </a:solidFill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31765" name="Line 55"/>
            <p:cNvSpPr>
              <a:spLocks noChangeShapeType="1"/>
            </p:cNvSpPr>
            <p:nvPr/>
          </p:nvSpPr>
          <p:spPr bwMode="auto">
            <a:xfrm>
              <a:off x="5040" y="376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58" name="Group 60"/>
          <p:cNvGrpSpPr>
            <a:grpSpLocks/>
          </p:cNvGrpSpPr>
          <p:nvPr/>
        </p:nvGrpSpPr>
        <p:grpSpPr bwMode="auto">
          <a:xfrm>
            <a:off x="381000" y="2971800"/>
            <a:ext cx="1676400" cy="1524000"/>
            <a:chOff x="240" y="2016"/>
            <a:chExt cx="1056" cy="960"/>
          </a:xfrm>
        </p:grpSpPr>
        <p:sp>
          <p:nvSpPr>
            <p:cNvPr id="31759" name="Rectangle 56"/>
            <p:cNvSpPr>
              <a:spLocks noChangeArrowheads="1"/>
            </p:cNvSpPr>
            <p:nvPr/>
          </p:nvSpPr>
          <p:spPr bwMode="auto">
            <a:xfrm>
              <a:off x="240" y="201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0" name="Rectangle 57"/>
            <p:cNvSpPr>
              <a:spLocks noChangeArrowheads="1"/>
            </p:cNvSpPr>
            <p:nvPr/>
          </p:nvSpPr>
          <p:spPr bwMode="auto">
            <a:xfrm>
              <a:off x="768" y="2016"/>
              <a:ext cx="528" cy="480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1" name="Rectangle 58"/>
            <p:cNvSpPr>
              <a:spLocks noChangeArrowheads="1"/>
            </p:cNvSpPr>
            <p:nvPr/>
          </p:nvSpPr>
          <p:spPr bwMode="auto">
            <a:xfrm>
              <a:off x="768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1762" name="Rectangle 59"/>
            <p:cNvSpPr>
              <a:spLocks noChangeArrowheads="1"/>
            </p:cNvSpPr>
            <p:nvPr/>
          </p:nvSpPr>
          <p:spPr bwMode="auto">
            <a:xfrm>
              <a:off x="240" y="2496"/>
              <a:ext cx="528" cy="480"/>
            </a:xfrm>
            <a:prstGeom prst="rect">
              <a:avLst/>
            </a:prstGeom>
            <a:solidFill>
              <a:srgbClr val="0000FF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66948" y="5105400"/>
            <a:ext cx="6250429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vi-VN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5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91" grpId="0"/>
      <p:bldP spid="15391" grpId="1"/>
      <p:bldP spid="15392" grpId="0"/>
      <p:bldP spid="15392" grpId="1"/>
      <p:bldP spid="15393" grpId="0"/>
      <p:bldP spid="1539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31"/>
          <p:cNvGrpSpPr>
            <a:grpSpLocks/>
          </p:cNvGrpSpPr>
          <p:nvPr/>
        </p:nvGrpSpPr>
        <p:grpSpPr bwMode="auto">
          <a:xfrm>
            <a:off x="914400" y="1981200"/>
            <a:ext cx="1905000" cy="1130300"/>
            <a:chOff x="624" y="768"/>
            <a:chExt cx="1440" cy="904"/>
          </a:xfrm>
        </p:grpSpPr>
        <p:sp>
          <p:nvSpPr>
            <p:cNvPr id="32822" name="Oval 2"/>
            <p:cNvSpPr>
              <a:spLocks noChangeArrowheads="1"/>
            </p:cNvSpPr>
            <p:nvPr/>
          </p:nvSpPr>
          <p:spPr bwMode="auto">
            <a:xfrm>
              <a:off x="624" y="912"/>
              <a:ext cx="624" cy="615"/>
            </a:xfrm>
            <a:prstGeom prst="ellipse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 altLang="en-US">
                <a:solidFill>
                  <a:srgbClr val="0000FF"/>
                </a:solidFill>
              </a:endParaRPr>
            </a:p>
          </p:txBody>
        </p:sp>
        <p:pic>
          <p:nvPicPr>
            <p:cNvPr id="32823" name="Picture 3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300" y="768"/>
              <a:ext cx="764" cy="8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824" name="AutoShape 4"/>
            <p:cNvSpPr>
              <a:spLocks/>
            </p:cNvSpPr>
            <p:nvPr/>
          </p:nvSpPr>
          <p:spPr bwMode="auto">
            <a:xfrm rot="-5400000">
              <a:off x="1194" y="1084"/>
              <a:ext cx="171" cy="1005"/>
            </a:xfrm>
            <a:prstGeom prst="leftBrace">
              <a:avLst>
                <a:gd name="adj1" fmla="val 4897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7" name="Group 21"/>
          <p:cNvGrpSpPr>
            <a:grpSpLocks/>
          </p:cNvGrpSpPr>
          <p:nvPr/>
        </p:nvGrpSpPr>
        <p:grpSpPr bwMode="auto">
          <a:xfrm>
            <a:off x="4800600" y="2209800"/>
            <a:ext cx="2667000" cy="990600"/>
            <a:chOff x="2736" y="1632"/>
            <a:chExt cx="2208" cy="792"/>
          </a:xfrm>
        </p:grpSpPr>
        <p:sp>
          <p:nvSpPr>
            <p:cNvPr id="32815" name="AutoShape 5"/>
            <p:cNvSpPr>
              <a:spLocks noChangeArrowheads="1"/>
            </p:cNvSpPr>
            <p:nvPr/>
          </p:nvSpPr>
          <p:spPr bwMode="auto">
            <a:xfrm>
              <a:off x="273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6" name="AutoShape 6"/>
            <p:cNvSpPr>
              <a:spLocks noChangeArrowheads="1"/>
            </p:cNvSpPr>
            <p:nvPr/>
          </p:nvSpPr>
          <p:spPr bwMode="auto">
            <a:xfrm>
              <a:off x="3456" y="1632"/>
              <a:ext cx="624" cy="576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7" name="AutoShape 7"/>
            <p:cNvSpPr>
              <a:spLocks noChangeArrowheads="1"/>
            </p:cNvSpPr>
            <p:nvPr/>
          </p:nvSpPr>
          <p:spPr bwMode="auto">
            <a:xfrm>
              <a:off x="4608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8" name="AutoShape 8"/>
            <p:cNvSpPr>
              <a:spLocks noChangeArrowheads="1"/>
            </p:cNvSpPr>
            <p:nvPr/>
          </p:nvSpPr>
          <p:spPr bwMode="auto">
            <a:xfrm>
              <a:off x="4272" y="1920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9" name="AutoShape 9"/>
            <p:cNvSpPr>
              <a:spLocks noChangeArrowheads="1"/>
            </p:cNvSpPr>
            <p:nvPr/>
          </p:nvSpPr>
          <p:spPr bwMode="auto">
            <a:xfrm>
              <a:off x="4608" y="1632"/>
              <a:ext cx="336" cy="288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20" name="AutoShape 10"/>
            <p:cNvSpPr>
              <a:spLocks noChangeArrowheads="1"/>
            </p:cNvSpPr>
            <p:nvPr/>
          </p:nvSpPr>
          <p:spPr bwMode="auto">
            <a:xfrm>
              <a:off x="4272" y="1632"/>
              <a:ext cx="336" cy="288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21" name="AutoShape 11"/>
            <p:cNvSpPr>
              <a:spLocks/>
            </p:cNvSpPr>
            <p:nvPr/>
          </p:nvSpPr>
          <p:spPr bwMode="auto">
            <a:xfrm rot="-5400000">
              <a:off x="3720" y="1512"/>
              <a:ext cx="216" cy="1608"/>
            </a:xfrm>
            <a:prstGeom prst="leftBrace">
              <a:avLst>
                <a:gd name="adj1" fmla="val 62037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5" name="Group 19"/>
          <p:cNvGrpSpPr>
            <a:grpSpLocks/>
          </p:cNvGrpSpPr>
          <p:nvPr/>
        </p:nvGrpSpPr>
        <p:grpSpPr bwMode="auto">
          <a:xfrm>
            <a:off x="228600" y="4457700"/>
            <a:ext cx="3429000" cy="1028700"/>
            <a:chOff x="240" y="2640"/>
            <a:chExt cx="2130" cy="744"/>
          </a:xfrm>
        </p:grpSpPr>
        <p:sp>
          <p:nvSpPr>
            <p:cNvPr id="32808" name="AutoShape 12"/>
            <p:cNvSpPr>
              <a:spLocks noChangeArrowheads="1"/>
            </p:cNvSpPr>
            <p:nvPr/>
          </p:nvSpPr>
          <p:spPr bwMode="auto">
            <a:xfrm>
              <a:off x="240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9" name="AutoShape 13"/>
            <p:cNvSpPr>
              <a:spLocks noChangeArrowheads="1"/>
            </p:cNvSpPr>
            <p:nvPr/>
          </p:nvSpPr>
          <p:spPr bwMode="auto">
            <a:xfrm>
              <a:off x="816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0" name="AutoShape 14"/>
            <p:cNvSpPr>
              <a:spLocks noChangeArrowheads="1"/>
            </p:cNvSpPr>
            <p:nvPr/>
          </p:nvSpPr>
          <p:spPr bwMode="auto">
            <a:xfrm>
              <a:off x="1344" y="2640"/>
              <a:ext cx="432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1" name="AutoShape 15"/>
            <p:cNvSpPr>
              <a:spLocks noChangeArrowheads="1"/>
            </p:cNvSpPr>
            <p:nvPr/>
          </p:nvSpPr>
          <p:spPr bwMode="auto">
            <a:xfrm>
              <a:off x="1902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2" name="AutoShape 16"/>
            <p:cNvSpPr>
              <a:spLocks noChangeArrowheads="1"/>
            </p:cNvSpPr>
            <p:nvPr/>
          </p:nvSpPr>
          <p:spPr bwMode="auto">
            <a:xfrm>
              <a:off x="2064" y="2640"/>
              <a:ext cx="144" cy="480"/>
            </a:xfrm>
            <a:prstGeom prst="flowChartProcess">
              <a:avLst/>
            </a:prstGeom>
            <a:solidFill>
              <a:schemeClr val="hlink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3" name="AutoShape 17"/>
            <p:cNvSpPr>
              <a:spLocks noChangeArrowheads="1"/>
            </p:cNvSpPr>
            <p:nvPr/>
          </p:nvSpPr>
          <p:spPr bwMode="auto">
            <a:xfrm>
              <a:off x="2226" y="2640"/>
              <a:ext cx="144" cy="480"/>
            </a:xfrm>
            <a:prstGeom prst="flowChartProcess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14" name="AutoShape 18"/>
            <p:cNvSpPr>
              <a:spLocks/>
            </p:cNvSpPr>
            <p:nvPr/>
          </p:nvSpPr>
          <p:spPr bwMode="auto">
            <a:xfrm rot="-5400000">
              <a:off x="1164" y="2388"/>
              <a:ext cx="216" cy="1776"/>
            </a:xfrm>
            <a:prstGeom prst="leftBrace">
              <a:avLst>
                <a:gd name="adj1" fmla="val 68519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grpSp>
        <p:nvGrpSpPr>
          <p:cNvPr id="14358" name="Group 22"/>
          <p:cNvGrpSpPr>
            <a:grpSpLocks/>
          </p:cNvGrpSpPr>
          <p:nvPr/>
        </p:nvGrpSpPr>
        <p:grpSpPr bwMode="auto">
          <a:xfrm>
            <a:off x="4300538" y="4352925"/>
            <a:ext cx="4691062" cy="1133475"/>
            <a:chOff x="2679" y="1536"/>
            <a:chExt cx="2955" cy="714"/>
          </a:xfrm>
        </p:grpSpPr>
        <p:sp>
          <p:nvSpPr>
            <p:cNvPr id="32802" name="AutoShape 23"/>
            <p:cNvSpPr>
              <a:spLocks noChangeArrowheads="1"/>
            </p:cNvSpPr>
            <p:nvPr/>
          </p:nvSpPr>
          <p:spPr bwMode="auto">
            <a:xfrm>
              <a:off x="3258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3" name="AutoShape 24"/>
            <p:cNvSpPr>
              <a:spLocks noChangeArrowheads="1"/>
            </p:cNvSpPr>
            <p:nvPr/>
          </p:nvSpPr>
          <p:spPr bwMode="auto">
            <a:xfrm>
              <a:off x="2679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4" name="AutoShape 25"/>
            <p:cNvSpPr>
              <a:spLocks noChangeArrowheads="1"/>
            </p:cNvSpPr>
            <p:nvPr/>
          </p:nvSpPr>
          <p:spPr bwMode="auto">
            <a:xfrm>
              <a:off x="3834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sp>
          <p:nvSpPr>
            <p:cNvPr id="32805" name="AutoShape 26"/>
            <p:cNvSpPr>
              <a:spLocks noChangeArrowheads="1"/>
            </p:cNvSpPr>
            <p:nvPr/>
          </p:nvSpPr>
          <p:spPr bwMode="auto">
            <a:xfrm>
              <a:off x="4410" y="1584"/>
              <a:ext cx="528" cy="432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  <p:pic>
          <p:nvPicPr>
            <p:cNvPr id="32806" name="Picture 27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950" y="1536"/>
              <a:ext cx="684" cy="510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32807" name="AutoShape 28"/>
            <p:cNvSpPr>
              <a:spLocks/>
            </p:cNvSpPr>
            <p:nvPr/>
          </p:nvSpPr>
          <p:spPr bwMode="auto">
            <a:xfrm rot="-5400000">
              <a:off x="4044" y="966"/>
              <a:ext cx="216" cy="2352"/>
            </a:xfrm>
            <a:prstGeom prst="leftBrace">
              <a:avLst>
                <a:gd name="adj1" fmla="val 90741"/>
                <a:gd name="adj2" fmla="val 50000"/>
              </a:avLst>
            </a:prstGeom>
            <a:noFill/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altLang="en-US"/>
            </a:p>
          </p:txBody>
        </p:sp>
      </p:grpSp>
      <p:sp>
        <p:nvSpPr>
          <p:cNvPr id="32773" name="Text Box 32"/>
          <p:cNvSpPr txBox="1">
            <a:spLocks noChangeArrowheads="1"/>
          </p:cNvSpPr>
          <p:nvPr/>
        </p:nvSpPr>
        <p:spPr bwMode="auto">
          <a:xfrm>
            <a:off x="-28575" y="1295400"/>
            <a:ext cx="9090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latin typeface="Times New Roman" pitchFamily="18" charset="0"/>
              </a:rPr>
              <a:t>b) Viết hỗn số chỉ phần đã tô màu của mỗi hình dưới đây:</a:t>
            </a:r>
          </a:p>
        </p:txBody>
      </p:sp>
      <p:sp>
        <p:nvSpPr>
          <p:cNvPr id="32774" name="Text Box 33"/>
          <p:cNvSpPr txBox="1">
            <a:spLocks noChangeArrowheads="1"/>
          </p:cNvSpPr>
          <p:nvPr/>
        </p:nvSpPr>
        <p:spPr bwMode="auto">
          <a:xfrm>
            <a:off x="12954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1</a:t>
            </a:r>
          </a:p>
        </p:txBody>
      </p:sp>
      <p:sp>
        <p:nvSpPr>
          <p:cNvPr id="14370" name="Text Box 34"/>
          <p:cNvSpPr txBox="1">
            <a:spLocks noChangeArrowheads="1"/>
          </p:cNvSpPr>
          <p:nvPr/>
        </p:nvSpPr>
        <p:spPr bwMode="auto">
          <a:xfrm>
            <a:off x="5638800" y="30480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2</a:t>
            </a:r>
          </a:p>
        </p:txBody>
      </p:sp>
      <p:sp>
        <p:nvSpPr>
          <p:cNvPr id="14371" name="Text Box 35"/>
          <p:cNvSpPr txBox="1">
            <a:spLocks noChangeArrowheads="1"/>
          </p:cNvSpPr>
          <p:nvPr/>
        </p:nvSpPr>
        <p:spPr bwMode="auto">
          <a:xfrm>
            <a:off x="12954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3</a:t>
            </a:r>
          </a:p>
        </p:txBody>
      </p:sp>
      <p:sp>
        <p:nvSpPr>
          <p:cNvPr id="14372" name="Text Box 36"/>
          <p:cNvSpPr txBox="1">
            <a:spLocks noChangeArrowheads="1"/>
          </p:cNvSpPr>
          <p:nvPr/>
        </p:nvSpPr>
        <p:spPr bwMode="auto">
          <a:xfrm>
            <a:off x="6172200" y="5410200"/>
            <a:ext cx="106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i="1">
                <a:latin typeface="Times New Roman" pitchFamily="18" charset="0"/>
              </a:rPr>
              <a:t>Hình 4</a:t>
            </a:r>
          </a:p>
        </p:txBody>
      </p:sp>
      <p:grpSp>
        <p:nvGrpSpPr>
          <p:cNvPr id="14390" name="Group 54"/>
          <p:cNvGrpSpPr>
            <a:grpSpLocks/>
          </p:cNvGrpSpPr>
          <p:nvPr/>
        </p:nvGrpSpPr>
        <p:grpSpPr bwMode="auto">
          <a:xfrm>
            <a:off x="4953000" y="3086099"/>
            <a:ext cx="920750" cy="1084262"/>
            <a:chOff x="668" y="2149"/>
            <a:chExt cx="580" cy="683"/>
          </a:xfrm>
        </p:grpSpPr>
        <p:grpSp>
          <p:nvGrpSpPr>
            <p:cNvPr id="32797" name="Group 37"/>
            <p:cNvGrpSpPr>
              <a:grpSpLocks/>
            </p:cNvGrpSpPr>
            <p:nvPr/>
          </p:nvGrpSpPr>
          <p:grpSpPr bwMode="auto">
            <a:xfrm>
              <a:off x="912" y="2149"/>
              <a:ext cx="336" cy="683"/>
              <a:chOff x="480" y="3157"/>
              <a:chExt cx="336" cy="683"/>
            </a:xfrm>
          </p:grpSpPr>
          <p:sp>
            <p:nvSpPr>
              <p:cNvPr id="32799" name="Text Box 38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2800" name="Text Box 39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FF0066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2801" name="Line 40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2798" name="Text Box 53"/>
            <p:cNvSpPr txBox="1">
              <a:spLocks noChangeArrowheads="1"/>
            </p:cNvSpPr>
            <p:nvPr/>
          </p:nvSpPr>
          <p:spPr bwMode="auto">
            <a:xfrm>
              <a:off x="668" y="2304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FF0066"/>
                  </a:solidFill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-37187" y="3360003"/>
            <a:ext cx="54537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  </a:t>
            </a:r>
            <a:endParaRPr lang="vi-VN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9661" y="5867400"/>
            <a:ext cx="522290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Hỗn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vi-V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1" dur="500"/>
                                        <p:tgtEl>
                                          <p:spTgt spid="14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70" grpId="0"/>
      <p:bldP spid="14370" grpId="1"/>
      <p:bldP spid="14371" grpId="0"/>
      <p:bldP spid="14371" grpId="1"/>
      <p:bldP spid="14372" grpId="0"/>
      <p:bldP spid="1437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4"/>
          <p:cNvSpPr txBox="1">
            <a:spLocks noChangeArrowheads="1"/>
          </p:cNvSpPr>
          <p:nvPr/>
        </p:nvSpPr>
        <p:spPr bwMode="auto">
          <a:xfrm>
            <a:off x="68263" y="1371600"/>
            <a:ext cx="49133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2. Rút gọn các phân số:</a:t>
            </a:r>
          </a:p>
        </p:txBody>
      </p:sp>
      <p:grpSp>
        <p:nvGrpSpPr>
          <p:cNvPr id="33794" name="Group 5"/>
          <p:cNvGrpSpPr>
            <a:grpSpLocks/>
          </p:cNvGrpSpPr>
          <p:nvPr/>
        </p:nvGrpSpPr>
        <p:grpSpPr bwMode="auto">
          <a:xfrm>
            <a:off x="2298700" y="2079625"/>
            <a:ext cx="533400" cy="1084263"/>
            <a:chOff x="480" y="3157"/>
            <a:chExt cx="336" cy="683"/>
          </a:xfrm>
        </p:grpSpPr>
        <p:sp>
          <p:nvSpPr>
            <p:cNvPr id="33887" name="Text Box 6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88" name="Text Box 7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3889" name="Line 8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5" name="Group 33"/>
          <p:cNvGrpSpPr>
            <a:grpSpLocks/>
          </p:cNvGrpSpPr>
          <p:nvPr/>
        </p:nvGrpSpPr>
        <p:grpSpPr bwMode="auto">
          <a:xfrm>
            <a:off x="3136900" y="2079625"/>
            <a:ext cx="596900" cy="1084263"/>
            <a:chOff x="1484" y="1550"/>
            <a:chExt cx="376" cy="683"/>
          </a:xfrm>
        </p:grpSpPr>
        <p:sp>
          <p:nvSpPr>
            <p:cNvPr id="33884" name="Text Box 10"/>
            <p:cNvSpPr txBox="1">
              <a:spLocks noChangeArrowheads="1"/>
            </p:cNvSpPr>
            <p:nvPr/>
          </p:nvSpPr>
          <p:spPr bwMode="auto">
            <a:xfrm>
              <a:off x="1488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33885" name="Text Box 11"/>
            <p:cNvSpPr txBox="1">
              <a:spLocks noChangeArrowheads="1"/>
            </p:cNvSpPr>
            <p:nvPr/>
          </p:nvSpPr>
          <p:spPr bwMode="auto">
            <a:xfrm>
              <a:off x="1484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24</a:t>
              </a:r>
            </a:p>
          </p:txBody>
        </p:sp>
        <p:sp>
          <p:nvSpPr>
            <p:cNvPr id="33886" name="Line 12"/>
            <p:cNvSpPr>
              <a:spLocks noChangeShapeType="1"/>
            </p:cNvSpPr>
            <p:nvPr/>
          </p:nvSpPr>
          <p:spPr bwMode="auto">
            <a:xfrm>
              <a:off x="1488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6" name="Group 34"/>
          <p:cNvGrpSpPr>
            <a:grpSpLocks/>
          </p:cNvGrpSpPr>
          <p:nvPr/>
        </p:nvGrpSpPr>
        <p:grpSpPr bwMode="auto">
          <a:xfrm>
            <a:off x="3917950" y="2116138"/>
            <a:ext cx="590550" cy="1084262"/>
            <a:chOff x="2496" y="1502"/>
            <a:chExt cx="372" cy="683"/>
          </a:xfrm>
        </p:grpSpPr>
        <p:sp>
          <p:nvSpPr>
            <p:cNvPr id="33881" name="Text Box 14"/>
            <p:cNvSpPr txBox="1">
              <a:spLocks noChangeArrowheads="1"/>
            </p:cNvSpPr>
            <p:nvPr/>
          </p:nvSpPr>
          <p:spPr bwMode="auto">
            <a:xfrm>
              <a:off x="2544" y="150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82" name="Text Box 15"/>
            <p:cNvSpPr txBox="1">
              <a:spLocks noChangeArrowheads="1"/>
            </p:cNvSpPr>
            <p:nvPr/>
          </p:nvSpPr>
          <p:spPr bwMode="auto">
            <a:xfrm>
              <a:off x="2496" y="182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35</a:t>
              </a:r>
            </a:p>
          </p:txBody>
        </p:sp>
        <p:sp>
          <p:nvSpPr>
            <p:cNvPr id="33883" name="Line 16"/>
            <p:cNvSpPr>
              <a:spLocks noChangeShapeType="1"/>
            </p:cNvSpPr>
            <p:nvPr/>
          </p:nvSpPr>
          <p:spPr bwMode="auto">
            <a:xfrm>
              <a:off x="2496" y="1849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7" name="Group 35"/>
          <p:cNvGrpSpPr>
            <a:grpSpLocks/>
          </p:cNvGrpSpPr>
          <p:nvPr/>
        </p:nvGrpSpPr>
        <p:grpSpPr bwMode="auto">
          <a:xfrm>
            <a:off x="4673600" y="2079625"/>
            <a:ext cx="596900" cy="1084263"/>
            <a:chOff x="3548" y="1550"/>
            <a:chExt cx="376" cy="683"/>
          </a:xfrm>
        </p:grpSpPr>
        <p:sp>
          <p:nvSpPr>
            <p:cNvPr id="33878" name="Text Box 18"/>
            <p:cNvSpPr txBox="1">
              <a:spLocks noChangeArrowheads="1"/>
            </p:cNvSpPr>
            <p:nvPr/>
          </p:nvSpPr>
          <p:spPr bwMode="auto">
            <a:xfrm>
              <a:off x="3552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3879" name="Text Box 19"/>
            <p:cNvSpPr txBox="1">
              <a:spLocks noChangeArrowheads="1"/>
            </p:cNvSpPr>
            <p:nvPr/>
          </p:nvSpPr>
          <p:spPr bwMode="auto">
            <a:xfrm>
              <a:off x="3548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90</a:t>
              </a:r>
            </a:p>
          </p:txBody>
        </p:sp>
        <p:sp>
          <p:nvSpPr>
            <p:cNvPr id="33880" name="Line 20"/>
            <p:cNvSpPr>
              <a:spLocks noChangeShapeType="1"/>
            </p:cNvSpPr>
            <p:nvPr/>
          </p:nvSpPr>
          <p:spPr bwMode="auto">
            <a:xfrm>
              <a:off x="355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798" name="Group 36"/>
          <p:cNvGrpSpPr>
            <a:grpSpLocks/>
          </p:cNvGrpSpPr>
          <p:nvPr/>
        </p:nvGrpSpPr>
        <p:grpSpPr bwMode="auto">
          <a:xfrm>
            <a:off x="5499100" y="2079625"/>
            <a:ext cx="596900" cy="1084263"/>
            <a:chOff x="4508" y="1550"/>
            <a:chExt cx="376" cy="683"/>
          </a:xfrm>
        </p:grpSpPr>
        <p:sp>
          <p:nvSpPr>
            <p:cNvPr id="33875" name="Text Box 22"/>
            <p:cNvSpPr txBox="1">
              <a:spLocks noChangeArrowheads="1"/>
            </p:cNvSpPr>
            <p:nvPr/>
          </p:nvSpPr>
          <p:spPr bwMode="auto">
            <a:xfrm>
              <a:off x="4512" y="1550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75</a:t>
              </a:r>
            </a:p>
          </p:txBody>
        </p:sp>
        <p:sp>
          <p:nvSpPr>
            <p:cNvPr id="33876" name="Text Box 23"/>
            <p:cNvSpPr txBox="1">
              <a:spLocks noChangeArrowheads="1"/>
            </p:cNvSpPr>
            <p:nvPr/>
          </p:nvSpPr>
          <p:spPr bwMode="auto">
            <a:xfrm>
              <a:off x="4508" y="18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latin typeface="Times New Roman" pitchFamily="18" charset="0"/>
                </a:rPr>
                <a:t>30</a:t>
              </a:r>
            </a:p>
          </p:txBody>
        </p:sp>
        <p:sp>
          <p:nvSpPr>
            <p:cNvPr id="33877" name="Line 24"/>
            <p:cNvSpPr>
              <a:spLocks noChangeShapeType="1"/>
            </p:cNvSpPr>
            <p:nvPr/>
          </p:nvSpPr>
          <p:spPr bwMode="auto">
            <a:xfrm>
              <a:off x="4512" y="189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799" name="Text Box 29"/>
          <p:cNvSpPr txBox="1">
            <a:spLocks noChangeArrowheads="1"/>
          </p:cNvSpPr>
          <p:nvPr/>
        </p:nvSpPr>
        <p:spPr bwMode="auto">
          <a:xfrm>
            <a:off x="28321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0" name="Text Box 30"/>
          <p:cNvSpPr txBox="1">
            <a:spLocks noChangeArrowheads="1"/>
          </p:cNvSpPr>
          <p:nvPr/>
        </p:nvSpPr>
        <p:spPr bwMode="auto">
          <a:xfrm>
            <a:off x="3657600" y="2286000"/>
            <a:ext cx="3190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1" name="Text Box 31"/>
          <p:cNvSpPr txBox="1">
            <a:spLocks noChangeArrowheads="1"/>
          </p:cNvSpPr>
          <p:nvPr/>
        </p:nvSpPr>
        <p:spPr bwMode="auto">
          <a:xfrm>
            <a:off x="44323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sp>
        <p:nvSpPr>
          <p:cNvPr id="33802" name="Text Box 32"/>
          <p:cNvSpPr txBox="1">
            <a:spLocks noChangeArrowheads="1"/>
          </p:cNvSpPr>
          <p:nvPr/>
        </p:nvSpPr>
        <p:spPr bwMode="auto">
          <a:xfrm>
            <a:off x="5194300" y="2316163"/>
            <a:ext cx="319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;</a:t>
            </a:r>
          </a:p>
        </p:txBody>
      </p:sp>
      <p:grpSp>
        <p:nvGrpSpPr>
          <p:cNvPr id="8261" name="Group 37"/>
          <p:cNvGrpSpPr>
            <a:grpSpLocks/>
          </p:cNvGrpSpPr>
          <p:nvPr/>
        </p:nvGrpSpPr>
        <p:grpSpPr bwMode="auto">
          <a:xfrm>
            <a:off x="685800" y="3187700"/>
            <a:ext cx="533400" cy="1084263"/>
            <a:chOff x="480" y="3157"/>
            <a:chExt cx="336" cy="683"/>
          </a:xfrm>
        </p:grpSpPr>
        <p:sp>
          <p:nvSpPr>
            <p:cNvPr id="33872" name="Text Box 38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3873" name="Text Box 39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33874" name="Line 40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97" name="Group 105"/>
          <p:cNvGrpSpPr>
            <a:grpSpLocks/>
          </p:cNvGrpSpPr>
          <p:nvPr/>
        </p:nvGrpSpPr>
        <p:grpSpPr bwMode="auto">
          <a:xfrm>
            <a:off x="1295400" y="3182938"/>
            <a:ext cx="1539875" cy="1084262"/>
            <a:chOff x="816" y="2005"/>
            <a:chExt cx="970" cy="683"/>
          </a:xfrm>
        </p:grpSpPr>
        <p:sp>
          <p:nvSpPr>
            <p:cNvPr id="33867" name="Text Box 41"/>
            <p:cNvSpPr txBox="1">
              <a:spLocks noChangeArrowheads="1"/>
            </p:cNvSpPr>
            <p:nvPr/>
          </p:nvSpPr>
          <p:spPr bwMode="auto">
            <a:xfrm>
              <a:off x="816" y="2168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  <p:grpSp>
          <p:nvGrpSpPr>
            <p:cNvPr id="33868" name="Group 42"/>
            <p:cNvGrpSpPr>
              <a:grpSpLocks/>
            </p:cNvGrpSpPr>
            <p:nvPr/>
          </p:nvGrpSpPr>
          <p:grpSpPr bwMode="auto">
            <a:xfrm>
              <a:off x="1104" y="2005"/>
              <a:ext cx="682" cy="683"/>
              <a:chOff x="480" y="3157"/>
              <a:chExt cx="341" cy="683"/>
            </a:xfrm>
          </p:grpSpPr>
          <p:sp>
            <p:nvSpPr>
              <p:cNvPr id="33869" name="Text Box 43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3 : 3</a:t>
                </a:r>
              </a:p>
            </p:txBody>
          </p:sp>
          <p:sp>
            <p:nvSpPr>
              <p:cNvPr id="33870" name="Text Box 44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93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6 : 3</a:t>
                </a:r>
              </a:p>
            </p:txBody>
          </p:sp>
          <p:sp>
            <p:nvSpPr>
              <p:cNvPr id="33871" name="Line 45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298" name="Group 106"/>
          <p:cNvGrpSpPr>
            <a:grpSpLocks/>
          </p:cNvGrpSpPr>
          <p:nvPr/>
        </p:nvGrpSpPr>
        <p:grpSpPr bwMode="auto">
          <a:xfrm>
            <a:off x="2743200" y="3182938"/>
            <a:ext cx="914400" cy="1084262"/>
            <a:chOff x="1776" y="2005"/>
            <a:chExt cx="576" cy="683"/>
          </a:xfrm>
        </p:grpSpPr>
        <p:grpSp>
          <p:nvGrpSpPr>
            <p:cNvPr id="33862" name="Group 46"/>
            <p:cNvGrpSpPr>
              <a:grpSpLocks/>
            </p:cNvGrpSpPr>
            <p:nvPr/>
          </p:nvGrpSpPr>
          <p:grpSpPr bwMode="auto">
            <a:xfrm>
              <a:off x="2016" y="2005"/>
              <a:ext cx="336" cy="683"/>
              <a:chOff x="480" y="3157"/>
              <a:chExt cx="336" cy="683"/>
            </a:xfrm>
          </p:grpSpPr>
          <p:sp>
            <p:nvSpPr>
              <p:cNvPr id="33864" name="Text Box 47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33865" name="Text Box 48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2</a:t>
                </a:r>
              </a:p>
            </p:txBody>
          </p:sp>
          <p:sp>
            <p:nvSpPr>
              <p:cNvPr id="33866" name="Line 49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63" name="Text Box 50"/>
            <p:cNvSpPr txBox="1">
              <a:spLocks noChangeArrowheads="1"/>
            </p:cNvSpPr>
            <p:nvPr/>
          </p:nvSpPr>
          <p:spPr bwMode="auto">
            <a:xfrm>
              <a:off x="1776" y="2168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299" name="Group 107"/>
          <p:cNvGrpSpPr>
            <a:grpSpLocks/>
          </p:cNvGrpSpPr>
          <p:nvPr/>
        </p:nvGrpSpPr>
        <p:grpSpPr bwMode="auto">
          <a:xfrm>
            <a:off x="755650" y="4402138"/>
            <a:ext cx="952500" cy="1084262"/>
            <a:chOff x="476" y="2773"/>
            <a:chExt cx="600" cy="683"/>
          </a:xfrm>
        </p:grpSpPr>
        <p:sp>
          <p:nvSpPr>
            <p:cNvPr id="33858" name="Text Box 54"/>
            <p:cNvSpPr txBox="1">
              <a:spLocks noChangeArrowheads="1"/>
            </p:cNvSpPr>
            <p:nvPr/>
          </p:nvSpPr>
          <p:spPr bwMode="auto">
            <a:xfrm>
              <a:off x="480" y="2773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18</a:t>
              </a:r>
            </a:p>
          </p:txBody>
        </p:sp>
        <p:sp>
          <p:nvSpPr>
            <p:cNvPr id="33859" name="Text Box 55"/>
            <p:cNvSpPr txBox="1">
              <a:spLocks noChangeArrowheads="1"/>
            </p:cNvSpPr>
            <p:nvPr/>
          </p:nvSpPr>
          <p:spPr bwMode="auto">
            <a:xfrm>
              <a:off x="476" y="3091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24</a:t>
              </a:r>
            </a:p>
          </p:txBody>
        </p:sp>
        <p:sp>
          <p:nvSpPr>
            <p:cNvPr id="33860" name="Line 56"/>
            <p:cNvSpPr>
              <a:spLocks noChangeShapeType="1"/>
            </p:cNvSpPr>
            <p:nvPr/>
          </p:nvSpPr>
          <p:spPr bwMode="auto">
            <a:xfrm>
              <a:off x="480" y="3120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61" name="Text Box 57"/>
            <p:cNvSpPr txBox="1">
              <a:spLocks noChangeArrowheads="1"/>
            </p:cNvSpPr>
            <p:nvPr/>
          </p:nvSpPr>
          <p:spPr bwMode="auto">
            <a:xfrm>
              <a:off x="816" y="2936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300" name="Group 108"/>
          <p:cNvGrpSpPr>
            <a:grpSpLocks/>
          </p:cNvGrpSpPr>
          <p:nvPr/>
        </p:nvGrpSpPr>
        <p:grpSpPr bwMode="auto">
          <a:xfrm>
            <a:off x="1720850" y="4402138"/>
            <a:ext cx="1146175" cy="1084262"/>
            <a:chOff x="1084" y="2773"/>
            <a:chExt cx="722" cy="683"/>
          </a:xfrm>
        </p:grpSpPr>
        <p:sp>
          <p:nvSpPr>
            <p:cNvPr id="33855" name="Text Box 59"/>
            <p:cNvSpPr txBox="1">
              <a:spLocks noChangeArrowheads="1"/>
            </p:cNvSpPr>
            <p:nvPr/>
          </p:nvSpPr>
          <p:spPr bwMode="auto">
            <a:xfrm>
              <a:off x="1092" y="2773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18 : 6</a:t>
              </a:r>
            </a:p>
          </p:txBody>
        </p:sp>
        <p:sp>
          <p:nvSpPr>
            <p:cNvPr id="33856" name="Text Box 60"/>
            <p:cNvSpPr txBox="1">
              <a:spLocks noChangeArrowheads="1"/>
            </p:cNvSpPr>
            <p:nvPr/>
          </p:nvSpPr>
          <p:spPr bwMode="auto">
            <a:xfrm>
              <a:off x="1084" y="3091"/>
              <a:ext cx="71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24 : 6</a:t>
              </a:r>
            </a:p>
          </p:txBody>
        </p:sp>
        <p:sp>
          <p:nvSpPr>
            <p:cNvPr id="33857" name="Line 61"/>
            <p:cNvSpPr>
              <a:spLocks noChangeShapeType="1"/>
            </p:cNvSpPr>
            <p:nvPr/>
          </p:nvSpPr>
          <p:spPr bwMode="auto">
            <a:xfrm>
              <a:off x="1092" y="3120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302" name="Group 110"/>
          <p:cNvGrpSpPr>
            <a:grpSpLocks/>
          </p:cNvGrpSpPr>
          <p:nvPr/>
        </p:nvGrpSpPr>
        <p:grpSpPr bwMode="auto">
          <a:xfrm>
            <a:off x="2787650" y="4402138"/>
            <a:ext cx="946150" cy="1084262"/>
            <a:chOff x="1756" y="2773"/>
            <a:chExt cx="596" cy="683"/>
          </a:xfrm>
        </p:grpSpPr>
        <p:grpSp>
          <p:nvGrpSpPr>
            <p:cNvPr id="33850" name="Group 62"/>
            <p:cNvGrpSpPr>
              <a:grpSpLocks/>
            </p:cNvGrpSpPr>
            <p:nvPr/>
          </p:nvGrpSpPr>
          <p:grpSpPr bwMode="auto">
            <a:xfrm>
              <a:off x="2016" y="2773"/>
              <a:ext cx="336" cy="683"/>
              <a:chOff x="480" y="3157"/>
              <a:chExt cx="336" cy="683"/>
            </a:xfrm>
          </p:grpSpPr>
          <p:sp>
            <p:nvSpPr>
              <p:cNvPr id="33852" name="Text Box 63"/>
              <p:cNvSpPr txBox="1">
                <a:spLocks noChangeArrowheads="1"/>
              </p:cNvSpPr>
              <p:nvPr/>
            </p:nvSpPr>
            <p:spPr bwMode="auto">
              <a:xfrm>
                <a:off x="528" y="3157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3</a:t>
                </a:r>
              </a:p>
            </p:txBody>
          </p:sp>
          <p:sp>
            <p:nvSpPr>
              <p:cNvPr id="33853" name="Text Box 64"/>
              <p:cNvSpPr txBox="1">
                <a:spLocks noChangeArrowheads="1"/>
              </p:cNvSpPr>
              <p:nvPr/>
            </p:nvSpPr>
            <p:spPr bwMode="auto">
              <a:xfrm>
                <a:off x="524" y="3475"/>
                <a:ext cx="244" cy="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>
                    <a:solidFill>
                      <a:srgbClr val="0000FF"/>
                    </a:solidFill>
                    <a:latin typeface="Times New Roman" pitchFamily="18" charset="0"/>
                  </a:rPr>
                  <a:t>4</a:t>
                </a:r>
              </a:p>
            </p:txBody>
          </p:sp>
          <p:sp>
            <p:nvSpPr>
              <p:cNvPr id="33854" name="Line 65"/>
              <p:cNvSpPr>
                <a:spLocks noChangeShapeType="1"/>
              </p:cNvSpPr>
              <p:nvPr/>
            </p:nvSpPr>
            <p:spPr bwMode="auto">
              <a:xfrm>
                <a:off x="480" y="3504"/>
                <a:ext cx="33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3851" name="Text Box 66"/>
            <p:cNvSpPr txBox="1">
              <a:spLocks noChangeArrowheads="1"/>
            </p:cNvSpPr>
            <p:nvPr/>
          </p:nvSpPr>
          <p:spPr bwMode="auto">
            <a:xfrm>
              <a:off x="1756" y="2936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8304" name="Group 112"/>
          <p:cNvGrpSpPr>
            <a:grpSpLocks/>
          </p:cNvGrpSpPr>
          <p:nvPr/>
        </p:nvGrpSpPr>
        <p:grpSpPr bwMode="auto">
          <a:xfrm>
            <a:off x="755650" y="5621338"/>
            <a:ext cx="590550" cy="1084262"/>
            <a:chOff x="476" y="3541"/>
            <a:chExt cx="372" cy="683"/>
          </a:xfrm>
        </p:grpSpPr>
        <p:sp>
          <p:nvSpPr>
            <p:cNvPr id="33847" name="Text Box 69"/>
            <p:cNvSpPr txBox="1">
              <a:spLocks noChangeArrowheads="1"/>
            </p:cNvSpPr>
            <p:nvPr/>
          </p:nvSpPr>
          <p:spPr bwMode="auto">
            <a:xfrm>
              <a:off x="528" y="3541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48" name="Text Box 70"/>
            <p:cNvSpPr txBox="1">
              <a:spLocks noChangeArrowheads="1"/>
            </p:cNvSpPr>
            <p:nvPr/>
          </p:nvSpPr>
          <p:spPr bwMode="auto">
            <a:xfrm>
              <a:off x="476" y="3859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35</a:t>
              </a:r>
            </a:p>
          </p:txBody>
        </p:sp>
        <p:sp>
          <p:nvSpPr>
            <p:cNvPr id="33849" name="Line 71"/>
            <p:cNvSpPr>
              <a:spLocks noChangeShapeType="1"/>
            </p:cNvSpPr>
            <p:nvPr/>
          </p:nvSpPr>
          <p:spPr bwMode="auto">
            <a:xfrm>
              <a:off x="480" y="388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0" name="Text Box 72"/>
          <p:cNvSpPr txBox="1">
            <a:spLocks noChangeArrowheads="1"/>
          </p:cNvSpPr>
          <p:nvPr/>
        </p:nvSpPr>
        <p:spPr bwMode="auto">
          <a:xfrm>
            <a:off x="1295400" y="58801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8303" name="Group 111"/>
          <p:cNvGrpSpPr>
            <a:grpSpLocks/>
          </p:cNvGrpSpPr>
          <p:nvPr/>
        </p:nvGrpSpPr>
        <p:grpSpPr bwMode="auto">
          <a:xfrm>
            <a:off x="1720850" y="5621338"/>
            <a:ext cx="1131888" cy="1084262"/>
            <a:chOff x="1084" y="3541"/>
            <a:chExt cx="713" cy="683"/>
          </a:xfrm>
        </p:grpSpPr>
        <p:sp>
          <p:nvSpPr>
            <p:cNvPr id="33844" name="Text Box 73"/>
            <p:cNvSpPr txBox="1">
              <a:spLocks noChangeArrowheads="1"/>
            </p:cNvSpPr>
            <p:nvPr/>
          </p:nvSpPr>
          <p:spPr bwMode="auto">
            <a:xfrm>
              <a:off x="1200" y="3541"/>
              <a:ext cx="585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: 5</a:t>
              </a:r>
            </a:p>
          </p:txBody>
        </p:sp>
        <p:sp>
          <p:nvSpPr>
            <p:cNvPr id="33845" name="Text Box 74"/>
            <p:cNvSpPr txBox="1">
              <a:spLocks noChangeArrowheads="1"/>
            </p:cNvSpPr>
            <p:nvPr/>
          </p:nvSpPr>
          <p:spPr bwMode="auto">
            <a:xfrm>
              <a:off x="1084" y="3859"/>
              <a:ext cx="71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35 : 5</a:t>
              </a:r>
            </a:p>
          </p:txBody>
        </p:sp>
        <p:sp>
          <p:nvSpPr>
            <p:cNvPr id="33846" name="Line 75"/>
            <p:cNvSpPr>
              <a:spLocks noChangeShapeType="1"/>
            </p:cNvSpPr>
            <p:nvPr/>
          </p:nvSpPr>
          <p:spPr bwMode="auto">
            <a:xfrm>
              <a:off x="1092" y="3888"/>
              <a:ext cx="67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44" name="Group 76"/>
          <p:cNvGrpSpPr>
            <a:grpSpLocks/>
          </p:cNvGrpSpPr>
          <p:nvPr/>
        </p:nvGrpSpPr>
        <p:grpSpPr bwMode="auto">
          <a:xfrm>
            <a:off x="3200400" y="5621338"/>
            <a:ext cx="533400" cy="1084262"/>
            <a:chOff x="480" y="3157"/>
            <a:chExt cx="336" cy="683"/>
          </a:xfrm>
        </p:grpSpPr>
        <p:sp>
          <p:nvSpPr>
            <p:cNvPr id="33841" name="Text Box 77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33842" name="Text Box 78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33843" name="Line 79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45" name="Text Box 80"/>
          <p:cNvSpPr txBox="1">
            <a:spLocks noChangeArrowheads="1"/>
          </p:cNvSpPr>
          <p:nvPr/>
        </p:nvSpPr>
        <p:spPr bwMode="auto">
          <a:xfrm>
            <a:off x="2787650" y="58801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8305" name="Group 113"/>
          <p:cNvGrpSpPr>
            <a:grpSpLocks/>
          </p:cNvGrpSpPr>
          <p:nvPr/>
        </p:nvGrpSpPr>
        <p:grpSpPr bwMode="auto">
          <a:xfrm>
            <a:off x="5022850" y="3411538"/>
            <a:ext cx="596900" cy="1084262"/>
            <a:chOff x="3164" y="2149"/>
            <a:chExt cx="376" cy="683"/>
          </a:xfrm>
        </p:grpSpPr>
        <p:sp>
          <p:nvSpPr>
            <p:cNvPr id="33838" name="Text Box 83"/>
            <p:cNvSpPr txBox="1">
              <a:spLocks noChangeArrowheads="1"/>
            </p:cNvSpPr>
            <p:nvPr/>
          </p:nvSpPr>
          <p:spPr bwMode="auto">
            <a:xfrm>
              <a:off x="3168" y="2149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40</a:t>
              </a:r>
            </a:p>
          </p:txBody>
        </p:sp>
        <p:sp>
          <p:nvSpPr>
            <p:cNvPr id="33839" name="Text Box 84"/>
            <p:cNvSpPr txBox="1">
              <a:spLocks noChangeArrowheads="1"/>
            </p:cNvSpPr>
            <p:nvPr/>
          </p:nvSpPr>
          <p:spPr bwMode="auto">
            <a:xfrm>
              <a:off x="3164" y="2467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90</a:t>
              </a:r>
            </a:p>
          </p:txBody>
        </p:sp>
        <p:sp>
          <p:nvSpPr>
            <p:cNvPr id="33840" name="Line 85"/>
            <p:cNvSpPr>
              <a:spLocks noChangeShapeType="1"/>
            </p:cNvSpPr>
            <p:nvPr/>
          </p:nvSpPr>
          <p:spPr bwMode="auto">
            <a:xfrm>
              <a:off x="3168" y="249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8" name="Text Box 86"/>
          <p:cNvSpPr txBox="1">
            <a:spLocks noChangeArrowheads="1"/>
          </p:cNvSpPr>
          <p:nvPr/>
        </p:nvSpPr>
        <p:spPr bwMode="auto">
          <a:xfrm>
            <a:off x="5562600" y="36703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229" name="Text Box 87"/>
          <p:cNvSpPr txBox="1">
            <a:spLocks noChangeArrowheads="1"/>
          </p:cNvSpPr>
          <p:nvPr/>
        </p:nvSpPr>
        <p:spPr bwMode="auto">
          <a:xfrm>
            <a:off x="5975350" y="3411538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40 : 10</a:t>
            </a:r>
          </a:p>
        </p:txBody>
      </p:sp>
      <p:sp>
        <p:nvSpPr>
          <p:cNvPr id="8230" name="Text Box 88"/>
          <p:cNvSpPr txBox="1">
            <a:spLocks noChangeArrowheads="1"/>
          </p:cNvSpPr>
          <p:nvPr/>
        </p:nvSpPr>
        <p:spPr bwMode="auto">
          <a:xfrm>
            <a:off x="5943600" y="3916363"/>
            <a:ext cx="13350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90 : 10</a:t>
            </a:r>
          </a:p>
        </p:txBody>
      </p:sp>
      <p:sp>
        <p:nvSpPr>
          <p:cNvPr id="8231" name="Line 89"/>
          <p:cNvSpPr>
            <a:spLocks noChangeShapeType="1"/>
          </p:cNvSpPr>
          <p:nvPr/>
        </p:nvSpPr>
        <p:spPr bwMode="auto">
          <a:xfrm>
            <a:off x="6000750" y="3962400"/>
            <a:ext cx="12382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232" name="Group 90"/>
          <p:cNvGrpSpPr>
            <a:grpSpLocks/>
          </p:cNvGrpSpPr>
          <p:nvPr/>
        </p:nvGrpSpPr>
        <p:grpSpPr bwMode="auto">
          <a:xfrm>
            <a:off x="7620000" y="3411538"/>
            <a:ext cx="533400" cy="1084262"/>
            <a:chOff x="480" y="3157"/>
            <a:chExt cx="336" cy="683"/>
          </a:xfrm>
        </p:grpSpPr>
        <p:sp>
          <p:nvSpPr>
            <p:cNvPr id="33835" name="Text Box 91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3836" name="Text Box 92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33837" name="Line 93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33" name="Text Box 94"/>
          <p:cNvSpPr txBox="1">
            <a:spLocks noChangeArrowheads="1"/>
          </p:cNvSpPr>
          <p:nvPr/>
        </p:nvSpPr>
        <p:spPr bwMode="auto">
          <a:xfrm>
            <a:off x="7207250" y="3670300"/>
            <a:ext cx="412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213" name="Text Box 96"/>
          <p:cNvSpPr txBox="1">
            <a:spLocks noChangeArrowheads="1"/>
          </p:cNvSpPr>
          <p:nvPr/>
        </p:nvSpPr>
        <p:spPr bwMode="auto">
          <a:xfrm>
            <a:off x="4972050" y="4876800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75</a:t>
            </a:r>
          </a:p>
        </p:txBody>
      </p:sp>
      <p:sp>
        <p:nvSpPr>
          <p:cNvPr id="8214" name="Text Box 97"/>
          <p:cNvSpPr txBox="1">
            <a:spLocks noChangeArrowheads="1"/>
          </p:cNvSpPr>
          <p:nvPr/>
        </p:nvSpPr>
        <p:spPr bwMode="auto">
          <a:xfrm>
            <a:off x="5022850" y="5381625"/>
            <a:ext cx="59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30</a:t>
            </a:r>
          </a:p>
        </p:txBody>
      </p:sp>
      <p:sp>
        <p:nvSpPr>
          <p:cNvPr id="8215" name="Line 98"/>
          <p:cNvSpPr>
            <a:spLocks noChangeShapeType="1"/>
          </p:cNvSpPr>
          <p:nvPr/>
        </p:nvSpPr>
        <p:spPr bwMode="auto">
          <a:xfrm>
            <a:off x="5029200" y="542766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306" name="Group 114"/>
          <p:cNvGrpSpPr>
            <a:grpSpLocks/>
          </p:cNvGrpSpPr>
          <p:nvPr/>
        </p:nvGrpSpPr>
        <p:grpSpPr bwMode="auto">
          <a:xfrm>
            <a:off x="5562600" y="4876800"/>
            <a:ext cx="1760538" cy="1084263"/>
            <a:chOff x="3504" y="3072"/>
            <a:chExt cx="1109" cy="683"/>
          </a:xfrm>
        </p:grpSpPr>
        <p:sp>
          <p:nvSpPr>
            <p:cNvPr id="33831" name="Text Box 99"/>
            <p:cNvSpPr txBox="1">
              <a:spLocks noChangeArrowheads="1"/>
            </p:cNvSpPr>
            <p:nvPr/>
          </p:nvSpPr>
          <p:spPr bwMode="auto">
            <a:xfrm>
              <a:off x="3504" y="3235"/>
              <a:ext cx="260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  <p:sp>
          <p:nvSpPr>
            <p:cNvPr id="33832" name="Text Box 100"/>
            <p:cNvSpPr txBox="1">
              <a:spLocks noChangeArrowheads="1"/>
            </p:cNvSpPr>
            <p:nvPr/>
          </p:nvSpPr>
          <p:spPr bwMode="auto">
            <a:xfrm>
              <a:off x="3744" y="3072"/>
              <a:ext cx="84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75 : 15</a:t>
              </a:r>
            </a:p>
          </p:txBody>
        </p:sp>
        <p:sp>
          <p:nvSpPr>
            <p:cNvPr id="33833" name="Text Box 101"/>
            <p:cNvSpPr txBox="1">
              <a:spLocks noChangeArrowheads="1"/>
            </p:cNvSpPr>
            <p:nvPr/>
          </p:nvSpPr>
          <p:spPr bwMode="auto">
            <a:xfrm>
              <a:off x="3772" y="3390"/>
              <a:ext cx="841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30 : 15</a:t>
              </a:r>
            </a:p>
          </p:txBody>
        </p:sp>
        <p:sp>
          <p:nvSpPr>
            <p:cNvPr id="33834" name="Line 102"/>
            <p:cNvSpPr>
              <a:spLocks noChangeShapeType="1"/>
            </p:cNvSpPr>
            <p:nvPr/>
          </p:nvSpPr>
          <p:spPr bwMode="auto">
            <a:xfrm flipV="1">
              <a:off x="3780" y="3408"/>
              <a:ext cx="780" cy="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20" name="Group 103"/>
          <p:cNvGrpSpPr>
            <a:grpSpLocks/>
          </p:cNvGrpSpPr>
          <p:nvPr/>
        </p:nvGrpSpPr>
        <p:grpSpPr bwMode="auto">
          <a:xfrm>
            <a:off x="7620000" y="4876800"/>
            <a:ext cx="533400" cy="1084263"/>
            <a:chOff x="480" y="3157"/>
            <a:chExt cx="336" cy="683"/>
          </a:xfrm>
        </p:grpSpPr>
        <p:sp>
          <p:nvSpPr>
            <p:cNvPr id="33828" name="Text Box 104"/>
            <p:cNvSpPr txBox="1">
              <a:spLocks noChangeArrowheads="1"/>
            </p:cNvSpPr>
            <p:nvPr/>
          </p:nvSpPr>
          <p:spPr bwMode="auto">
            <a:xfrm>
              <a:off x="528" y="3157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3829" name="Text Box 105"/>
            <p:cNvSpPr txBox="1">
              <a:spLocks noChangeArrowheads="1"/>
            </p:cNvSpPr>
            <p:nvPr/>
          </p:nvSpPr>
          <p:spPr bwMode="auto">
            <a:xfrm>
              <a:off x="524" y="3475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3830" name="Line 106"/>
            <p:cNvSpPr>
              <a:spLocks noChangeShapeType="1"/>
            </p:cNvSpPr>
            <p:nvPr/>
          </p:nvSpPr>
          <p:spPr bwMode="auto">
            <a:xfrm>
              <a:off x="480" y="3504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21" name="Text Box 107"/>
          <p:cNvSpPr txBox="1">
            <a:spLocks noChangeArrowheads="1"/>
          </p:cNvSpPr>
          <p:nvPr/>
        </p:nvSpPr>
        <p:spPr bwMode="auto">
          <a:xfrm>
            <a:off x="7207250" y="5135563"/>
            <a:ext cx="4127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8307" name="Line 115">
            <a:extLst>
              <a:ext uri="{FF2B5EF4-FFF2-40B4-BE49-F238E27FC236}"/>
            </a:extLst>
          </p:cNvPr>
          <p:cNvSpPr>
            <a:spLocks noChangeShapeType="1"/>
          </p:cNvSpPr>
          <p:nvPr/>
        </p:nvSpPr>
        <p:spPr bwMode="auto">
          <a:xfrm>
            <a:off x="4419600" y="3319463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>
            <a:prstShdw prst="shdw17" dist="17961" dir="2700000">
              <a:schemeClr val="tx1">
                <a:gamma/>
                <a:shade val="60000"/>
                <a:invGamma/>
              </a:schemeClr>
            </a:prst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>
              <a:latin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8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8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1000"/>
                                        <p:tgtEl>
                                          <p:spTgt spid="8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8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500"/>
                                        <p:tgtEl>
                                          <p:spTgt spid="8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10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8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1000"/>
                                        <p:tgtEl>
                                          <p:spTgt spid="8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1" dur="1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4" dur="1000"/>
                                        <p:tgtEl>
                                          <p:spTgt spid="8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40" grpId="0"/>
      <p:bldP spid="8245" grpId="0"/>
      <p:bldP spid="8228" grpId="0"/>
      <p:bldP spid="8229" grpId="0"/>
      <p:bldP spid="8230" grpId="0"/>
      <p:bldP spid="8231" grpId="0" animBg="1"/>
      <p:bldP spid="8233" grpId="0"/>
      <p:bldP spid="8213" grpId="0"/>
      <p:bldP spid="8214" grpId="0"/>
      <p:bldP spid="8215" grpId="0" animBg="1"/>
      <p:bldP spid="82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4"/>
          <p:cNvSpPr txBox="1">
            <a:spLocks noChangeArrowheads="1"/>
          </p:cNvSpPr>
          <p:nvPr/>
        </p:nvSpPr>
        <p:spPr bwMode="auto">
          <a:xfrm>
            <a:off x="76200" y="76200"/>
            <a:ext cx="65611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latin typeface="Times New Roman" pitchFamily="18" charset="0"/>
              </a:rPr>
              <a:t>Bài 3. Quy đồng mẫu số các phân số:</a:t>
            </a:r>
          </a:p>
        </p:txBody>
      </p:sp>
      <p:grpSp>
        <p:nvGrpSpPr>
          <p:cNvPr id="34818" name="Group 72"/>
          <p:cNvGrpSpPr>
            <a:grpSpLocks/>
          </p:cNvGrpSpPr>
          <p:nvPr/>
        </p:nvGrpSpPr>
        <p:grpSpPr bwMode="auto">
          <a:xfrm>
            <a:off x="914400" y="684212"/>
            <a:ext cx="2209800" cy="976313"/>
            <a:chOff x="241" y="1248"/>
            <a:chExt cx="1392" cy="615"/>
          </a:xfrm>
        </p:grpSpPr>
        <p:sp>
          <p:nvSpPr>
            <p:cNvPr id="34880" name="Text Box 5"/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a) </a:t>
              </a:r>
            </a:p>
          </p:txBody>
        </p:sp>
        <p:sp>
          <p:nvSpPr>
            <p:cNvPr id="34881" name="Text Box 7"/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4882" name="Text Box 8"/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4883" name="Line 9"/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4" name="Text Box 11"/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885" name="Text Box 12"/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86" name="Line 13"/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87" name="Text Box 14"/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</p:grpSp>
      <p:grpSp>
        <p:nvGrpSpPr>
          <p:cNvPr id="34819" name="Group 73"/>
          <p:cNvGrpSpPr>
            <a:grpSpLocks/>
          </p:cNvGrpSpPr>
          <p:nvPr/>
        </p:nvGrpSpPr>
        <p:grpSpPr bwMode="auto">
          <a:xfrm>
            <a:off x="5176838" y="684212"/>
            <a:ext cx="2324100" cy="976313"/>
            <a:chOff x="1917" y="1248"/>
            <a:chExt cx="1464" cy="615"/>
          </a:xfrm>
        </p:grpSpPr>
        <p:sp>
          <p:nvSpPr>
            <p:cNvPr id="34871" name="Text Box 17"/>
            <p:cNvSpPr txBox="1">
              <a:spLocks noChangeArrowheads="1"/>
            </p:cNvSpPr>
            <p:nvPr/>
          </p:nvSpPr>
          <p:spPr bwMode="auto">
            <a:xfrm>
              <a:off x="1917" y="1357"/>
              <a:ext cx="37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b) </a:t>
              </a:r>
            </a:p>
          </p:txBody>
        </p:sp>
        <p:sp>
          <p:nvSpPr>
            <p:cNvPr id="34872" name="Text Box 19"/>
            <p:cNvSpPr txBox="1">
              <a:spLocks noChangeArrowheads="1"/>
            </p:cNvSpPr>
            <p:nvPr/>
          </p:nvSpPr>
          <p:spPr bwMode="auto">
            <a:xfrm>
              <a:off x="2301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73" name="Text Box 20"/>
            <p:cNvSpPr txBox="1">
              <a:spLocks noChangeArrowheads="1"/>
            </p:cNvSpPr>
            <p:nvPr/>
          </p:nvSpPr>
          <p:spPr bwMode="auto">
            <a:xfrm>
              <a:off x="2249" y="153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34874" name="Line 21"/>
            <p:cNvSpPr>
              <a:spLocks noChangeShapeType="1"/>
            </p:cNvSpPr>
            <p:nvPr/>
          </p:nvSpPr>
          <p:spPr bwMode="auto">
            <a:xfrm>
              <a:off x="225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5" name="Text Box 23"/>
            <p:cNvSpPr txBox="1">
              <a:spLocks noChangeArrowheads="1"/>
            </p:cNvSpPr>
            <p:nvPr/>
          </p:nvSpPr>
          <p:spPr bwMode="auto">
            <a:xfrm>
              <a:off x="2973" y="1248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34876" name="Text Box 24"/>
            <p:cNvSpPr txBox="1">
              <a:spLocks noChangeArrowheads="1"/>
            </p:cNvSpPr>
            <p:nvPr/>
          </p:nvSpPr>
          <p:spPr bwMode="auto">
            <a:xfrm>
              <a:off x="2973" y="1536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77" name="Line 25"/>
            <p:cNvSpPr>
              <a:spLocks noChangeShapeType="1"/>
            </p:cNvSpPr>
            <p:nvPr/>
          </p:nvSpPr>
          <p:spPr bwMode="auto">
            <a:xfrm>
              <a:off x="2973" y="156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78" name="Text Box 26"/>
            <p:cNvSpPr txBox="1">
              <a:spLocks noChangeArrowheads="1"/>
            </p:cNvSpPr>
            <p:nvPr/>
          </p:nvSpPr>
          <p:spPr bwMode="auto">
            <a:xfrm>
              <a:off x="2589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  <p:sp>
          <p:nvSpPr>
            <p:cNvPr id="34879" name="Text Box 39"/>
            <p:cNvSpPr txBox="1">
              <a:spLocks noChangeArrowheads="1"/>
            </p:cNvSpPr>
            <p:nvPr/>
          </p:nvSpPr>
          <p:spPr bwMode="auto">
            <a:xfrm>
              <a:off x="3265" y="1401"/>
              <a:ext cx="11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 altLang="en-US" sz="2800" b="1">
                <a:latin typeface="Times New Roman" pitchFamily="18" charset="0"/>
              </a:endParaRPr>
            </a:p>
          </p:txBody>
        </p:sp>
      </p:grpSp>
      <p:sp>
        <p:nvSpPr>
          <p:cNvPr id="34820" name="Text Box 57"/>
          <p:cNvSpPr txBox="1">
            <a:spLocks noChangeArrowheads="1"/>
          </p:cNvSpPr>
          <p:nvPr/>
        </p:nvSpPr>
        <p:spPr bwMode="auto">
          <a:xfrm>
            <a:off x="228600" y="3351212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393825" y="1827212"/>
            <a:ext cx="173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MSC: 20</a:t>
            </a:r>
          </a:p>
        </p:txBody>
      </p:sp>
      <p:grpSp>
        <p:nvGrpSpPr>
          <p:cNvPr id="9304" name="Group 77"/>
          <p:cNvGrpSpPr>
            <a:grpSpLocks/>
          </p:cNvGrpSpPr>
          <p:nvPr/>
        </p:nvGrpSpPr>
        <p:grpSpPr bwMode="auto">
          <a:xfrm>
            <a:off x="838200" y="2563812"/>
            <a:ext cx="533400" cy="1112838"/>
            <a:chOff x="240" y="2432"/>
            <a:chExt cx="336" cy="701"/>
          </a:xfrm>
        </p:grpSpPr>
        <p:sp>
          <p:nvSpPr>
            <p:cNvPr id="34868" name="Text Box 62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34869" name="Text Box 63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34870" name="Line 64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05" name="Group 83"/>
          <p:cNvGrpSpPr>
            <a:grpSpLocks/>
          </p:cNvGrpSpPr>
          <p:nvPr/>
        </p:nvGrpSpPr>
        <p:grpSpPr bwMode="auto">
          <a:xfrm>
            <a:off x="1765300" y="2563812"/>
            <a:ext cx="1058863" cy="1112838"/>
            <a:chOff x="864" y="2432"/>
            <a:chExt cx="821" cy="701"/>
          </a:xfrm>
        </p:grpSpPr>
        <p:sp>
          <p:nvSpPr>
            <p:cNvPr id="34865" name="Text Box 79"/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 x 5</a:t>
              </a:r>
            </a:p>
          </p:txBody>
        </p:sp>
        <p:sp>
          <p:nvSpPr>
            <p:cNvPr id="34866" name="Text Box 80"/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4 x 5</a:t>
              </a:r>
            </a:p>
          </p:txBody>
        </p:sp>
        <p:sp>
          <p:nvSpPr>
            <p:cNvPr id="34867" name="Line 81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6" name="Text Box 82"/>
          <p:cNvSpPr txBox="1">
            <a:spLocks noChangeArrowheads="1"/>
          </p:cNvSpPr>
          <p:nvPr/>
        </p:nvSpPr>
        <p:spPr bwMode="auto">
          <a:xfrm>
            <a:off x="1384300" y="2836862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9307" name="Group 89"/>
          <p:cNvGrpSpPr>
            <a:grpSpLocks/>
          </p:cNvGrpSpPr>
          <p:nvPr/>
        </p:nvGrpSpPr>
        <p:grpSpPr bwMode="auto">
          <a:xfrm>
            <a:off x="3060700" y="2563812"/>
            <a:ext cx="596900" cy="1112838"/>
            <a:chOff x="1704" y="2432"/>
            <a:chExt cx="376" cy="701"/>
          </a:xfrm>
        </p:grpSpPr>
        <p:sp>
          <p:nvSpPr>
            <p:cNvPr id="34862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34863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34864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308" name="Text Box 88"/>
          <p:cNvSpPr txBox="1">
            <a:spLocks noChangeArrowheads="1"/>
          </p:cNvSpPr>
          <p:nvPr/>
        </p:nvSpPr>
        <p:spPr bwMode="auto">
          <a:xfrm>
            <a:off x="2720975" y="2836862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9291" name="Group 92"/>
          <p:cNvGrpSpPr>
            <a:grpSpLocks/>
          </p:cNvGrpSpPr>
          <p:nvPr/>
        </p:nvGrpSpPr>
        <p:grpSpPr bwMode="auto">
          <a:xfrm>
            <a:off x="914400" y="3838575"/>
            <a:ext cx="533400" cy="1112837"/>
            <a:chOff x="240" y="2432"/>
            <a:chExt cx="336" cy="701"/>
          </a:xfrm>
        </p:grpSpPr>
        <p:sp>
          <p:nvSpPr>
            <p:cNvPr id="34859" name="Text Box 93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34860" name="Text Box 94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61" name="Line 95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92" name="Group 96"/>
          <p:cNvGrpSpPr>
            <a:grpSpLocks/>
          </p:cNvGrpSpPr>
          <p:nvPr/>
        </p:nvGrpSpPr>
        <p:grpSpPr bwMode="auto">
          <a:xfrm>
            <a:off x="1828800" y="3838575"/>
            <a:ext cx="1058863" cy="1112837"/>
            <a:chOff x="864" y="2432"/>
            <a:chExt cx="821" cy="701"/>
          </a:xfrm>
        </p:grpSpPr>
        <p:sp>
          <p:nvSpPr>
            <p:cNvPr id="34856" name="Text Box 97"/>
            <p:cNvSpPr txBox="1">
              <a:spLocks noChangeArrowheads="1"/>
            </p:cNvSpPr>
            <p:nvPr/>
          </p:nvSpPr>
          <p:spPr bwMode="auto">
            <a:xfrm>
              <a:off x="912" y="2432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 x 4</a:t>
              </a:r>
            </a:p>
          </p:txBody>
        </p:sp>
        <p:sp>
          <p:nvSpPr>
            <p:cNvPr id="34857" name="Text Box 98"/>
            <p:cNvSpPr txBox="1">
              <a:spLocks noChangeArrowheads="1"/>
            </p:cNvSpPr>
            <p:nvPr/>
          </p:nvSpPr>
          <p:spPr bwMode="auto">
            <a:xfrm>
              <a:off x="908" y="2768"/>
              <a:ext cx="77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x 4</a:t>
              </a:r>
            </a:p>
          </p:txBody>
        </p:sp>
        <p:sp>
          <p:nvSpPr>
            <p:cNvPr id="34858" name="Line 99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93" name="Text Box 100"/>
          <p:cNvSpPr txBox="1">
            <a:spLocks noChangeArrowheads="1"/>
          </p:cNvSpPr>
          <p:nvPr/>
        </p:nvSpPr>
        <p:spPr bwMode="auto">
          <a:xfrm>
            <a:off x="1447800" y="4111625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9294" name="Text Box 102"/>
          <p:cNvSpPr txBox="1">
            <a:spLocks noChangeArrowheads="1"/>
          </p:cNvSpPr>
          <p:nvPr/>
        </p:nvSpPr>
        <p:spPr bwMode="auto">
          <a:xfrm>
            <a:off x="3200400" y="3838575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9295" name="Text Box 103"/>
          <p:cNvSpPr txBox="1">
            <a:spLocks noChangeArrowheads="1"/>
          </p:cNvSpPr>
          <p:nvPr/>
        </p:nvSpPr>
        <p:spPr bwMode="auto">
          <a:xfrm>
            <a:off x="3124200" y="4371975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9296" name="Line 104"/>
          <p:cNvSpPr>
            <a:spLocks noChangeShapeType="1"/>
          </p:cNvSpPr>
          <p:nvPr/>
        </p:nvSpPr>
        <p:spPr bwMode="auto">
          <a:xfrm>
            <a:off x="3175000" y="4402137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97" name="Text Box 105"/>
          <p:cNvSpPr txBox="1">
            <a:spLocks noChangeArrowheads="1"/>
          </p:cNvSpPr>
          <p:nvPr/>
        </p:nvSpPr>
        <p:spPr bwMode="auto">
          <a:xfrm>
            <a:off x="2784475" y="4111625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12395" name="Line 107"/>
          <p:cNvSpPr>
            <a:spLocks noChangeShapeType="1"/>
          </p:cNvSpPr>
          <p:nvPr/>
        </p:nvSpPr>
        <p:spPr bwMode="auto">
          <a:xfrm>
            <a:off x="4495800" y="2133600"/>
            <a:ext cx="0" cy="472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9356" name="Group 140"/>
          <p:cNvGrpSpPr>
            <a:grpSpLocks/>
          </p:cNvGrpSpPr>
          <p:nvPr/>
        </p:nvGrpSpPr>
        <p:grpSpPr bwMode="auto">
          <a:xfrm>
            <a:off x="5181600" y="2665412"/>
            <a:ext cx="590550" cy="1112838"/>
            <a:chOff x="3264" y="2496"/>
            <a:chExt cx="372" cy="701"/>
          </a:xfrm>
        </p:grpSpPr>
        <p:sp>
          <p:nvSpPr>
            <p:cNvPr id="34853" name="Text Box 111"/>
            <p:cNvSpPr txBox="1">
              <a:spLocks noChangeArrowheads="1"/>
            </p:cNvSpPr>
            <p:nvPr/>
          </p:nvSpPr>
          <p:spPr bwMode="auto">
            <a:xfrm>
              <a:off x="3320" y="2496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34854" name="Text Box 112"/>
            <p:cNvSpPr txBox="1">
              <a:spLocks noChangeArrowheads="1"/>
            </p:cNvSpPr>
            <p:nvPr/>
          </p:nvSpPr>
          <p:spPr bwMode="auto">
            <a:xfrm>
              <a:off x="3264" y="28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12</a:t>
              </a:r>
            </a:p>
          </p:txBody>
        </p:sp>
        <p:sp>
          <p:nvSpPr>
            <p:cNvPr id="34855" name="Line 113"/>
            <p:cNvSpPr>
              <a:spLocks noChangeShapeType="1"/>
            </p:cNvSpPr>
            <p:nvPr/>
          </p:nvSpPr>
          <p:spPr bwMode="auto">
            <a:xfrm>
              <a:off x="3272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57" name="Group 141"/>
          <p:cNvGrpSpPr>
            <a:grpSpLocks/>
          </p:cNvGrpSpPr>
          <p:nvPr/>
        </p:nvGrpSpPr>
        <p:grpSpPr bwMode="auto">
          <a:xfrm>
            <a:off x="5727700" y="2665412"/>
            <a:ext cx="1492250" cy="1112838"/>
            <a:chOff x="3608" y="2496"/>
            <a:chExt cx="940" cy="701"/>
          </a:xfrm>
        </p:grpSpPr>
        <p:sp>
          <p:nvSpPr>
            <p:cNvPr id="34849" name="Text Box 115"/>
            <p:cNvSpPr txBox="1">
              <a:spLocks noChangeArrowheads="1"/>
            </p:cNvSpPr>
            <p:nvPr/>
          </p:nvSpPr>
          <p:spPr bwMode="auto">
            <a:xfrm>
              <a:off x="3887" y="2496"/>
              <a:ext cx="62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5 x 3</a:t>
              </a:r>
            </a:p>
          </p:txBody>
        </p:sp>
        <p:sp>
          <p:nvSpPr>
            <p:cNvPr id="34850" name="Text Box 116"/>
            <p:cNvSpPr txBox="1">
              <a:spLocks noChangeArrowheads="1"/>
            </p:cNvSpPr>
            <p:nvPr/>
          </p:nvSpPr>
          <p:spPr bwMode="auto">
            <a:xfrm>
              <a:off x="3792" y="2832"/>
              <a:ext cx="75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12 x 3</a:t>
              </a:r>
            </a:p>
          </p:txBody>
        </p:sp>
        <p:sp>
          <p:nvSpPr>
            <p:cNvPr id="34851" name="Line 117"/>
            <p:cNvSpPr>
              <a:spLocks noChangeShapeType="1"/>
            </p:cNvSpPr>
            <p:nvPr/>
          </p:nvSpPr>
          <p:spPr bwMode="auto">
            <a:xfrm flipV="1">
              <a:off x="3848" y="2848"/>
              <a:ext cx="624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Text Box 118"/>
            <p:cNvSpPr txBox="1">
              <a:spLocks noChangeArrowheads="1"/>
            </p:cNvSpPr>
            <p:nvPr/>
          </p:nvSpPr>
          <p:spPr bwMode="auto">
            <a:xfrm>
              <a:off x="3608" y="2668"/>
              <a:ext cx="2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9358" name="Group 142"/>
          <p:cNvGrpSpPr>
            <a:grpSpLocks/>
          </p:cNvGrpSpPr>
          <p:nvPr/>
        </p:nvGrpSpPr>
        <p:grpSpPr bwMode="auto">
          <a:xfrm>
            <a:off x="7064375" y="2665412"/>
            <a:ext cx="993775" cy="1112838"/>
            <a:chOff x="4450" y="2496"/>
            <a:chExt cx="626" cy="701"/>
          </a:xfrm>
        </p:grpSpPr>
        <p:sp>
          <p:nvSpPr>
            <p:cNvPr id="34845" name="Text Box 120"/>
            <p:cNvSpPr txBox="1">
              <a:spLocks noChangeArrowheads="1"/>
            </p:cNvSpPr>
            <p:nvPr/>
          </p:nvSpPr>
          <p:spPr bwMode="auto">
            <a:xfrm>
              <a:off x="4704" y="2496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34846" name="Text Box 121"/>
            <p:cNvSpPr txBox="1">
              <a:spLocks noChangeArrowheads="1"/>
            </p:cNvSpPr>
            <p:nvPr/>
          </p:nvSpPr>
          <p:spPr bwMode="auto">
            <a:xfrm>
              <a:off x="4704" y="28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47" name="Line 122"/>
            <p:cNvSpPr>
              <a:spLocks noChangeShapeType="1"/>
            </p:cNvSpPr>
            <p:nvPr/>
          </p:nvSpPr>
          <p:spPr bwMode="auto">
            <a:xfrm>
              <a:off x="4704" y="2851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48" name="Text Box 123"/>
            <p:cNvSpPr txBox="1">
              <a:spLocks noChangeArrowheads="1"/>
            </p:cNvSpPr>
            <p:nvPr/>
          </p:nvSpPr>
          <p:spPr bwMode="auto">
            <a:xfrm>
              <a:off x="4450" y="2668"/>
              <a:ext cx="26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=</a:t>
              </a:r>
            </a:p>
          </p:txBody>
        </p:sp>
      </p:grpSp>
      <p:grpSp>
        <p:nvGrpSpPr>
          <p:cNvPr id="12475" name="Group 187"/>
          <p:cNvGrpSpPr>
            <a:grpSpLocks/>
          </p:cNvGrpSpPr>
          <p:nvPr/>
        </p:nvGrpSpPr>
        <p:grpSpPr bwMode="auto">
          <a:xfrm>
            <a:off x="7835557" y="3939381"/>
            <a:ext cx="603250" cy="1112837"/>
            <a:chOff x="1968" y="3251"/>
            <a:chExt cx="380" cy="701"/>
          </a:xfrm>
        </p:grpSpPr>
        <p:sp>
          <p:nvSpPr>
            <p:cNvPr id="34842" name="Text Box 126"/>
            <p:cNvSpPr txBox="1">
              <a:spLocks noChangeArrowheads="1"/>
            </p:cNvSpPr>
            <p:nvPr/>
          </p:nvSpPr>
          <p:spPr bwMode="auto">
            <a:xfrm>
              <a:off x="1976" y="3251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11</a:t>
              </a:r>
            </a:p>
          </p:txBody>
        </p:sp>
        <p:sp>
          <p:nvSpPr>
            <p:cNvPr id="34843" name="Text Box 127"/>
            <p:cNvSpPr txBox="1">
              <a:spLocks noChangeArrowheads="1"/>
            </p:cNvSpPr>
            <p:nvPr/>
          </p:nvSpPr>
          <p:spPr bwMode="auto">
            <a:xfrm>
              <a:off x="1972" y="3587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36</a:t>
              </a:r>
            </a:p>
          </p:txBody>
        </p:sp>
        <p:sp>
          <p:nvSpPr>
            <p:cNvPr id="34844" name="Line 128"/>
            <p:cNvSpPr>
              <a:spLocks noChangeShapeType="1"/>
            </p:cNvSpPr>
            <p:nvPr/>
          </p:nvSpPr>
          <p:spPr bwMode="auto">
            <a:xfrm>
              <a:off x="1968" y="3606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427" name="Text Box 139"/>
          <p:cNvSpPr txBox="1">
            <a:spLocks noChangeArrowheads="1"/>
          </p:cNvSpPr>
          <p:nvPr/>
        </p:nvSpPr>
        <p:spPr bwMode="auto">
          <a:xfrm>
            <a:off x="5943600" y="1751012"/>
            <a:ext cx="1730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MSC: 36</a:t>
            </a:r>
          </a:p>
        </p:txBody>
      </p:sp>
      <p:sp>
        <p:nvSpPr>
          <p:cNvPr id="9354" name="Text Box 138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962400" y="4265612"/>
            <a:ext cx="1828800" cy="3667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endParaRPr lang="en-US" altLang="en-US">
              <a:latin typeface="Arial" panose="020B0604020202020204" pitchFamily="34" charset="0"/>
              <a:cs typeface="+mn-cs"/>
            </a:endParaRPr>
          </a:p>
        </p:txBody>
      </p:sp>
      <p:sp>
        <p:nvSpPr>
          <p:cNvPr id="9355" name="Text Box 139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800600" y="4151602"/>
            <a:ext cx="3365462" cy="52322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altLang="en-US" sz="2800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Giữ</a:t>
            </a:r>
            <a:r>
              <a:rPr lang="en-US" alt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800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nguyên</a:t>
            </a:r>
            <a:r>
              <a:rPr lang="en-US" alt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800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phân</a:t>
            </a:r>
            <a:r>
              <a:rPr lang="en-US" altLang="en-US" sz="2800" dirty="0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 </a:t>
            </a:r>
            <a:r>
              <a:rPr lang="en-US" altLang="en-US" sz="2800" dirty="0" err="1" smtClean="0">
                <a:solidFill>
                  <a:srgbClr val="FF0066"/>
                </a:solidFill>
                <a:latin typeface="Times New Roman" panose="02020603050405020304" pitchFamily="18" charset="0"/>
                <a:cs typeface="+mn-cs"/>
              </a:rPr>
              <a:t>số</a:t>
            </a:r>
            <a:endParaRPr lang="en-US" altLang="en-US" sz="2800" dirty="0">
              <a:solidFill>
                <a:srgbClr val="FF0066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52400" y="2819400"/>
            <a:ext cx="1015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6200" y="5334000"/>
            <a:ext cx="449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Group 72"/>
          <p:cNvGrpSpPr>
            <a:grpSpLocks/>
          </p:cNvGrpSpPr>
          <p:nvPr/>
        </p:nvGrpSpPr>
        <p:grpSpPr bwMode="auto">
          <a:xfrm>
            <a:off x="52532" y="5663644"/>
            <a:ext cx="1676400" cy="976313"/>
            <a:chOff x="577" y="1248"/>
            <a:chExt cx="1056" cy="615"/>
          </a:xfrm>
        </p:grpSpPr>
        <p:sp>
          <p:nvSpPr>
            <p:cNvPr id="77" name="Text Box 7"/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8" name="Text Box 8"/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9" name="Line 9"/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Text Box 11"/>
            <p:cNvSpPr txBox="1">
              <a:spLocks noChangeArrowheads="1"/>
            </p:cNvSpPr>
            <p:nvPr/>
          </p:nvSpPr>
          <p:spPr bwMode="auto">
            <a:xfrm>
              <a:off x="134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81" name="Text Box 12"/>
            <p:cNvSpPr txBox="1">
              <a:spLocks noChangeArrowheads="1"/>
            </p:cNvSpPr>
            <p:nvPr/>
          </p:nvSpPr>
          <p:spPr bwMode="auto">
            <a:xfrm>
              <a:off x="134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82" name="Line 13"/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14"/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804983" y="6011068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</a:t>
            </a:r>
            <a:r>
              <a:rPr lang="en-US" dirty="0" err="1" smtClean="0"/>
              <a:t>ược</a:t>
            </a:r>
            <a:r>
              <a:rPr lang="en-US" dirty="0" smtClean="0"/>
              <a:t> </a:t>
            </a:r>
            <a:endParaRPr lang="vi-VN" dirty="0"/>
          </a:p>
        </p:txBody>
      </p:sp>
      <p:grpSp>
        <p:nvGrpSpPr>
          <p:cNvPr id="85" name="Group 89"/>
          <p:cNvGrpSpPr>
            <a:grpSpLocks/>
          </p:cNvGrpSpPr>
          <p:nvPr/>
        </p:nvGrpSpPr>
        <p:grpSpPr bwMode="auto">
          <a:xfrm>
            <a:off x="2520554" y="5626338"/>
            <a:ext cx="596900" cy="1112838"/>
            <a:chOff x="1704" y="2432"/>
            <a:chExt cx="376" cy="701"/>
          </a:xfrm>
        </p:grpSpPr>
        <p:sp>
          <p:nvSpPr>
            <p:cNvPr id="86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</a:p>
          </p:txBody>
        </p:sp>
        <p:sp>
          <p:nvSpPr>
            <p:cNvPr id="87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2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>
                  <a:solidFill>
                    <a:srgbClr val="0000FF"/>
                  </a:solidFill>
                  <a:latin typeface="Times New Roman" pitchFamily="18" charset="0"/>
                </a:rPr>
                <a:t>20</a:t>
              </a:r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3124200" y="594360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endParaRPr lang="vi-VN" dirty="0"/>
          </a:p>
        </p:txBody>
      </p:sp>
      <p:sp>
        <p:nvSpPr>
          <p:cNvPr id="90" name="Text Box 102"/>
          <p:cNvSpPr txBox="1">
            <a:spLocks noChangeArrowheads="1"/>
          </p:cNvSpPr>
          <p:nvPr/>
        </p:nvSpPr>
        <p:spPr bwMode="auto">
          <a:xfrm>
            <a:off x="3634827" y="5653881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91" name="Text Box 103"/>
          <p:cNvSpPr txBox="1">
            <a:spLocks noChangeArrowheads="1"/>
          </p:cNvSpPr>
          <p:nvPr/>
        </p:nvSpPr>
        <p:spPr bwMode="auto">
          <a:xfrm>
            <a:off x="3558627" y="6187281"/>
            <a:ext cx="5905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20</a:t>
            </a:r>
          </a:p>
        </p:txBody>
      </p:sp>
      <p:sp>
        <p:nvSpPr>
          <p:cNvPr id="92" name="Line 104"/>
          <p:cNvSpPr>
            <a:spLocks noChangeShapeType="1"/>
          </p:cNvSpPr>
          <p:nvPr/>
        </p:nvSpPr>
        <p:spPr bwMode="auto">
          <a:xfrm>
            <a:off x="3609427" y="6217443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3" name="TextBox 92"/>
          <p:cNvSpPr txBox="1"/>
          <p:nvPr/>
        </p:nvSpPr>
        <p:spPr>
          <a:xfrm>
            <a:off x="4596739" y="5411427"/>
            <a:ext cx="4491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" name="Group 72"/>
          <p:cNvGrpSpPr>
            <a:grpSpLocks/>
          </p:cNvGrpSpPr>
          <p:nvPr/>
        </p:nvGrpSpPr>
        <p:grpSpPr bwMode="auto">
          <a:xfrm>
            <a:off x="4573071" y="5741072"/>
            <a:ext cx="1757363" cy="981076"/>
            <a:chOff x="577" y="1248"/>
            <a:chExt cx="1107" cy="618"/>
          </a:xfrm>
        </p:grpSpPr>
        <p:sp>
          <p:nvSpPr>
            <p:cNvPr id="95" name="Text Box 7"/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5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96" name="Text Box 8"/>
            <p:cNvSpPr txBox="1">
              <a:spLocks noChangeArrowheads="1"/>
            </p:cNvSpPr>
            <p:nvPr/>
          </p:nvSpPr>
          <p:spPr bwMode="auto">
            <a:xfrm>
              <a:off x="621" y="1536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12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97" name="Line 9"/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8" name="Text Box 11"/>
            <p:cNvSpPr txBox="1">
              <a:spLocks noChangeArrowheads="1"/>
            </p:cNvSpPr>
            <p:nvPr/>
          </p:nvSpPr>
          <p:spPr bwMode="auto">
            <a:xfrm>
              <a:off x="1345" y="1248"/>
              <a:ext cx="33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11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99" name="Text Box 12"/>
            <p:cNvSpPr txBox="1">
              <a:spLocks noChangeArrowheads="1"/>
            </p:cNvSpPr>
            <p:nvPr/>
          </p:nvSpPr>
          <p:spPr bwMode="auto">
            <a:xfrm>
              <a:off x="1341" y="1536"/>
              <a:ext cx="34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36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100" name="Line 13"/>
            <p:cNvSpPr>
              <a:spLocks noChangeShapeType="1"/>
            </p:cNvSpPr>
            <p:nvPr/>
          </p:nvSpPr>
          <p:spPr bwMode="auto">
            <a:xfrm>
              <a:off x="129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14"/>
            <p:cNvSpPr txBox="1">
              <a:spLocks noChangeArrowheads="1"/>
            </p:cNvSpPr>
            <p:nvPr/>
          </p:nvSpPr>
          <p:spPr bwMode="auto">
            <a:xfrm>
              <a:off x="913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>
                  <a:latin typeface="Times New Roman" pitchFamily="18" charset="0"/>
                </a:rPr>
                <a:t>và</a:t>
              </a: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6325522" y="6088495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</a:t>
            </a:r>
            <a:r>
              <a:rPr lang="en-US" dirty="0" err="1" smtClean="0"/>
              <a:t>ược</a:t>
            </a:r>
            <a:r>
              <a:rPr lang="en-US" dirty="0" smtClean="0"/>
              <a:t> </a:t>
            </a:r>
            <a:endParaRPr lang="vi-VN" dirty="0"/>
          </a:p>
        </p:txBody>
      </p:sp>
      <p:grpSp>
        <p:nvGrpSpPr>
          <p:cNvPr id="103" name="Group 89"/>
          <p:cNvGrpSpPr>
            <a:grpSpLocks/>
          </p:cNvGrpSpPr>
          <p:nvPr/>
        </p:nvGrpSpPr>
        <p:grpSpPr bwMode="auto">
          <a:xfrm>
            <a:off x="7041095" y="5703767"/>
            <a:ext cx="601663" cy="1117601"/>
            <a:chOff x="1704" y="2432"/>
            <a:chExt cx="379" cy="704"/>
          </a:xfrm>
        </p:grpSpPr>
        <p:sp>
          <p:nvSpPr>
            <p:cNvPr id="104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05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36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106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7" name="TextBox 106"/>
          <p:cNvSpPr txBox="1"/>
          <p:nvPr/>
        </p:nvSpPr>
        <p:spPr>
          <a:xfrm>
            <a:off x="7644739" y="6021027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</a:t>
            </a:r>
            <a:r>
              <a:rPr lang="en-US" dirty="0" err="1" smtClean="0"/>
              <a:t>à</a:t>
            </a:r>
            <a:r>
              <a:rPr lang="en-US" dirty="0" smtClean="0"/>
              <a:t> </a:t>
            </a:r>
            <a:endParaRPr lang="vi-VN" dirty="0"/>
          </a:p>
        </p:txBody>
      </p:sp>
      <p:sp>
        <p:nvSpPr>
          <p:cNvPr id="108" name="Text Box 102"/>
          <p:cNvSpPr txBox="1">
            <a:spLocks noChangeArrowheads="1"/>
          </p:cNvSpPr>
          <p:nvPr/>
        </p:nvSpPr>
        <p:spPr bwMode="auto">
          <a:xfrm>
            <a:off x="8155366" y="5731308"/>
            <a:ext cx="57240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11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09" name="Text Box 103"/>
          <p:cNvSpPr txBox="1">
            <a:spLocks noChangeArrowheads="1"/>
          </p:cNvSpPr>
          <p:nvPr/>
        </p:nvSpPr>
        <p:spPr bwMode="auto">
          <a:xfrm>
            <a:off x="8079166" y="6264708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36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0" name="Line 104"/>
          <p:cNvSpPr>
            <a:spLocks noChangeShapeType="1"/>
          </p:cNvSpPr>
          <p:nvPr/>
        </p:nvSpPr>
        <p:spPr bwMode="auto">
          <a:xfrm>
            <a:off x="8129966" y="6294870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1" name="TextBox 110"/>
          <p:cNvSpPr txBox="1"/>
          <p:nvPr/>
        </p:nvSpPr>
        <p:spPr>
          <a:xfrm>
            <a:off x="4534570" y="2346983"/>
            <a:ext cx="10159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9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6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9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2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500"/>
                                        <p:tgtEl>
                                          <p:spTgt spid="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2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2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93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46" grpId="0"/>
      <p:bldP spid="9306" grpId="0"/>
      <p:bldP spid="9308" grpId="0"/>
      <p:bldP spid="9293" grpId="0"/>
      <p:bldP spid="9294" grpId="0"/>
      <p:bldP spid="9295" grpId="0"/>
      <p:bldP spid="9296" grpId="0" animBg="1"/>
      <p:bldP spid="9297" grpId="0"/>
      <p:bldP spid="12395" grpId="0" animBg="1"/>
      <p:bldP spid="12427" grpId="0"/>
      <p:bldP spid="9355" grpId="0"/>
      <p:bldP spid="90" grpId="0"/>
      <p:bldP spid="91" grpId="0"/>
      <p:bldP spid="92" grpId="0" animBg="1"/>
      <p:bldP spid="108" grpId="0"/>
      <p:bldP spid="109" grpId="0"/>
      <p:bldP spid="1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2"/>
          <p:cNvGrpSpPr>
            <a:grpSpLocks/>
          </p:cNvGrpSpPr>
          <p:nvPr/>
        </p:nvGrpSpPr>
        <p:grpSpPr bwMode="auto">
          <a:xfrm>
            <a:off x="914400" y="684212"/>
            <a:ext cx="3089275" cy="976313"/>
            <a:chOff x="241" y="1248"/>
            <a:chExt cx="1946" cy="615"/>
          </a:xfrm>
        </p:grpSpPr>
        <p:sp>
          <p:nvSpPr>
            <p:cNvPr id="5" name="Text Box 5"/>
            <p:cNvSpPr txBox="1">
              <a:spLocks noChangeArrowheads="1"/>
            </p:cNvSpPr>
            <p:nvPr/>
          </p:nvSpPr>
          <p:spPr bwMode="auto">
            <a:xfrm>
              <a:off x="241" y="1357"/>
              <a:ext cx="3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c) 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62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2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621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3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577" y="1573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Text Box 11"/>
            <p:cNvSpPr txBox="1">
              <a:spLocks noChangeArrowheads="1"/>
            </p:cNvSpPr>
            <p:nvPr/>
          </p:nvSpPr>
          <p:spPr bwMode="auto">
            <a:xfrm>
              <a:off x="1905" y="1248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3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869" y="1536"/>
              <a:ext cx="2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smtClean="0">
                  <a:latin typeface="Times New Roman" pitchFamily="18" charset="0"/>
                </a:rPr>
                <a:t>4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  <p:sp>
          <p:nvSpPr>
            <p:cNvPr id="11" name="Line 13"/>
            <p:cNvSpPr>
              <a:spLocks noChangeShapeType="1"/>
            </p:cNvSpPr>
            <p:nvPr/>
          </p:nvSpPr>
          <p:spPr bwMode="auto">
            <a:xfrm>
              <a:off x="1851" y="1585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 Box 14"/>
            <p:cNvSpPr txBox="1">
              <a:spLocks noChangeArrowheads="1"/>
            </p:cNvSpPr>
            <p:nvPr/>
          </p:nvSpPr>
          <p:spPr bwMode="auto">
            <a:xfrm>
              <a:off x="1533" y="1367"/>
              <a:ext cx="34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b="1" dirty="0" err="1">
                  <a:latin typeface="Times New Roman" pitchFamily="18" charset="0"/>
                </a:rPr>
                <a:t>và</a:t>
              </a:r>
              <a:endParaRPr lang="en-US" altLang="en-US" sz="2800" b="1" dirty="0">
                <a:latin typeface="Times New Roman" pitchFamily="18" charset="0"/>
              </a:endParaRPr>
            </a:p>
          </p:txBody>
        </p:sp>
      </p:grp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514600" y="700087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latin typeface="Times New Roman" pitchFamily="18" charset="0"/>
              </a:rPr>
              <a:t>3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2508250" y="1157287"/>
            <a:ext cx="3619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800" b="1" dirty="0" smtClean="0">
                <a:latin typeface="Times New Roman" pitchFamily="18" charset="0"/>
              </a:rPr>
              <a:t>4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>
            <a:off x="2438400" y="12160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495800" y="914400"/>
            <a:ext cx="17395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MSC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60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2750" y="1949450"/>
            <a:ext cx="11550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vi-VN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57"/>
          <p:cNvSpPr txBox="1">
            <a:spLocks noChangeArrowheads="1"/>
          </p:cNvSpPr>
          <p:nvPr/>
        </p:nvSpPr>
        <p:spPr bwMode="auto">
          <a:xfrm>
            <a:off x="228600" y="3351212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en-US"/>
          </a:p>
        </p:txBody>
      </p:sp>
      <p:grpSp>
        <p:nvGrpSpPr>
          <p:cNvPr id="19" name="Group 77"/>
          <p:cNvGrpSpPr>
            <a:grpSpLocks/>
          </p:cNvGrpSpPr>
          <p:nvPr/>
        </p:nvGrpSpPr>
        <p:grpSpPr bwMode="auto">
          <a:xfrm>
            <a:off x="1359773" y="1676400"/>
            <a:ext cx="533400" cy="1112838"/>
            <a:chOff x="240" y="2432"/>
            <a:chExt cx="336" cy="701"/>
          </a:xfrm>
        </p:grpSpPr>
        <p:sp>
          <p:nvSpPr>
            <p:cNvPr id="20" name="Text Box 62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2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1" name="Text Box 63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2" name="Line 64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3" name="Group 83"/>
          <p:cNvGrpSpPr>
            <a:grpSpLocks/>
          </p:cNvGrpSpPr>
          <p:nvPr/>
        </p:nvGrpSpPr>
        <p:grpSpPr bwMode="auto">
          <a:xfrm>
            <a:off x="2286873" y="1676402"/>
            <a:ext cx="1272957" cy="1117601"/>
            <a:chOff x="864" y="2432"/>
            <a:chExt cx="987" cy="704"/>
          </a:xfrm>
        </p:grpSpPr>
        <p:sp>
          <p:nvSpPr>
            <p:cNvPr id="24" name="Text Box 79"/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2 x 20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5" name="Text Box 80"/>
            <p:cNvSpPr txBox="1">
              <a:spLocks noChangeArrowheads="1"/>
            </p:cNvSpPr>
            <p:nvPr/>
          </p:nvSpPr>
          <p:spPr bwMode="auto">
            <a:xfrm>
              <a:off x="908" y="2768"/>
              <a:ext cx="93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3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20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26" name="Line 81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Text Box 82"/>
          <p:cNvSpPr txBox="1">
            <a:spLocks noChangeArrowheads="1"/>
          </p:cNvSpPr>
          <p:nvPr/>
        </p:nvSpPr>
        <p:spPr bwMode="auto">
          <a:xfrm>
            <a:off x="1905873" y="194945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28" name="Group 89"/>
          <p:cNvGrpSpPr>
            <a:grpSpLocks/>
          </p:cNvGrpSpPr>
          <p:nvPr/>
        </p:nvGrpSpPr>
        <p:grpSpPr bwMode="auto">
          <a:xfrm>
            <a:off x="3674194" y="1701802"/>
            <a:ext cx="601663" cy="1117601"/>
            <a:chOff x="1704" y="2432"/>
            <a:chExt cx="379" cy="704"/>
          </a:xfrm>
        </p:grpSpPr>
        <p:sp>
          <p:nvSpPr>
            <p:cNvPr id="29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0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60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1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Text Box 88"/>
          <p:cNvSpPr txBox="1">
            <a:spLocks noChangeArrowheads="1"/>
          </p:cNvSpPr>
          <p:nvPr/>
        </p:nvSpPr>
        <p:spPr bwMode="auto">
          <a:xfrm>
            <a:off x="3242548" y="1949450"/>
            <a:ext cx="4159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33" name="Group 92"/>
          <p:cNvGrpSpPr>
            <a:grpSpLocks/>
          </p:cNvGrpSpPr>
          <p:nvPr/>
        </p:nvGrpSpPr>
        <p:grpSpPr bwMode="auto">
          <a:xfrm>
            <a:off x="1435973" y="2951163"/>
            <a:ext cx="533400" cy="1112837"/>
            <a:chOff x="240" y="2432"/>
            <a:chExt cx="336" cy="701"/>
          </a:xfrm>
        </p:grpSpPr>
        <p:sp>
          <p:nvSpPr>
            <p:cNvPr id="34" name="Text Box 93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3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5" name="Text Box 94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6" name="Line 95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" name="Group 96"/>
          <p:cNvGrpSpPr>
            <a:grpSpLocks/>
          </p:cNvGrpSpPr>
          <p:nvPr/>
        </p:nvGrpSpPr>
        <p:grpSpPr bwMode="auto">
          <a:xfrm>
            <a:off x="2350373" y="2951161"/>
            <a:ext cx="1272957" cy="1117599"/>
            <a:chOff x="864" y="2432"/>
            <a:chExt cx="987" cy="704"/>
          </a:xfrm>
        </p:grpSpPr>
        <p:sp>
          <p:nvSpPr>
            <p:cNvPr id="38" name="Text Box 97"/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3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39" name="Text Box 98"/>
            <p:cNvSpPr txBox="1">
              <a:spLocks noChangeArrowheads="1"/>
            </p:cNvSpPr>
            <p:nvPr/>
          </p:nvSpPr>
          <p:spPr bwMode="auto">
            <a:xfrm>
              <a:off x="908" y="2768"/>
              <a:ext cx="93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 </a:t>
              </a:r>
              <a:r>
                <a:rPr lang="en-US" altLang="en-US" sz="3200" b="1" dirty="0">
                  <a:solidFill>
                    <a:srgbClr val="0000FF"/>
                  </a:solidFill>
                  <a:latin typeface="Times New Roman" pitchFamily="18" charset="0"/>
                </a:rPr>
                <a:t>x </a:t>
              </a:r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15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40" name="Line 99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" name="Text Box 100"/>
          <p:cNvSpPr txBox="1">
            <a:spLocks noChangeArrowheads="1"/>
          </p:cNvSpPr>
          <p:nvPr/>
        </p:nvSpPr>
        <p:spPr bwMode="auto">
          <a:xfrm>
            <a:off x="1969373" y="322421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42" name="Text Box 102"/>
          <p:cNvSpPr txBox="1">
            <a:spLocks noChangeArrowheads="1"/>
          </p:cNvSpPr>
          <p:nvPr/>
        </p:nvSpPr>
        <p:spPr bwMode="auto">
          <a:xfrm>
            <a:off x="3721973" y="2951163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45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3" name="Text Box 103"/>
          <p:cNvSpPr txBox="1">
            <a:spLocks noChangeArrowheads="1"/>
          </p:cNvSpPr>
          <p:nvPr/>
        </p:nvSpPr>
        <p:spPr bwMode="auto">
          <a:xfrm>
            <a:off x="3645773" y="3484563"/>
            <a:ext cx="6976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60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Line 104"/>
          <p:cNvSpPr>
            <a:spLocks noChangeShapeType="1"/>
          </p:cNvSpPr>
          <p:nvPr/>
        </p:nvSpPr>
        <p:spPr bwMode="auto">
          <a:xfrm>
            <a:off x="3696573" y="351472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" name="Text Box 105"/>
          <p:cNvSpPr txBox="1">
            <a:spLocks noChangeArrowheads="1"/>
          </p:cNvSpPr>
          <p:nvPr/>
        </p:nvSpPr>
        <p:spPr bwMode="auto">
          <a:xfrm>
            <a:off x="3306048" y="322421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grpSp>
        <p:nvGrpSpPr>
          <p:cNvPr id="46" name="Group 92"/>
          <p:cNvGrpSpPr>
            <a:grpSpLocks/>
          </p:cNvGrpSpPr>
          <p:nvPr/>
        </p:nvGrpSpPr>
        <p:grpSpPr bwMode="auto">
          <a:xfrm>
            <a:off x="1435973" y="3938013"/>
            <a:ext cx="533400" cy="1112837"/>
            <a:chOff x="240" y="2432"/>
            <a:chExt cx="336" cy="701"/>
          </a:xfrm>
        </p:grpSpPr>
        <p:sp>
          <p:nvSpPr>
            <p:cNvPr id="47" name="Text Box 93"/>
            <p:cNvSpPr txBox="1">
              <a:spLocks noChangeArrowheads="1"/>
            </p:cNvSpPr>
            <p:nvPr/>
          </p:nvSpPr>
          <p:spPr bwMode="auto">
            <a:xfrm>
              <a:off x="288" y="2432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48" name="Text Box 94"/>
            <p:cNvSpPr txBox="1">
              <a:spLocks noChangeArrowheads="1"/>
            </p:cNvSpPr>
            <p:nvPr/>
          </p:nvSpPr>
          <p:spPr bwMode="auto">
            <a:xfrm>
              <a:off x="284" y="2768"/>
              <a:ext cx="244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5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49" name="Line 95"/>
            <p:cNvSpPr>
              <a:spLocks noChangeShapeType="1"/>
            </p:cNvSpPr>
            <p:nvPr/>
          </p:nvSpPr>
          <p:spPr bwMode="auto">
            <a:xfrm>
              <a:off x="240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0" name="Group 96"/>
          <p:cNvGrpSpPr>
            <a:grpSpLocks/>
          </p:cNvGrpSpPr>
          <p:nvPr/>
        </p:nvGrpSpPr>
        <p:grpSpPr bwMode="auto">
          <a:xfrm>
            <a:off x="2350373" y="3938011"/>
            <a:ext cx="1369686" cy="1117599"/>
            <a:chOff x="864" y="2432"/>
            <a:chExt cx="1062" cy="704"/>
          </a:xfrm>
        </p:grpSpPr>
        <p:sp>
          <p:nvSpPr>
            <p:cNvPr id="51" name="Text Box 97"/>
            <p:cNvSpPr txBox="1">
              <a:spLocks noChangeArrowheads="1"/>
            </p:cNvSpPr>
            <p:nvPr/>
          </p:nvSpPr>
          <p:spPr bwMode="auto">
            <a:xfrm>
              <a:off x="912" y="2432"/>
              <a:ext cx="939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 x 12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52" name="Text Box 98"/>
            <p:cNvSpPr txBox="1">
              <a:spLocks noChangeArrowheads="1"/>
            </p:cNvSpPr>
            <p:nvPr/>
          </p:nvSpPr>
          <p:spPr bwMode="auto">
            <a:xfrm>
              <a:off x="908" y="2768"/>
              <a:ext cx="1018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5 x 12 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53" name="Line 99"/>
            <p:cNvSpPr>
              <a:spLocks noChangeShapeType="1"/>
            </p:cNvSpPr>
            <p:nvPr/>
          </p:nvSpPr>
          <p:spPr bwMode="auto">
            <a:xfrm flipV="1">
              <a:off x="864" y="2784"/>
              <a:ext cx="768" cy="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4" name="Text Box 100"/>
          <p:cNvSpPr txBox="1">
            <a:spLocks noChangeArrowheads="1"/>
          </p:cNvSpPr>
          <p:nvPr/>
        </p:nvSpPr>
        <p:spPr bwMode="auto">
          <a:xfrm>
            <a:off x="1969373" y="421106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55" name="Text Box 102"/>
          <p:cNvSpPr txBox="1">
            <a:spLocks noChangeArrowheads="1"/>
          </p:cNvSpPr>
          <p:nvPr/>
        </p:nvSpPr>
        <p:spPr bwMode="auto">
          <a:xfrm>
            <a:off x="3721973" y="3938013"/>
            <a:ext cx="59503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48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6" name="Text Box 103"/>
          <p:cNvSpPr txBox="1">
            <a:spLocks noChangeArrowheads="1"/>
          </p:cNvSpPr>
          <p:nvPr/>
        </p:nvSpPr>
        <p:spPr bwMode="auto">
          <a:xfrm>
            <a:off x="3645773" y="4471413"/>
            <a:ext cx="69762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 60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7" name="Line 104"/>
          <p:cNvSpPr>
            <a:spLocks noChangeShapeType="1"/>
          </p:cNvSpPr>
          <p:nvPr/>
        </p:nvSpPr>
        <p:spPr bwMode="auto">
          <a:xfrm>
            <a:off x="3696573" y="4501575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" name="Text Box 105"/>
          <p:cNvSpPr txBox="1">
            <a:spLocks noChangeArrowheads="1"/>
          </p:cNvSpPr>
          <p:nvPr/>
        </p:nvSpPr>
        <p:spPr bwMode="auto">
          <a:xfrm>
            <a:off x="3306048" y="4211063"/>
            <a:ext cx="4159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>
                <a:solidFill>
                  <a:srgbClr val="0000FF"/>
                </a:solidFill>
                <a:latin typeface="Times New Roman" pitchFamily="18" charset="0"/>
              </a:rPr>
              <a:t>=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-70679" y="5325845"/>
            <a:ext cx="4637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104458" y="1007031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;</a:t>
            </a:r>
            <a:endParaRPr lang="vi-VN" dirty="0"/>
          </a:p>
        </p:txBody>
      </p:sp>
      <p:sp>
        <p:nvSpPr>
          <p:cNvPr id="61" name="Text Box 62"/>
          <p:cNvSpPr txBox="1">
            <a:spLocks noChangeArrowheads="1"/>
          </p:cNvSpPr>
          <p:nvPr/>
        </p:nvSpPr>
        <p:spPr bwMode="auto">
          <a:xfrm>
            <a:off x="4384422" y="5056188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2" name="Text Box 63"/>
          <p:cNvSpPr txBox="1">
            <a:spLocks noChangeArrowheads="1"/>
          </p:cNvSpPr>
          <p:nvPr/>
        </p:nvSpPr>
        <p:spPr bwMode="auto">
          <a:xfrm>
            <a:off x="4378072" y="5589588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3" name="Line 64"/>
          <p:cNvSpPr>
            <a:spLocks noChangeShapeType="1"/>
          </p:cNvSpPr>
          <p:nvPr/>
        </p:nvSpPr>
        <p:spPr bwMode="auto">
          <a:xfrm>
            <a:off x="4308222" y="5619751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4" name="Text Box 93"/>
          <p:cNvSpPr txBox="1">
            <a:spLocks noChangeArrowheads="1"/>
          </p:cNvSpPr>
          <p:nvPr/>
        </p:nvSpPr>
        <p:spPr bwMode="auto">
          <a:xfrm>
            <a:off x="5171914" y="5029200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5" name="Text Box 94"/>
          <p:cNvSpPr txBox="1">
            <a:spLocks noChangeArrowheads="1"/>
          </p:cNvSpPr>
          <p:nvPr/>
        </p:nvSpPr>
        <p:spPr bwMode="auto">
          <a:xfrm>
            <a:off x="5165564" y="5653881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6" name="Line 64"/>
          <p:cNvSpPr>
            <a:spLocks noChangeShapeType="1"/>
          </p:cNvSpPr>
          <p:nvPr/>
        </p:nvSpPr>
        <p:spPr bwMode="auto">
          <a:xfrm>
            <a:off x="5025864" y="5619751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7" name="Text Box 93"/>
          <p:cNvSpPr txBox="1">
            <a:spLocks noChangeArrowheads="1"/>
          </p:cNvSpPr>
          <p:nvPr/>
        </p:nvSpPr>
        <p:spPr bwMode="auto">
          <a:xfrm>
            <a:off x="6041704" y="5046952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4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8" name="Text Box 94"/>
          <p:cNvSpPr txBox="1">
            <a:spLocks noChangeArrowheads="1"/>
          </p:cNvSpPr>
          <p:nvPr/>
        </p:nvSpPr>
        <p:spPr bwMode="auto">
          <a:xfrm>
            <a:off x="6035354" y="5580352"/>
            <a:ext cx="3873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3200" b="1" dirty="0" smtClean="0">
                <a:solidFill>
                  <a:srgbClr val="0000FF"/>
                </a:solidFill>
                <a:latin typeface="Times New Roman" pitchFamily="18" charset="0"/>
              </a:rPr>
              <a:t>5</a:t>
            </a:r>
            <a:endParaRPr lang="en-US" altLang="en-US" sz="3200" b="1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9" name="Line 95"/>
          <p:cNvSpPr>
            <a:spLocks noChangeShapeType="1"/>
          </p:cNvSpPr>
          <p:nvPr/>
        </p:nvSpPr>
        <p:spPr bwMode="auto">
          <a:xfrm>
            <a:off x="5965504" y="5610514"/>
            <a:ext cx="53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5607032" y="5441723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và</a:t>
            </a:r>
            <a:endParaRPr lang="vi-VN" dirty="0"/>
          </a:p>
        </p:txBody>
      </p:sp>
      <p:sp>
        <p:nvSpPr>
          <p:cNvPr id="71" name="TextBox 70"/>
          <p:cNvSpPr txBox="1"/>
          <p:nvPr/>
        </p:nvSpPr>
        <p:spPr>
          <a:xfrm>
            <a:off x="4841622" y="5500738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;</a:t>
            </a:r>
            <a:endParaRPr lang="vi-VN" dirty="0"/>
          </a:p>
        </p:txBody>
      </p:sp>
      <p:sp>
        <p:nvSpPr>
          <p:cNvPr id="72" name="TextBox 71"/>
          <p:cNvSpPr txBox="1"/>
          <p:nvPr/>
        </p:nvSpPr>
        <p:spPr>
          <a:xfrm>
            <a:off x="632610" y="6194425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đ</a:t>
            </a:r>
            <a:r>
              <a:rPr lang="en-US" dirty="0" err="1" smtClean="0"/>
              <a:t>ược</a:t>
            </a:r>
            <a:r>
              <a:rPr lang="en-US" dirty="0" smtClean="0"/>
              <a:t> </a:t>
            </a:r>
            <a:endParaRPr lang="vi-VN" dirty="0"/>
          </a:p>
        </p:txBody>
      </p:sp>
      <p:grpSp>
        <p:nvGrpSpPr>
          <p:cNvPr id="73" name="Group 89"/>
          <p:cNvGrpSpPr>
            <a:grpSpLocks/>
          </p:cNvGrpSpPr>
          <p:nvPr/>
        </p:nvGrpSpPr>
        <p:grpSpPr bwMode="auto">
          <a:xfrm>
            <a:off x="1413668" y="5856217"/>
            <a:ext cx="601663" cy="1117601"/>
            <a:chOff x="1704" y="2432"/>
            <a:chExt cx="379" cy="704"/>
          </a:xfrm>
        </p:grpSpPr>
        <p:sp>
          <p:nvSpPr>
            <p:cNvPr id="74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5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60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6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7" name="Group 89"/>
          <p:cNvGrpSpPr>
            <a:grpSpLocks/>
          </p:cNvGrpSpPr>
          <p:nvPr/>
        </p:nvGrpSpPr>
        <p:grpSpPr bwMode="auto">
          <a:xfrm>
            <a:off x="2293737" y="5856217"/>
            <a:ext cx="601663" cy="1117601"/>
            <a:chOff x="1704" y="2432"/>
            <a:chExt cx="379" cy="704"/>
          </a:xfrm>
        </p:grpSpPr>
        <p:sp>
          <p:nvSpPr>
            <p:cNvPr id="78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45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79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60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80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1" name="Group 89"/>
          <p:cNvGrpSpPr>
            <a:grpSpLocks/>
          </p:cNvGrpSpPr>
          <p:nvPr/>
        </p:nvGrpSpPr>
        <p:grpSpPr bwMode="auto">
          <a:xfrm>
            <a:off x="3123331" y="5860979"/>
            <a:ext cx="601663" cy="1117601"/>
            <a:chOff x="1704" y="2432"/>
            <a:chExt cx="379" cy="704"/>
          </a:xfrm>
        </p:grpSpPr>
        <p:sp>
          <p:nvSpPr>
            <p:cNvPr id="82" name="Text Box 85"/>
            <p:cNvSpPr txBox="1">
              <a:spLocks noChangeArrowheads="1"/>
            </p:cNvSpPr>
            <p:nvPr/>
          </p:nvSpPr>
          <p:spPr bwMode="auto">
            <a:xfrm>
              <a:off x="1708" y="2432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48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83" name="Text Box 86"/>
            <p:cNvSpPr txBox="1">
              <a:spLocks noChangeArrowheads="1"/>
            </p:cNvSpPr>
            <p:nvPr/>
          </p:nvSpPr>
          <p:spPr bwMode="auto">
            <a:xfrm>
              <a:off x="1704" y="2768"/>
              <a:ext cx="375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0000FF"/>
                  </a:solidFill>
                  <a:latin typeface="Times New Roman" pitchFamily="18" charset="0"/>
                </a:rPr>
                <a:t>60</a:t>
              </a:r>
              <a:endParaRPr lang="en-US" altLang="en-US" sz="3200" b="1" dirty="0">
                <a:solidFill>
                  <a:srgbClr val="0000FF"/>
                </a:solidFill>
                <a:latin typeface="Times New Roman" pitchFamily="18" charset="0"/>
              </a:endParaRPr>
            </a:p>
          </p:txBody>
        </p:sp>
        <p:sp>
          <p:nvSpPr>
            <p:cNvPr id="84" name="Line 87"/>
            <p:cNvSpPr>
              <a:spLocks noChangeShapeType="1"/>
            </p:cNvSpPr>
            <p:nvPr/>
          </p:nvSpPr>
          <p:spPr bwMode="auto">
            <a:xfrm>
              <a:off x="1736" y="2787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5" name="TextBox 84"/>
          <p:cNvSpPr txBox="1"/>
          <p:nvPr/>
        </p:nvSpPr>
        <p:spPr>
          <a:xfrm>
            <a:off x="2909170" y="6235114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và</a:t>
            </a:r>
            <a:endParaRPr lang="vi-VN" dirty="0"/>
          </a:p>
        </p:txBody>
      </p:sp>
      <p:sp>
        <p:nvSpPr>
          <p:cNvPr id="86" name="TextBox 85"/>
          <p:cNvSpPr txBox="1"/>
          <p:nvPr/>
        </p:nvSpPr>
        <p:spPr>
          <a:xfrm>
            <a:off x="2038960" y="6255752"/>
            <a:ext cx="248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;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73772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2" grpId="0"/>
      <p:bldP spid="41" grpId="0"/>
      <p:bldP spid="42" grpId="0"/>
      <p:bldP spid="43" grpId="0"/>
      <p:bldP spid="44" grpId="0" animBg="1"/>
      <p:bldP spid="45" grpId="0"/>
      <p:bldP spid="54" grpId="0"/>
      <p:bldP spid="55" grpId="0"/>
      <p:bldP spid="56" grpId="0"/>
      <p:bldP spid="57" grpId="0" animBg="1"/>
      <p:bldP spid="58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</TotalTime>
  <Words>674</Words>
  <Application>Microsoft Office PowerPoint</Application>
  <PresentationFormat>On-screen Show (4:3)</PresentationFormat>
  <Paragraphs>285</Paragraphs>
  <Slides>13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computer</dc:creator>
  <cp:lastModifiedBy>QuangLong</cp:lastModifiedBy>
  <cp:revision>101</cp:revision>
  <dcterms:created xsi:type="dcterms:W3CDTF">2014-02-20T11:26:58Z</dcterms:created>
  <dcterms:modified xsi:type="dcterms:W3CDTF">2022-03-04T01:19:10Z</dcterms:modified>
</cp:coreProperties>
</file>