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49" r:id="rId2"/>
    <p:sldMasterId id="2147483774" r:id="rId3"/>
  </p:sldMasterIdLst>
  <p:sldIdLst>
    <p:sldId id="341" r:id="rId4"/>
    <p:sldId id="346" r:id="rId5"/>
    <p:sldId id="353" r:id="rId6"/>
    <p:sldId id="347" r:id="rId7"/>
    <p:sldId id="319" r:id="rId8"/>
    <p:sldId id="342" r:id="rId9"/>
    <p:sldId id="295" r:id="rId10"/>
    <p:sldId id="348" r:id="rId11"/>
    <p:sldId id="355" r:id="rId12"/>
    <p:sldId id="256" r:id="rId13"/>
    <p:sldId id="257" r:id="rId14"/>
    <p:sldId id="338" r:id="rId15"/>
    <p:sldId id="354" r:id="rId16"/>
    <p:sldId id="351" r:id="rId17"/>
    <p:sldId id="345" r:id="rId18"/>
    <p:sldId id="352" r:id="rId19"/>
    <p:sldId id="344" r:id="rId20"/>
    <p:sldId id="33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FF"/>
    <a:srgbClr val="FF66FF"/>
    <a:srgbClr val="CC0000"/>
    <a:srgbClr val="FF3300"/>
    <a:srgbClr val="00FFFF"/>
    <a:srgbClr val="D60093"/>
    <a:srgbClr val="FF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22" autoAdjust="0"/>
    <p:restoredTop sz="94673" autoAdjust="0"/>
  </p:normalViewPr>
  <p:slideViewPr>
    <p:cSldViewPr snapToGrid="0"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ED850-1E0C-4A22-A53C-57FCF33C046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5446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78416-A6CC-448D-B204-438F0770CE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938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0C95A-8C8E-4994-BB00-E29F045225E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971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947A3-4F74-4DF7-8787-C43F7A7CE4A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748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êu đề, Nội dung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2BA44-DC70-4E5B-B0D5-973844128EC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112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A87C-6DDD-4889-B920-18CCBFA8D58F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0B7F7-8F4E-4766-A005-FB137383C1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3741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B6D93-B656-4DB9-8AE7-0EB98039E25F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E3BE4-3D18-41F4-A2B8-9846AD57A30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992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0621-2682-4511-9CD0-0F799EC5D9A4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BDFC0-B30B-48A7-9CA3-D164AFA3F3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690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A428-0277-4CB9-8B38-AB51B67B70B6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4730A-4257-4000-B8F4-2B2B7E7950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0232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E6F7-52A3-4504-BECE-A4452CFD551F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32907-B18B-43B2-8B8F-27F4A1FFB0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6547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051B-0315-4B63-A7F5-5FBF811763C7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E922B-7DD0-4238-B9EF-B9CB152FE3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9190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00245-D6A8-4AAB-8137-03D90C67D6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4357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9B44-A5B8-4C01-9A9A-B97026F6CFCF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6832-5012-4928-B920-E1FAE6E001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9244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3F96E-4CF0-4F79-9E47-A94FFD7F289A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79FDA-3081-4CBA-97ED-867A8FF01A8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49882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A954-1222-4B4A-9A3A-D46BCBC74BF9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98528-8828-4CC2-9B2A-258AA31E9B6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192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5F92B-810A-4B5A-984C-67706E4917E9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B7FDC-2DA4-454D-979E-B3DA105090B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905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2BF5-B8BB-436A-B6A5-FA587CDEAEC1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3F290-E80B-4942-986C-E54C4554183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6461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0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4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51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7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1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2447D-FC4E-4008-BC6D-B35DAE0CE07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6372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54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07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33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78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BAC1A-693A-4041-B7B2-43CAF1987B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6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36FF7-2106-4775-A745-F25899920F5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566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1D2E6-098C-47EF-BE10-49BFC5BAF7C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364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CF51D-320D-4509-AE2C-C1CABD8E37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355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2D7F8-6D41-445E-BD1A-04E5EFEE54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037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AF6A2-FD0D-4305-B59E-2CC6A7CF3B9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350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868F555-647A-4CF1-9756-0DE9280B1059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35EEB-5A4C-4A13-94FD-97416A5F075B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B6C9EC60-C725-4589-992E-6A7670DDC29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4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2.png"/><Relationship Id="rId5" Type="http://schemas.microsoft.com/office/2007/relationships/media" Target="../media/media3.mp3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6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6.png"/><Relationship Id="rId5" Type="http://schemas.microsoft.com/office/2007/relationships/media" Target="../media/media3.mp3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25.png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38"/>
          <p:cNvSpPr>
            <a:spLocks noChangeArrowheads="1"/>
          </p:cNvSpPr>
          <p:nvPr/>
        </p:nvSpPr>
        <p:spPr bwMode="auto">
          <a:xfrm>
            <a:off x="3352800" y="11430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" name="AutoShape 146"/>
          <p:cNvSpPr>
            <a:spLocks noChangeArrowheads="1"/>
          </p:cNvSpPr>
          <p:nvPr/>
        </p:nvSpPr>
        <p:spPr bwMode="auto">
          <a:xfrm>
            <a:off x="5257800" y="9906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3200400" y="1809750"/>
            <a:ext cx="2438400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3077" name="Picture 10" descr="Dove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0015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Dove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82" y="472087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9160">
            <a:off x="-41275" y="-6350"/>
            <a:ext cx="171926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142">
            <a:off x="7578724" y="14288"/>
            <a:ext cx="1676401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52468">
            <a:off x="-129381" y="5415756"/>
            <a:ext cx="1684337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3096">
            <a:off x="7555706" y="5511007"/>
            <a:ext cx="16462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6705600" y="2266950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00"/>
              </a:solidFill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1676400" y="2266950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00"/>
              </a:solidFill>
            </a:endParaRPr>
          </a:p>
        </p:txBody>
      </p:sp>
      <p:pic>
        <p:nvPicPr>
          <p:cNvPr id="3085" name="Picture 15" descr="Dove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3392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858000" y="4572000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00"/>
              </a:solidFill>
            </a:endParaRP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1524000" y="4648200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00"/>
              </a:solidFill>
            </a:endParaRPr>
          </a:p>
        </p:txBody>
      </p:sp>
      <p:sp>
        <p:nvSpPr>
          <p:cNvPr id="3089" name="WordArt 122"/>
          <p:cNvSpPr>
            <a:spLocks noChangeArrowheads="1" noChangeShapeType="1" noTextEdit="1"/>
          </p:cNvSpPr>
          <p:nvPr/>
        </p:nvSpPr>
        <p:spPr bwMode="auto">
          <a:xfrm>
            <a:off x="1447800" y="2971800"/>
            <a:ext cx="6248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vi-V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81983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555261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90516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00328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29" y="354545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38688" y="3569660"/>
            <a:ext cx="703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x:   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+ 9,68 = 9,68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04749" y="467847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04749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829507" y="4755123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    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829507" y="5402569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000" i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9,68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4601922" y="467847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4826679" y="4755123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826679" y="5402569"/>
            <a:ext cx="34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  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96,8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50514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96627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41286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283005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81983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555261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90516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00328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29" y="354545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4605F6AC-8356-4661-B6A4-309609CF4CCF}"/>
                  </a:ext>
                </a:extLst>
              </p:cNvPr>
              <p:cNvSpPr txBox="1"/>
              <p:nvPr/>
            </p:nvSpPr>
            <p:spPr>
              <a:xfrm>
                <a:off x="1038688" y="3569660"/>
                <a:ext cx="727580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Không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thực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hiện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phép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tính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,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nêu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dự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đoán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kết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quả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</a:t>
                </a:r>
                <a:r>
                  <a:rPr lang="en-US" sz="2000" dirty="0" err="1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tìm</a:t>
                </a:r>
                <a:r>
                  <a:rPr lang="en-US" sz="2000" dirty="0">
                    <a:solidFill>
                      <a:srgbClr val="FFFF00"/>
                    </a:solidFill>
                    <a:latin typeface="Calibri" panose="020F0502020204030204"/>
                    <a:cs typeface="+mn-cs"/>
                  </a:rPr>
                  <a:t> x:</a:t>
                </a:r>
                <a:r>
                  <a:rPr lang="en-US" sz="2000" dirty="0">
                    <a:solidFill>
                      <a:prstClr val="white"/>
                    </a:solidFill>
                    <a:latin typeface="Calibri" panose="020F0502020204030204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prstClr val="white"/>
                            </a:solidFill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white"/>
                    </a:solidFill>
                    <a:latin typeface="Calibri" panose="020F0502020204030204"/>
                    <a:cs typeface="+mn-cs"/>
                  </a:rPr>
                  <a:t> + </a:t>
                </a:r>
                <a:r>
                  <a:rPr lang="en-US" sz="20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88" y="3569660"/>
                <a:ext cx="7275805" cy="529504"/>
              </a:xfrm>
              <a:prstGeom prst="rect">
                <a:avLst/>
              </a:prstGeom>
              <a:blipFill>
                <a:blip r:embed="rId11"/>
                <a:stretch>
                  <a:fillRect l="-838" b="-9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4601922" y="468268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04749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4826679" y="4759338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15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= 0 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829507" y="5402569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x = 1 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467847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xmlns="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829507" y="4715366"/>
                <a:ext cx="3487814" cy="442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500" dirty="0">
                    <a:solidFill>
                      <a:srgbClr val="FFC000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1600" dirty="0">
                    <a:solidFill>
                      <a:prstClr val="white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600" dirty="0">
                  <a:solidFill>
                    <a:prstClr val="white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07" y="4715366"/>
                <a:ext cx="3487814" cy="442044"/>
              </a:xfrm>
              <a:prstGeom prst="rect">
                <a:avLst/>
              </a:prstGeom>
              <a:blipFill>
                <a:blip r:embed="rId12"/>
                <a:stretch>
                  <a:fillRect l="-524" b="-69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xmlns="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4826679" y="5336309"/>
                <a:ext cx="3487814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500" dirty="0">
                    <a:solidFill>
                      <a:srgbClr val="FFC000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1500" dirty="0">
                    <a:solidFill>
                      <a:prstClr val="white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5336309"/>
                <a:ext cx="3487814" cy="485774"/>
              </a:xfrm>
              <a:prstGeom prst="rect">
                <a:avLst/>
              </a:prstGeom>
              <a:blipFill>
                <a:blip r:embed="rId13"/>
                <a:stretch>
                  <a:fillRect l="-524" b="-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44001" y="150514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44001" y="196627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52179" y="241286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52179" y="283005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25" name="Text Box 13"/>
          <p:cNvSpPr txBox="1">
            <a:spLocks noChangeArrowheads="1"/>
          </p:cNvSpPr>
          <p:nvPr/>
        </p:nvSpPr>
        <p:spPr bwMode="auto">
          <a:xfrm>
            <a:off x="5365750" y="2786063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u="sng"/>
              <a:t>Bài giải:</a:t>
            </a:r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3578225" y="3365500"/>
            <a:ext cx="542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/>
              <a:t>Trong</a:t>
            </a:r>
            <a:r>
              <a:rPr lang="en-US" altLang="vi-VN" sz="2800" dirty="0"/>
              <a:t> 1 </a:t>
            </a:r>
            <a:r>
              <a:rPr lang="en-US" altLang="vi-VN" sz="2800" dirty="0" err="1"/>
              <a:t>giờ</a:t>
            </a:r>
            <a:r>
              <a:rPr lang="en-US" altLang="vi-VN" sz="2800" dirty="0"/>
              <a:t> </a:t>
            </a:r>
            <a:r>
              <a:rPr lang="en-US" altLang="vi-VN" sz="2800" dirty="0" err="1"/>
              <a:t>hai</a:t>
            </a:r>
            <a:r>
              <a:rPr lang="en-US" altLang="vi-VN" sz="2800" dirty="0"/>
              <a:t> </a:t>
            </a:r>
            <a:r>
              <a:rPr lang="en-US" altLang="vi-VN" sz="2800" dirty="0" err="1"/>
              <a:t>vòi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chảy</a:t>
            </a:r>
            <a:r>
              <a:rPr lang="en-US" altLang="vi-VN" sz="2800" dirty="0"/>
              <a:t> </a:t>
            </a:r>
            <a:r>
              <a:rPr lang="en-US" altLang="vi-VN" sz="2800" dirty="0" err="1"/>
              <a:t>được</a:t>
            </a:r>
            <a:r>
              <a:rPr lang="en-US" altLang="vi-VN" sz="2800" dirty="0"/>
              <a:t> </a:t>
            </a:r>
            <a:r>
              <a:rPr lang="en-US" altLang="vi-VN" sz="2800" dirty="0" err="1"/>
              <a:t>là</a:t>
            </a:r>
            <a:r>
              <a:rPr lang="en-US" altLang="vi-VN" sz="2800" dirty="0"/>
              <a:t>: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4727143" y="5692775"/>
            <a:ext cx="3469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/>
              <a:t>Đáp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số</a:t>
            </a:r>
            <a:r>
              <a:rPr lang="en-US" altLang="vi-VN" sz="2400" dirty="0"/>
              <a:t>: 50% </a:t>
            </a:r>
            <a:r>
              <a:rPr lang="en-US" altLang="vi-VN" sz="2400" dirty="0" err="1"/>
              <a:t>thể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tích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bể</a:t>
            </a:r>
            <a:endParaRPr lang="en-US" altLang="vi-VN" sz="2400" dirty="0"/>
          </a:p>
        </p:txBody>
      </p:sp>
      <p:grpSp>
        <p:nvGrpSpPr>
          <p:cNvPr id="243796" name="Group 84"/>
          <p:cNvGrpSpPr>
            <a:grpSpLocks/>
          </p:cNvGrpSpPr>
          <p:nvPr/>
        </p:nvGrpSpPr>
        <p:grpSpPr bwMode="auto">
          <a:xfrm>
            <a:off x="133350" y="277812"/>
            <a:ext cx="8863013" cy="1997075"/>
            <a:chOff x="84" y="175"/>
            <a:chExt cx="5583" cy="1258"/>
          </a:xfrm>
        </p:grpSpPr>
        <p:sp>
          <p:nvSpPr>
            <p:cNvPr id="10258" name="Text Box 2"/>
            <p:cNvSpPr txBox="1">
              <a:spLocks noChangeArrowheads="1"/>
            </p:cNvSpPr>
            <p:nvPr/>
          </p:nvSpPr>
          <p:spPr bwMode="auto">
            <a:xfrm>
              <a:off x="84" y="175"/>
              <a:ext cx="5583" cy="1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2600" b="1" u="sng" dirty="0" err="1"/>
                <a:t>Bài</a:t>
              </a:r>
              <a:r>
                <a:rPr lang="en-US" altLang="vi-VN" sz="2600" b="1" u="sng" dirty="0"/>
                <a:t> 4.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Vòi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nước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thứ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nhất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mỗi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giờ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chảy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được</a:t>
              </a:r>
              <a:r>
                <a:rPr lang="en-US" altLang="vi-VN" sz="2600" dirty="0"/>
                <a:t>       </a:t>
              </a:r>
              <a:r>
                <a:rPr lang="en-US" altLang="vi-VN" sz="2600" dirty="0" err="1"/>
                <a:t>thể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tích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của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bể</a:t>
              </a:r>
              <a:r>
                <a:rPr lang="en-US" altLang="vi-VN" sz="2600" dirty="0"/>
                <a:t>, </a:t>
              </a:r>
              <a:r>
                <a:rPr lang="en-US" altLang="vi-VN" sz="2600" dirty="0" err="1"/>
                <a:t>vòi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nước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thứ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hai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mỗi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giờ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chảy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được</a:t>
              </a:r>
              <a:r>
                <a:rPr lang="en-US" altLang="vi-VN" sz="2600" dirty="0"/>
                <a:t>      </a:t>
              </a:r>
              <a:r>
                <a:rPr lang="en-US" altLang="vi-VN" sz="2600" dirty="0" err="1"/>
                <a:t>thể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tích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của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bể</a:t>
              </a:r>
              <a:r>
                <a:rPr lang="en-US" altLang="vi-VN" sz="2600" dirty="0"/>
                <a:t>. </a:t>
              </a:r>
              <a:r>
                <a:rPr lang="en-US" altLang="vi-VN" sz="2600" dirty="0" err="1"/>
                <a:t>Hỏi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khi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cả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hai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vòi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nước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cùng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chảy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vào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bể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trong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một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giờ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thì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được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bao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nhiêu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phần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trăm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thể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tích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của</a:t>
              </a:r>
              <a:r>
                <a:rPr lang="en-US" altLang="vi-VN" sz="2600" dirty="0"/>
                <a:t> </a:t>
              </a:r>
              <a:r>
                <a:rPr lang="en-US" altLang="vi-VN" sz="2600" dirty="0" err="1"/>
                <a:t>bể</a:t>
              </a:r>
              <a:r>
                <a:rPr lang="en-US" altLang="vi-VN" sz="2600" dirty="0"/>
                <a:t> ?</a:t>
              </a:r>
            </a:p>
          </p:txBody>
        </p:sp>
        <p:graphicFrame>
          <p:nvGraphicFramePr>
            <p:cNvPr id="10259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094148"/>
                </p:ext>
              </p:extLst>
            </p:nvPr>
          </p:nvGraphicFramePr>
          <p:xfrm>
            <a:off x="4506" y="175"/>
            <a:ext cx="218" cy="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2" name="Equation" r:id="rId3" imgW="139639" imgH="393529" progId="Equation.DSMT4">
                    <p:embed/>
                  </p:oleObj>
                </mc:Choice>
                <mc:Fallback>
                  <p:oleObj name="Equation" r:id="rId3" imgW="139639" imgH="393529" progId="Equation.DSMT4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6" y="175"/>
                          <a:ext cx="218" cy="4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0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099690"/>
                </p:ext>
              </p:extLst>
            </p:nvPr>
          </p:nvGraphicFramePr>
          <p:xfrm>
            <a:off x="4615" y="465"/>
            <a:ext cx="228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3" name="Equation" r:id="rId5" imgW="203112" imgH="393529" progId="Equation.DSMT4">
                    <p:embed/>
                  </p:oleObj>
                </mc:Choice>
                <mc:Fallback>
                  <p:oleObj name="Equation" r:id="rId5" imgW="203112" imgH="393529" progId="Equation.DSMT4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" y="465"/>
                          <a:ext cx="228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3797" name="Group 85"/>
          <p:cNvGrpSpPr>
            <a:grpSpLocks/>
          </p:cNvGrpSpPr>
          <p:nvPr/>
        </p:nvGrpSpPr>
        <p:grpSpPr bwMode="auto">
          <a:xfrm>
            <a:off x="0" y="2700338"/>
            <a:ext cx="3648075" cy="3808412"/>
            <a:chOff x="0" y="1701"/>
            <a:chExt cx="2298" cy="2399"/>
          </a:xfrm>
        </p:grpSpPr>
        <p:sp>
          <p:nvSpPr>
            <p:cNvPr id="10255" name="Text Box 43"/>
            <p:cNvSpPr txBox="1">
              <a:spLocks noChangeArrowheads="1"/>
            </p:cNvSpPr>
            <p:nvPr/>
          </p:nvSpPr>
          <p:spPr bwMode="auto">
            <a:xfrm>
              <a:off x="0" y="1701"/>
              <a:ext cx="2298" cy="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2800" i="1" u="sng" dirty="0" err="1">
                  <a:latin typeface="Times New Roman" panose="02020603050405020304" pitchFamily="18" charset="0"/>
                </a:rPr>
                <a:t>Tóm</a:t>
              </a:r>
              <a:r>
                <a:rPr lang="en-US" altLang="vi-VN" sz="2800" i="1" u="sng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i="1" u="sng" dirty="0" err="1">
                  <a:latin typeface="Times New Roman" panose="02020603050405020304" pitchFamily="18" charset="0"/>
                </a:rPr>
                <a:t>tắt</a:t>
              </a:r>
              <a:r>
                <a:rPr lang="en-US" altLang="vi-VN" sz="2800" i="1" u="sng" dirty="0">
                  <a:latin typeface="Times New Roman" panose="02020603050405020304" pitchFamily="18" charset="0"/>
                </a:rPr>
                <a:t>:</a:t>
              </a:r>
              <a:endParaRPr lang="en-US" altLang="vi-VN" sz="2800" dirty="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vi-VN" sz="2800" dirty="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800" dirty="0" err="1">
                  <a:latin typeface="Times New Roman" panose="02020603050405020304" pitchFamily="18" charset="0"/>
                </a:rPr>
                <a:t>Vòi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1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mỗi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giờ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:    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thể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tích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bể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2800" dirty="0" err="1">
                  <a:latin typeface="Times New Roman" panose="02020603050405020304" pitchFamily="18" charset="0"/>
                </a:rPr>
                <a:t>Vòi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2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mỗi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giờ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:     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thể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tích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bể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800" dirty="0" err="1">
                  <a:latin typeface="Times New Roman" panose="02020603050405020304" pitchFamily="18" charset="0"/>
                </a:rPr>
                <a:t>Cả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hai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vòi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một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giờ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:...%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thể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tích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latin typeface="Times New Roman" panose="02020603050405020304" pitchFamily="18" charset="0"/>
                </a:rPr>
                <a:t>bể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?</a:t>
              </a:r>
            </a:p>
          </p:txBody>
        </p:sp>
        <p:graphicFrame>
          <p:nvGraphicFramePr>
            <p:cNvPr id="10256" name="Object 67"/>
            <p:cNvGraphicFramePr>
              <a:graphicFrameLocks noChangeAspect="1"/>
            </p:cNvGraphicFramePr>
            <p:nvPr/>
          </p:nvGraphicFramePr>
          <p:xfrm>
            <a:off x="1404" y="2295"/>
            <a:ext cx="20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4" name="Equation" r:id="rId7" imgW="139639" imgH="393529" progId="Equation.DSMT4">
                    <p:embed/>
                  </p:oleObj>
                </mc:Choice>
                <mc:Fallback>
                  <p:oleObj name="Equation" r:id="rId7" imgW="139639" imgH="393529" progId="Equation.DSMT4">
                    <p:embed/>
                    <p:pic>
                      <p:nvPicPr>
                        <p:cNvPr id="0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" y="2295"/>
                          <a:ext cx="200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7" name="Object 68"/>
            <p:cNvGraphicFramePr>
              <a:graphicFrameLocks noChangeAspect="1"/>
            </p:cNvGraphicFramePr>
            <p:nvPr/>
          </p:nvGraphicFramePr>
          <p:xfrm>
            <a:off x="1380" y="2859"/>
            <a:ext cx="26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5" name="Equation" r:id="rId9" imgW="203112" imgH="393529" progId="Equation.DSMT4">
                    <p:embed/>
                  </p:oleObj>
                </mc:Choice>
                <mc:Fallback>
                  <p:oleObj name="Equation" r:id="rId9" imgW="203112" imgH="393529" progId="Equation.DSMT4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0" y="2859"/>
                          <a:ext cx="264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3783" name="Line 71"/>
          <p:cNvSpPr>
            <a:spLocks noChangeShapeType="1"/>
          </p:cNvSpPr>
          <p:nvPr/>
        </p:nvSpPr>
        <p:spPr bwMode="auto">
          <a:xfrm flipH="1">
            <a:off x="3489325" y="3022600"/>
            <a:ext cx="12700" cy="383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graphicFrame>
        <p:nvGraphicFramePr>
          <p:cNvPr id="10248" name="Object 75"/>
          <p:cNvGraphicFramePr>
            <a:graphicFrameLocks noChangeAspect="1"/>
          </p:cNvGraphicFramePr>
          <p:nvPr/>
        </p:nvGraphicFramePr>
        <p:xfrm>
          <a:off x="3429000" y="1803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11" imgW="435285" imgH="677109" progId="Equation.DSMT4">
                  <p:embed/>
                </p:oleObj>
              </mc:Choice>
              <mc:Fallback>
                <p:oleObj name="Equation" r:id="rId11" imgW="435285" imgH="677109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034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76"/>
          <p:cNvGraphicFramePr>
            <a:graphicFrameLocks noChangeAspect="1"/>
          </p:cNvGraphicFramePr>
          <p:nvPr/>
        </p:nvGraphicFramePr>
        <p:xfrm>
          <a:off x="3429000" y="1803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13" imgW="435285" imgH="677109" progId="Equation.DSMT4">
                  <p:embed/>
                </p:oleObj>
              </mc:Choice>
              <mc:Fallback>
                <p:oleObj name="Equation" r:id="rId13" imgW="435285" imgH="677109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034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90" name="Text Box 78"/>
          <p:cNvSpPr txBox="1">
            <a:spLocks noChangeArrowheads="1"/>
          </p:cNvSpPr>
          <p:nvPr/>
        </p:nvSpPr>
        <p:spPr bwMode="auto">
          <a:xfrm>
            <a:off x="6349999" y="4056137"/>
            <a:ext cx="195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/>
              <a:t>(</a:t>
            </a:r>
            <a:r>
              <a:rPr lang="en-US" altLang="vi-VN" sz="2400" dirty="0" err="1"/>
              <a:t>thể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tích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bể</a:t>
            </a:r>
            <a:r>
              <a:rPr lang="en-US" altLang="vi-VN" sz="2400" dirty="0"/>
              <a:t>)</a:t>
            </a:r>
          </a:p>
        </p:txBody>
      </p:sp>
      <p:sp>
        <p:nvSpPr>
          <p:cNvPr id="243793" name="Text Box 81"/>
          <p:cNvSpPr txBox="1">
            <a:spLocks noChangeArrowheads="1"/>
          </p:cNvSpPr>
          <p:nvPr/>
        </p:nvSpPr>
        <p:spPr bwMode="auto">
          <a:xfrm>
            <a:off x="6000750" y="4916785"/>
            <a:ext cx="104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/>
              <a:t>50%</a:t>
            </a:r>
          </a:p>
        </p:txBody>
      </p:sp>
      <p:sp>
        <p:nvSpPr>
          <p:cNvPr id="243798" name="Text Box 86"/>
          <p:cNvSpPr txBox="1">
            <a:spLocks noChangeArrowheads="1"/>
          </p:cNvSpPr>
          <p:nvPr/>
        </p:nvSpPr>
        <p:spPr bwMode="auto">
          <a:xfrm>
            <a:off x="6700837" y="4874456"/>
            <a:ext cx="195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/>
              <a:t>(</a:t>
            </a:r>
            <a:r>
              <a:rPr lang="en-US" altLang="vi-VN" sz="2400" dirty="0" err="1"/>
              <a:t>thể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tích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bể</a:t>
            </a:r>
            <a:r>
              <a:rPr lang="en-US" altLang="vi-VN" sz="2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45000" y="3932163"/>
                <a:ext cx="3863680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0" y="3932163"/>
                <a:ext cx="3863680" cy="711349"/>
              </a:xfrm>
              <a:prstGeom prst="rect">
                <a:avLst/>
              </a:prstGeom>
              <a:blipFill>
                <a:blip r:embed="rId14"/>
                <a:stretch>
                  <a:fillRect t="-2564" b="-17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65750" y="4799925"/>
                <a:ext cx="766618" cy="6953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750" y="4799925"/>
                <a:ext cx="766618" cy="695383"/>
              </a:xfrm>
              <a:prstGeom prst="rect">
                <a:avLst/>
              </a:prstGeom>
              <a:blipFill>
                <a:blip r:embed="rId15"/>
                <a:stretch>
                  <a:fillRect t="-5263"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4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43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43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43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24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4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4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4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5" grpId="0"/>
      <p:bldP spid="243726" grpId="0"/>
      <p:bldP spid="243727" grpId="0"/>
      <p:bldP spid="243790" grpId="0"/>
      <p:bldP spid="243793" grpId="0"/>
      <p:bldP spid="243798" grpId="0"/>
      <p:bldP spid="2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4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674255"/>
            <a:ext cx="665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D1F76FE-62BE-4BF0-B56F-27EBD534A5AB}"/>
              </a:ext>
            </a:extLst>
          </p:cNvPr>
          <p:cNvSpPr txBox="1"/>
          <p:nvPr/>
        </p:nvSpPr>
        <p:spPr>
          <a:xfrm>
            <a:off x="844549" y="2899582"/>
            <a:ext cx="39160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6 978 + 3 254  = </a:t>
            </a:r>
            <a:endParaRPr lang="vi-V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65FF31C-2D34-4FF3-AA23-C9001F181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99581"/>
            <a:ext cx="2098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10 232</a:t>
            </a:r>
            <a:endParaRPr lang="vi-VN" alt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F99FACC-CCA4-4652-903A-7B1353B84E2E}"/>
              </a:ext>
            </a:extLst>
          </p:cNvPr>
          <p:cNvSpPr txBox="1"/>
          <p:nvPr/>
        </p:nvSpPr>
        <p:spPr>
          <a:xfrm>
            <a:off x="844549" y="2253250"/>
            <a:ext cx="232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5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49319"/>
              </p:ext>
            </p:extLst>
          </p:nvPr>
        </p:nvGraphicFramePr>
        <p:xfrm>
          <a:off x="1391477" y="1488785"/>
          <a:ext cx="5216402" cy="993913"/>
        </p:xfrm>
        <a:graphic>
          <a:graphicData uri="http://schemas.openxmlformats.org/drawingml/2006/table">
            <a:tbl>
              <a:tblPr firstRow="1" firstCol="1" bandRow="1"/>
              <a:tblGrid>
                <a:gridCol w="5216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391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 t="-3049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Hộp Văn bản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91477" y="2114141"/>
            <a:ext cx="5216402" cy="1503040"/>
          </a:xfrm>
          <a:prstGeom prst="rect">
            <a:avLst/>
          </a:prstGeom>
          <a:blipFill>
            <a:blip r:embed="rId4"/>
            <a:stretch>
              <a:fillRect l="-2921" b="-4878"/>
            </a:stretch>
          </a:blipFill>
        </p:spPr>
        <p:txBody>
          <a:bodyPr/>
          <a:lstStyle/>
          <a:p>
            <a:pPr>
              <a:defRPr/>
            </a:pPr>
            <a:r>
              <a:rPr lang="vi-VN">
                <a:noFill/>
              </a:rPr>
              <a:t> </a:t>
            </a:r>
          </a:p>
        </p:txBody>
      </p:sp>
      <p:sp>
        <p:nvSpPr>
          <p:cNvPr id="14" name="Hộp Văn bản 13"/>
          <p:cNvSpPr txBox="1">
            <a:spLocks noChangeArrowheads="1"/>
          </p:cNvSpPr>
          <p:nvPr/>
        </p:nvSpPr>
        <p:spPr bwMode="auto">
          <a:xfrm>
            <a:off x="764742" y="867938"/>
            <a:ext cx="82684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giá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trị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biểu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bằng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thuận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tiện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vi-VN" altLang="vi-VN" b="1" dirty="0">
              <a:solidFill>
                <a:srgbClr val="0000FF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5128" y="206510"/>
            <a:ext cx="665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196572"/>
            <a:ext cx="9144000" cy="7054572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rgbClr val="FF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8"/>
          <p:cNvSpPr txBox="1">
            <a:spLocks noChangeArrowheads="1"/>
          </p:cNvSpPr>
          <p:nvPr/>
        </p:nvSpPr>
        <p:spPr bwMode="auto">
          <a:xfrm>
            <a:off x="1097756" y="2278340"/>
            <a:ext cx="8269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0000FF"/>
                </a:solidFill>
                <a:latin typeface="+mj-lt"/>
                <a:cs typeface="Calibri" panose="020F0502020204030204" pitchFamily="34" charset="0"/>
              </a:rPr>
              <a:t>= (26,67+ 73,33) + (13,92 + 86,08)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0000FF"/>
                </a:solidFill>
                <a:latin typeface="+mj-lt"/>
                <a:cs typeface="Calibri" panose="020F0502020204030204" pitchFamily="34" charset="0"/>
              </a:rPr>
              <a:t>= 100 + 100  = 200</a:t>
            </a:r>
            <a:endParaRPr lang="vi-VN" altLang="vi-VN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5128" y="206510"/>
            <a:ext cx="447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8580" y="1563657"/>
                <a:ext cx="6474691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𝟐𝟔𝟔𝟕</m:t>
                        </m:r>
                      </m:num>
                      <m:den>
                        <m:r>
                          <a:rPr lang="vi-VN" sz="2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0000FF"/>
                    </a:solidFill>
                    <a:latin typeface="+mj-lt"/>
                  </a:rPr>
                  <a:t> + 13,92 + 73,33 + 86,08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80" y="1563657"/>
                <a:ext cx="6474691" cy="714683"/>
              </a:xfrm>
              <a:prstGeom prst="rect">
                <a:avLst/>
              </a:prstGeom>
              <a:blipFill>
                <a:blip r:embed="rId2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6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641475"/>
            <a:ext cx="9144000" cy="5207000"/>
          </a:xfrm>
          <a:prstGeom prst="rect">
            <a:avLst/>
          </a:prstGeom>
          <a:gradFill rotWithShape="1">
            <a:gsLst>
              <a:gs pos="0">
                <a:srgbClr val="68FCB6"/>
              </a:gs>
              <a:gs pos="100000">
                <a:srgbClr val="FAFEC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9700" y="3811588"/>
            <a:ext cx="87979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vi-VN" b="1" i="1">
                <a:solidFill>
                  <a:srgbClr val="000000"/>
                </a:solidFill>
              </a:rPr>
              <a:t>Phép cộng các số tự nhiên, phân số, số thập phân đều có các tính chất sau:</a:t>
            </a:r>
            <a:br>
              <a:rPr lang="en-US" altLang="vi-VN" b="1" i="1">
                <a:solidFill>
                  <a:srgbClr val="000000"/>
                </a:solidFill>
              </a:rPr>
            </a:br>
            <a:r>
              <a:rPr lang="en-US" altLang="vi-VN" b="1" i="1">
                <a:solidFill>
                  <a:srgbClr val="000000"/>
                </a:solidFill>
              </a:rPr>
              <a:t>- Tính chất giao hoán: a + b = b + a</a:t>
            </a:r>
            <a:br>
              <a:rPr lang="en-US" altLang="vi-VN" b="1" i="1">
                <a:solidFill>
                  <a:srgbClr val="000000"/>
                </a:solidFill>
              </a:rPr>
            </a:br>
            <a:r>
              <a:rPr lang="en-US" altLang="vi-VN" b="1" i="1">
                <a:solidFill>
                  <a:srgbClr val="000000"/>
                </a:solidFill>
              </a:rPr>
              <a:t>-  Tính chất kết hợp: (a + b) + c = a + (b +c)</a:t>
            </a:r>
            <a:br>
              <a:rPr lang="en-US" altLang="vi-VN" b="1" i="1">
                <a:solidFill>
                  <a:srgbClr val="000000"/>
                </a:solidFill>
              </a:rPr>
            </a:br>
            <a:r>
              <a:rPr lang="en-US" altLang="vi-VN" b="1" i="1">
                <a:solidFill>
                  <a:srgbClr val="000000"/>
                </a:solidFill>
              </a:rPr>
              <a:t>-  Cộng với 0:</a:t>
            </a:r>
            <a:r>
              <a:rPr lang="en-US" altLang="vi-VN" b="1">
                <a:solidFill>
                  <a:srgbClr val="000000"/>
                </a:solidFill>
              </a:rPr>
              <a:t>               a + 0 = 0 + a</a:t>
            </a:r>
            <a:endParaRPr lang="en-US" altLang="vi-VN" sz="3600" b="1">
              <a:solidFill>
                <a:srgbClr val="000000"/>
              </a:solidFill>
            </a:endParaRPr>
          </a:p>
        </p:txBody>
      </p:sp>
      <p:graphicFrame>
        <p:nvGraphicFramePr>
          <p:cNvPr id="292868" name="Group 4"/>
          <p:cNvGraphicFramePr>
            <a:graphicFrameLocks noGrp="1"/>
          </p:cNvGraphicFramePr>
          <p:nvPr/>
        </p:nvGraphicFramePr>
        <p:xfrm>
          <a:off x="2905125" y="1695450"/>
          <a:ext cx="1546225" cy="517602"/>
        </p:xfrm>
        <a:graphic>
          <a:graphicData uri="http://schemas.openxmlformats.org/drawingml/2006/table">
            <a:tbl>
              <a:tblPr/>
              <a:tblGrid>
                <a:gridCol w="1546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</a:p>
                  </a:txBody>
                  <a:tcPr marT="45441" marB="4544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233488" y="2403475"/>
            <a:ext cx="4354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a +  b        =         c</a:t>
            </a:r>
          </a:p>
        </p:txBody>
      </p:sp>
      <p:sp>
        <p:nvSpPr>
          <p:cNvPr id="15371" name="AutoShape 11"/>
          <p:cNvSpPr>
            <a:spLocks/>
          </p:cNvSpPr>
          <p:nvPr/>
        </p:nvSpPr>
        <p:spPr bwMode="auto">
          <a:xfrm rot="-5400000">
            <a:off x="2346325" y="1946276"/>
            <a:ext cx="174625" cy="1060450"/>
          </a:xfrm>
          <a:prstGeom prst="rightBrace">
            <a:avLst>
              <a:gd name="adj1" fmla="val 50606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15372" name="AutoShape 12"/>
          <p:cNvSpPr>
            <a:spLocks/>
          </p:cNvSpPr>
          <p:nvPr/>
        </p:nvSpPr>
        <p:spPr bwMode="auto">
          <a:xfrm rot="-5400000">
            <a:off x="5274469" y="2282031"/>
            <a:ext cx="101600" cy="534988"/>
          </a:xfrm>
          <a:prstGeom prst="rightBrace">
            <a:avLst>
              <a:gd name="adj1" fmla="val 4388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2416175" y="1890713"/>
            <a:ext cx="492125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2420938" y="1889125"/>
            <a:ext cx="4762" cy="4794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5332413" y="1939925"/>
            <a:ext cx="0" cy="5143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 flipV="1">
            <a:off x="2062163" y="2928938"/>
            <a:ext cx="7937" cy="3444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2897188" y="2951163"/>
            <a:ext cx="1587" cy="3381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292882" name="Group 18"/>
          <p:cNvGraphicFramePr>
            <a:graphicFrameLocks noGrp="1"/>
          </p:cNvGraphicFramePr>
          <p:nvPr/>
        </p:nvGraphicFramePr>
        <p:xfrm>
          <a:off x="1631950" y="3297238"/>
          <a:ext cx="1633538" cy="517602"/>
        </p:xfrm>
        <a:graphic>
          <a:graphicData uri="http://schemas.openxmlformats.org/drawingml/2006/table">
            <a:tbl>
              <a:tblPr/>
              <a:tblGrid>
                <a:gridCol w="1633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hạng</a:t>
                      </a:r>
                    </a:p>
                  </a:txBody>
                  <a:tcPr marT="45441" marB="4544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384" name="Line 24"/>
          <p:cNvSpPr>
            <a:spLocks noChangeShapeType="1"/>
          </p:cNvSpPr>
          <p:nvPr/>
        </p:nvSpPr>
        <p:spPr bwMode="auto">
          <a:xfrm flipH="1" flipV="1">
            <a:off x="4433888" y="1931988"/>
            <a:ext cx="898525" cy="47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2800350" y="1009650"/>
            <a:ext cx="3895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</a:rPr>
              <a:t>Phép cộng</a:t>
            </a:r>
          </a:p>
        </p:txBody>
      </p:sp>
      <p:sp>
        <p:nvSpPr>
          <p:cNvPr id="15386" name="Rectangle 258"/>
          <p:cNvSpPr>
            <a:spLocks noChangeArrowheads="1"/>
          </p:cNvSpPr>
          <p:nvPr/>
        </p:nvSpPr>
        <p:spPr bwMode="auto">
          <a:xfrm>
            <a:off x="620713" y="-17463"/>
            <a:ext cx="7694612" cy="9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500" b="1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vi-VN" sz="35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vi-VN" sz="35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vi-VN" sz="3500" b="1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med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ẢnhSỐ.net ~ Bạn hãy click vào đây để thay đổi kích cỡ ản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78050FB9F484BAE8E8262A9851A74CA"/>
          <p:cNvPicPr>
            <a:picLocks noChangeAspect="1" noChangeArrowheads="1" noCrop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350" y="228600"/>
            <a:ext cx="2012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7366000" y="228600"/>
            <a:ext cx="1676400" cy="16002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1718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Đoàn kết  - Chăm ngoan - Học giỏi -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8001000" y="762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mtClean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  <a:endParaRPr lang="en-US" altLang="vi-VN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1555750" y="2100263"/>
            <a:ext cx="6346825" cy="20193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0"/>
          <p:cNvSpPr>
            <a:spLocks noChangeArrowheads="1"/>
          </p:cNvSpPr>
          <p:nvPr/>
        </p:nvSpPr>
        <p:spPr bwMode="auto">
          <a:xfrm>
            <a:off x="296863" y="337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099" name="Text Box 201"/>
          <p:cNvSpPr txBox="1">
            <a:spLocks noChangeArrowheads="1"/>
          </p:cNvSpPr>
          <p:nvPr/>
        </p:nvSpPr>
        <p:spPr bwMode="auto">
          <a:xfrm>
            <a:off x="890588" y="51990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4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Rectangle 202"/>
          <p:cNvSpPr>
            <a:spLocks noChangeArrowheads="1"/>
          </p:cNvSpPr>
          <p:nvPr/>
        </p:nvSpPr>
        <p:spPr bwMode="auto">
          <a:xfrm>
            <a:off x="296863" y="337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101" name="Rectangle 203"/>
          <p:cNvSpPr>
            <a:spLocks noChangeArrowheads="1"/>
          </p:cNvSpPr>
          <p:nvPr/>
        </p:nvSpPr>
        <p:spPr bwMode="auto">
          <a:xfrm>
            <a:off x="296863" y="337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102" name="Rectangle 204"/>
          <p:cNvSpPr>
            <a:spLocks noChangeArrowheads="1"/>
          </p:cNvSpPr>
          <p:nvPr/>
        </p:nvSpPr>
        <p:spPr bwMode="auto">
          <a:xfrm>
            <a:off x="296863" y="13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103" name="Rectangle 205"/>
          <p:cNvSpPr>
            <a:spLocks noChangeArrowheads="1"/>
          </p:cNvSpPr>
          <p:nvPr/>
        </p:nvSpPr>
        <p:spPr bwMode="auto">
          <a:xfrm>
            <a:off x="296863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104" name="Hộp Văn bản 1"/>
          <p:cNvSpPr txBox="1">
            <a:spLocks noChangeArrowheads="1"/>
          </p:cNvSpPr>
          <p:nvPr/>
        </p:nvSpPr>
        <p:spPr bwMode="auto">
          <a:xfrm>
            <a:off x="0" y="295275"/>
            <a:ext cx="90503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5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vi-VN" altLang="vi-VN" sz="1800"/>
          </a:p>
        </p:txBody>
      </p:sp>
      <p:sp>
        <p:nvSpPr>
          <p:cNvPr id="3" name="Hộp Văn bản 2"/>
          <p:cNvSpPr txBox="1">
            <a:spLocks noChangeArrowheads="1"/>
          </p:cNvSpPr>
          <p:nvPr/>
        </p:nvSpPr>
        <p:spPr bwMode="auto">
          <a:xfrm>
            <a:off x="-47625" y="1095375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ÔN TẬP VỀ CÁC PHÉP TÍNH VỚI CÁC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SỐ TỰ NHIÊN, PHÂN SỐ, SỐ THẬP PHÂN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5B14EA6-70C9-4F0C-A386-D801668AC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62" y="-39757"/>
            <a:ext cx="6937849" cy="129246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4DA7DFD2-40FC-48D4-93E1-303125BB98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7113"/>
            <a:ext cx="3120887" cy="3120887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xmlns="" id="{AB19610C-3B2B-4008-B59E-8F3960B497B6}"/>
              </a:ext>
            </a:extLst>
          </p:cNvPr>
          <p:cNvSpPr/>
          <p:nvPr/>
        </p:nvSpPr>
        <p:spPr bwMode="auto">
          <a:xfrm>
            <a:off x="1560442" y="1252707"/>
            <a:ext cx="6351105" cy="2484406"/>
          </a:xfrm>
          <a:prstGeom prst="wedgeEllipseCallout">
            <a:avLst>
              <a:gd name="adj1" fmla="val -28762"/>
              <a:gd name="adj2" fmla="val 92371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Text Box 2">
            <a:extLst>
              <a:ext uri="{FF2B5EF4-FFF2-40B4-BE49-F238E27FC236}">
                <a16:creationId xmlns:a16="http://schemas.microsoft.com/office/drawing/2014/main" xmlns="" id="{66B404C5-39AB-49BD-A34B-D89A205E9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8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4:</a:t>
            </a:r>
          </a:p>
        </p:txBody>
      </p:sp>
      <p:sp>
        <p:nvSpPr>
          <p:cNvPr id="257" name="Text Box 3">
            <a:extLst>
              <a:ext uri="{FF2B5EF4-FFF2-40B4-BE49-F238E27FC236}">
                <a16:creationId xmlns:a16="http://schemas.microsoft.com/office/drawing/2014/main" xmlns="" id="{A4A5E639-E4A0-4BC2-A3CD-3AC7C1CC0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0</a:t>
            </a:r>
          </a:p>
        </p:txBody>
      </p:sp>
      <p:sp>
        <p:nvSpPr>
          <p:cNvPr id="258" name="Text Box 4">
            <a:extLst>
              <a:ext uri="{FF2B5EF4-FFF2-40B4-BE49-F238E27FC236}">
                <a16:creationId xmlns:a16="http://schemas.microsoft.com/office/drawing/2014/main" xmlns="" id="{203BDD64-DAD4-463B-B17B-A10195626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59</a:t>
            </a:r>
          </a:p>
        </p:txBody>
      </p:sp>
      <p:sp>
        <p:nvSpPr>
          <p:cNvPr id="259" name="Text Box 5">
            <a:extLst>
              <a:ext uri="{FF2B5EF4-FFF2-40B4-BE49-F238E27FC236}">
                <a16:creationId xmlns:a16="http://schemas.microsoft.com/office/drawing/2014/main" xmlns="" id="{5FE64D3E-2B5B-49B1-9E47-BCC07D01B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58</a:t>
            </a:r>
          </a:p>
        </p:txBody>
      </p:sp>
      <p:sp>
        <p:nvSpPr>
          <p:cNvPr id="260" name="Text Box 6">
            <a:extLst>
              <a:ext uri="{FF2B5EF4-FFF2-40B4-BE49-F238E27FC236}">
                <a16:creationId xmlns:a16="http://schemas.microsoft.com/office/drawing/2014/main" xmlns="" id="{C77F1532-785B-4AE8-A77A-324B52E8F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57</a:t>
            </a:r>
          </a:p>
        </p:txBody>
      </p:sp>
      <p:sp>
        <p:nvSpPr>
          <p:cNvPr id="261" name="Text Box 7">
            <a:extLst>
              <a:ext uri="{FF2B5EF4-FFF2-40B4-BE49-F238E27FC236}">
                <a16:creationId xmlns:a16="http://schemas.microsoft.com/office/drawing/2014/main" xmlns="" id="{DB554DE1-27D4-4ED0-B002-2EF6233E4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56</a:t>
            </a:r>
          </a:p>
        </p:txBody>
      </p:sp>
      <p:sp>
        <p:nvSpPr>
          <p:cNvPr id="262" name="Text Box 8">
            <a:extLst>
              <a:ext uri="{FF2B5EF4-FFF2-40B4-BE49-F238E27FC236}">
                <a16:creationId xmlns:a16="http://schemas.microsoft.com/office/drawing/2014/main" xmlns="" id="{60E49C40-5B42-4986-A7CF-094C8C4AF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55</a:t>
            </a:r>
          </a:p>
        </p:txBody>
      </p:sp>
      <p:sp>
        <p:nvSpPr>
          <p:cNvPr id="263" name="Text Box 9">
            <a:extLst>
              <a:ext uri="{FF2B5EF4-FFF2-40B4-BE49-F238E27FC236}">
                <a16:creationId xmlns:a16="http://schemas.microsoft.com/office/drawing/2014/main" xmlns="" id="{80574FF8-EDBA-4F1A-BBBE-661526A5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54</a:t>
            </a:r>
          </a:p>
        </p:txBody>
      </p:sp>
      <p:sp>
        <p:nvSpPr>
          <p:cNvPr id="264" name="Text Box 10">
            <a:extLst>
              <a:ext uri="{FF2B5EF4-FFF2-40B4-BE49-F238E27FC236}">
                <a16:creationId xmlns:a16="http://schemas.microsoft.com/office/drawing/2014/main" xmlns="" id="{A5868EE3-CEA3-40F7-A5FE-FCA033A3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53</a:t>
            </a:r>
          </a:p>
        </p:txBody>
      </p:sp>
      <p:sp>
        <p:nvSpPr>
          <p:cNvPr id="265" name="Text Box 11">
            <a:extLst>
              <a:ext uri="{FF2B5EF4-FFF2-40B4-BE49-F238E27FC236}">
                <a16:creationId xmlns:a16="http://schemas.microsoft.com/office/drawing/2014/main" xmlns="" id="{B150DF9A-5163-4169-8772-F62FBD09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52</a:t>
            </a:r>
          </a:p>
        </p:txBody>
      </p:sp>
      <p:sp>
        <p:nvSpPr>
          <p:cNvPr id="266" name="Text Box 12">
            <a:extLst>
              <a:ext uri="{FF2B5EF4-FFF2-40B4-BE49-F238E27FC236}">
                <a16:creationId xmlns:a16="http://schemas.microsoft.com/office/drawing/2014/main" xmlns="" id="{AA9008F9-6182-4BE4-B73B-1D3565FD7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51</a:t>
            </a:r>
          </a:p>
        </p:txBody>
      </p:sp>
      <p:sp>
        <p:nvSpPr>
          <p:cNvPr id="267" name="Text Box 13">
            <a:extLst>
              <a:ext uri="{FF2B5EF4-FFF2-40B4-BE49-F238E27FC236}">
                <a16:creationId xmlns:a16="http://schemas.microsoft.com/office/drawing/2014/main" xmlns="" id="{F7880298-F079-4C00-A7A5-7F2DAC26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50</a:t>
            </a:r>
          </a:p>
        </p:txBody>
      </p:sp>
      <p:sp>
        <p:nvSpPr>
          <p:cNvPr id="268" name="Text Box 14">
            <a:extLst>
              <a:ext uri="{FF2B5EF4-FFF2-40B4-BE49-F238E27FC236}">
                <a16:creationId xmlns:a16="http://schemas.microsoft.com/office/drawing/2014/main" xmlns="" id="{7933D1D1-604A-47CB-9695-66D048E34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49</a:t>
            </a:r>
          </a:p>
        </p:txBody>
      </p:sp>
      <p:sp>
        <p:nvSpPr>
          <p:cNvPr id="269" name="Text Box 15">
            <a:extLst>
              <a:ext uri="{FF2B5EF4-FFF2-40B4-BE49-F238E27FC236}">
                <a16:creationId xmlns:a16="http://schemas.microsoft.com/office/drawing/2014/main" xmlns="" id="{1A3DA6DD-9648-4E65-A301-F997A5DAA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48</a:t>
            </a:r>
          </a:p>
        </p:txBody>
      </p:sp>
      <p:sp>
        <p:nvSpPr>
          <p:cNvPr id="270" name="Text Box 16">
            <a:extLst>
              <a:ext uri="{FF2B5EF4-FFF2-40B4-BE49-F238E27FC236}">
                <a16:creationId xmlns:a16="http://schemas.microsoft.com/office/drawing/2014/main" xmlns="" id="{B5150B4A-EDE1-47D6-AEA4-5A8B164D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47</a:t>
            </a:r>
          </a:p>
        </p:txBody>
      </p:sp>
      <p:sp>
        <p:nvSpPr>
          <p:cNvPr id="271" name="Text Box 17">
            <a:extLst>
              <a:ext uri="{FF2B5EF4-FFF2-40B4-BE49-F238E27FC236}">
                <a16:creationId xmlns:a16="http://schemas.microsoft.com/office/drawing/2014/main" xmlns="" id="{C54D2CB8-3F83-4F04-ABCE-617330591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46</a:t>
            </a:r>
          </a:p>
        </p:txBody>
      </p:sp>
      <p:sp>
        <p:nvSpPr>
          <p:cNvPr id="272" name="Text Box 18">
            <a:extLst>
              <a:ext uri="{FF2B5EF4-FFF2-40B4-BE49-F238E27FC236}">
                <a16:creationId xmlns:a16="http://schemas.microsoft.com/office/drawing/2014/main" xmlns="" id="{48351463-B68C-4951-AC10-35CD1D044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45</a:t>
            </a:r>
          </a:p>
        </p:txBody>
      </p:sp>
      <p:sp>
        <p:nvSpPr>
          <p:cNvPr id="273" name="Text Box 19">
            <a:extLst>
              <a:ext uri="{FF2B5EF4-FFF2-40B4-BE49-F238E27FC236}">
                <a16:creationId xmlns:a16="http://schemas.microsoft.com/office/drawing/2014/main" xmlns="" id="{7559724C-FC35-4E5A-B8E6-62C7C3883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43</a:t>
            </a:r>
          </a:p>
        </p:txBody>
      </p:sp>
      <p:sp>
        <p:nvSpPr>
          <p:cNvPr id="274" name="Text Box 20">
            <a:extLst>
              <a:ext uri="{FF2B5EF4-FFF2-40B4-BE49-F238E27FC236}">
                <a16:creationId xmlns:a16="http://schemas.microsoft.com/office/drawing/2014/main" xmlns="" id="{2BABF9C4-5786-4CF6-BDD6-910A1E80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42</a:t>
            </a:r>
          </a:p>
        </p:txBody>
      </p:sp>
      <p:sp>
        <p:nvSpPr>
          <p:cNvPr id="275" name="Text Box 21">
            <a:extLst>
              <a:ext uri="{FF2B5EF4-FFF2-40B4-BE49-F238E27FC236}">
                <a16:creationId xmlns:a16="http://schemas.microsoft.com/office/drawing/2014/main" xmlns="" id="{CB8C6CBA-D45E-4177-B66B-4D0B2F3BE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41</a:t>
            </a:r>
          </a:p>
        </p:txBody>
      </p:sp>
      <p:sp>
        <p:nvSpPr>
          <p:cNvPr id="276" name="Text Box 22">
            <a:extLst>
              <a:ext uri="{FF2B5EF4-FFF2-40B4-BE49-F238E27FC236}">
                <a16:creationId xmlns:a16="http://schemas.microsoft.com/office/drawing/2014/main" xmlns="" id="{4B06EBB9-4243-4C8F-91E0-4836076F5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40</a:t>
            </a:r>
          </a:p>
        </p:txBody>
      </p:sp>
      <p:sp>
        <p:nvSpPr>
          <p:cNvPr id="277" name="Text Box 23">
            <a:extLst>
              <a:ext uri="{FF2B5EF4-FFF2-40B4-BE49-F238E27FC236}">
                <a16:creationId xmlns:a16="http://schemas.microsoft.com/office/drawing/2014/main" xmlns="" id="{B93F5E9B-C8AD-409C-AAC4-D3DE51569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39</a:t>
            </a:r>
          </a:p>
        </p:txBody>
      </p:sp>
      <p:sp>
        <p:nvSpPr>
          <p:cNvPr id="278" name="Text Box 24">
            <a:extLst>
              <a:ext uri="{FF2B5EF4-FFF2-40B4-BE49-F238E27FC236}">
                <a16:creationId xmlns:a16="http://schemas.microsoft.com/office/drawing/2014/main" xmlns="" id="{23D19167-259E-4834-8360-520D2F8DE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38</a:t>
            </a:r>
          </a:p>
        </p:txBody>
      </p:sp>
      <p:sp>
        <p:nvSpPr>
          <p:cNvPr id="279" name="Text Box 25">
            <a:extLst>
              <a:ext uri="{FF2B5EF4-FFF2-40B4-BE49-F238E27FC236}">
                <a16:creationId xmlns:a16="http://schemas.microsoft.com/office/drawing/2014/main" xmlns="" id="{D1B71B2D-6C79-4C17-AB88-53A0D030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37</a:t>
            </a:r>
          </a:p>
        </p:txBody>
      </p:sp>
      <p:sp>
        <p:nvSpPr>
          <p:cNvPr id="280" name="Text Box 26">
            <a:extLst>
              <a:ext uri="{FF2B5EF4-FFF2-40B4-BE49-F238E27FC236}">
                <a16:creationId xmlns:a16="http://schemas.microsoft.com/office/drawing/2014/main" xmlns="" id="{D2DCF15C-E702-48FB-9B44-A89B4C989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36</a:t>
            </a:r>
          </a:p>
        </p:txBody>
      </p:sp>
      <p:sp>
        <p:nvSpPr>
          <p:cNvPr id="281" name="Text Box 27">
            <a:extLst>
              <a:ext uri="{FF2B5EF4-FFF2-40B4-BE49-F238E27FC236}">
                <a16:creationId xmlns:a16="http://schemas.microsoft.com/office/drawing/2014/main" xmlns="" id="{CC6447CA-6A49-451D-B8E1-13096DB9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35</a:t>
            </a:r>
          </a:p>
        </p:txBody>
      </p:sp>
      <p:sp>
        <p:nvSpPr>
          <p:cNvPr id="282" name="Text Box 28">
            <a:extLst>
              <a:ext uri="{FF2B5EF4-FFF2-40B4-BE49-F238E27FC236}">
                <a16:creationId xmlns:a16="http://schemas.microsoft.com/office/drawing/2014/main" xmlns="" id="{E0CF41DB-190F-4730-8904-7F799E5C3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34</a:t>
            </a:r>
          </a:p>
        </p:txBody>
      </p:sp>
      <p:sp>
        <p:nvSpPr>
          <p:cNvPr id="283" name="Text Box 29">
            <a:extLst>
              <a:ext uri="{FF2B5EF4-FFF2-40B4-BE49-F238E27FC236}">
                <a16:creationId xmlns:a16="http://schemas.microsoft.com/office/drawing/2014/main" xmlns="" id="{408E8E7A-F09B-4483-B9E6-3D8F55056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33</a:t>
            </a:r>
          </a:p>
        </p:txBody>
      </p:sp>
      <p:sp>
        <p:nvSpPr>
          <p:cNvPr id="284" name="Text Box 30">
            <a:extLst>
              <a:ext uri="{FF2B5EF4-FFF2-40B4-BE49-F238E27FC236}">
                <a16:creationId xmlns:a16="http://schemas.microsoft.com/office/drawing/2014/main" xmlns="" id="{EB3E27E9-E963-4366-8BE8-F68A3150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32</a:t>
            </a:r>
          </a:p>
        </p:txBody>
      </p:sp>
      <p:sp>
        <p:nvSpPr>
          <p:cNvPr id="285" name="Text Box 31">
            <a:extLst>
              <a:ext uri="{FF2B5EF4-FFF2-40B4-BE49-F238E27FC236}">
                <a16:creationId xmlns:a16="http://schemas.microsoft.com/office/drawing/2014/main" xmlns="" id="{8D0B6D1D-55AF-452C-8322-8BF5D1B9E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31</a:t>
            </a:r>
          </a:p>
        </p:txBody>
      </p:sp>
      <p:sp>
        <p:nvSpPr>
          <p:cNvPr id="286" name="Text Box 32">
            <a:extLst>
              <a:ext uri="{FF2B5EF4-FFF2-40B4-BE49-F238E27FC236}">
                <a16:creationId xmlns:a16="http://schemas.microsoft.com/office/drawing/2014/main" xmlns="" id="{7D2C5A12-8791-4727-A848-8935CC40B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30</a:t>
            </a:r>
          </a:p>
        </p:txBody>
      </p:sp>
      <p:sp>
        <p:nvSpPr>
          <p:cNvPr id="287" name="Text Box 33">
            <a:extLst>
              <a:ext uri="{FF2B5EF4-FFF2-40B4-BE49-F238E27FC236}">
                <a16:creationId xmlns:a16="http://schemas.microsoft.com/office/drawing/2014/main" xmlns="" id="{DB5F04F1-3AE8-497A-978A-383454D30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29</a:t>
            </a:r>
          </a:p>
        </p:txBody>
      </p:sp>
      <p:sp>
        <p:nvSpPr>
          <p:cNvPr id="288" name="Text Box 34">
            <a:extLst>
              <a:ext uri="{FF2B5EF4-FFF2-40B4-BE49-F238E27FC236}">
                <a16:creationId xmlns:a16="http://schemas.microsoft.com/office/drawing/2014/main" xmlns="" id="{8068E075-2094-4ED6-A353-D78CD113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28</a:t>
            </a:r>
          </a:p>
        </p:txBody>
      </p:sp>
      <p:sp>
        <p:nvSpPr>
          <p:cNvPr id="289" name="Text Box 35">
            <a:extLst>
              <a:ext uri="{FF2B5EF4-FFF2-40B4-BE49-F238E27FC236}">
                <a16:creationId xmlns:a16="http://schemas.microsoft.com/office/drawing/2014/main" xmlns="" id="{99779946-5054-4B4A-9664-6E4401BB6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27</a:t>
            </a:r>
          </a:p>
        </p:txBody>
      </p:sp>
      <p:sp>
        <p:nvSpPr>
          <p:cNvPr id="290" name="Text Box 36">
            <a:extLst>
              <a:ext uri="{FF2B5EF4-FFF2-40B4-BE49-F238E27FC236}">
                <a16:creationId xmlns:a16="http://schemas.microsoft.com/office/drawing/2014/main" xmlns="" id="{79A07079-C2D6-4667-8AEE-4560103FB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26</a:t>
            </a:r>
          </a:p>
        </p:txBody>
      </p:sp>
      <p:sp>
        <p:nvSpPr>
          <p:cNvPr id="291" name="Text Box 37">
            <a:extLst>
              <a:ext uri="{FF2B5EF4-FFF2-40B4-BE49-F238E27FC236}">
                <a16:creationId xmlns:a16="http://schemas.microsoft.com/office/drawing/2014/main" xmlns="" id="{18D96DB2-EA40-45C4-AABB-E8185CB0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25</a:t>
            </a:r>
          </a:p>
        </p:txBody>
      </p:sp>
      <p:sp>
        <p:nvSpPr>
          <p:cNvPr id="292" name="Text Box 38">
            <a:extLst>
              <a:ext uri="{FF2B5EF4-FFF2-40B4-BE49-F238E27FC236}">
                <a16:creationId xmlns:a16="http://schemas.microsoft.com/office/drawing/2014/main" xmlns="" id="{65FE4B08-4066-4A2B-99FD-E11615F2F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24</a:t>
            </a:r>
          </a:p>
        </p:txBody>
      </p:sp>
      <p:sp>
        <p:nvSpPr>
          <p:cNvPr id="293" name="Text Box 39">
            <a:extLst>
              <a:ext uri="{FF2B5EF4-FFF2-40B4-BE49-F238E27FC236}">
                <a16:creationId xmlns:a16="http://schemas.microsoft.com/office/drawing/2014/main" xmlns="" id="{0322A044-5EFD-46D4-ACCF-D71F0AE22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23</a:t>
            </a:r>
          </a:p>
        </p:txBody>
      </p:sp>
      <p:sp>
        <p:nvSpPr>
          <p:cNvPr id="294" name="Text Box 40">
            <a:extLst>
              <a:ext uri="{FF2B5EF4-FFF2-40B4-BE49-F238E27FC236}">
                <a16:creationId xmlns:a16="http://schemas.microsoft.com/office/drawing/2014/main" xmlns="" id="{502D7EA6-204F-41DB-A2B9-3EC5D0AE4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22</a:t>
            </a:r>
          </a:p>
        </p:txBody>
      </p:sp>
      <p:sp>
        <p:nvSpPr>
          <p:cNvPr id="295" name="Text Box 41">
            <a:extLst>
              <a:ext uri="{FF2B5EF4-FFF2-40B4-BE49-F238E27FC236}">
                <a16:creationId xmlns:a16="http://schemas.microsoft.com/office/drawing/2014/main" xmlns="" id="{BE308F6E-7DB9-4DE5-A6F9-9DC50A2E2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21</a:t>
            </a:r>
          </a:p>
        </p:txBody>
      </p:sp>
      <p:sp>
        <p:nvSpPr>
          <p:cNvPr id="296" name="Text Box 42">
            <a:extLst>
              <a:ext uri="{FF2B5EF4-FFF2-40B4-BE49-F238E27FC236}">
                <a16:creationId xmlns:a16="http://schemas.microsoft.com/office/drawing/2014/main" xmlns="" id="{9E603B98-2D72-4716-9161-C6BD5A7F2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20</a:t>
            </a:r>
          </a:p>
        </p:txBody>
      </p:sp>
      <p:sp>
        <p:nvSpPr>
          <p:cNvPr id="297" name="Text Box 43">
            <a:extLst>
              <a:ext uri="{FF2B5EF4-FFF2-40B4-BE49-F238E27FC236}">
                <a16:creationId xmlns:a16="http://schemas.microsoft.com/office/drawing/2014/main" xmlns="" id="{4AFAC44F-6603-4BD8-9C47-AF2AB65C4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19</a:t>
            </a:r>
          </a:p>
        </p:txBody>
      </p:sp>
      <p:sp>
        <p:nvSpPr>
          <p:cNvPr id="298" name="Text Box 44">
            <a:extLst>
              <a:ext uri="{FF2B5EF4-FFF2-40B4-BE49-F238E27FC236}">
                <a16:creationId xmlns:a16="http://schemas.microsoft.com/office/drawing/2014/main" xmlns="" id="{307CBCE1-AA54-4A6A-A738-29F996D35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18</a:t>
            </a:r>
          </a:p>
        </p:txBody>
      </p:sp>
      <p:sp>
        <p:nvSpPr>
          <p:cNvPr id="299" name="Text Box 45">
            <a:extLst>
              <a:ext uri="{FF2B5EF4-FFF2-40B4-BE49-F238E27FC236}">
                <a16:creationId xmlns:a16="http://schemas.microsoft.com/office/drawing/2014/main" xmlns="" id="{6FB15FB9-7BAF-433D-8E3A-E1750EB60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17</a:t>
            </a:r>
          </a:p>
        </p:txBody>
      </p:sp>
      <p:sp>
        <p:nvSpPr>
          <p:cNvPr id="300" name="Text Box 46">
            <a:extLst>
              <a:ext uri="{FF2B5EF4-FFF2-40B4-BE49-F238E27FC236}">
                <a16:creationId xmlns:a16="http://schemas.microsoft.com/office/drawing/2014/main" xmlns="" id="{6B48ADE0-E4EF-4B62-A1AB-06532DBB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16</a:t>
            </a:r>
          </a:p>
        </p:txBody>
      </p:sp>
      <p:sp>
        <p:nvSpPr>
          <p:cNvPr id="301" name="Text Box 47">
            <a:extLst>
              <a:ext uri="{FF2B5EF4-FFF2-40B4-BE49-F238E27FC236}">
                <a16:creationId xmlns:a16="http://schemas.microsoft.com/office/drawing/2014/main" xmlns="" id="{FEECD217-D21E-4690-83FE-EE46831BD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15</a:t>
            </a:r>
          </a:p>
        </p:txBody>
      </p:sp>
      <p:sp>
        <p:nvSpPr>
          <p:cNvPr id="302" name="Text Box 48">
            <a:extLst>
              <a:ext uri="{FF2B5EF4-FFF2-40B4-BE49-F238E27FC236}">
                <a16:creationId xmlns:a16="http://schemas.microsoft.com/office/drawing/2014/main" xmlns="" id="{0A8CA27C-EAA9-4D58-ADC4-9E6BB3BD8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14</a:t>
            </a:r>
          </a:p>
        </p:txBody>
      </p:sp>
      <p:sp>
        <p:nvSpPr>
          <p:cNvPr id="303" name="Text Box 49">
            <a:extLst>
              <a:ext uri="{FF2B5EF4-FFF2-40B4-BE49-F238E27FC236}">
                <a16:creationId xmlns:a16="http://schemas.microsoft.com/office/drawing/2014/main" xmlns="" id="{F5467C73-7728-4CAF-BF82-088BA738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13</a:t>
            </a:r>
          </a:p>
        </p:txBody>
      </p:sp>
      <p:sp>
        <p:nvSpPr>
          <p:cNvPr id="304" name="Text Box 50">
            <a:extLst>
              <a:ext uri="{FF2B5EF4-FFF2-40B4-BE49-F238E27FC236}">
                <a16:creationId xmlns:a16="http://schemas.microsoft.com/office/drawing/2014/main" xmlns="" id="{C0234C42-9BEB-4355-BB2D-C730C0697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12</a:t>
            </a:r>
          </a:p>
        </p:txBody>
      </p:sp>
      <p:sp>
        <p:nvSpPr>
          <p:cNvPr id="305" name="Text Box 51">
            <a:extLst>
              <a:ext uri="{FF2B5EF4-FFF2-40B4-BE49-F238E27FC236}">
                <a16:creationId xmlns:a16="http://schemas.microsoft.com/office/drawing/2014/main" xmlns="" id="{A745A347-899B-4E88-AB42-88A543630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11</a:t>
            </a:r>
          </a:p>
        </p:txBody>
      </p:sp>
      <p:sp>
        <p:nvSpPr>
          <p:cNvPr id="306" name="Text Box 52">
            <a:extLst>
              <a:ext uri="{FF2B5EF4-FFF2-40B4-BE49-F238E27FC236}">
                <a16:creationId xmlns:a16="http://schemas.microsoft.com/office/drawing/2014/main" xmlns="" id="{B5EC0169-88FC-4DAC-BDA6-758AA88F6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10</a:t>
            </a:r>
          </a:p>
        </p:txBody>
      </p:sp>
      <p:sp>
        <p:nvSpPr>
          <p:cNvPr id="307" name="Text Box 53">
            <a:extLst>
              <a:ext uri="{FF2B5EF4-FFF2-40B4-BE49-F238E27FC236}">
                <a16:creationId xmlns:a16="http://schemas.microsoft.com/office/drawing/2014/main" xmlns="" id="{37AE894A-0EE2-4E3A-ADDF-222752DDF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9</a:t>
            </a:r>
          </a:p>
        </p:txBody>
      </p:sp>
      <p:sp>
        <p:nvSpPr>
          <p:cNvPr id="308" name="Text Box 54">
            <a:extLst>
              <a:ext uri="{FF2B5EF4-FFF2-40B4-BE49-F238E27FC236}">
                <a16:creationId xmlns:a16="http://schemas.microsoft.com/office/drawing/2014/main" xmlns="" id="{9DB0A9DB-B915-46D0-B60F-E70BF9D2D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8</a:t>
            </a:r>
          </a:p>
        </p:txBody>
      </p:sp>
      <p:sp>
        <p:nvSpPr>
          <p:cNvPr id="309" name="Text Box 55">
            <a:extLst>
              <a:ext uri="{FF2B5EF4-FFF2-40B4-BE49-F238E27FC236}">
                <a16:creationId xmlns:a16="http://schemas.microsoft.com/office/drawing/2014/main" xmlns="" id="{E9EFD187-527A-44DA-BA4D-98275CDF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7</a:t>
            </a:r>
          </a:p>
        </p:txBody>
      </p:sp>
      <p:sp>
        <p:nvSpPr>
          <p:cNvPr id="310" name="Text Box 56">
            <a:extLst>
              <a:ext uri="{FF2B5EF4-FFF2-40B4-BE49-F238E27FC236}">
                <a16:creationId xmlns:a16="http://schemas.microsoft.com/office/drawing/2014/main" xmlns="" id="{AB7759CF-CE6A-433E-912A-829393F4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6</a:t>
            </a:r>
          </a:p>
        </p:txBody>
      </p:sp>
      <p:sp>
        <p:nvSpPr>
          <p:cNvPr id="311" name="Text Box 57">
            <a:extLst>
              <a:ext uri="{FF2B5EF4-FFF2-40B4-BE49-F238E27FC236}">
                <a16:creationId xmlns:a16="http://schemas.microsoft.com/office/drawing/2014/main" xmlns="" id="{F5E78A49-5F1B-4C52-BE4E-781A87CB1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</a:t>
            </a:r>
          </a:p>
        </p:txBody>
      </p:sp>
      <p:sp>
        <p:nvSpPr>
          <p:cNvPr id="312" name="Text Box 58">
            <a:extLst>
              <a:ext uri="{FF2B5EF4-FFF2-40B4-BE49-F238E27FC236}">
                <a16:creationId xmlns:a16="http://schemas.microsoft.com/office/drawing/2014/main" xmlns="" id="{6E4FD245-DA55-4A50-B134-0CA81B60C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</a:t>
            </a:r>
          </a:p>
        </p:txBody>
      </p:sp>
      <p:sp>
        <p:nvSpPr>
          <p:cNvPr id="313" name="Text Box 59">
            <a:extLst>
              <a:ext uri="{FF2B5EF4-FFF2-40B4-BE49-F238E27FC236}">
                <a16:creationId xmlns:a16="http://schemas.microsoft.com/office/drawing/2014/main" xmlns="" id="{472768D4-AF4F-492F-A186-81C56B9C3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</a:t>
            </a:r>
          </a:p>
        </p:txBody>
      </p:sp>
      <p:sp>
        <p:nvSpPr>
          <p:cNvPr id="314" name="Text Box 60">
            <a:extLst>
              <a:ext uri="{FF2B5EF4-FFF2-40B4-BE49-F238E27FC236}">
                <a16:creationId xmlns:a16="http://schemas.microsoft.com/office/drawing/2014/main" xmlns="" id="{0DC2D712-F837-4F86-A540-9FA0F1584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</a:t>
            </a:r>
          </a:p>
        </p:txBody>
      </p:sp>
      <p:sp>
        <p:nvSpPr>
          <p:cNvPr id="315" name="Text Box 61">
            <a:extLst>
              <a:ext uri="{FF2B5EF4-FFF2-40B4-BE49-F238E27FC236}">
                <a16:creationId xmlns:a16="http://schemas.microsoft.com/office/drawing/2014/main" xmlns="" id="{C15A4F7B-9F9A-4E17-817B-7A39CB39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</a:t>
            </a:r>
          </a:p>
        </p:txBody>
      </p:sp>
      <p:sp>
        <p:nvSpPr>
          <p:cNvPr id="316" name="Text Box 62">
            <a:extLst>
              <a:ext uri="{FF2B5EF4-FFF2-40B4-BE49-F238E27FC236}">
                <a16:creationId xmlns:a16="http://schemas.microsoft.com/office/drawing/2014/main" xmlns="" id="{11BC4D2D-BBB6-41FA-976A-EC24A353F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60</a:t>
            </a:r>
          </a:p>
        </p:txBody>
      </p:sp>
      <p:sp>
        <p:nvSpPr>
          <p:cNvPr id="317" name="Text Box 63">
            <a:extLst>
              <a:ext uri="{FF2B5EF4-FFF2-40B4-BE49-F238E27FC236}">
                <a16:creationId xmlns:a16="http://schemas.microsoft.com/office/drawing/2014/main" xmlns="" id="{23284152-42E2-4CA6-A332-11C2F447A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59</a:t>
            </a:r>
          </a:p>
        </p:txBody>
      </p:sp>
      <p:sp>
        <p:nvSpPr>
          <p:cNvPr id="318" name="Text Box 64">
            <a:extLst>
              <a:ext uri="{FF2B5EF4-FFF2-40B4-BE49-F238E27FC236}">
                <a16:creationId xmlns:a16="http://schemas.microsoft.com/office/drawing/2014/main" xmlns="" id="{B99002AF-369D-4FAD-84C0-BC0890966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58</a:t>
            </a:r>
          </a:p>
        </p:txBody>
      </p:sp>
      <p:sp>
        <p:nvSpPr>
          <p:cNvPr id="319" name="Text Box 65">
            <a:extLst>
              <a:ext uri="{FF2B5EF4-FFF2-40B4-BE49-F238E27FC236}">
                <a16:creationId xmlns:a16="http://schemas.microsoft.com/office/drawing/2014/main" xmlns="" id="{346600B4-12C1-48B8-90D0-7474106C3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57</a:t>
            </a:r>
          </a:p>
        </p:txBody>
      </p:sp>
      <p:sp>
        <p:nvSpPr>
          <p:cNvPr id="320" name="Text Box 66">
            <a:extLst>
              <a:ext uri="{FF2B5EF4-FFF2-40B4-BE49-F238E27FC236}">
                <a16:creationId xmlns:a16="http://schemas.microsoft.com/office/drawing/2014/main" xmlns="" id="{212BC9E9-3E55-44A8-91B4-FEDE832D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56</a:t>
            </a:r>
          </a:p>
        </p:txBody>
      </p:sp>
      <p:sp>
        <p:nvSpPr>
          <p:cNvPr id="321" name="Text Box 67">
            <a:extLst>
              <a:ext uri="{FF2B5EF4-FFF2-40B4-BE49-F238E27FC236}">
                <a16:creationId xmlns:a16="http://schemas.microsoft.com/office/drawing/2014/main" xmlns="" id="{375194EA-7B3F-414E-993E-76E084958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55</a:t>
            </a:r>
          </a:p>
        </p:txBody>
      </p:sp>
      <p:sp>
        <p:nvSpPr>
          <p:cNvPr id="322" name="Text Box 68">
            <a:extLst>
              <a:ext uri="{FF2B5EF4-FFF2-40B4-BE49-F238E27FC236}">
                <a16:creationId xmlns:a16="http://schemas.microsoft.com/office/drawing/2014/main" xmlns="" id="{2CFE9D6A-2EBB-41B6-BAE0-7EFC1D24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54</a:t>
            </a:r>
          </a:p>
        </p:txBody>
      </p:sp>
      <p:sp>
        <p:nvSpPr>
          <p:cNvPr id="323" name="Text Box 69">
            <a:extLst>
              <a:ext uri="{FF2B5EF4-FFF2-40B4-BE49-F238E27FC236}">
                <a16:creationId xmlns:a16="http://schemas.microsoft.com/office/drawing/2014/main" xmlns="" id="{A5295B67-DBCE-4ACA-9D2D-C1536110E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53</a:t>
            </a:r>
          </a:p>
        </p:txBody>
      </p:sp>
      <p:sp>
        <p:nvSpPr>
          <p:cNvPr id="324" name="Text Box 70">
            <a:extLst>
              <a:ext uri="{FF2B5EF4-FFF2-40B4-BE49-F238E27FC236}">
                <a16:creationId xmlns:a16="http://schemas.microsoft.com/office/drawing/2014/main" xmlns="" id="{3715D2E4-DE05-4FAE-8663-66AB1FBB7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52</a:t>
            </a:r>
          </a:p>
        </p:txBody>
      </p:sp>
      <p:sp>
        <p:nvSpPr>
          <p:cNvPr id="325" name="Text Box 71">
            <a:extLst>
              <a:ext uri="{FF2B5EF4-FFF2-40B4-BE49-F238E27FC236}">
                <a16:creationId xmlns:a16="http://schemas.microsoft.com/office/drawing/2014/main" xmlns="" id="{4A1E1B02-39B0-49E8-AAD1-9D8DFCF21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8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3:</a:t>
            </a:r>
          </a:p>
        </p:txBody>
      </p:sp>
      <p:sp>
        <p:nvSpPr>
          <p:cNvPr id="326" name="Text Box 72">
            <a:extLst>
              <a:ext uri="{FF2B5EF4-FFF2-40B4-BE49-F238E27FC236}">
                <a16:creationId xmlns:a16="http://schemas.microsoft.com/office/drawing/2014/main" xmlns="" id="{C90466CD-22CF-4B35-A4CA-C5CEED0E6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8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2:</a:t>
            </a:r>
          </a:p>
        </p:txBody>
      </p:sp>
      <p:sp>
        <p:nvSpPr>
          <p:cNvPr id="327" name="Text Box 73">
            <a:extLst>
              <a:ext uri="{FF2B5EF4-FFF2-40B4-BE49-F238E27FC236}">
                <a16:creationId xmlns:a16="http://schemas.microsoft.com/office/drawing/2014/main" xmlns="" id="{2D6B3956-9D07-4E79-B31E-823C9A03A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8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1:</a:t>
            </a:r>
          </a:p>
        </p:txBody>
      </p:sp>
      <p:sp>
        <p:nvSpPr>
          <p:cNvPr id="328" name="Text Box 74">
            <a:extLst>
              <a:ext uri="{FF2B5EF4-FFF2-40B4-BE49-F238E27FC236}">
                <a16:creationId xmlns:a16="http://schemas.microsoft.com/office/drawing/2014/main" xmlns="" id="{782DCB2B-8D3C-47EA-B77D-E3E8B6F72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51</a:t>
            </a:r>
          </a:p>
        </p:txBody>
      </p:sp>
      <p:sp>
        <p:nvSpPr>
          <p:cNvPr id="329" name="Text Box 75">
            <a:extLst>
              <a:ext uri="{FF2B5EF4-FFF2-40B4-BE49-F238E27FC236}">
                <a16:creationId xmlns:a16="http://schemas.microsoft.com/office/drawing/2014/main" xmlns="" id="{561D55A8-92A3-4A28-A69B-785B3BF75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50</a:t>
            </a:r>
          </a:p>
        </p:txBody>
      </p:sp>
      <p:sp>
        <p:nvSpPr>
          <p:cNvPr id="330" name="Text Box 76">
            <a:extLst>
              <a:ext uri="{FF2B5EF4-FFF2-40B4-BE49-F238E27FC236}">
                <a16:creationId xmlns:a16="http://schemas.microsoft.com/office/drawing/2014/main" xmlns="" id="{F55F36B8-E36B-45D2-ABDC-D2FDCB0AC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49</a:t>
            </a:r>
          </a:p>
        </p:txBody>
      </p:sp>
      <p:sp>
        <p:nvSpPr>
          <p:cNvPr id="331" name="Text Box 77">
            <a:extLst>
              <a:ext uri="{FF2B5EF4-FFF2-40B4-BE49-F238E27FC236}">
                <a16:creationId xmlns:a16="http://schemas.microsoft.com/office/drawing/2014/main" xmlns="" id="{A8431445-C535-4FDA-88A5-0D1045E7F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48</a:t>
            </a:r>
          </a:p>
        </p:txBody>
      </p:sp>
      <p:sp>
        <p:nvSpPr>
          <p:cNvPr id="332" name="Text Box 78">
            <a:extLst>
              <a:ext uri="{FF2B5EF4-FFF2-40B4-BE49-F238E27FC236}">
                <a16:creationId xmlns:a16="http://schemas.microsoft.com/office/drawing/2014/main" xmlns="" id="{D37541AD-F6CB-49EE-BFDD-E2B81341B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47</a:t>
            </a:r>
          </a:p>
        </p:txBody>
      </p:sp>
      <p:sp>
        <p:nvSpPr>
          <p:cNvPr id="333" name="Text Box 79">
            <a:extLst>
              <a:ext uri="{FF2B5EF4-FFF2-40B4-BE49-F238E27FC236}">
                <a16:creationId xmlns:a16="http://schemas.microsoft.com/office/drawing/2014/main" xmlns="" id="{EE1BA615-8DAD-4ED6-B198-89F812379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46</a:t>
            </a:r>
          </a:p>
        </p:txBody>
      </p:sp>
      <p:sp>
        <p:nvSpPr>
          <p:cNvPr id="334" name="Text Box 80">
            <a:extLst>
              <a:ext uri="{FF2B5EF4-FFF2-40B4-BE49-F238E27FC236}">
                <a16:creationId xmlns:a16="http://schemas.microsoft.com/office/drawing/2014/main" xmlns="" id="{1737F085-AE7E-4F9D-824A-819530B55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45</a:t>
            </a:r>
          </a:p>
        </p:txBody>
      </p:sp>
      <p:sp>
        <p:nvSpPr>
          <p:cNvPr id="335" name="Text Box 81">
            <a:extLst>
              <a:ext uri="{FF2B5EF4-FFF2-40B4-BE49-F238E27FC236}">
                <a16:creationId xmlns:a16="http://schemas.microsoft.com/office/drawing/2014/main" xmlns="" id="{C78BC87F-EED5-4BD2-8162-08998B31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44</a:t>
            </a:r>
          </a:p>
        </p:txBody>
      </p:sp>
      <p:sp>
        <p:nvSpPr>
          <p:cNvPr id="336" name="Text Box 82">
            <a:extLst>
              <a:ext uri="{FF2B5EF4-FFF2-40B4-BE49-F238E27FC236}">
                <a16:creationId xmlns:a16="http://schemas.microsoft.com/office/drawing/2014/main" xmlns="" id="{CC719826-9BE8-4C19-83CF-9CB60039B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43</a:t>
            </a:r>
          </a:p>
        </p:txBody>
      </p:sp>
      <p:sp>
        <p:nvSpPr>
          <p:cNvPr id="337" name="Text Box 83">
            <a:extLst>
              <a:ext uri="{FF2B5EF4-FFF2-40B4-BE49-F238E27FC236}">
                <a16:creationId xmlns:a16="http://schemas.microsoft.com/office/drawing/2014/main" xmlns="" id="{1278A061-8DA4-4DC4-B337-8A5419766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42</a:t>
            </a:r>
          </a:p>
        </p:txBody>
      </p:sp>
      <p:sp>
        <p:nvSpPr>
          <p:cNvPr id="338" name="Text Box 84">
            <a:extLst>
              <a:ext uri="{FF2B5EF4-FFF2-40B4-BE49-F238E27FC236}">
                <a16:creationId xmlns:a16="http://schemas.microsoft.com/office/drawing/2014/main" xmlns="" id="{B6E5DD45-275F-4146-B138-62224D52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41</a:t>
            </a:r>
          </a:p>
        </p:txBody>
      </p:sp>
      <p:sp>
        <p:nvSpPr>
          <p:cNvPr id="339" name="Text Box 85">
            <a:extLst>
              <a:ext uri="{FF2B5EF4-FFF2-40B4-BE49-F238E27FC236}">
                <a16:creationId xmlns:a16="http://schemas.microsoft.com/office/drawing/2014/main" xmlns="" id="{71B9AA15-CD17-4658-B163-068F00E48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40</a:t>
            </a:r>
          </a:p>
        </p:txBody>
      </p:sp>
      <p:sp>
        <p:nvSpPr>
          <p:cNvPr id="340" name="Text Box 86">
            <a:extLst>
              <a:ext uri="{FF2B5EF4-FFF2-40B4-BE49-F238E27FC236}">
                <a16:creationId xmlns:a16="http://schemas.microsoft.com/office/drawing/2014/main" xmlns="" id="{EB201F88-29B5-4716-AEC1-421BA93F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39</a:t>
            </a:r>
          </a:p>
        </p:txBody>
      </p:sp>
      <p:sp>
        <p:nvSpPr>
          <p:cNvPr id="341" name="Text Box 87">
            <a:extLst>
              <a:ext uri="{FF2B5EF4-FFF2-40B4-BE49-F238E27FC236}">
                <a16:creationId xmlns:a16="http://schemas.microsoft.com/office/drawing/2014/main" xmlns="" id="{B084B7DD-91A4-46A9-AE61-83E7FC9E4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38</a:t>
            </a:r>
          </a:p>
        </p:txBody>
      </p:sp>
      <p:sp>
        <p:nvSpPr>
          <p:cNvPr id="342" name="Text Box 88">
            <a:extLst>
              <a:ext uri="{FF2B5EF4-FFF2-40B4-BE49-F238E27FC236}">
                <a16:creationId xmlns:a16="http://schemas.microsoft.com/office/drawing/2014/main" xmlns="" id="{EC6E78EB-090F-4254-8701-E4ED83E35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37</a:t>
            </a:r>
          </a:p>
        </p:txBody>
      </p:sp>
      <p:sp>
        <p:nvSpPr>
          <p:cNvPr id="343" name="Text Box 89">
            <a:extLst>
              <a:ext uri="{FF2B5EF4-FFF2-40B4-BE49-F238E27FC236}">
                <a16:creationId xmlns:a16="http://schemas.microsoft.com/office/drawing/2014/main" xmlns="" id="{CA4CBDA6-79BC-4DC0-ADE6-76C307311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36</a:t>
            </a:r>
          </a:p>
        </p:txBody>
      </p:sp>
      <p:sp>
        <p:nvSpPr>
          <p:cNvPr id="344" name="Text Box 90">
            <a:extLst>
              <a:ext uri="{FF2B5EF4-FFF2-40B4-BE49-F238E27FC236}">
                <a16:creationId xmlns:a16="http://schemas.microsoft.com/office/drawing/2014/main" xmlns="" id="{D3167B63-2B20-4E94-AE71-617485B5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35</a:t>
            </a:r>
          </a:p>
        </p:txBody>
      </p:sp>
      <p:sp>
        <p:nvSpPr>
          <p:cNvPr id="345" name="Text Box 91">
            <a:extLst>
              <a:ext uri="{FF2B5EF4-FFF2-40B4-BE49-F238E27FC236}">
                <a16:creationId xmlns:a16="http://schemas.microsoft.com/office/drawing/2014/main" xmlns="" id="{90FF00B4-F612-4D37-ADA2-E1F866B6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34</a:t>
            </a:r>
          </a:p>
        </p:txBody>
      </p:sp>
      <p:sp>
        <p:nvSpPr>
          <p:cNvPr id="346" name="Text Box 92">
            <a:extLst>
              <a:ext uri="{FF2B5EF4-FFF2-40B4-BE49-F238E27FC236}">
                <a16:creationId xmlns:a16="http://schemas.microsoft.com/office/drawing/2014/main" xmlns="" id="{4D37CB86-A0EA-47BE-AB8E-05314DFE2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33</a:t>
            </a:r>
          </a:p>
        </p:txBody>
      </p:sp>
      <p:sp>
        <p:nvSpPr>
          <p:cNvPr id="347" name="Text Box 93">
            <a:extLst>
              <a:ext uri="{FF2B5EF4-FFF2-40B4-BE49-F238E27FC236}">
                <a16:creationId xmlns:a16="http://schemas.microsoft.com/office/drawing/2014/main" xmlns="" id="{9FAA2D24-8346-4AFA-800A-5A1DE4784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32</a:t>
            </a:r>
          </a:p>
        </p:txBody>
      </p:sp>
      <p:sp>
        <p:nvSpPr>
          <p:cNvPr id="348" name="Text Box 94">
            <a:extLst>
              <a:ext uri="{FF2B5EF4-FFF2-40B4-BE49-F238E27FC236}">
                <a16:creationId xmlns:a16="http://schemas.microsoft.com/office/drawing/2014/main" xmlns="" id="{0F198A78-513B-4308-AE07-C83212399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31</a:t>
            </a:r>
          </a:p>
        </p:txBody>
      </p:sp>
      <p:sp>
        <p:nvSpPr>
          <p:cNvPr id="349" name="Text Box 95">
            <a:extLst>
              <a:ext uri="{FF2B5EF4-FFF2-40B4-BE49-F238E27FC236}">
                <a16:creationId xmlns:a16="http://schemas.microsoft.com/office/drawing/2014/main" xmlns="" id="{04B3C241-CE81-487F-9081-CBAAC4841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30</a:t>
            </a:r>
          </a:p>
        </p:txBody>
      </p:sp>
      <p:sp>
        <p:nvSpPr>
          <p:cNvPr id="350" name="Text Box 96">
            <a:extLst>
              <a:ext uri="{FF2B5EF4-FFF2-40B4-BE49-F238E27FC236}">
                <a16:creationId xmlns:a16="http://schemas.microsoft.com/office/drawing/2014/main" xmlns="" id="{42F41B5F-5C56-4F1E-8E91-82290C2A7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29</a:t>
            </a:r>
          </a:p>
        </p:txBody>
      </p:sp>
      <p:sp>
        <p:nvSpPr>
          <p:cNvPr id="351" name="Text Box 97">
            <a:extLst>
              <a:ext uri="{FF2B5EF4-FFF2-40B4-BE49-F238E27FC236}">
                <a16:creationId xmlns:a16="http://schemas.microsoft.com/office/drawing/2014/main" xmlns="" id="{D54CE128-EA5F-4B90-A864-654024D6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28</a:t>
            </a:r>
          </a:p>
        </p:txBody>
      </p:sp>
      <p:sp>
        <p:nvSpPr>
          <p:cNvPr id="352" name="Text Box 98">
            <a:extLst>
              <a:ext uri="{FF2B5EF4-FFF2-40B4-BE49-F238E27FC236}">
                <a16:creationId xmlns:a16="http://schemas.microsoft.com/office/drawing/2014/main" xmlns="" id="{023945FF-1EF5-45F8-BF51-4D8B8BF6E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27</a:t>
            </a:r>
          </a:p>
        </p:txBody>
      </p:sp>
      <p:sp>
        <p:nvSpPr>
          <p:cNvPr id="353" name="Text Box 99">
            <a:extLst>
              <a:ext uri="{FF2B5EF4-FFF2-40B4-BE49-F238E27FC236}">
                <a16:creationId xmlns:a16="http://schemas.microsoft.com/office/drawing/2014/main" xmlns="" id="{6068A8DE-A80C-4E1A-ACE3-BE7424807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26</a:t>
            </a:r>
          </a:p>
        </p:txBody>
      </p:sp>
      <p:sp>
        <p:nvSpPr>
          <p:cNvPr id="354" name="Text Box 100">
            <a:extLst>
              <a:ext uri="{FF2B5EF4-FFF2-40B4-BE49-F238E27FC236}">
                <a16:creationId xmlns:a16="http://schemas.microsoft.com/office/drawing/2014/main" xmlns="" id="{47741159-17DA-4973-BE83-2336B55EF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25</a:t>
            </a:r>
          </a:p>
        </p:txBody>
      </p:sp>
      <p:sp>
        <p:nvSpPr>
          <p:cNvPr id="355" name="Text Box 101">
            <a:extLst>
              <a:ext uri="{FF2B5EF4-FFF2-40B4-BE49-F238E27FC236}">
                <a16:creationId xmlns:a16="http://schemas.microsoft.com/office/drawing/2014/main" xmlns="" id="{443A8EF2-D5CD-40BC-9AAE-E3E02D586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24</a:t>
            </a:r>
          </a:p>
        </p:txBody>
      </p:sp>
      <p:sp>
        <p:nvSpPr>
          <p:cNvPr id="356" name="Text Box 102">
            <a:extLst>
              <a:ext uri="{FF2B5EF4-FFF2-40B4-BE49-F238E27FC236}">
                <a16:creationId xmlns:a16="http://schemas.microsoft.com/office/drawing/2014/main" xmlns="" id="{289AC4A1-7A1E-472C-93CF-2805421D5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23</a:t>
            </a:r>
          </a:p>
        </p:txBody>
      </p:sp>
      <p:sp>
        <p:nvSpPr>
          <p:cNvPr id="357" name="Text Box 103">
            <a:extLst>
              <a:ext uri="{FF2B5EF4-FFF2-40B4-BE49-F238E27FC236}">
                <a16:creationId xmlns:a16="http://schemas.microsoft.com/office/drawing/2014/main" xmlns="" id="{A03850F2-959F-4957-8862-1279C8AB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22</a:t>
            </a:r>
          </a:p>
        </p:txBody>
      </p:sp>
      <p:sp>
        <p:nvSpPr>
          <p:cNvPr id="358" name="Text Box 104">
            <a:extLst>
              <a:ext uri="{FF2B5EF4-FFF2-40B4-BE49-F238E27FC236}">
                <a16:creationId xmlns:a16="http://schemas.microsoft.com/office/drawing/2014/main" xmlns="" id="{03881912-099E-4700-A7AE-F75070DE4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21</a:t>
            </a:r>
          </a:p>
        </p:txBody>
      </p:sp>
      <p:sp>
        <p:nvSpPr>
          <p:cNvPr id="359" name="Text Box 105">
            <a:extLst>
              <a:ext uri="{FF2B5EF4-FFF2-40B4-BE49-F238E27FC236}">
                <a16:creationId xmlns:a16="http://schemas.microsoft.com/office/drawing/2014/main" xmlns="" id="{C7E6684F-3692-4BA9-9BF3-9D0604C28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20</a:t>
            </a:r>
          </a:p>
        </p:txBody>
      </p:sp>
      <p:sp>
        <p:nvSpPr>
          <p:cNvPr id="360" name="Text Box 106">
            <a:extLst>
              <a:ext uri="{FF2B5EF4-FFF2-40B4-BE49-F238E27FC236}">
                <a16:creationId xmlns:a16="http://schemas.microsoft.com/office/drawing/2014/main" xmlns="" id="{44FBE35E-AF9D-4520-95CD-825FFC844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19</a:t>
            </a:r>
          </a:p>
        </p:txBody>
      </p:sp>
      <p:sp>
        <p:nvSpPr>
          <p:cNvPr id="361" name="Text Box 107">
            <a:extLst>
              <a:ext uri="{FF2B5EF4-FFF2-40B4-BE49-F238E27FC236}">
                <a16:creationId xmlns:a16="http://schemas.microsoft.com/office/drawing/2014/main" xmlns="" id="{61CB97DA-92A6-4441-A85B-FA8E3896C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18</a:t>
            </a:r>
          </a:p>
        </p:txBody>
      </p:sp>
      <p:sp>
        <p:nvSpPr>
          <p:cNvPr id="362" name="Text Box 108">
            <a:extLst>
              <a:ext uri="{FF2B5EF4-FFF2-40B4-BE49-F238E27FC236}">
                <a16:creationId xmlns:a16="http://schemas.microsoft.com/office/drawing/2014/main" xmlns="" id="{7424D8AD-7903-498A-A921-E52215880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17</a:t>
            </a:r>
          </a:p>
        </p:txBody>
      </p:sp>
      <p:sp>
        <p:nvSpPr>
          <p:cNvPr id="363" name="Text Box 109">
            <a:extLst>
              <a:ext uri="{FF2B5EF4-FFF2-40B4-BE49-F238E27FC236}">
                <a16:creationId xmlns:a16="http://schemas.microsoft.com/office/drawing/2014/main" xmlns="" id="{8452611F-8E32-4F2F-9C22-3C0F5B10C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16</a:t>
            </a:r>
          </a:p>
        </p:txBody>
      </p:sp>
      <p:sp>
        <p:nvSpPr>
          <p:cNvPr id="364" name="Text Box 110">
            <a:extLst>
              <a:ext uri="{FF2B5EF4-FFF2-40B4-BE49-F238E27FC236}">
                <a16:creationId xmlns:a16="http://schemas.microsoft.com/office/drawing/2014/main" xmlns="" id="{2D14423D-1F99-4A01-82BE-CBB8AF2F4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15</a:t>
            </a:r>
          </a:p>
        </p:txBody>
      </p:sp>
      <p:sp>
        <p:nvSpPr>
          <p:cNvPr id="365" name="Text Box 111">
            <a:extLst>
              <a:ext uri="{FF2B5EF4-FFF2-40B4-BE49-F238E27FC236}">
                <a16:creationId xmlns:a16="http://schemas.microsoft.com/office/drawing/2014/main" xmlns="" id="{4810B815-86E0-41D9-849A-10D27DE08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14</a:t>
            </a:r>
          </a:p>
        </p:txBody>
      </p:sp>
      <p:sp>
        <p:nvSpPr>
          <p:cNvPr id="366" name="Text Box 112">
            <a:extLst>
              <a:ext uri="{FF2B5EF4-FFF2-40B4-BE49-F238E27FC236}">
                <a16:creationId xmlns:a16="http://schemas.microsoft.com/office/drawing/2014/main" xmlns="" id="{7318204B-2DA5-49A0-9172-FDDEFC07B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13</a:t>
            </a:r>
          </a:p>
        </p:txBody>
      </p:sp>
      <p:sp>
        <p:nvSpPr>
          <p:cNvPr id="367" name="Text Box 113">
            <a:extLst>
              <a:ext uri="{FF2B5EF4-FFF2-40B4-BE49-F238E27FC236}">
                <a16:creationId xmlns:a16="http://schemas.microsoft.com/office/drawing/2014/main" xmlns="" id="{87249289-455E-4FAB-96C7-2467F5FA4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12</a:t>
            </a:r>
          </a:p>
        </p:txBody>
      </p:sp>
      <p:sp>
        <p:nvSpPr>
          <p:cNvPr id="368" name="Text Box 114">
            <a:extLst>
              <a:ext uri="{FF2B5EF4-FFF2-40B4-BE49-F238E27FC236}">
                <a16:creationId xmlns:a16="http://schemas.microsoft.com/office/drawing/2014/main" xmlns="" id="{E78D3F35-E956-471F-83EB-631631FC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11</a:t>
            </a:r>
          </a:p>
        </p:txBody>
      </p:sp>
      <p:sp>
        <p:nvSpPr>
          <p:cNvPr id="369" name="Text Box 115">
            <a:extLst>
              <a:ext uri="{FF2B5EF4-FFF2-40B4-BE49-F238E27FC236}">
                <a16:creationId xmlns:a16="http://schemas.microsoft.com/office/drawing/2014/main" xmlns="" id="{8E0A1695-E623-4A87-B686-CADB7447D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10</a:t>
            </a:r>
          </a:p>
        </p:txBody>
      </p:sp>
      <p:sp>
        <p:nvSpPr>
          <p:cNvPr id="370" name="Text Box 116">
            <a:extLst>
              <a:ext uri="{FF2B5EF4-FFF2-40B4-BE49-F238E27FC236}">
                <a16:creationId xmlns:a16="http://schemas.microsoft.com/office/drawing/2014/main" xmlns="" id="{7AFF66EA-3DDC-4593-A36F-FD236AC1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9</a:t>
            </a:r>
          </a:p>
        </p:txBody>
      </p:sp>
      <p:sp>
        <p:nvSpPr>
          <p:cNvPr id="371" name="Text Box 117">
            <a:extLst>
              <a:ext uri="{FF2B5EF4-FFF2-40B4-BE49-F238E27FC236}">
                <a16:creationId xmlns:a16="http://schemas.microsoft.com/office/drawing/2014/main" xmlns="" id="{9FA4AC8B-1948-49B0-BCC3-7DD178E82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8</a:t>
            </a:r>
          </a:p>
        </p:txBody>
      </p:sp>
      <p:sp>
        <p:nvSpPr>
          <p:cNvPr id="372" name="Text Box 118">
            <a:extLst>
              <a:ext uri="{FF2B5EF4-FFF2-40B4-BE49-F238E27FC236}">
                <a16:creationId xmlns:a16="http://schemas.microsoft.com/office/drawing/2014/main" xmlns="" id="{29FCA12F-54F6-4C5D-B1A8-0B0BE2B3D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7</a:t>
            </a:r>
          </a:p>
        </p:txBody>
      </p:sp>
      <p:sp>
        <p:nvSpPr>
          <p:cNvPr id="373" name="Text Box 119">
            <a:extLst>
              <a:ext uri="{FF2B5EF4-FFF2-40B4-BE49-F238E27FC236}">
                <a16:creationId xmlns:a16="http://schemas.microsoft.com/office/drawing/2014/main" xmlns="" id="{6181DA64-497D-4B20-AE00-DD62B8465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6</a:t>
            </a:r>
          </a:p>
        </p:txBody>
      </p:sp>
      <p:sp>
        <p:nvSpPr>
          <p:cNvPr id="374" name="Text Box 120">
            <a:extLst>
              <a:ext uri="{FF2B5EF4-FFF2-40B4-BE49-F238E27FC236}">
                <a16:creationId xmlns:a16="http://schemas.microsoft.com/office/drawing/2014/main" xmlns="" id="{D15351DC-ED40-43E4-A18E-F8487878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</a:t>
            </a:r>
          </a:p>
        </p:txBody>
      </p:sp>
      <p:sp>
        <p:nvSpPr>
          <p:cNvPr id="375" name="Text Box 121">
            <a:extLst>
              <a:ext uri="{FF2B5EF4-FFF2-40B4-BE49-F238E27FC236}">
                <a16:creationId xmlns:a16="http://schemas.microsoft.com/office/drawing/2014/main" xmlns="" id="{247E06E6-C71A-4EA0-953E-D7CDDE20D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</a:t>
            </a:r>
          </a:p>
        </p:txBody>
      </p:sp>
      <p:sp>
        <p:nvSpPr>
          <p:cNvPr id="376" name="Text Box 122">
            <a:extLst>
              <a:ext uri="{FF2B5EF4-FFF2-40B4-BE49-F238E27FC236}">
                <a16:creationId xmlns:a16="http://schemas.microsoft.com/office/drawing/2014/main" xmlns="" id="{32E3EAB1-1A79-47C7-BD08-96610E49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</a:t>
            </a:r>
          </a:p>
        </p:txBody>
      </p:sp>
      <p:sp>
        <p:nvSpPr>
          <p:cNvPr id="377" name="Text Box 123">
            <a:extLst>
              <a:ext uri="{FF2B5EF4-FFF2-40B4-BE49-F238E27FC236}">
                <a16:creationId xmlns:a16="http://schemas.microsoft.com/office/drawing/2014/main" xmlns="" id="{0345E284-368C-4C8E-8E05-05F362418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</a:t>
            </a:r>
          </a:p>
        </p:txBody>
      </p:sp>
      <p:sp>
        <p:nvSpPr>
          <p:cNvPr id="378" name="Text Box 124">
            <a:extLst>
              <a:ext uri="{FF2B5EF4-FFF2-40B4-BE49-F238E27FC236}">
                <a16:creationId xmlns:a16="http://schemas.microsoft.com/office/drawing/2014/main" xmlns="" id="{9AC6F776-AEC5-4AFA-9BFE-33ECACEC1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</a:t>
            </a:r>
          </a:p>
        </p:txBody>
      </p:sp>
      <p:sp>
        <p:nvSpPr>
          <p:cNvPr id="379" name="Text Box 125">
            <a:extLst>
              <a:ext uri="{FF2B5EF4-FFF2-40B4-BE49-F238E27FC236}">
                <a16:creationId xmlns:a16="http://schemas.microsoft.com/office/drawing/2014/main" xmlns="" id="{7494C896-64E0-433A-813E-096620137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60</a:t>
            </a:r>
          </a:p>
        </p:txBody>
      </p:sp>
      <p:sp>
        <p:nvSpPr>
          <p:cNvPr id="380" name="Text Box 126">
            <a:extLst>
              <a:ext uri="{FF2B5EF4-FFF2-40B4-BE49-F238E27FC236}">
                <a16:creationId xmlns:a16="http://schemas.microsoft.com/office/drawing/2014/main" xmlns="" id="{6587EB7A-2B56-4345-9A39-D505317F0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59</a:t>
            </a:r>
          </a:p>
        </p:txBody>
      </p:sp>
      <p:sp>
        <p:nvSpPr>
          <p:cNvPr id="381" name="Text Box 127">
            <a:extLst>
              <a:ext uri="{FF2B5EF4-FFF2-40B4-BE49-F238E27FC236}">
                <a16:creationId xmlns:a16="http://schemas.microsoft.com/office/drawing/2014/main" xmlns="" id="{316415CB-C7FD-448B-BF10-902AEF2CA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58</a:t>
            </a:r>
          </a:p>
        </p:txBody>
      </p:sp>
      <p:sp>
        <p:nvSpPr>
          <p:cNvPr id="382" name="Text Box 128">
            <a:extLst>
              <a:ext uri="{FF2B5EF4-FFF2-40B4-BE49-F238E27FC236}">
                <a16:creationId xmlns:a16="http://schemas.microsoft.com/office/drawing/2014/main" xmlns="" id="{9FBD62E4-D5FC-4DC2-B7F4-259B90B55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57</a:t>
            </a:r>
          </a:p>
        </p:txBody>
      </p:sp>
      <p:sp>
        <p:nvSpPr>
          <p:cNvPr id="383" name="Text Box 129">
            <a:extLst>
              <a:ext uri="{FF2B5EF4-FFF2-40B4-BE49-F238E27FC236}">
                <a16:creationId xmlns:a16="http://schemas.microsoft.com/office/drawing/2014/main" xmlns="" id="{3B56878A-57C7-4C68-9711-C97CBFDC7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56</a:t>
            </a:r>
          </a:p>
        </p:txBody>
      </p:sp>
      <p:sp>
        <p:nvSpPr>
          <p:cNvPr id="384" name="Text Box 130">
            <a:extLst>
              <a:ext uri="{FF2B5EF4-FFF2-40B4-BE49-F238E27FC236}">
                <a16:creationId xmlns:a16="http://schemas.microsoft.com/office/drawing/2014/main" xmlns="" id="{D21143BF-51F7-4C97-809F-CAB3D7E0C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8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85" name="Text Box 131">
            <a:extLst>
              <a:ext uri="{FF2B5EF4-FFF2-40B4-BE49-F238E27FC236}">
                <a16:creationId xmlns:a16="http://schemas.microsoft.com/office/drawing/2014/main" xmlns="" id="{FC572200-4421-474C-9857-7E6656642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55</a:t>
            </a:r>
          </a:p>
        </p:txBody>
      </p:sp>
      <p:sp>
        <p:nvSpPr>
          <p:cNvPr id="386" name="Text Box 132">
            <a:extLst>
              <a:ext uri="{FF2B5EF4-FFF2-40B4-BE49-F238E27FC236}">
                <a16:creationId xmlns:a16="http://schemas.microsoft.com/office/drawing/2014/main" xmlns="" id="{B515033B-0669-4F2A-A2CC-FFD2ECD20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54</a:t>
            </a:r>
          </a:p>
        </p:txBody>
      </p:sp>
      <p:sp>
        <p:nvSpPr>
          <p:cNvPr id="387" name="Text Box 133">
            <a:extLst>
              <a:ext uri="{FF2B5EF4-FFF2-40B4-BE49-F238E27FC236}">
                <a16:creationId xmlns:a16="http://schemas.microsoft.com/office/drawing/2014/main" xmlns="" id="{29C34AF9-C028-4465-BA83-CAE73998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53</a:t>
            </a:r>
          </a:p>
        </p:txBody>
      </p:sp>
      <p:sp>
        <p:nvSpPr>
          <p:cNvPr id="388" name="Text Box 134">
            <a:extLst>
              <a:ext uri="{FF2B5EF4-FFF2-40B4-BE49-F238E27FC236}">
                <a16:creationId xmlns:a16="http://schemas.microsoft.com/office/drawing/2014/main" xmlns="" id="{107B7E1C-43F3-4B4F-9CE5-FB7A63B6E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52</a:t>
            </a:r>
          </a:p>
        </p:txBody>
      </p:sp>
      <p:sp>
        <p:nvSpPr>
          <p:cNvPr id="389" name="Text Box 135">
            <a:extLst>
              <a:ext uri="{FF2B5EF4-FFF2-40B4-BE49-F238E27FC236}">
                <a16:creationId xmlns:a16="http://schemas.microsoft.com/office/drawing/2014/main" xmlns="" id="{317D2D43-DFF4-4C50-BC1F-61B276E68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51</a:t>
            </a:r>
          </a:p>
        </p:txBody>
      </p:sp>
      <p:sp>
        <p:nvSpPr>
          <p:cNvPr id="390" name="Text Box 136">
            <a:extLst>
              <a:ext uri="{FF2B5EF4-FFF2-40B4-BE49-F238E27FC236}">
                <a16:creationId xmlns:a16="http://schemas.microsoft.com/office/drawing/2014/main" xmlns="" id="{7FD080F6-E89B-4C77-BA88-EE9635967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50</a:t>
            </a:r>
          </a:p>
        </p:txBody>
      </p:sp>
      <p:sp>
        <p:nvSpPr>
          <p:cNvPr id="391" name="Text Box 137">
            <a:extLst>
              <a:ext uri="{FF2B5EF4-FFF2-40B4-BE49-F238E27FC236}">
                <a16:creationId xmlns:a16="http://schemas.microsoft.com/office/drawing/2014/main" xmlns="" id="{D579CB56-25F9-46EA-9D5D-6823F8F6D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49</a:t>
            </a:r>
          </a:p>
        </p:txBody>
      </p:sp>
      <p:sp>
        <p:nvSpPr>
          <p:cNvPr id="392" name="Text Box 138">
            <a:extLst>
              <a:ext uri="{FF2B5EF4-FFF2-40B4-BE49-F238E27FC236}">
                <a16:creationId xmlns:a16="http://schemas.microsoft.com/office/drawing/2014/main" xmlns="" id="{86439A38-82DC-415C-995D-FF7F0FA32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48</a:t>
            </a:r>
          </a:p>
        </p:txBody>
      </p:sp>
      <p:sp>
        <p:nvSpPr>
          <p:cNvPr id="393" name="Text Box 139">
            <a:extLst>
              <a:ext uri="{FF2B5EF4-FFF2-40B4-BE49-F238E27FC236}">
                <a16:creationId xmlns:a16="http://schemas.microsoft.com/office/drawing/2014/main" xmlns="" id="{547E5AFB-34B0-460E-A4E4-E77F87E32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47</a:t>
            </a:r>
          </a:p>
        </p:txBody>
      </p:sp>
      <p:sp>
        <p:nvSpPr>
          <p:cNvPr id="394" name="Text Box 140">
            <a:extLst>
              <a:ext uri="{FF2B5EF4-FFF2-40B4-BE49-F238E27FC236}">
                <a16:creationId xmlns:a16="http://schemas.microsoft.com/office/drawing/2014/main" xmlns="" id="{F6724743-BDCA-4673-B7B4-27A3FA1BF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46</a:t>
            </a:r>
          </a:p>
        </p:txBody>
      </p:sp>
      <p:sp>
        <p:nvSpPr>
          <p:cNvPr id="395" name="Text Box 141">
            <a:extLst>
              <a:ext uri="{FF2B5EF4-FFF2-40B4-BE49-F238E27FC236}">
                <a16:creationId xmlns:a16="http://schemas.microsoft.com/office/drawing/2014/main" xmlns="" id="{4CE22864-7B8D-463F-81C4-56FA87A5E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45</a:t>
            </a:r>
          </a:p>
        </p:txBody>
      </p:sp>
      <p:sp>
        <p:nvSpPr>
          <p:cNvPr id="396" name="Text Box 142">
            <a:extLst>
              <a:ext uri="{FF2B5EF4-FFF2-40B4-BE49-F238E27FC236}">
                <a16:creationId xmlns:a16="http://schemas.microsoft.com/office/drawing/2014/main" xmlns="" id="{B3E41552-C97D-4A27-8C06-0AD75C367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44</a:t>
            </a:r>
          </a:p>
        </p:txBody>
      </p:sp>
      <p:sp>
        <p:nvSpPr>
          <p:cNvPr id="397" name="Text Box 143">
            <a:extLst>
              <a:ext uri="{FF2B5EF4-FFF2-40B4-BE49-F238E27FC236}">
                <a16:creationId xmlns:a16="http://schemas.microsoft.com/office/drawing/2014/main" xmlns="" id="{06B6E64F-421C-4CC8-A9EB-77B8D21DB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43</a:t>
            </a:r>
          </a:p>
        </p:txBody>
      </p:sp>
      <p:sp>
        <p:nvSpPr>
          <p:cNvPr id="398" name="Text Box 144">
            <a:extLst>
              <a:ext uri="{FF2B5EF4-FFF2-40B4-BE49-F238E27FC236}">
                <a16:creationId xmlns:a16="http://schemas.microsoft.com/office/drawing/2014/main" xmlns="" id="{3B3F46C7-0850-4E59-8F45-B63EF7F83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42</a:t>
            </a:r>
          </a:p>
        </p:txBody>
      </p:sp>
      <p:sp>
        <p:nvSpPr>
          <p:cNvPr id="399" name="Text Box 145">
            <a:extLst>
              <a:ext uri="{FF2B5EF4-FFF2-40B4-BE49-F238E27FC236}">
                <a16:creationId xmlns:a16="http://schemas.microsoft.com/office/drawing/2014/main" xmlns="" id="{59AA1894-1E20-4D41-8611-C7E0B24D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41</a:t>
            </a:r>
          </a:p>
        </p:txBody>
      </p:sp>
      <p:sp>
        <p:nvSpPr>
          <p:cNvPr id="400" name="Text Box 146">
            <a:extLst>
              <a:ext uri="{FF2B5EF4-FFF2-40B4-BE49-F238E27FC236}">
                <a16:creationId xmlns:a16="http://schemas.microsoft.com/office/drawing/2014/main" xmlns="" id="{A3467104-53BF-4859-BEB3-810BCAECF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40</a:t>
            </a:r>
          </a:p>
        </p:txBody>
      </p:sp>
      <p:sp>
        <p:nvSpPr>
          <p:cNvPr id="401" name="Text Box 147">
            <a:extLst>
              <a:ext uri="{FF2B5EF4-FFF2-40B4-BE49-F238E27FC236}">
                <a16:creationId xmlns:a16="http://schemas.microsoft.com/office/drawing/2014/main" xmlns="" id="{BF143132-5617-4EEA-87F0-68F85AF3E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39</a:t>
            </a:r>
          </a:p>
        </p:txBody>
      </p:sp>
      <p:sp>
        <p:nvSpPr>
          <p:cNvPr id="402" name="Text Box 148">
            <a:extLst>
              <a:ext uri="{FF2B5EF4-FFF2-40B4-BE49-F238E27FC236}">
                <a16:creationId xmlns:a16="http://schemas.microsoft.com/office/drawing/2014/main" xmlns="" id="{3B8CFC88-72AA-4D57-88E0-7D5DADB18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38</a:t>
            </a:r>
          </a:p>
        </p:txBody>
      </p:sp>
      <p:sp>
        <p:nvSpPr>
          <p:cNvPr id="403" name="Text Box 149">
            <a:extLst>
              <a:ext uri="{FF2B5EF4-FFF2-40B4-BE49-F238E27FC236}">
                <a16:creationId xmlns:a16="http://schemas.microsoft.com/office/drawing/2014/main" xmlns="" id="{1AE465AA-1219-43B4-BA62-9189CCA9D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37</a:t>
            </a:r>
          </a:p>
        </p:txBody>
      </p:sp>
      <p:sp>
        <p:nvSpPr>
          <p:cNvPr id="404" name="Text Box 150">
            <a:extLst>
              <a:ext uri="{FF2B5EF4-FFF2-40B4-BE49-F238E27FC236}">
                <a16:creationId xmlns:a16="http://schemas.microsoft.com/office/drawing/2014/main" xmlns="" id="{8CDF5577-5EFB-400B-BFA0-B2533212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36</a:t>
            </a:r>
          </a:p>
        </p:txBody>
      </p:sp>
      <p:sp>
        <p:nvSpPr>
          <p:cNvPr id="405" name="Text Box 151">
            <a:extLst>
              <a:ext uri="{FF2B5EF4-FFF2-40B4-BE49-F238E27FC236}">
                <a16:creationId xmlns:a16="http://schemas.microsoft.com/office/drawing/2014/main" xmlns="" id="{99D2B6E0-7248-421E-962F-3E02D4735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35</a:t>
            </a:r>
          </a:p>
        </p:txBody>
      </p:sp>
      <p:sp>
        <p:nvSpPr>
          <p:cNvPr id="406" name="Text Box 152">
            <a:extLst>
              <a:ext uri="{FF2B5EF4-FFF2-40B4-BE49-F238E27FC236}">
                <a16:creationId xmlns:a16="http://schemas.microsoft.com/office/drawing/2014/main" xmlns="" id="{7CFCE14A-4F40-4EF6-B22F-2B9291347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34</a:t>
            </a:r>
          </a:p>
        </p:txBody>
      </p:sp>
      <p:sp>
        <p:nvSpPr>
          <p:cNvPr id="407" name="Text Box 153">
            <a:extLst>
              <a:ext uri="{FF2B5EF4-FFF2-40B4-BE49-F238E27FC236}">
                <a16:creationId xmlns:a16="http://schemas.microsoft.com/office/drawing/2014/main" xmlns="" id="{C66D16F9-67A6-422F-B43B-E4D6A2040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33</a:t>
            </a:r>
          </a:p>
        </p:txBody>
      </p:sp>
      <p:sp>
        <p:nvSpPr>
          <p:cNvPr id="408" name="Text Box 154">
            <a:extLst>
              <a:ext uri="{FF2B5EF4-FFF2-40B4-BE49-F238E27FC236}">
                <a16:creationId xmlns:a16="http://schemas.microsoft.com/office/drawing/2014/main" xmlns="" id="{6F5F6FCB-36A9-49D0-8836-03971CBDD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32</a:t>
            </a:r>
          </a:p>
        </p:txBody>
      </p:sp>
      <p:sp>
        <p:nvSpPr>
          <p:cNvPr id="409" name="Text Box 155">
            <a:extLst>
              <a:ext uri="{FF2B5EF4-FFF2-40B4-BE49-F238E27FC236}">
                <a16:creationId xmlns:a16="http://schemas.microsoft.com/office/drawing/2014/main" xmlns="" id="{9EA9FAC0-D58C-45FF-BC81-EBE344994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31</a:t>
            </a:r>
          </a:p>
        </p:txBody>
      </p:sp>
      <p:sp>
        <p:nvSpPr>
          <p:cNvPr id="410" name="Text Box 156">
            <a:extLst>
              <a:ext uri="{FF2B5EF4-FFF2-40B4-BE49-F238E27FC236}">
                <a16:creationId xmlns:a16="http://schemas.microsoft.com/office/drawing/2014/main" xmlns="" id="{4523D6E6-DB6F-4340-9268-026E276A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30</a:t>
            </a:r>
          </a:p>
        </p:txBody>
      </p:sp>
      <p:sp>
        <p:nvSpPr>
          <p:cNvPr id="411" name="Text Box 157">
            <a:extLst>
              <a:ext uri="{FF2B5EF4-FFF2-40B4-BE49-F238E27FC236}">
                <a16:creationId xmlns:a16="http://schemas.microsoft.com/office/drawing/2014/main" xmlns="" id="{BAE8CBE1-C11E-4AEB-93FF-8E7A2F52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29</a:t>
            </a:r>
          </a:p>
        </p:txBody>
      </p:sp>
      <p:sp>
        <p:nvSpPr>
          <p:cNvPr id="412" name="Text Box 158">
            <a:extLst>
              <a:ext uri="{FF2B5EF4-FFF2-40B4-BE49-F238E27FC236}">
                <a16:creationId xmlns:a16="http://schemas.microsoft.com/office/drawing/2014/main" xmlns="" id="{DC06F088-B752-4279-A0AB-978AF14A6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28</a:t>
            </a:r>
          </a:p>
        </p:txBody>
      </p:sp>
      <p:sp>
        <p:nvSpPr>
          <p:cNvPr id="413" name="Text Box 159">
            <a:extLst>
              <a:ext uri="{FF2B5EF4-FFF2-40B4-BE49-F238E27FC236}">
                <a16:creationId xmlns:a16="http://schemas.microsoft.com/office/drawing/2014/main" xmlns="" id="{D23B4CFF-BB0D-4A66-92C6-990D0C9C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27</a:t>
            </a:r>
          </a:p>
        </p:txBody>
      </p:sp>
      <p:sp>
        <p:nvSpPr>
          <p:cNvPr id="414" name="Text Box 160">
            <a:extLst>
              <a:ext uri="{FF2B5EF4-FFF2-40B4-BE49-F238E27FC236}">
                <a16:creationId xmlns:a16="http://schemas.microsoft.com/office/drawing/2014/main" xmlns="" id="{8F8A7B02-8814-453E-896A-CD6E953A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26</a:t>
            </a:r>
          </a:p>
        </p:txBody>
      </p:sp>
      <p:sp>
        <p:nvSpPr>
          <p:cNvPr id="415" name="Text Box 161">
            <a:extLst>
              <a:ext uri="{FF2B5EF4-FFF2-40B4-BE49-F238E27FC236}">
                <a16:creationId xmlns:a16="http://schemas.microsoft.com/office/drawing/2014/main" xmlns="" id="{F31DD7E2-F32F-4C92-BE3A-E399DE4DA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25</a:t>
            </a:r>
          </a:p>
        </p:txBody>
      </p:sp>
      <p:sp>
        <p:nvSpPr>
          <p:cNvPr id="416" name="Text Box 162">
            <a:extLst>
              <a:ext uri="{FF2B5EF4-FFF2-40B4-BE49-F238E27FC236}">
                <a16:creationId xmlns:a16="http://schemas.microsoft.com/office/drawing/2014/main" xmlns="" id="{603503B6-254E-44FF-926A-7B0540056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24</a:t>
            </a:r>
          </a:p>
        </p:txBody>
      </p:sp>
      <p:sp>
        <p:nvSpPr>
          <p:cNvPr id="417" name="Text Box 163">
            <a:extLst>
              <a:ext uri="{FF2B5EF4-FFF2-40B4-BE49-F238E27FC236}">
                <a16:creationId xmlns:a16="http://schemas.microsoft.com/office/drawing/2014/main" xmlns="" id="{EFEA6203-F174-418B-B025-A5DD484E9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23</a:t>
            </a:r>
          </a:p>
        </p:txBody>
      </p:sp>
      <p:sp>
        <p:nvSpPr>
          <p:cNvPr id="418" name="Text Box 164">
            <a:extLst>
              <a:ext uri="{FF2B5EF4-FFF2-40B4-BE49-F238E27FC236}">
                <a16:creationId xmlns:a16="http://schemas.microsoft.com/office/drawing/2014/main" xmlns="" id="{57EFC2BB-280E-4C20-BDCA-F87CF797A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22</a:t>
            </a:r>
          </a:p>
        </p:txBody>
      </p:sp>
      <p:sp>
        <p:nvSpPr>
          <p:cNvPr id="419" name="Text Box 165">
            <a:extLst>
              <a:ext uri="{FF2B5EF4-FFF2-40B4-BE49-F238E27FC236}">
                <a16:creationId xmlns:a16="http://schemas.microsoft.com/office/drawing/2014/main" xmlns="" id="{03133596-AED7-4F52-BB98-937CE959B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21</a:t>
            </a:r>
          </a:p>
        </p:txBody>
      </p:sp>
      <p:sp>
        <p:nvSpPr>
          <p:cNvPr id="420" name="Text Box 166">
            <a:extLst>
              <a:ext uri="{FF2B5EF4-FFF2-40B4-BE49-F238E27FC236}">
                <a16:creationId xmlns:a16="http://schemas.microsoft.com/office/drawing/2014/main" xmlns="" id="{30F2CBEB-7460-44DE-B948-EA0F5951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20</a:t>
            </a:r>
          </a:p>
        </p:txBody>
      </p:sp>
      <p:sp>
        <p:nvSpPr>
          <p:cNvPr id="421" name="Text Box 167">
            <a:extLst>
              <a:ext uri="{FF2B5EF4-FFF2-40B4-BE49-F238E27FC236}">
                <a16:creationId xmlns:a16="http://schemas.microsoft.com/office/drawing/2014/main" xmlns="" id="{CBCB1EB0-0C20-4634-9CC0-18B2DB8EF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19</a:t>
            </a:r>
          </a:p>
        </p:txBody>
      </p:sp>
      <p:sp>
        <p:nvSpPr>
          <p:cNvPr id="422" name="Text Box 168">
            <a:extLst>
              <a:ext uri="{FF2B5EF4-FFF2-40B4-BE49-F238E27FC236}">
                <a16:creationId xmlns:a16="http://schemas.microsoft.com/office/drawing/2014/main" xmlns="" id="{345F3C79-F15B-40E0-B5AF-53FC01336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18</a:t>
            </a:r>
          </a:p>
        </p:txBody>
      </p:sp>
      <p:sp>
        <p:nvSpPr>
          <p:cNvPr id="423" name="Text Box 169">
            <a:extLst>
              <a:ext uri="{FF2B5EF4-FFF2-40B4-BE49-F238E27FC236}">
                <a16:creationId xmlns:a16="http://schemas.microsoft.com/office/drawing/2014/main" xmlns="" id="{169FDD4F-0DE1-42A8-B433-7BF26477A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17</a:t>
            </a:r>
          </a:p>
        </p:txBody>
      </p:sp>
      <p:sp>
        <p:nvSpPr>
          <p:cNvPr id="424" name="Text Box 170">
            <a:extLst>
              <a:ext uri="{FF2B5EF4-FFF2-40B4-BE49-F238E27FC236}">
                <a16:creationId xmlns:a16="http://schemas.microsoft.com/office/drawing/2014/main" xmlns="" id="{04165C4B-3576-4976-A5AE-E78921D5D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16</a:t>
            </a:r>
          </a:p>
        </p:txBody>
      </p:sp>
      <p:sp>
        <p:nvSpPr>
          <p:cNvPr id="425" name="Text Box 171">
            <a:extLst>
              <a:ext uri="{FF2B5EF4-FFF2-40B4-BE49-F238E27FC236}">
                <a16:creationId xmlns:a16="http://schemas.microsoft.com/office/drawing/2014/main" xmlns="" id="{49B33493-33AF-450F-9819-CAA3616E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15</a:t>
            </a:r>
          </a:p>
        </p:txBody>
      </p:sp>
      <p:sp>
        <p:nvSpPr>
          <p:cNvPr id="426" name="Text Box 172">
            <a:extLst>
              <a:ext uri="{FF2B5EF4-FFF2-40B4-BE49-F238E27FC236}">
                <a16:creationId xmlns:a16="http://schemas.microsoft.com/office/drawing/2014/main" xmlns="" id="{31F3EEF1-954D-4D72-A6CF-DD240F80D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14</a:t>
            </a:r>
          </a:p>
        </p:txBody>
      </p:sp>
      <p:sp>
        <p:nvSpPr>
          <p:cNvPr id="427" name="Text Box 173">
            <a:extLst>
              <a:ext uri="{FF2B5EF4-FFF2-40B4-BE49-F238E27FC236}">
                <a16:creationId xmlns:a16="http://schemas.microsoft.com/office/drawing/2014/main" xmlns="" id="{B024DC28-4313-4518-9908-0E784E553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13</a:t>
            </a:r>
          </a:p>
        </p:txBody>
      </p:sp>
      <p:sp>
        <p:nvSpPr>
          <p:cNvPr id="428" name="Text Box 174">
            <a:extLst>
              <a:ext uri="{FF2B5EF4-FFF2-40B4-BE49-F238E27FC236}">
                <a16:creationId xmlns:a16="http://schemas.microsoft.com/office/drawing/2014/main" xmlns="" id="{0403DD4C-BA0F-415E-8377-D21D90216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12</a:t>
            </a:r>
          </a:p>
        </p:txBody>
      </p:sp>
      <p:sp>
        <p:nvSpPr>
          <p:cNvPr id="429" name="Text Box 175">
            <a:extLst>
              <a:ext uri="{FF2B5EF4-FFF2-40B4-BE49-F238E27FC236}">
                <a16:creationId xmlns:a16="http://schemas.microsoft.com/office/drawing/2014/main" xmlns="" id="{17DE8FDB-D92D-41D1-ABF7-67F1950CE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11</a:t>
            </a:r>
          </a:p>
        </p:txBody>
      </p:sp>
      <p:sp>
        <p:nvSpPr>
          <p:cNvPr id="430" name="Text Box 176">
            <a:extLst>
              <a:ext uri="{FF2B5EF4-FFF2-40B4-BE49-F238E27FC236}">
                <a16:creationId xmlns:a16="http://schemas.microsoft.com/office/drawing/2014/main" xmlns="" id="{7E5E461E-50A7-480A-B1B5-D73D99EA8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10</a:t>
            </a:r>
          </a:p>
        </p:txBody>
      </p:sp>
      <p:sp>
        <p:nvSpPr>
          <p:cNvPr id="431" name="Text Box 177">
            <a:extLst>
              <a:ext uri="{FF2B5EF4-FFF2-40B4-BE49-F238E27FC236}">
                <a16:creationId xmlns:a16="http://schemas.microsoft.com/office/drawing/2014/main" xmlns="" id="{007E1422-D8AE-40B9-936F-247910D7B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9</a:t>
            </a:r>
          </a:p>
        </p:txBody>
      </p:sp>
      <p:sp>
        <p:nvSpPr>
          <p:cNvPr id="432" name="Text Box 178">
            <a:extLst>
              <a:ext uri="{FF2B5EF4-FFF2-40B4-BE49-F238E27FC236}">
                <a16:creationId xmlns:a16="http://schemas.microsoft.com/office/drawing/2014/main" xmlns="" id="{5F180B2B-7CDF-4892-A0BA-63EA37EF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8</a:t>
            </a:r>
          </a:p>
        </p:txBody>
      </p:sp>
      <p:sp>
        <p:nvSpPr>
          <p:cNvPr id="433" name="Text Box 179">
            <a:extLst>
              <a:ext uri="{FF2B5EF4-FFF2-40B4-BE49-F238E27FC236}">
                <a16:creationId xmlns:a16="http://schemas.microsoft.com/office/drawing/2014/main" xmlns="" id="{8AAE40B4-65D0-4316-B8BA-3F5164586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7</a:t>
            </a:r>
          </a:p>
        </p:txBody>
      </p:sp>
      <p:sp>
        <p:nvSpPr>
          <p:cNvPr id="434" name="Text Box 180">
            <a:extLst>
              <a:ext uri="{FF2B5EF4-FFF2-40B4-BE49-F238E27FC236}">
                <a16:creationId xmlns:a16="http://schemas.microsoft.com/office/drawing/2014/main" xmlns="" id="{EC2BC0C7-7E1C-4C00-BDF7-AB997524D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6</a:t>
            </a:r>
          </a:p>
        </p:txBody>
      </p:sp>
      <p:sp>
        <p:nvSpPr>
          <p:cNvPr id="435" name="Text Box 181">
            <a:extLst>
              <a:ext uri="{FF2B5EF4-FFF2-40B4-BE49-F238E27FC236}">
                <a16:creationId xmlns:a16="http://schemas.microsoft.com/office/drawing/2014/main" xmlns="" id="{8B63BCD8-2C9F-4345-8E78-F668F91B4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</a:t>
            </a:r>
          </a:p>
        </p:txBody>
      </p:sp>
      <p:sp>
        <p:nvSpPr>
          <p:cNvPr id="436" name="Text Box 182">
            <a:extLst>
              <a:ext uri="{FF2B5EF4-FFF2-40B4-BE49-F238E27FC236}">
                <a16:creationId xmlns:a16="http://schemas.microsoft.com/office/drawing/2014/main" xmlns="" id="{C0492B52-9284-4EA3-8213-89601F9D1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</a:t>
            </a:r>
          </a:p>
        </p:txBody>
      </p:sp>
      <p:sp>
        <p:nvSpPr>
          <p:cNvPr id="437" name="Text Box 183">
            <a:extLst>
              <a:ext uri="{FF2B5EF4-FFF2-40B4-BE49-F238E27FC236}">
                <a16:creationId xmlns:a16="http://schemas.microsoft.com/office/drawing/2014/main" xmlns="" id="{372CA73F-CF54-4F2D-811B-DCDAF79C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</a:t>
            </a:r>
          </a:p>
        </p:txBody>
      </p:sp>
      <p:sp>
        <p:nvSpPr>
          <p:cNvPr id="438" name="Text Box 184">
            <a:extLst>
              <a:ext uri="{FF2B5EF4-FFF2-40B4-BE49-F238E27FC236}">
                <a16:creationId xmlns:a16="http://schemas.microsoft.com/office/drawing/2014/main" xmlns="" id="{449223C2-32E8-4539-BAC3-84E4F449B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</a:t>
            </a:r>
          </a:p>
        </p:txBody>
      </p:sp>
      <p:sp>
        <p:nvSpPr>
          <p:cNvPr id="439" name="Text Box 185">
            <a:extLst>
              <a:ext uri="{FF2B5EF4-FFF2-40B4-BE49-F238E27FC236}">
                <a16:creationId xmlns:a16="http://schemas.microsoft.com/office/drawing/2014/main" xmlns="" id="{6FD564AD-F66C-4E11-AADC-FA00ADA53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</a:t>
            </a:r>
          </a:p>
        </p:txBody>
      </p:sp>
      <p:sp>
        <p:nvSpPr>
          <p:cNvPr id="440" name="Text Box 186">
            <a:extLst>
              <a:ext uri="{FF2B5EF4-FFF2-40B4-BE49-F238E27FC236}">
                <a16:creationId xmlns:a16="http://schemas.microsoft.com/office/drawing/2014/main" xmlns="" id="{BD56E578-838C-431E-A90A-7C1556DDA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60</a:t>
            </a:r>
          </a:p>
        </p:txBody>
      </p:sp>
      <p:sp>
        <p:nvSpPr>
          <p:cNvPr id="441" name="Text Box 187">
            <a:extLst>
              <a:ext uri="{FF2B5EF4-FFF2-40B4-BE49-F238E27FC236}">
                <a16:creationId xmlns:a16="http://schemas.microsoft.com/office/drawing/2014/main" xmlns="" id="{BC6A0792-AA4B-49A6-BBF4-BECE019DD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59</a:t>
            </a:r>
          </a:p>
        </p:txBody>
      </p:sp>
      <p:sp>
        <p:nvSpPr>
          <p:cNvPr id="442" name="Text Box 188">
            <a:extLst>
              <a:ext uri="{FF2B5EF4-FFF2-40B4-BE49-F238E27FC236}">
                <a16:creationId xmlns:a16="http://schemas.microsoft.com/office/drawing/2014/main" xmlns="" id="{F337B7CE-2080-4DE5-8B25-E104AB824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58</a:t>
            </a:r>
          </a:p>
        </p:txBody>
      </p:sp>
      <p:sp>
        <p:nvSpPr>
          <p:cNvPr id="443" name="Text Box 189">
            <a:extLst>
              <a:ext uri="{FF2B5EF4-FFF2-40B4-BE49-F238E27FC236}">
                <a16:creationId xmlns:a16="http://schemas.microsoft.com/office/drawing/2014/main" xmlns="" id="{FAA96F8D-6550-4DBE-80A5-8CCACE0A1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57</a:t>
            </a:r>
          </a:p>
        </p:txBody>
      </p:sp>
      <p:sp>
        <p:nvSpPr>
          <p:cNvPr id="444" name="Text Box 190">
            <a:extLst>
              <a:ext uri="{FF2B5EF4-FFF2-40B4-BE49-F238E27FC236}">
                <a16:creationId xmlns:a16="http://schemas.microsoft.com/office/drawing/2014/main" xmlns="" id="{7FE8078D-245A-476F-87FC-E650530A8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56</a:t>
            </a:r>
          </a:p>
        </p:txBody>
      </p:sp>
      <p:sp>
        <p:nvSpPr>
          <p:cNvPr id="445" name="Text Box 191">
            <a:extLst>
              <a:ext uri="{FF2B5EF4-FFF2-40B4-BE49-F238E27FC236}">
                <a16:creationId xmlns:a16="http://schemas.microsoft.com/office/drawing/2014/main" xmlns="" id="{710A54CD-9086-4CD5-ABBA-41AC59B54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55</a:t>
            </a:r>
          </a:p>
        </p:txBody>
      </p:sp>
      <p:sp>
        <p:nvSpPr>
          <p:cNvPr id="446" name="Text Box 192">
            <a:extLst>
              <a:ext uri="{FF2B5EF4-FFF2-40B4-BE49-F238E27FC236}">
                <a16:creationId xmlns:a16="http://schemas.microsoft.com/office/drawing/2014/main" xmlns="" id="{39353B17-4875-43A6-9CE4-D1AF40E3E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54</a:t>
            </a:r>
          </a:p>
        </p:txBody>
      </p:sp>
      <p:sp>
        <p:nvSpPr>
          <p:cNvPr id="447" name="Text Box 193">
            <a:extLst>
              <a:ext uri="{FF2B5EF4-FFF2-40B4-BE49-F238E27FC236}">
                <a16:creationId xmlns:a16="http://schemas.microsoft.com/office/drawing/2014/main" xmlns="" id="{2D18A274-8B3A-4BEB-A20F-6F21915AB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53</a:t>
            </a:r>
          </a:p>
        </p:txBody>
      </p:sp>
      <p:sp>
        <p:nvSpPr>
          <p:cNvPr id="448" name="Text Box 194">
            <a:extLst>
              <a:ext uri="{FF2B5EF4-FFF2-40B4-BE49-F238E27FC236}">
                <a16:creationId xmlns:a16="http://schemas.microsoft.com/office/drawing/2014/main" xmlns="" id="{254C5699-10AE-4A09-87E4-8B6AA575E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52</a:t>
            </a:r>
          </a:p>
        </p:txBody>
      </p:sp>
      <p:sp>
        <p:nvSpPr>
          <p:cNvPr id="449" name="Text Box 195">
            <a:extLst>
              <a:ext uri="{FF2B5EF4-FFF2-40B4-BE49-F238E27FC236}">
                <a16:creationId xmlns:a16="http://schemas.microsoft.com/office/drawing/2014/main" xmlns="" id="{0BA96DBF-F9B1-439D-88C2-1B62CF408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51</a:t>
            </a:r>
          </a:p>
        </p:txBody>
      </p:sp>
      <p:sp>
        <p:nvSpPr>
          <p:cNvPr id="450" name="Text Box 196">
            <a:extLst>
              <a:ext uri="{FF2B5EF4-FFF2-40B4-BE49-F238E27FC236}">
                <a16:creationId xmlns:a16="http://schemas.microsoft.com/office/drawing/2014/main" xmlns="" id="{492946DB-FD2F-411E-832C-E16E7C09F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50</a:t>
            </a:r>
          </a:p>
        </p:txBody>
      </p:sp>
      <p:sp>
        <p:nvSpPr>
          <p:cNvPr id="451" name="Text Box 197">
            <a:extLst>
              <a:ext uri="{FF2B5EF4-FFF2-40B4-BE49-F238E27FC236}">
                <a16:creationId xmlns:a16="http://schemas.microsoft.com/office/drawing/2014/main" xmlns="" id="{98E6CCBC-BD90-4B7E-A7F1-2EA663F42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49</a:t>
            </a:r>
          </a:p>
        </p:txBody>
      </p:sp>
      <p:sp>
        <p:nvSpPr>
          <p:cNvPr id="452" name="Text Box 198">
            <a:extLst>
              <a:ext uri="{FF2B5EF4-FFF2-40B4-BE49-F238E27FC236}">
                <a16:creationId xmlns:a16="http://schemas.microsoft.com/office/drawing/2014/main" xmlns="" id="{4DCC9566-E780-4745-8A49-FCDBD3A64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48</a:t>
            </a:r>
          </a:p>
        </p:txBody>
      </p:sp>
      <p:sp>
        <p:nvSpPr>
          <p:cNvPr id="453" name="Text Box 199">
            <a:extLst>
              <a:ext uri="{FF2B5EF4-FFF2-40B4-BE49-F238E27FC236}">
                <a16:creationId xmlns:a16="http://schemas.microsoft.com/office/drawing/2014/main" xmlns="" id="{264A3B9C-9A91-4152-AD2B-42D482DE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47</a:t>
            </a:r>
          </a:p>
        </p:txBody>
      </p:sp>
      <p:sp>
        <p:nvSpPr>
          <p:cNvPr id="454" name="Text Box 200">
            <a:extLst>
              <a:ext uri="{FF2B5EF4-FFF2-40B4-BE49-F238E27FC236}">
                <a16:creationId xmlns:a16="http://schemas.microsoft.com/office/drawing/2014/main" xmlns="" id="{2C5E4F5E-95EA-4CD1-A6ED-101AB0E77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46</a:t>
            </a:r>
          </a:p>
        </p:txBody>
      </p:sp>
      <p:sp>
        <p:nvSpPr>
          <p:cNvPr id="455" name="Text Box 201">
            <a:extLst>
              <a:ext uri="{FF2B5EF4-FFF2-40B4-BE49-F238E27FC236}">
                <a16:creationId xmlns:a16="http://schemas.microsoft.com/office/drawing/2014/main" xmlns="" id="{E437CF49-4E07-423E-A684-B34DE907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45</a:t>
            </a:r>
          </a:p>
        </p:txBody>
      </p:sp>
      <p:sp>
        <p:nvSpPr>
          <p:cNvPr id="456" name="Text Box 202">
            <a:extLst>
              <a:ext uri="{FF2B5EF4-FFF2-40B4-BE49-F238E27FC236}">
                <a16:creationId xmlns:a16="http://schemas.microsoft.com/office/drawing/2014/main" xmlns="" id="{E132AC7C-957F-4AD5-AB03-53D5D94C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44</a:t>
            </a:r>
          </a:p>
        </p:txBody>
      </p:sp>
      <p:sp>
        <p:nvSpPr>
          <p:cNvPr id="457" name="Text Box 203">
            <a:extLst>
              <a:ext uri="{FF2B5EF4-FFF2-40B4-BE49-F238E27FC236}">
                <a16:creationId xmlns:a16="http://schemas.microsoft.com/office/drawing/2014/main" xmlns="" id="{2EBE250C-EC43-4A6F-B3F5-41F80DD75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43</a:t>
            </a:r>
          </a:p>
        </p:txBody>
      </p:sp>
      <p:sp>
        <p:nvSpPr>
          <p:cNvPr id="458" name="Text Box 204">
            <a:extLst>
              <a:ext uri="{FF2B5EF4-FFF2-40B4-BE49-F238E27FC236}">
                <a16:creationId xmlns:a16="http://schemas.microsoft.com/office/drawing/2014/main" xmlns="" id="{269F3996-C5ED-4F6D-90D5-6B50F3977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42</a:t>
            </a:r>
          </a:p>
        </p:txBody>
      </p:sp>
      <p:sp>
        <p:nvSpPr>
          <p:cNvPr id="459" name="Text Box 205">
            <a:extLst>
              <a:ext uri="{FF2B5EF4-FFF2-40B4-BE49-F238E27FC236}">
                <a16:creationId xmlns:a16="http://schemas.microsoft.com/office/drawing/2014/main" xmlns="" id="{2F882FB8-1A50-4CEA-994F-FA312C688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41</a:t>
            </a:r>
          </a:p>
        </p:txBody>
      </p:sp>
      <p:sp>
        <p:nvSpPr>
          <p:cNvPr id="460" name="Text Box 206">
            <a:extLst>
              <a:ext uri="{FF2B5EF4-FFF2-40B4-BE49-F238E27FC236}">
                <a16:creationId xmlns:a16="http://schemas.microsoft.com/office/drawing/2014/main" xmlns="" id="{48A321BB-53EC-4E71-B6F2-94CECEF89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40</a:t>
            </a:r>
          </a:p>
        </p:txBody>
      </p:sp>
      <p:sp>
        <p:nvSpPr>
          <p:cNvPr id="461" name="Text Box 207">
            <a:extLst>
              <a:ext uri="{FF2B5EF4-FFF2-40B4-BE49-F238E27FC236}">
                <a16:creationId xmlns:a16="http://schemas.microsoft.com/office/drawing/2014/main" xmlns="" id="{E18D1197-1828-455C-A129-45C2DFCD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39</a:t>
            </a:r>
          </a:p>
        </p:txBody>
      </p:sp>
      <p:sp>
        <p:nvSpPr>
          <p:cNvPr id="462" name="Text Box 208">
            <a:extLst>
              <a:ext uri="{FF2B5EF4-FFF2-40B4-BE49-F238E27FC236}">
                <a16:creationId xmlns:a16="http://schemas.microsoft.com/office/drawing/2014/main" xmlns="" id="{DB09CDEC-8D72-47C1-92BA-64ACAC10A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38</a:t>
            </a:r>
          </a:p>
        </p:txBody>
      </p:sp>
      <p:sp>
        <p:nvSpPr>
          <p:cNvPr id="463" name="Text Box 209">
            <a:extLst>
              <a:ext uri="{FF2B5EF4-FFF2-40B4-BE49-F238E27FC236}">
                <a16:creationId xmlns:a16="http://schemas.microsoft.com/office/drawing/2014/main" xmlns="" id="{A9A2567E-00E4-4D49-9B64-1AF4AD0B6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37</a:t>
            </a:r>
          </a:p>
        </p:txBody>
      </p:sp>
      <p:sp>
        <p:nvSpPr>
          <p:cNvPr id="464" name="Text Box 210">
            <a:extLst>
              <a:ext uri="{FF2B5EF4-FFF2-40B4-BE49-F238E27FC236}">
                <a16:creationId xmlns:a16="http://schemas.microsoft.com/office/drawing/2014/main" xmlns="" id="{601FC255-965B-44A2-9FA0-067486DEA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36</a:t>
            </a:r>
          </a:p>
        </p:txBody>
      </p:sp>
      <p:sp>
        <p:nvSpPr>
          <p:cNvPr id="465" name="Text Box 211">
            <a:extLst>
              <a:ext uri="{FF2B5EF4-FFF2-40B4-BE49-F238E27FC236}">
                <a16:creationId xmlns:a16="http://schemas.microsoft.com/office/drawing/2014/main" xmlns="" id="{A4EDC8BF-1E5F-41E0-B426-B5AD7382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35</a:t>
            </a:r>
          </a:p>
        </p:txBody>
      </p:sp>
      <p:sp>
        <p:nvSpPr>
          <p:cNvPr id="466" name="Text Box 212">
            <a:extLst>
              <a:ext uri="{FF2B5EF4-FFF2-40B4-BE49-F238E27FC236}">
                <a16:creationId xmlns:a16="http://schemas.microsoft.com/office/drawing/2014/main" xmlns="" id="{1D523944-BE79-4E73-8325-CFBCEC77B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34</a:t>
            </a:r>
          </a:p>
        </p:txBody>
      </p:sp>
      <p:sp>
        <p:nvSpPr>
          <p:cNvPr id="467" name="Text Box 213">
            <a:extLst>
              <a:ext uri="{FF2B5EF4-FFF2-40B4-BE49-F238E27FC236}">
                <a16:creationId xmlns:a16="http://schemas.microsoft.com/office/drawing/2014/main" xmlns="" id="{FC454E99-A5B3-48B2-97D5-9D7C5B43F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33</a:t>
            </a:r>
          </a:p>
        </p:txBody>
      </p:sp>
      <p:sp>
        <p:nvSpPr>
          <p:cNvPr id="468" name="Text Box 214">
            <a:extLst>
              <a:ext uri="{FF2B5EF4-FFF2-40B4-BE49-F238E27FC236}">
                <a16:creationId xmlns:a16="http://schemas.microsoft.com/office/drawing/2014/main" xmlns="" id="{087BDC53-5C96-4ED3-BBD5-9152210E7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32</a:t>
            </a:r>
          </a:p>
        </p:txBody>
      </p:sp>
      <p:sp>
        <p:nvSpPr>
          <p:cNvPr id="469" name="Text Box 215">
            <a:extLst>
              <a:ext uri="{FF2B5EF4-FFF2-40B4-BE49-F238E27FC236}">
                <a16:creationId xmlns:a16="http://schemas.microsoft.com/office/drawing/2014/main" xmlns="" id="{6BC1A9C5-411C-4EE4-89F9-12DC6B45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31</a:t>
            </a:r>
          </a:p>
        </p:txBody>
      </p:sp>
      <p:sp>
        <p:nvSpPr>
          <p:cNvPr id="470" name="Text Box 216">
            <a:extLst>
              <a:ext uri="{FF2B5EF4-FFF2-40B4-BE49-F238E27FC236}">
                <a16:creationId xmlns:a16="http://schemas.microsoft.com/office/drawing/2014/main" xmlns="" id="{54DC2CD7-8F6E-4F0E-8598-610998006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30</a:t>
            </a:r>
          </a:p>
        </p:txBody>
      </p:sp>
      <p:sp>
        <p:nvSpPr>
          <p:cNvPr id="471" name="Text Box 217">
            <a:extLst>
              <a:ext uri="{FF2B5EF4-FFF2-40B4-BE49-F238E27FC236}">
                <a16:creationId xmlns:a16="http://schemas.microsoft.com/office/drawing/2014/main" xmlns="" id="{492F424E-F5DB-47F8-ACE4-EF94C7FD1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29</a:t>
            </a:r>
          </a:p>
        </p:txBody>
      </p:sp>
      <p:sp>
        <p:nvSpPr>
          <p:cNvPr id="472" name="Text Box 218">
            <a:extLst>
              <a:ext uri="{FF2B5EF4-FFF2-40B4-BE49-F238E27FC236}">
                <a16:creationId xmlns:a16="http://schemas.microsoft.com/office/drawing/2014/main" xmlns="" id="{5B7DEAC9-44E3-46FB-8434-F115F3CFE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28</a:t>
            </a:r>
          </a:p>
        </p:txBody>
      </p:sp>
      <p:sp>
        <p:nvSpPr>
          <p:cNvPr id="473" name="Text Box 219">
            <a:extLst>
              <a:ext uri="{FF2B5EF4-FFF2-40B4-BE49-F238E27FC236}">
                <a16:creationId xmlns:a16="http://schemas.microsoft.com/office/drawing/2014/main" xmlns="" id="{D462FDF3-B832-44E9-BF14-6B155478A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27</a:t>
            </a:r>
          </a:p>
        </p:txBody>
      </p:sp>
      <p:sp>
        <p:nvSpPr>
          <p:cNvPr id="474" name="Text Box 220">
            <a:extLst>
              <a:ext uri="{FF2B5EF4-FFF2-40B4-BE49-F238E27FC236}">
                <a16:creationId xmlns:a16="http://schemas.microsoft.com/office/drawing/2014/main" xmlns="" id="{41D424A4-4152-4C45-824A-E765C5A81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26</a:t>
            </a:r>
          </a:p>
        </p:txBody>
      </p:sp>
      <p:sp>
        <p:nvSpPr>
          <p:cNvPr id="475" name="Text Box 221">
            <a:extLst>
              <a:ext uri="{FF2B5EF4-FFF2-40B4-BE49-F238E27FC236}">
                <a16:creationId xmlns:a16="http://schemas.microsoft.com/office/drawing/2014/main" xmlns="" id="{DAEAB270-A00F-4FDE-BA26-01F40DE16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25</a:t>
            </a:r>
          </a:p>
        </p:txBody>
      </p:sp>
      <p:sp>
        <p:nvSpPr>
          <p:cNvPr id="476" name="Text Box 222">
            <a:extLst>
              <a:ext uri="{FF2B5EF4-FFF2-40B4-BE49-F238E27FC236}">
                <a16:creationId xmlns:a16="http://schemas.microsoft.com/office/drawing/2014/main" xmlns="" id="{7BE70D87-6346-4B4F-8BD4-DD33F562A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24</a:t>
            </a:r>
          </a:p>
        </p:txBody>
      </p:sp>
      <p:sp>
        <p:nvSpPr>
          <p:cNvPr id="477" name="Text Box 223">
            <a:extLst>
              <a:ext uri="{FF2B5EF4-FFF2-40B4-BE49-F238E27FC236}">
                <a16:creationId xmlns:a16="http://schemas.microsoft.com/office/drawing/2014/main" xmlns="" id="{D962DBD3-60CF-4F49-A75B-26DE95BF4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23</a:t>
            </a:r>
          </a:p>
        </p:txBody>
      </p:sp>
      <p:sp>
        <p:nvSpPr>
          <p:cNvPr id="478" name="Text Box 224">
            <a:extLst>
              <a:ext uri="{FF2B5EF4-FFF2-40B4-BE49-F238E27FC236}">
                <a16:creationId xmlns:a16="http://schemas.microsoft.com/office/drawing/2014/main" xmlns="" id="{976D160C-1720-4368-9D32-A2206D40B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22</a:t>
            </a:r>
          </a:p>
        </p:txBody>
      </p:sp>
      <p:sp>
        <p:nvSpPr>
          <p:cNvPr id="479" name="Text Box 225">
            <a:extLst>
              <a:ext uri="{FF2B5EF4-FFF2-40B4-BE49-F238E27FC236}">
                <a16:creationId xmlns:a16="http://schemas.microsoft.com/office/drawing/2014/main" xmlns="" id="{D392F06C-6294-474D-A6BF-FE6A3326E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21</a:t>
            </a:r>
          </a:p>
        </p:txBody>
      </p:sp>
      <p:sp>
        <p:nvSpPr>
          <p:cNvPr id="480" name="Text Box 226">
            <a:extLst>
              <a:ext uri="{FF2B5EF4-FFF2-40B4-BE49-F238E27FC236}">
                <a16:creationId xmlns:a16="http://schemas.microsoft.com/office/drawing/2014/main" xmlns="" id="{4E2A7FF6-4D03-4236-A730-D75248097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20</a:t>
            </a:r>
          </a:p>
        </p:txBody>
      </p:sp>
      <p:sp>
        <p:nvSpPr>
          <p:cNvPr id="481" name="Text Box 227">
            <a:extLst>
              <a:ext uri="{FF2B5EF4-FFF2-40B4-BE49-F238E27FC236}">
                <a16:creationId xmlns:a16="http://schemas.microsoft.com/office/drawing/2014/main" xmlns="" id="{80840387-3BB1-4DF9-A243-622944EA4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19</a:t>
            </a:r>
          </a:p>
        </p:txBody>
      </p:sp>
      <p:sp>
        <p:nvSpPr>
          <p:cNvPr id="482" name="Text Box 228">
            <a:extLst>
              <a:ext uri="{FF2B5EF4-FFF2-40B4-BE49-F238E27FC236}">
                <a16:creationId xmlns:a16="http://schemas.microsoft.com/office/drawing/2014/main" xmlns="" id="{78AD969C-7FAF-432B-8B36-DD6B32EEE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18</a:t>
            </a:r>
          </a:p>
        </p:txBody>
      </p:sp>
      <p:sp>
        <p:nvSpPr>
          <p:cNvPr id="483" name="Text Box 229">
            <a:extLst>
              <a:ext uri="{FF2B5EF4-FFF2-40B4-BE49-F238E27FC236}">
                <a16:creationId xmlns:a16="http://schemas.microsoft.com/office/drawing/2014/main" xmlns="" id="{250D28E9-EEA0-4CE0-8C77-E621DB686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17</a:t>
            </a:r>
          </a:p>
        </p:txBody>
      </p:sp>
      <p:sp>
        <p:nvSpPr>
          <p:cNvPr id="484" name="Text Box 230">
            <a:extLst>
              <a:ext uri="{FF2B5EF4-FFF2-40B4-BE49-F238E27FC236}">
                <a16:creationId xmlns:a16="http://schemas.microsoft.com/office/drawing/2014/main" xmlns="" id="{E4F3A210-1EA7-43F6-9B48-09711A463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16</a:t>
            </a:r>
          </a:p>
        </p:txBody>
      </p:sp>
      <p:sp>
        <p:nvSpPr>
          <p:cNvPr id="485" name="Text Box 231">
            <a:extLst>
              <a:ext uri="{FF2B5EF4-FFF2-40B4-BE49-F238E27FC236}">
                <a16:creationId xmlns:a16="http://schemas.microsoft.com/office/drawing/2014/main" xmlns="" id="{1EEDFEFC-6F52-41E9-BD2C-B4A97B4B3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15</a:t>
            </a:r>
          </a:p>
        </p:txBody>
      </p:sp>
      <p:sp>
        <p:nvSpPr>
          <p:cNvPr id="486" name="Text Box 232">
            <a:extLst>
              <a:ext uri="{FF2B5EF4-FFF2-40B4-BE49-F238E27FC236}">
                <a16:creationId xmlns:a16="http://schemas.microsoft.com/office/drawing/2014/main" xmlns="" id="{576E84A8-7109-4156-AA80-5E5BB4A5D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14</a:t>
            </a:r>
          </a:p>
        </p:txBody>
      </p:sp>
      <p:sp>
        <p:nvSpPr>
          <p:cNvPr id="487" name="Text Box 233">
            <a:extLst>
              <a:ext uri="{FF2B5EF4-FFF2-40B4-BE49-F238E27FC236}">
                <a16:creationId xmlns:a16="http://schemas.microsoft.com/office/drawing/2014/main" xmlns="" id="{25C2E290-3227-44A6-BEC4-3241C6C86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13</a:t>
            </a:r>
          </a:p>
        </p:txBody>
      </p:sp>
      <p:sp>
        <p:nvSpPr>
          <p:cNvPr id="488" name="Text Box 234">
            <a:extLst>
              <a:ext uri="{FF2B5EF4-FFF2-40B4-BE49-F238E27FC236}">
                <a16:creationId xmlns:a16="http://schemas.microsoft.com/office/drawing/2014/main" xmlns="" id="{EBE15EE1-B41B-432D-BFDD-0EAC6787A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12</a:t>
            </a:r>
          </a:p>
        </p:txBody>
      </p:sp>
      <p:sp>
        <p:nvSpPr>
          <p:cNvPr id="489" name="Text Box 235">
            <a:extLst>
              <a:ext uri="{FF2B5EF4-FFF2-40B4-BE49-F238E27FC236}">
                <a16:creationId xmlns:a16="http://schemas.microsoft.com/office/drawing/2014/main" xmlns="" id="{7B0E411C-FFF6-44BD-8911-149A9FACB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11</a:t>
            </a:r>
          </a:p>
        </p:txBody>
      </p:sp>
      <p:sp>
        <p:nvSpPr>
          <p:cNvPr id="490" name="Text Box 236">
            <a:extLst>
              <a:ext uri="{FF2B5EF4-FFF2-40B4-BE49-F238E27FC236}">
                <a16:creationId xmlns:a16="http://schemas.microsoft.com/office/drawing/2014/main" xmlns="" id="{8810B803-278B-4D4A-8E32-93CED5DAD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10</a:t>
            </a:r>
          </a:p>
        </p:txBody>
      </p:sp>
      <p:sp>
        <p:nvSpPr>
          <p:cNvPr id="491" name="Text Box 237">
            <a:extLst>
              <a:ext uri="{FF2B5EF4-FFF2-40B4-BE49-F238E27FC236}">
                <a16:creationId xmlns:a16="http://schemas.microsoft.com/office/drawing/2014/main" xmlns="" id="{71A43FB7-257B-40D0-894F-D795A3A3E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9</a:t>
            </a:r>
          </a:p>
        </p:txBody>
      </p:sp>
      <p:sp>
        <p:nvSpPr>
          <p:cNvPr id="492" name="Text Box 238">
            <a:extLst>
              <a:ext uri="{FF2B5EF4-FFF2-40B4-BE49-F238E27FC236}">
                <a16:creationId xmlns:a16="http://schemas.microsoft.com/office/drawing/2014/main" xmlns="" id="{F1D28608-CF17-4577-B499-65E71202E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8</a:t>
            </a:r>
          </a:p>
        </p:txBody>
      </p:sp>
      <p:sp>
        <p:nvSpPr>
          <p:cNvPr id="493" name="Text Box 239">
            <a:extLst>
              <a:ext uri="{FF2B5EF4-FFF2-40B4-BE49-F238E27FC236}">
                <a16:creationId xmlns:a16="http://schemas.microsoft.com/office/drawing/2014/main" xmlns="" id="{4090B6AD-8095-41C1-A063-0E9E04AC4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7</a:t>
            </a:r>
          </a:p>
        </p:txBody>
      </p:sp>
      <p:sp>
        <p:nvSpPr>
          <p:cNvPr id="494" name="Text Box 240">
            <a:extLst>
              <a:ext uri="{FF2B5EF4-FFF2-40B4-BE49-F238E27FC236}">
                <a16:creationId xmlns:a16="http://schemas.microsoft.com/office/drawing/2014/main" xmlns="" id="{9A3C1796-7457-4CD2-9D05-21ADAFD8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6</a:t>
            </a:r>
          </a:p>
        </p:txBody>
      </p:sp>
      <p:sp>
        <p:nvSpPr>
          <p:cNvPr id="495" name="Text Box 241">
            <a:extLst>
              <a:ext uri="{FF2B5EF4-FFF2-40B4-BE49-F238E27FC236}">
                <a16:creationId xmlns:a16="http://schemas.microsoft.com/office/drawing/2014/main" xmlns="" id="{87751D2E-AD3F-4671-85E8-AB1A42D93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5</a:t>
            </a:r>
          </a:p>
        </p:txBody>
      </p:sp>
      <p:sp>
        <p:nvSpPr>
          <p:cNvPr id="496" name="Text Box 242">
            <a:extLst>
              <a:ext uri="{FF2B5EF4-FFF2-40B4-BE49-F238E27FC236}">
                <a16:creationId xmlns:a16="http://schemas.microsoft.com/office/drawing/2014/main" xmlns="" id="{CAA5B68C-7A80-4089-8FA4-BD8B5A243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4</a:t>
            </a:r>
          </a:p>
        </p:txBody>
      </p:sp>
      <p:sp>
        <p:nvSpPr>
          <p:cNvPr id="497" name="Text Box 243">
            <a:extLst>
              <a:ext uri="{FF2B5EF4-FFF2-40B4-BE49-F238E27FC236}">
                <a16:creationId xmlns:a16="http://schemas.microsoft.com/office/drawing/2014/main" xmlns="" id="{EF4227C0-A986-4EAE-9961-CF8E9B53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3</a:t>
            </a:r>
          </a:p>
        </p:txBody>
      </p:sp>
      <p:sp>
        <p:nvSpPr>
          <p:cNvPr id="498" name="Text Box 244">
            <a:extLst>
              <a:ext uri="{FF2B5EF4-FFF2-40B4-BE49-F238E27FC236}">
                <a16:creationId xmlns:a16="http://schemas.microsoft.com/office/drawing/2014/main" xmlns="" id="{C6424D35-2A40-4860-B414-AF5E2C4FC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</a:t>
            </a:r>
          </a:p>
        </p:txBody>
      </p:sp>
      <p:sp>
        <p:nvSpPr>
          <p:cNvPr id="499" name="Text Box 245">
            <a:extLst>
              <a:ext uri="{FF2B5EF4-FFF2-40B4-BE49-F238E27FC236}">
                <a16:creationId xmlns:a16="http://schemas.microsoft.com/office/drawing/2014/main" xmlns="" id="{8A020629-778A-4166-951B-8F6D93EA0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1</a:t>
            </a:r>
          </a:p>
        </p:txBody>
      </p:sp>
      <p:sp>
        <p:nvSpPr>
          <p:cNvPr id="500" name="Text Box 246">
            <a:extLst>
              <a:ext uri="{FF2B5EF4-FFF2-40B4-BE49-F238E27FC236}">
                <a16:creationId xmlns:a16="http://schemas.microsoft.com/office/drawing/2014/main" xmlns="" id="{77976349-2A8F-4C63-946A-82CF7E294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411" y="5605293"/>
            <a:ext cx="6096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0</a:t>
            </a:r>
          </a:p>
        </p:txBody>
      </p:sp>
      <p:sp>
        <p:nvSpPr>
          <p:cNvPr id="501" name="Text Box 247">
            <a:extLst>
              <a:ext uri="{FF2B5EF4-FFF2-40B4-BE49-F238E27FC236}">
                <a16:creationId xmlns:a16="http://schemas.microsoft.com/office/drawing/2014/main" xmlns="" id="{66B57AD4-0710-4D18-87CE-34D2EC972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811" y="5605293"/>
            <a:ext cx="1295400" cy="485775"/>
          </a:xfrm>
          <a:prstGeom prst="rect">
            <a:avLst/>
          </a:prstGeom>
          <a:solidFill>
            <a:srgbClr val="BBE0E3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cs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97293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00"/>
                            </p:stCondLst>
                            <p:childTnLst>
                              <p:par>
                                <p:cTn id="2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2000"/>
                            </p:stCondLst>
                            <p:childTnLst>
                              <p:par>
                                <p:cTn id="2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5000"/>
                            </p:stCondLst>
                            <p:childTnLst>
                              <p:par>
                                <p:cTn id="2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7000"/>
                            </p:stCondLst>
                            <p:childTnLst>
                              <p:par>
                                <p:cTn id="2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9000"/>
                            </p:stCondLst>
                            <p:childTnLst>
                              <p:par>
                                <p:cTn id="2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9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1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5000"/>
                            </p:stCondLst>
                            <p:childTnLst>
                              <p:par>
                                <p:cTn id="2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9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3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9000"/>
                            </p:stCondLst>
                            <p:childTnLst>
                              <p:par>
                                <p:cTn id="3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5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70000"/>
                            </p:stCondLst>
                            <p:childTnLst>
                              <p:par>
                                <p:cTn id="3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9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1000"/>
                            </p:stCondLst>
                            <p:childTnLst>
                              <p:par>
                                <p:cTn id="3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3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72000"/>
                            </p:stCondLst>
                            <p:childTnLst>
                              <p:par>
                                <p:cTn id="3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3000"/>
                            </p:stCondLst>
                            <p:childTnLst>
                              <p:par>
                                <p:cTn id="3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74000"/>
                            </p:stCondLst>
                            <p:childTnLst>
                              <p:par>
                                <p:cTn id="3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5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75000"/>
                            </p:stCondLst>
                            <p:childTnLst>
                              <p:par>
                                <p:cTn id="3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9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6000"/>
                            </p:stCondLst>
                            <p:childTnLst>
                              <p:par>
                                <p:cTn id="3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3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77000"/>
                            </p:stCondLst>
                            <p:childTnLst>
                              <p:par>
                                <p:cTn id="3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3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79000"/>
                            </p:stCondLst>
                            <p:childTnLst>
                              <p:par>
                                <p:cTn id="3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5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80000"/>
                            </p:stCondLst>
                            <p:childTnLst>
                              <p:par>
                                <p:cTn id="3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9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3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3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82000"/>
                            </p:stCondLst>
                            <p:childTnLst>
                              <p:par>
                                <p:cTn id="3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3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1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3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5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85000"/>
                            </p:stCondLst>
                            <p:childTnLst>
                              <p:par>
                                <p:cTn id="3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9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86000"/>
                            </p:stCondLst>
                            <p:childTnLst>
                              <p:par>
                                <p:cTn id="3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3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87000"/>
                            </p:stCondLst>
                            <p:childTnLst>
                              <p:par>
                                <p:cTn id="3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8000"/>
                            </p:stCondLst>
                            <p:childTnLst>
                              <p:par>
                                <p:cTn id="3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1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89000"/>
                            </p:stCondLst>
                            <p:childTnLst>
                              <p:par>
                                <p:cTn id="3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5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90000"/>
                            </p:stCondLst>
                            <p:childTnLst>
                              <p:par>
                                <p:cTn id="3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9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91000"/>
                            </p:stCondLst>
                            <p:childTnLst>
                              <p:par>
                                <p:cTn id="3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3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92000"/>
                            </p:stCondLst>
                            <p:childTnLst>
                              <p:par>
                                <p:cTn id="3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93000"/>
                            </p:stCondLst>
                            <p:childTnLst>
                              <p:par>
                                <p:cTn id="3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1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94000"/>
                            </p:stCondLst>
                            <p:childTnLst>
                              <p:par>
                                <p:cTn id="4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5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95000"/>
                            </p:stCondLst>
                            <p:childTnLst>
                              <p:par>
                                <p:cTn id="4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9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96000"/>
                            </p:stCondLst>
                            <p:childTnLst>
                              <p:par>
                                <p:cTn id="4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3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97000"/>
                            </p:stCondLst>
                            <p:childTnLst>
                              <p:par>
                                <p:cTn id="4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98000"/>
                            </p:stCondLst>
                            <p:childTnLst>
                              <p:par>
                                <p:cTn id="4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99000"/>
                            </p:stCondLst>
                            <p:childTnLst>
                              <p:par>
                                <p:cTn id="4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5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4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9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4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3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4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1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5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05000"/>
                            </p:stCondLst>
                            <p:childTnLst>
                              <p:par>
                                <p:cTn id="4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9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4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3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4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4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1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4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5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9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4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3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4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4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1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4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5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4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9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3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1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5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5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8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2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21000"/>
                            </p:stCondLst>
                            <p:childTnLst>
                              <p:par>
                                <p:cTn id="5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6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5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0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23000"/>
                            </p:stCondLst>
                            <p:childTnLst>
                              <p:par>
                                <p:cTn id="5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4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24000"/>
                            </p:stCondLst>
                            <p:childTnLst>
                              <p:par>
                                <p:cTn id="5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8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5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2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26000"/>
                            </p:stCondLst>
                            <p:childTnLst>
                              <p:par>
                                <p:cTn id="5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6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5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0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5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4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29000"/>
                            </p:stCondLst>
                            <p:childTnLst>
                              <p:par>
                                <p:cTn id="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8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2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31000"/>
                            </p:stCondLst>
                            <p:childTnLst>
                              <p:par>
                                <p:cTn id="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0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33000"/>
                            </p:stCondLst>
                            <p:childTnLst>
                              <p:par>
                                <p:cTn id="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4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34000"/>
                            </p:stCondLst>
                            <p:childTnLst>
                              <p:par>
                                <p:cTn id="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8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36000"/>
                            </p:stCondLst>
                            <p:childTnLst>
                              <p:par>
                                <p:cTn id="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6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37000"/>
                            </p:stCondLst>
                            <p:childTnLst>
                              <p:par>
                                <p:cTn id="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0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4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8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2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41000"/>
                            </p:stCondLst>
                            <p:childTnLst>
                              <p:par>
                                <p:cTn id="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6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42000"/>
                            </p:stCondLst>
                            <p:childTnLst>
                              <p:par>
                                <p:cTn id="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0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43000"/>
                            </p:stCondLst>
                            <p:childTnLst>
                              <p:par>
                                <p:cTn id="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4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44000"/>
                            </p:stCondLst>
                            <p:childTnLst>
                              <p:par>
                                <p:cTn id="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8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2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46000"/>
                            </p:stCondLst>
                            <p:childTnLst>
                              <p:par>
                                <p:cTn id="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6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47000"/>
                            </p:stCondLst>
                            <p:childTnLst>
                              <p:par>
                                <p:cTn id="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0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4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49000"/>
                            </p:stCondLst>
                            <p:childTnLst>
                              <p:par>
                                <p:cTn id="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8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2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51000"/>
                            </p:stCondLst>
                            <p:childTnLst>
                              <p:par>
                                <p:cTn id="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6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152000"/>
                            </p:stCondLst>
                            <p:childTnLst>
                              <p:par>
                                <p:cTn id="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0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53000"/>
                            </p:stCondLst>
                            <p:childTnLst>
                              <p:par>
                                <p:cTn id="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4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54000"/>
                            </p:stCondLst>
                            <p:childTnLst>
                              <p:par>
                                <p:cTn id="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8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2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56000"/>
                            </p:stCondLst>
                            <p:childTnLst>
                              <p:par>
                                <p:cTn id="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6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57000"/>
                            </p:stCondLst>
                            <p:childTnLst>
                              <p:par>
                                <p:cTn id="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0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4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59000"/>
                            </p:stCondLst>
                            <p:childTnLst>
                              <p:par>
                                <p:cTn id="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8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2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161000"/>
                            </p:stCondLst>
                            <p:childTnLst>
                              <p:par>
                                <p:cTn id="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6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162000"/>
                            </p:stCondLst>
                            <p:childTnLst>
                              <p:par>
                                <p:cTn id="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0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163000"/>
                            </p:stCondLst>
                            <p:childTnLst>
                              <p:par>
                                <p:cTn id="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4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164000"/>
                            </p:stCondLst>
                            <p:childTnLst>
                              <p:par>
                                <p:cTn id="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8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2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166000"/>
                            </p:stCondLst>
                            <p:childTnLst>
                              <p:par>
                                <p:cTn id="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6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167000"/>
                            </p:stCondLst>
                            <p:childTnLst>
                              <p:par>
                                <p:cTn id="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0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7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4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169000"/>
                            </p:stCondLst>
                            <p:childTnLst>
                              <p:par>
                                <p:cTn id="7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8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7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2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71000"/>
                            </p:stCondLst>
                            <p:childTnLst>
                              <p:par>
                                <p:cTn id="7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6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7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0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173000"/>
                            </p:stCondLst>
                            <p:childTnLst>
                              <p:par>
                                <p:cTn id="7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4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74000"/>
                            </p:stCondLst>
                            <p:childTnLst>
                              <p:par>
                                <p:cTn id="7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8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7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2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176000"/>
                            </p:stCondLst>
                            <p:childTnLst>
                              <p:par>
                                <p:cTn id="7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6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77000"/>
                            </p:stCondLst>
                            <p:childTnLst>
                              <p:par>
                                <p:cTn id="7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0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7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4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79000"/>
                            </p:stCondLst>
                            <p:childTnLst>
                              <p:par>
                                <p:cTn id="7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8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1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7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5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181000"/>
                            </p:stCondLst>
                            <p:childTnLst>
                              <p:par>
                                <p:cTn id="7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9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182000"/>
                            </p:stCondLst>
                            <p:childTnLst>
                              <p:par>
                                <p:cTn id="7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3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183000"/>
                            </p:stCondLst>
                            <p:childTnLst>
                              <p:par>
                                <p:cTn id="7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184000"/>
                            </p:stCondLst>
                            <p:childTnLst>
                              <p:par>
                                <p:cTn id="7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1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185000"/>
                            </p:stCondLst>
                            <p:childTnLst>
                              <p:par>
                                <p:cTn id="7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5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186000"/>
                            </p:stCondLst>
                            <p:childTnLst>
                              <p:par>
                                <p:cTn id="7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9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187000"/>
                            </p:stCondLst>
                            <p:childTnLst>
                              <p:par>
                                <p:cTn id="7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3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188000"/>
                            </p:stCondLst>
                            <p:childTnLst>
                              <p:par>
                                <p:cTn id="7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7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189000"/>
                            </p:stCondLst>
                            <p:childTnLst>
                              <p:par>
                                <p:cTn id="7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1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190000"/>
                            </p:stCondLst>
                            <p:childTnLst>
                              <p:par>
                                <p:cTn id="7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5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191000"/>
                            </p:stCondLst>
                            <p:childTnLst>
                              <p:par>
                                <p:cTn id="7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9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192000"/>
                            </p:stCondLst>
                            <p:childTnLst>
                              <p:par>
                                <p:cTn id="8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3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193000"/>
                            </p:stCondLst>
                            <p:childTnLst>
                              <p:par>
                                <p:cTn id="8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7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194000"/>
                            </p:stCondLst>
                            <p:childTnLst>
                              <p:par>
                                <p:cTn id="8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1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95000"/>
                            </p:stCondLst>
                            <p:childTnLst>
                              <p:par>
                                <p:cTn id="8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5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196000"/>
                            </p:stCondLst>
                            <p:childTnLst>
                              <p:par>
                                <p:cTn id="8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9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197000"/>
                            </p:stCondLst>
                            <p:childTnLst>
                              <p:par>
                                <p:cTn id="8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98000"/>
                            </p:stCondLst>
                            <p:childTnLst>
                              <p:par>
                                <p:cTn id="8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7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199000"/>
                            </p:stCondLst>
                            <p:childTnLst>
                              <p:par>
                                <p:cTn id="8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1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00000"/>
                            </p:stCondLst>
                            <p:childTnLst>
                              <p:par>
                                <p:cTn id="8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5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01000"/>
                            </p:stCondLst>
                            <p:childTnLst>
                              <p:par>
                                <p:cTn id="8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9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02000"/>
                            </p:stCondLst>
                            <p:childTnLst>
                              <p:par>
                                <p:cTn id="8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3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03000"/>
                            </p:stCondLst>
                            <p:childTnLst>
                              <p:par>
                                <p:cTn id="8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7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04000"/>
                            </p:stCondLst>
                            <p:childTnLst>
                              <p:par>
                                <p:cTn id="8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1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205000"/>
                            </p:stCondLst>
                            <p:childTnLst>
                              <p:par>
                                <p:cTn id="8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5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06000"/>
                            </p:stCondLst>
                            <p:childTnLst>
                              <p:par>
                                <p:cTn id="8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9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07000"/>
                            </p:stCondLst>
                            <p:childTnLst>
                              <p:par>
                                <p:cTn id="8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3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208000"/>
                            </p:stCondLst>
                            <p:childTnLst>
                              <p:par>
                                <p:cTn id="8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7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09000"/>
                            </p:stCondLst>
                            <p:childTnLst>
                              <p:par>
                                <p:cTn id="8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1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10000"/>
                            </p:stCondLst>
                            <p:childTnLst>
                              <p:par>
                                <p:cTn id="8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5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11000"/>
                            </p:stCondLst>
                            <p:childTnLst>
                              <p:par>
                                <p:cTn id="8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9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12000"/>
                            </p:stCondLst>
                            <p:childTnLst>
                              <p:par>
                                <p:cTn id="8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3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13000"/>
                            </p:stCondLst>
                            <p:childTnLst>
                              <p:par>
                                <p:cTn id="8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14000"/>
                            </p:stCondLst>
                            <p:childTnLst>
                              <p:par>
                                <p:cTn id="8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1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15000"/>
                            </p:stCondLst>
                            <p:childTnLst>
                              <p:par>
                                <p:cTn id="8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5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16000"/>
                            </p:stCondLst>
                            <p:childTnLst>
                              <p:par>
                                <p:cTn id="8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9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17000"/>
                            </p:stCondLst>
                            <p:childTnLst>
                              <p:par>
                                <p:cTn id="9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3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18000"/>
                            </p:stCondLst>
                            <p:childTnLst>
                              <p:par>
                                <p:cTn id="9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19000"/>
                            </p:stCondLst>
                            <p:childTnLst>
                              <p:par>
                                <p:cTn id="9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1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20000"/>
                            </p:stCondLst>
                            <p:childTnLst>
                              <p:par>
                                <p:cTn id="9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5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21000"/>
                            </p:stCondLst>
                            <p:childTnLst>
                              <p:par>
                                <p:cTn id="9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9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22000"/>
                            </p:stCondLst>
                            <p:childTnLst>
                              <p:par>
                                <p:cTn id="9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3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23000"/>
                            </p:stCondLst>
                            <p:childTnLst>
                              <p:par>
                                <p:cTn id="9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7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24000"/>
                            </p:stCondLst>
                            <p:childTnLst>
                              <p:par>
                                <p:cTn id="9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1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225000"/>
                            </p:stCondLst>
                            <p:childTnLst>
                              <p:par>
                                <p:cTn id="9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5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226000"/>
                            </p:stCondLst>
                            <p:childTnLst>
                              <p:par>
                                <p:cTn id="9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9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227000"/>
                            </p:stCondLst>
                            <p:childTnLst>
                              <p:par>
                                <p:cTn id="9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3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228000"/>
                            </p:stCondLst>
                            <p:childTnLst>
                              <p:par>
                                <p:cTn id="9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229000"/>
                            </p:stCondLst>
                            <p:childTnLst>
                              <p:par>
                                <p:cTn id="9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1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230000"/>
                            </p:stCondLst>
                            <p:childTnLst>
                              <p:par>
                                <p:cTn id="9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5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231000"/>
                            </p:stCondLst>
                            <p:childTnLst>
                              <p:par>
                                <p:cTn id="9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9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>
                            <p:stCondLst>
                              <p:cond delay="232000"/>
                            </p:stCondLst>
                            <p:childTnLst>
                              <p:par>
                                <p:cTn id="9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3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233000"/>
                            </p:stCondLst>
                            <p:childTnLst>
                              <p:par>
                                <p:cTn id="9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7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234000"/>
                            </p:stCondLst>
                            <p:childTnLst>
                              <p:par>
                                <p:cTn id="9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1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>
                            <p:stCondLst>
                              <p:cond delay="235000"/>
                            </p:stCondLst>
                            <p:childTnLst>
                              <p:par>
                                <p:cTn id="9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5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>
                            <p:stCondLst>
                              <p:cond delay="236000"/>
                            </p:stCondLst>
                            <p:childTnLst>
                              <p:par>
                                <p:cTn id="9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9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237000"/>
                            </p:stCondLst>
                            <p:childTnLst>
                              <p:par>
                                <p:cTn id="9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3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238000"/>
                            </p:stCondLst>
                            <p:childTnLst>
                              <p:par>
                                <p:cTn id="9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7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>
                            <p:stCondLst>
                              <p:cond delay="239000"/>
                            </p:stCondLst>
                            <p:childTnLst>
                              <p:par>
                                <p:cTn id="9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1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4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6" grpId="1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0"/>
          <p:cNvSpPr>
            <a:spLocks noChangeArrowheads="1"/>
          </p:cNvSpPr>
          <p:nvPr/>
        </p:nvSpPr>
        <p:spPr bwMode="auto">
          <a:xfrm>
            <a:off x="296863" y="337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23" name="Text Box 201"/>
          <p:cNvSpPr txBox="1">
            <a:spLocks noChangeArrowheads="1"/>
          </p:cNvSpPr>
          <p:nvPr/>
        </p:nvSpPr>
        <p:spPr bwMode="auto">
          <a:xfrm>
            <a:off x="890588" y="51990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4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202"/>
          <p:cNvSpPr>
            <a:spLocks noChangeArrowheads="1"/>
          </p:cNvSpPr>
          <p:nvPr/>
        </p:nvSpPr>
        <p:spPr bwMode="auto">
          <a:xfrm>
            <a:off x="296863" y="337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25" name="Rectangle 203"/>
          <p:cNvSpPr>
            <a:spLocks noChangeArrowheads="1"/>
          </p:cNvSpPr>
          <p:nvPr/>
        </p:nvSpPr>
        <p:spPr bwMode="auto">
          <a:xfrm>
            <a:off x="296863" y="337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26" name="Rectangle 204"/>
          <p:cNvSpPr>
            <a:spLocks noChangeArrowheads="1"/>
          </p:cNvSpPr>
          <p:nvPr/>
        </p:nvSpPr>
        <p:spPr bwMode="auto">
          <a:xfrm>
            <a:off x="296863" y="13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aphicFrame>
        <p:nvGraphicFramePr>
          <p:cNvPr id="55606" name="Group 310"/>
          <p:cNvGraphicFramePr>
            <a:graphicFrameLocks noGrp="1"/>
          </p:cNvGraphicFramePr>
          <p:nvPr/>
        </p:nvGraphicFramePr>
        <p:xfrm>
          <a:off x="3659188" y="1185863"/>
          <a:ext cx="1925637" cy="549275"/>
        </p:xfrm>
        <a:graphic>
          <a:graphicData uri="http://schemas.openxmlformats.org/drawingml/2006/table">
            <a:tbl>
              <a:tblPr/>
              <a:tblGrid>
                <a:gridCol w="1925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Tổng</a:t>
                      </a:r>
                      <a:endParaRPr kumimoji="0" lang="en-US" alt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99" marB="45799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5508" name="Text Box 212"/>
          <p:cNvSpPr txBox="1">
            <a:spLocks noChangeArrowheads="1"/>
          </p:cNvSpPr>
          <p:nvPr/>
        </p:nvSpPr>
        <p:spPr bwMode="auto">
          <a:xfrm>
            <a:off x="1612900" y="2214563"/>
            <a:ext cx="53514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 a    +    b      =      c</a:t>
            </a:r>
          </a:p>
        </p:txBody>
      </p:sp>
      <p:sp>
        <p:nvSpPr>
          <p:cNvPr id="55509" name="AutoShape 213"/>
          <p:cNvSpPr>
            <a:spLocks/>
          </p:cNvSpPr>
          <p:nvPr/>
        </p:nvSpPr>
        <p:spPr bwMode="auto">
          <a:xfrm rot="-5400000">
            <a:off x="2741612" y="1290638"/>
            <a:ext cx="246063" cy="1925638"/>
          </a:xfrm>
          <a:prstGeom prst="rightBrace">
            <a:avLst>
              <a:gd name="adj1" fmla="val 75142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5510" name="AutoShape 214"/>
          <p:cNvSpPr>
            <a:spLocks/>
          </p:cNvSpPr>
          <p:nvPr/>
        </p:nvSpPr>
        <p:spPr bwMode="auto">
          <a:xfrm rot="-5400000">
            <a:off x="6329362" y="1976438"/>
            <a:ext cx="104775" cy="609600"/>
          </a:xfrm>
          <a:prstGeom prst="rightBrace">
            <a:avLst>
              <a:gd name="adj1" fmla="val 4072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55511" name="Group 215"/>
          <p:cNvGrpSpPr>
            <a:grpSpLocks/>
          </p:cNvGrpSpPr>
          <p:nvPr/>
        </p:nvGrpSpPr>
        <p:grpSpPr bwMode="auto">
          <a:xfrm>
            <a:off x="2908300" y="1493838"/>
            <a:ext cx="739775" cy="547687"/>
            <a:chOff x="1392" y="960"/>
            <a:chExt cx="528" cy="1248"/>
          </a:xfrm>
        </p:grpSpPr>
        <p:sp>
          <p:nvSpPr>
            <p:cNvPr id="5157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8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5524" name="Line 228"/>
          <p:cNvSpPr>
            <a:spLocks noChangeShapeType="1"/>
          </p:cNvSpPr>
          <p:nvPr/>
        </p:nvSpPr>
        <p:spPr bwMode="auto">
          <a:xfrm flipH="1" flipV="1">
            <a:off x="3922713" y="2925763"/>
            <a:ext cx="0" cy="4206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55607" name="Group 311"/>
          <p:cNvGraphicFramePr>
            <a:graphicFrameLocks noGrp="1"/>
          </p:cNvGraphicFramePr>
          <p:nvPr/>
        </p:nvGraphicFramePr>
        <p:xfrm>
          <a:off x="1771650" y="3390900"/>
          <a:ext cx="2260600" cy="517744"/>
        </p:xfrm>
        <a:graphic>
          <a:graphicData uri="http://schemas.openxmlformats.org/drawingml/2006/table">
            <a:tbl>
              <a:tblPr/>
              <a:tblGrid>
                <a:gridCol w="226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hạng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75" marR="91475" marT="45512" marB="45512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5543" name="Group 247"/>
          <p:cNvGrpSpPr>
            <a:grpSpLocks/>
          </p:cNvGrpSpPr>
          <p:nvPr/>
        </p:nvGrpSpPr>
        <p:grpSpPr bwMode="auto">
          <a:xfrm>
            <a:off x="5607050" y="1492250"/>
            <a:ext cx="706438" cy="652463"/>
            <a:chOff x="3469" y="947"/>
            <a:chExt cx="720" cy="1392"/>
          </a:xfrm>
        </p:grpSpPr>
        <p:sp>
          <p:nvSpPr>
            <p:cNvPr id="5155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6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5546" name="Line 250"/>
          <p:cNvSpPr>
            <a:spLocks noChangeShapeType="1"/>
          </p:cNvSpPr>
          <p:nvPr/>
        </p:nvSpPr>
        <p:spPr bwMode="auto">
          <a:xfrm flipV="1">
            <a:off x="1960563" y="2944813"/>
            <a:ext cx="0" cy="4206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46" name="Rectangle 258"/>
          <p:cNvSpPr>
            <a:spLocks noChangeArrowheads="1"/>
          </p:cNvSpPr>
          <p:nvPr/>
        </p:nvSpPr>
        <p:spPr bwMode="auto">
          <a:xfrm>
            <a:off x="134938" y="-293688"/>
            <a:ext cx="6934200" cy="9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vi-V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vi-VN" sz="35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vi-V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         </a:t>
            </a:r>
            <a:r>
              <a:rPr lang="en-US" altLang="vi-VN" sz="3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CỘNG</a:t>
            </a:r>
            <a:endParaRPr lang="en-US" altLang="vi-VN" sz="35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7" name="Hình Bầu dục 1"/>
          <p:cNvSpPr>
            <a:spLocks noChangeArrowheads="1"/>
          </p:cNvSpPr>
          <p:nvPr/>
        </p:nvSpPr>
        <p:spPr bwMode="auto">
          <a:xfrm>
            <a:off x="344488" y="4564063"/>
            <a:ext cx="2201862" cy="203517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Tính chất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giao hoán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a + b = b + a</a:t>
            </a:r>
            <a:endParaRPr lang="vi-VN" altLang="vi-VN" sz="2000" b="1"/>
          </a:p>
        </p:txBody>
      </p:sp>
      <p:sp>
        <p:nvSpPr>
          <p:cNvPr id="5148" name="Hình chữ nhật: Góc Tròn 2"/>
          <p:cNvSpPr>
            <a:spLocks noChangeArrowheads="1"/>
          </p:cNvSpPr>
          <p:nvPr/>
        </p:nvSpPr>
        <p:spPr bwMode="auto">
          <a:xfrm>
            <a:off x="2755900" y="4821238"/>
            <a:ext cx="3365500" cy="18288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algn="ctr">
            <a:solidFill>
              <a:srgbClr val="FF99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200" b="1" dirty="0" err="1">
                <a:solidFill>
                  <a:srgbClr val="FF0000"/>
                </a:solidFill>
              </a:rPr>
              <a:t>Tính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chất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kết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hợp</a:t>
            </a:r>
            <a:r>
              <a:rPr lang="en-US" altLang="vi-VN" sz="2200" b="1" dirty="0">
                <a:solidFill>
                  <a:srgbClr val="FF0000"/>
                </a:solidFill>
              </a:rPr>
              <a:t> 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200" b="1" dirty="0">
                <a:solidFill>
                  <a:srgbClr val="FF0000"/>
                </a:solidFill>
              </a:rPr>
              <a:t>(a + b) + c = a + (b + c )</a:t>
            </a:r>
            <a:endParaRPr lang="vi-VN" altLang="vi-VN" sz="2200" b="1" dirty="0">
              <a:solidFill>
                <a:srgbClr val="FF0000"/>
              </a:solidFill>
            </a:endParaRPr>
          </a:p>
        </p:txBody>
      </p:sp>
      <p:sp>
        <p:nvSpPr>
          <p:cNvPr id="4" name="Sao: 6 Cánh 3"/>
          <p:cNvSpPr/>
          <p:nvPr/>
        </p:nvSpPr>
        <p:spPr bwMode="auto">
          <a:xfrm>
            <a:off x="6230938" y="4333875"/>
            <a:ext cx="2874962" cy="2384425"/>
          </a:xfrm>
          <a:prstGeom prst="star6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200" b="1" dirty="0" err="1"/>
              <a:t>Cộng</a:t>
            </a:r>
            <a:r>
              <a:rPr lang="en-US" sz="2200" b="1" dirty="0"/>
              <a:t> </a:t>
            </a:r>
            <a:r>
              <a:rPr lang="en-US" sz="2200" b="1" dirty="0" err="1"/>
              <a:t>với</a:t>
            </a:r>
            <a:r>
              <a:rPr lang="en-US" sz="2200" b="1" dirty="0"/>
              <a:t> 0 :</a:t>
            </a:r>
          </a:p>
          <a:p>
            <a:pPr algn="ctr" eaLnBrk="1" hangingPunct="1">
              <a:defRPr/>
            </a:pPr>
            <a:r>
              <a:rPr lang="en-US" sz="2200" b="1" dirty="0"/>
              <a:t>a + 0 = 0 + a = a</a:t>
            </a:r>
            <a:endParaRPr lang="vi-VN" sz="2200" b="1" dirty="0"/>
          </a:p>
        </p:txBody>
      </p:sp>
      <p:sp>
        <p:nvSpPr>
          <p:cNvPr id="5" name="Hình chữ nhật: Góc Tròn 4"/>
          <p:cNvSpPr/>
          <p:nvPr/>
        </p:nvSpPr>
        <p:spPr bwMode="auto">
          <a:xfrm>
            <a:off x="1231900" y="1046163"/>
            <a:ext cx="6640513" cy="2982912"/>
          </a:xfrm>
          <a:prstGeom prst="roundRect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vi-VN">
              <a:ln>
                <a:solidFill>
                  <a:srgbClr val="FF3300"/>
                </a:solidFill>
              </a:ln>
            </a:endParaRPr>
          </a:p>
        </p:txBody>
      </p:sp>
      <p:sp>
        <p:nvSpPr>
          <p:cNvPr id="5151" name="Mũi tên: Xuống 5"/>
          <p:cNvSpPr>
            <a:spLocks noChangeArrowheads="1"/>
          </p:cNvSpPr>
          <p:nvPr/>
        </p:nvSpPr>
        <p:spPr bwMode="auto">
          <a:xfrm>
            <a:off x="4465638" y="677863"/>
            <a:ext cx="358775" cy="3524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5152" name="Đường kết nối Mũi tên Thẳng 7"/>
          <p:cNvCxnSpPr>
            <a:cxnSpLocks noChangeShapeType="1"/>
            <a:stCxn id="5" idx="2"/>
          </p:cNvCxnSpPr>
          <p:nvPr/>
        </p:nvCxnSpPr>
        <p:spPr bwMode="auto">
          <a:xfrm flipH="1">
            <a:off x="1911350" y="4029075"/>
            <a:ext cx="2640013" cy="54610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Đường kết nối Mũi tên Thẳng 9"/>
          <p:cNvCxnSpPr>
            <a:stCxn id="5" idx="2"/>
          </p:cNvCxnSpPr>
          <p:nvPr/>
        </p:nvCxnSpPr>
        <p:spPr bwMode="auto">
          <a:xfrm>
            <a:off x="4551363" y="4029075"/>
            <a:ext cx="20637" cy="792163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54" name="Đường kết nối Mũi tên Thẳng 11"/>
          <p:cNvCxnSpPr>
            <a:cxnSpLocks noChangeShapeType="1"/>
            <a:stCxn id="5" idx="2"/>
          </p:cNvCxnSpPr>
          <p:nvPr/>
        </p:nvCxnSpPr>
        <p:spPr bwMode="auto">
          <a:xfrm>
            <a:off x="4551363" y="4029075"/>
            <a:ext cx="2570162" cy="82073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8" grpId="0"/>
      <p:bldP spid="55509" grpId="0" animBg="1"/>
      <p:bldP spid="55510" grpId="0" animBg="1"/>
      <p:bldP spid="5146" grpId="0"/>
      <p:bldP spid="5147" grpId="0" animBg="1"/>
      <p:bldP spid="5148" grpId="0" animBg="1"/>
      <p:bldP spid="4" grpId="0" animBg="1"/>
      <p:bldP spid="5" grpId="0" animBg="1"/>
      <p:bldP spid="5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030288" y="984250"/>
            <a:ext cx="2376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u="sng">
                <a:solidFill>
                  <a:srgbClr val="FF33CC"/>
                </a:solidFill>
                <a:latin typeface="Times New Roman" panose="02020603050405020304" pitchFamily="18" charset="0"/>
              </a:rPr>
              <a:t>Bài 1.</a:t>
            </a:r>
            <a:r>
              <a:rPr lang="en-US" altLang="vi-VN" b="1">
                <a:solidFill>
                  <a:srgbClr val="FF33CC"/>
                </a:solidFill>
                <a:latin typeface="Times New Roman" panose="02020603050405020304" pitchFamily="18" charset="0"/>
              </a:rPr>
              <a:t>  Tính:</a:t>
            </a:r>
          </a:p>
        </p:txBody>
      </p:sp>
      <p:sp>
        <p:nvSpPr>
          <p:cNvPr id="6147" name="Text Box 23"/>
          <p:cNvSpPr txBox="1">
            <a:spLocks noChangeArrowheads="1"/>
          </p:cNvSpPr>
          <p:nvPr/>
        </p:nvSpPr>
        <p:spPr bwMode="auto">
          <a:xfrm>
            <a:off x="598488" y="1774825"/>
            <a:ext cx="4435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a) 889 972 + 96 308;</a:t>
            </a:r>
          </a:p>
        </p:txBody>
      </p:sp>
      <p:graphicFrame>
        <p:nvGraphicFramePr>
          <p:cNvPr id="6148" name="Object 24"/>
          <p:cNvGraphicFramePr>
            <a:graphicFrameLocks noChangeAspect="1"/>
          </p:cNvGraphicFramePr>
          <p:nvPr/>
        </p:nvGraphicFramePr>
        <p:xfrm>
          <a:off x="2219325" y="3479800"/>
          <a:ext cx="512763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3479800"/>
                        <a:ext cx="512763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27"/>
          <p:cNvSpPr txBox="1">
            <a:spLocks noChangeArrowheads="1"/>
          </p:cNvSpPr>
          <p:nvPr/>
        </p:nvSpPr>
        <p:spPr bwMode="auto">
          <a:xfrm>
            <a:off x="765175" y="3773488"/>
            <a:ext cx="2297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rgbClr val="CC3300"/>
                </a:solidFill>
                <a:latin typeface="Times New Roman" panose="02020603050405020304" pitchFamily="18" charset="0"/>
              </a:rPr>
              <a:t>c) 3 +      ;</a:t>
            </a:r>
          </a:p>
        </p:txBody>
      </p:sp>
      <p:sp>
        <p:nvSpPr>
          <p:cNvPr id="6150" name="Text Box 28"/>
          <p:cNvSpPr txBox="1">
            <a:spLocks noChangeArrowheads="1"/>
          </p:cNvSpPr>
          <p:nvPr/>
        </p:nvSpPr>
        <p:spPr bwMode="auto">
          <a:xfrm>
            <a:off x="5072063" y="3773488"/>
            <a:ext cx="4195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d) 926,83 + 549,67</a:t>
            </a:r>
          </a:p>
        </p:txBody>
      </p:sp>
      <p:sp>
        <p:nvSpPr>
          <p:cNvPr id="6151" name="Text Box 30"/>
          <p:cNvSpPr txBox="1">
            <a:spLocks noChangeArrowheads="1"/>
          </p:cNvSpPr>
          <p:nvPr/>
        </p:nvSpPr>
        <p:spPr bwMode="auto">
          <a:xfrm>
            <a:off x="5368925" y="177482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6152" name="Object 31"/>
          <p:cNvGraphicFramePr>
            <a:graphicFrameLocks noChangeAspect="1"/>
          </p:cNvGraphicFramePr>
          <p:nvPr/>
        </p:nvGraphicFramePr>
        <p:xfrm>
          <a:off x="5991225" y="1449388"/>
          <a:ext cx="1927225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444307" imgH="393529" progId="Equation.DSMT4">
                  <p:embed/>
                </p:oleObj>
              </mc:Choice>
              <mc:Fallback>
                <p:oleObj name="Equation" r:id="rId5" imgW="444307" imgH="393529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1449388"/>
                        <a:ext cx="1927225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227013" y="822325"/>
            <a:ext cx="38623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Arial "/>
              </a:rPr>
              <a:t>a) 889 972 + 96 308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2838450" y="2497138"/>
            <a:ext cx="641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chemeClr val="bg1"/>
                </a:solidFill>
                <a:latin typeface="VNI-Meli" pitchFamily="2" charset="0"/>
              </a:rPr>
              <a:t>00</a:t>
            </a:r>
          </a:p>
        </p:txBody>
      </p:sp>
      <p:graphicFrame>
        <p:nvGraphicFramePr>
          <p:cNvPr id="274450" name="Object 18"/>
          <p:cNvGraphicFramePr>
            <a:graphicFrameLocks noGrp="1" noChangeAspect="1"/>
          </p:cNvGraphicFramePr>
          <p:nvPr>
            <p:ph sz="half" idx="1"/>
          </p:nvPr>
        </p:nvGraphicFramePr>
        <p:xfrm>
          <a:off x="254000" y="2052638"/>
          <a:ext cx="24003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3" imgW="583947" imgH="393529" progId="Equation.DSMT4">
                  <p:embed/>
                </p:oleObj>
              </mc:Choice>
              <mc:Fallback>
                <p:oleObj name="Equation" r:id="rId3" imgW="583947" imgH="39352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052638"/>
                        <a:ext cx="24003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52" name="Object 2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46350" y="1949450"/>
          <a:ext cx="25019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5" imgW="622030" imgH="393529" progId="Equation.DSMT4">
                  <p:embed/>
                </p:oleObj>
              </mc:Choice>
              <mc:Fallback>
                <p:oleObj name="Equation" r:id="rId5" imgW="622030" imgH="39352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1949450"/>
                        <a:ext cx="25019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61" name="Object 2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07134809"/>
              </p:ext>
            </p:extLst>
          </p:nvPr>
        </p:nvGraphicFramePr>
        <p:xfrm>
          <a:off x="4946650" y="2012950"/>
          <a:ext cx="10969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7" imgW="330057" imgH="393529" progId="Equation.DSMT4">
                  <p:embed/>
                </p:oleObj>
              </mc:Choice>
              <mc:Fallback>
                <p:oleObj name="Equation" r:id="rId7" imgW="330057" imgH="393529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2012950"/>
                        <a:ext cx="10969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69" name="Object 37"/>
          <p:cNvGraphicFramePr>
            <a:graphicFrameLocks noChangeAspect="1"/>
          </p:cNvGraphicFramePr>
          <p:nvPr/>
        </p:nvGraphicFramePr>
        <p:xfrm>
          <a:off x="241300" y="3444875"/>
          <a:ext cx="236378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9" imgW="583947" imgH="393529" progId="Equation.DSMT4">
                  <p:embed/>
                </p:oleObj>
              </mc:Choice>
              <mc:Fallback>
                <p:oleObj name="Equation" r:id="rId9" imgW="583947" imgH="393529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3444875"/>
                        <a:ext cx="2363788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73" name="Object 41"/>
          <p:cNvGraphicFramePr>
            <a:graphicFrameLocks noChangeAspect="1"/>
          </p:cNvGraphicFramePr>
          <p:nvPr/>
        </p:nvGraphicFramePr>
        <p:xfrm>
          <a:off x="2492375" y="3406775"/>
          <a:ext cx="179546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11" imgW="368140" imgH="393529" progId="Equation.DSMT4">
                  <p:embed/>
                </p:oleObj>
              </mc:Choice>
              <mc:Fallback>
                <p:oleObj name="Equation" r:id="rId11" imgW="368140" imgH="393529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3406775"/>
                        <a:ext cx="1795463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74" name="Object 42"/>
          <p:cNvGraphicFramePr>
            <a:graphicFrameLocks noChangeAspect="1"/>
          </p:cNvGraphicFramePr>
          <p:nvPr/>
        </p:nvGraphicFramePr>
        <p:xfrm>
          <a:off x="4248150" y="3419475"/>
          <a:ext cx="17145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13" imgW="571252" imgH="393529" progId="Equation.DSMT4">
                  <p:embed/>
                </p:oleObj>
              </mc:Choice>
              <mc:Fallback>
                <p:oleObj name="Equation" r:id="rId13" imgW="571252" imgH="393529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3419475"/>
                        <a:ext cx="17145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7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917427"/>
              </p:ext>
            </p:extLst>
          </p:nvPr>
        </p:nvGraphicFramePr>
        <p:xfrm>
          <a:off x="6043613" y="3444875"/>
          <a:ext cx="914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15" imgW="342751" imgH="393529" progId="Equation.DSMT4">
                  <p:embed/>
                </p:oleObj>
              </mc:Choice>
              <mc:Fallback>
                <p:oleObj name="Equation" r:id="rId15" imgW="342751" imgH="393529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444875"/>
                        <a:ext cx="914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106363" y="5102225"/>
            <a:ext cx="36337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Arial "/>
              </a:rPr>
              <a:t>d) 926,83 + 549,67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010025" y="854075"/>
            <a:ext cx="20177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>
                <a:latin typeface="Arial "/>
              </a:rPr>
              <a:t>= </a:t>
            </a:r>
            <a:r>
              <a:rPr lang="en-US" altLang="vi-VN" dirty="0">
                <a:solidFill>
                  <a:srgbClr val="0000FF"/>
                </a:solidFill>
                <a:latin typeface="Arial "/>
              </a:rPr>
              <a:t>986 280</a:t>
            </a:r>
          </a:p>
        </p:txBody>
      </p:sp>
      <p:sp>
        <p:nvSpPr>
          <p:cNvPr id="7201" name="Text Box 4"/>
          <p:cNvSpPr txBox="1">
            <a:spLocks noChangeArrowheads="1"/>
          </p:cNvSpPr>
          <p:nvPr/>
        </p:nvSpPr>
        <p:spPr bwMode="auto">
          <a:xfrm>
            <a:off x="20638" y="47625"/>
            <a:ext cx="2378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u="sng">
                <a:solidFill>
                  <a:srgbClr val="FF33CC"/>
                </a:solidFill>
                <a:latin typeface="Times New Roman" panose="02020603050405020304" pitchFamily="18" charset="0"/>
              </a:rPr>
              <a:t>Bài 1.</a:t>
            </a:r>
            <a:r>
              <a:rPr lang="en-US" altLang="vi-VN" b="1">
                <a:solidFill>
                  <a:srgbClr val="FF33CC"/>
                </a:solidFill>
                <a:latin typeface="Times New Roman" panose="02020603050405020304" pitchFamily="18" charset="0"/>
              </a:rPr>
              <a:t>  Tính: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3646488" y="5102225"/>
            <a:ext cx="17922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>
                <a:latin typeface="Arial "/>
              </a:rPr>
              <a:t>= </a:t>
            </a:r>
            <a:r>
              <a:rPr lang="en-US" altLang="vi-VN" dirty="0">
                <a:solidFill>
                  <a:srgbClr val="0000FF"/>
                </a:solidFill>
                <a:latin typeface="Arial "/>
              </a:rPr>
              <a:t>1476,5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7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7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7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/>
      <p:bldP spid="274477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93"/>
          <p:cNvSpPr txBox="1">
            <a:spLocks noChangeArrowheads="1"/>
          </p:cNvSpPr>
          <p:nvPr/>
        </p:nvSpPr>
        <p:spPr bwMode="auto">
          <a:xfrm>
            <a:off x="1082675" y="1096963"/>
            <a:ext cx="2139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1.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Tính:</a:t>
            </a:r>
          </a:p>
        </p:txBody>
      </p:sp>
      <p:sp>
        <p:nvSpPr>
          <p:cNvPr id="8195" name="Text Box 224"/>
          <p:cNvSpPr txBox="1">
            <a:spLocks noChangeArrowheads="1"/>
          </p:cNvSpPr>
          <p:nvPr/>
        </p:nvSpPr>
        <p:spPr bwMode="auto">
          <a:xfrm>
            <a:off x="1241425" y="1776413"/>
            <a:ext cx="6484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a) 889 972 + 96 308 = 986 280</a:t>
            </a:r>
          </a:p>
        </p:txBody>
      </p:sp>
      <p:sp>
        <p:nvSpPr>
          <p:cNvPr id="8196" name="Text Box 225"/>
          <p:cNvSpPr txBox="1">
            <a:spLocks noChangeArrowheads="1"/>
          </p:cNvSpPr>
          <p:nvPr/>
        </p:nvSpPr>
        <p:spPr bwMode="auto">
          <a:xfrm>
            <a:off x="1190625" y="286226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0066FF"/>
                </a:solidFill>
                <a:latin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8197" name="Object 226"/>
          <p:cNvGraphicFramePr>
            <a:graphicFrameLocks noChangeAspect="1"/>
          </p:cNvGraphicFramePr>
          <p:nvPr/>
        </p:nvGraphicFramePr>
        <p:xfrm>
          <a:off x="1800225" y="2508250"/>
          <a:ext cx="4572000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3" imgW="1358310" imgH="393529" progId="Equation.DSMT4">
                  <p:embed/>
                </p:oleObj>
              </mc:Choice>
              <mc:Fallback>
                <p:oleObj name="Equation" r:id="rId3" imgW="1358310" imgH="393529" progId="Equation.DSMT4">
                  <p:embed/>
                  <p:pic>
                    <p:nvPicPr>
                      <p:cNvPr id="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508250"/>
                        <a:ext cx="4572000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227"/>
          <p:cNvGraphicFramePr>
            <a:graphicFrameLocks noChangeAspect="1"/>
          </p:cNvGraphicFramePr>
          <p:nvPr/>
        </p:nvGraphicFramePr>
        <p:xfrm>
          <a:off x="2674938" y="3824288"/>
          <a:ext cx="512762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5" imgW="152334" imgH="393529" progId="Equation.DSMT4">
                  <p:embed/>
                </p:oleObj>
              </mc:Choice>
              <mc:Fallback>
                <p:oleObj name="Equation" r:id="rId5" imgW="152334" imgH="393529" progId="Equation.DSMT4">
                  <p:embed/>
                  <p:pic>
                    <p:nvPicPr>
                      <p:cNvPr id="0" name="Object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3824288"/>
                        <a:ext cx="512762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228"/>
          <p:cNvSpPr txBox="1">
            <a:spLocks noChangeArrowheads="1"/>
          </p:cNvSpPr>
          <p:nvPr/>
        </p:nvSpPr>
        <p:spPr bwMode="auto">
          <a:xfrm>
            <a:off x="1268413" y="4117975"/>
            <a:ext cx="2008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rgbClr val="9933FF"/>
                </a:solidFill>
                <a:latin typeface="Times New Roman" panose="02020603050405020304" pitchFamily="18" charset="0"/>
              </a:rPr>
              <a:t>c) 3 +</a:t>
            </a:r>
            <a:r>
              <a:rPr lang="en-US" altLang="vi-VN" sz="4000">
                <a:solidFill>
                  <a:srgbClr val="0066FF"/>
                </a:solidFill>
                <a:latin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8200" name="Object 229"/>
          <p:cNvGraphicFramePr>
            <a:graphicFrameLocks noChangeAspect="1"/>
          </p:cNvGraphicFramePr>
          <p:nvPr/>
        </p:nvGraphicFramePr>
        <p:xfrm>
          <a:off x="3200400" y="3841750"/>
          <a:ext cx="4614863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7" imgW="1371600" imgH="393700" progId="Equation.DSMT4">
                  <p:embed/>
                </p:oleObj>
              </mc:Choice>
              <mc:Fallback>
                <p:oleObj name="Equation" r:id="rId7" imgW="1371600" imgH="393700" progId="Equation.DSMT4">
                  <p:embed/>
                  <p:pic>
                    <p:nvPicPr>
                      <p:cNvPr id="0" name="Object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41750"/>
                        <a:ext cx="4614863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231"/>
          <p:cNvSpPr txBox="1">
            <a:spLocks noChangeArrowheads="1"/>
          </p:cNvSpPr>
          <p:nvPr/>
        </p:nvSpPr>
        <p:spPr bwMode="auto">
          <a:xfrm>
            <a:off x="1290638" y="5241925"/>
            <a:ext cx="6005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E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d) 926,83 + 549,67 = 1476,5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Hộp Văn bản 4"/>
          <p:cNvSpPr txBox="1">
            <a:spLocks noChangeArrowheads="1"/>
          </p:cNvSpPr>
          <p:nvPr/>
        </p:nvSpPr>
        <p:spPr bwMode="auto">
          <a:xfrm>
            <a:off x="372270" y="1255713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 (689 + 875) + 125</a:t>
            </a:r>
            <a:endParaRPr lang="vi-VN" altLang="vi-VN" sz="2800" b="1" dirty="0"/>
          </a:p>
        </p:txBody>
      </p:sp>
      <p:sp>
        <p:nvSpPr>
          <p:cNvPr id="9219" name="Hộp Văn bản 5"/>
          <p:cNvSpPr txBox="1">
            <a:spLocks noChangeArrowheads="1"/>
          </p:cNvSpPr>
          <p:nvPr/>
        </p:nvSpPr>
        <p:spPr bwMode="auto">
          <a:xfrm>
            <a:off x="595313" y="1859509"/>
            <a:ext cx="3918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689 + (875 + 125)</a:t>
            </a:r>
            <a:endParaRPr lang="vi-VN" altLang="vi-VN" sz="2800" b="1" dirty="0"/>
          </a:p>
        </p:txBody>
      </p:sp>
      <p:sp>
        <p:nvSpPr>
          <p:cNvPr id="9220" name="Hộp Văn bản 6"/>
          <p:cNvSpPr txBox="1">
            <a:spLocks noChangeArrowheads="1"/>
          </p:cNvSpPr>
          <p:nvPr/>
        </p:nvSpPr>
        <p:spPr bwMode="auto">
          <a:xfrm>
            <a:off x="595313" y="2425263"/>
            <a:ext cx="34409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689 +     1000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     1689</a:t>
            </a:r>
            <a:endParaRPr lang="vi-VN" altLang="vi-VN" sz="2800" b="1" dirty="0"/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595313" y="360363"/>
            <a:ext cx="748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468" y="3651201"/>
            <a:ext cx="74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b)</a:t>
            </a:r>
            <a:endParaRPr lang="vi-VN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49858" y="3612831"/>
                <a:ext cx="3184519" cy="736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b="1" dirty="0">
                    <a:latin typeface="+mj-lt"/>
                  </a:rPr>
                  <a:t> </a:t>
                </a:r>
                <a:r>
                  <a:rPr lang="en-US" sz="3200" dirty="0">
                    <a:latin typeface="+mj-lt"/>
                  </a:rPr>
                  <a:t>+</a:t>
                </a:r>
                <a:r>
                  <a:rPr lang="en-US" sz="32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endParaRPr lang="vi-VN" sz="3200" b="1" dirty="0">
                  <a:latin typeface="+mj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58" y="3612831"/>
                <a:ext cx="3184519" cy="736997"/>
              </a:xfrm>
              <a:prstGeom prst="rect">
                <a:avLst/>
              </a:prstGeom>
              <a:blipFill rotWithShape="1">
                <a:blip r:embed="rId2"/>
                <a:stretch>
                  <a:fillRect t="-1653" b="-148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23541" y="4384696"/>
                <a:ext cx="3184519" cy="7548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b="1" dirty="0">
                    <a:latin typeface="+mj-lt"/>
                  </a:rPr>
                  <a:t> </a:t>
                </a:r>
                <a:r>
                  <a:rPr lang="en-US" sz="3200" dirty="0">
                    <a:latin typeface="+mj-lt"/>
                  </a:rPr>
                  <a:t>+</a:t>
                </a:r>
                <a:r>
                  <a:rPr lang="en-US" sz="32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endParaRPr lang="vi-VN" sz="3200" b="1" dirty="0">
                  <a:latin typeface="+mj-lt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41" y="4384696"/>
                <a:ext cx="3184519" cy="754822"/>
              </a:xfrm>
              <a:prstGeom prst="rect">
                <a:avLst/>
              </a:prstGeom>
              <a:blipFill rotWithShape="1">
                <a:blip r:embed="rId3"/>
                <a:stretch>
                  <a:fillRect t="-806" b="-129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23541" y="5083210"/>
                <a:ext cx="3184519" cy="7100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1" dirty="0">
                    <a:latin typeface="+mj-lt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+mj-lt"/>
                  </a:rPr>
                  <a:t>      </a:t>
                </a:r>
                <a:r>
                  <a:rPr lang="en-US" sz="3200" dirty="0">
                    <a:latin typeface="+mj-lt"/>
                  </a:rPr>
                  <a:t>+</a:t>
                </a:r>
                <a:r>
                  <a:rPr lang="en-US" sz="32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endParaRPr lang="vi-VN" sz="3200" b="1" dirty="0">
                  <a:latin typeface="+mj-lt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41" y="5083210"/>
                <a:ext cx="3184519" cy="710066"/>
              </a:xfrm>
              <a:prstGeom prst="rect">
                <a:avLst/>
              </a:prstGeom>
              <a:blipFill rotWithShape="1">
                <a:blip r:embed="rId4"/>
                <a:stretch>
                  <a:fillRect t="-4310" b="-172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10080" y="5791059"/>
                <a:ext cx="5979534" cy="696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1" dirty="0">
                    <a:latin typeface="+mj-lt"/>
                  </a:rPr>
                  <a:t>       </a:t>
                </a:r>
                <a:r>
                  <a:rPr lang="en-US" sz="3200" dirty="0">
                    <a:latin typeface="+mj-lt"/>
                  </a:rPr>
                  <a:t>1     +</a:t>
                </a:r>
                <a:r>
                  <a:rPr lang="en-US" sz="32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=1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3200" dirty="0">
                  <a:latin typeface="+mj-lt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80" y="5791059"/>
                <a:ext cx="5979534" cy="696986"/>
              </a:xfrm>
              <a:prstGeom prst="rect">
                <a:avLst/>
              </a:prstGeom>
              <a:blipFill rotWithShape="1">
                <a:blip r:embed="rId5"/>
                <a:stretch>
                  <a:fillRect t="-6140" b="-175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74276" y="1332657"/>
            <a:ext cx="30155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581 + (878 + 419)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(581+ 419) + 878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1000 + 878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1878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1854" y="3676959"/>
            <a:ext cx="29046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17/11 + (7/15 + 5/11)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(7/11 + 5/11) + 7/15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22/11 + 7/15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=2 + 7/15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2 7/15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0"/>
          <p:cNvSpPr txBox="1">
            <a:spLocks noChangeArrowheads="1"/>
          </p:cNvSpPr>
          <p:nvPr/>
        </p:nvSpPr>
        <p:spPr bwMode="auto">
          <a:xfrm>
            <a:off x="524272" y="872246"/>
            <a:ext cx="4078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c) 5,87 + 28,69  + 4,13</a:t>
            </a:r>
            <a:endParaRPr lang="vi-VN" altLang="vi-VN" sz="2800" b="1" dirty="0"/>
          </a:p>
        </p:txBody>
      </p:sp>
      <p:sp>
        <p:nvSpPr>
          <p:cNvPr id="6" name="Hộp Văn bản 12"/>
          <p:cNvSpPr txBox="1">
            <a:spLocks noChangeArrowheads="1"/>
          </p:cNvSpPr>
          <p:nvPr/>
        </p:nvSpPr>
        <p:spPr bwMode="auto">
          <a:xfrm>
            <a:off x="524272" y="1337324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(5,87 + 4,13)  + 28,69 </a:t>
            </a:r>
            <a:endParaRPr lang="vi-VN" altLang="vi-VN" sz="2800" b="1" dirty="0"/>
          </a:p>
        </p:txBody>
      </p:sp>
      <p:sp>
        <p:nvSpPr>
          <p:cNvPr id="7" name="Hộp Văn bản 13"/>
          <p:cNvSpPr txBox="1">
            <a:spLocks noChangeArrowheads="1"/>
          </p:cNvSpPr>
          <p:nvPr/>
        </p:nvSpPr>
        <p:spPr bwMode="auto">
          <a:xfrm>
            <a:off x="502986" y="1790267"/>
            <a:ext cx="4515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         10          + 28,69</a:t>
            </a:r>
            <a:endParaRPr lang="vi-VN" altLang="vi-VN" sz="2800" b="1" dirty="0"/>
          </a:p>
        </p:txBody>
      </p:sp>
      <p:sp>
        <p:nvSpPr>
          <p:cNvPr id="8" name="Hộp Văn bản 14"/>
          <p:cNvSpPr txBox="1">
            <a:spLocks noChangeArrowheads="1"/>
          </p:cNvSpPr>
          <p:nvPr/>
        </p:nvSpPr>
        <p:spPr bwMode="auto">
          <a:xfrm>
            <a:off x="502986" y="2214486"/>
            <a:ext cx="2200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     38,69</a:t>
            </a:r>
            <a:endParaRPr lang="vi-VN" altLang="vi-VN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18124" y="868729"/>
            <a:ext cx="373371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83,75 + 46, 98 + 6,25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(83,75 + 6,25) + 46,98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90 + 46,98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136,98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4479</TotalTime>
  <Words>984</Words>
  <Application>Microsoft Office PowerPoint</Application>
  <PresentationFormat>On-screen Show (4:3)</PresentationFormat>
  <Paragraphs>354</Paragraphs>
  <Slides>18</Slides>
  <Notes>0</Notes>
  <HiddenSlides>0</HiddenSlides>
  <MMClips>8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Default Design</vt:lpstr>
      <vt:lpstr>1_Office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- Hang</dc:creator>
  <cp:lastModifiedBy>QuangLong</cp:lastModifiedBy>
  <cp:revision>402</cp:revision>
  <dcterms:created xsi:type="dcterms:W3CDTF">2009-03-05T14:30:03Z</dcterms:created>
  <dcterms:modified xsi:type="dcterms:W3CDTF">2022-03-16T07:57:15Z</dcterms:modified>
</cp:coreProperties>
</file>