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85" r:id="rId3"/>
    <p:sldMasterId id="2147483698" r:id="rId4"/>
  </p:sldMasterIdLst>
  <p:sldIdLst>
    <p:sldId id="405" r:id="rId5"/>
    <p:sldId id="406" r:id="rId6"/>
    <p:sldId id="409" r:id="rId7"/>
    <p:sldId id="258" r:id="rId8"/>
    <p:sldId id="265" r:id="rId9"/>
    <p:sldId id="259" r:id="rId10"/>
    <p:sldId id="402" r:id="rId11"/>
    <p:sldId id="268" r:id="rId12"/>
    <p:sldId id="403" r:id="rId13"/>
    <p:sldId id="408" r:id="rId14"/>
  </p:sldIdLst>
  <p:sldSz cx="9144000" cy="5143500" type="screen16x9"/>
  <p:notesSz cx="9144000" cy="6858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7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E8FAA4"/>
    <a:srgbClr val="F9F9A5"/>
    <a:srgbClr val="CCFF66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96" y="-72"/>
      </p:cViewPr>
      <p:guideLst>
        <p:guide orient="horz" pos="167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DB977A-58D1-426D-B2E5-A215EE64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12204D1-D535-43C6-9760-3F73B60CD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CFD2F4-A8CB-4E40-9B39-490B70DFA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DAE7-1D47-404E-A2B7-0585260C2993}" type="datetimeFigureOut">
              <a:rPr lang="en-US" altLang="en-US" smtClean="0"/>
              <a:pPr/>
              <a:t>3/9/2022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DAAEA4-DFC1-495F-A80E-298D3D6F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8754D4-BFC4-41E0-A7D8-3AA482F1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5354-E218-4BD0-BF6B-B590BF25CA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8969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B55D47-EAE2-4EC1-929D-F1F9AA4D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A5330B9-EECB-4074-B0BB-E9208C87E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CB4C8F-033A-4915-BC77-4C23D1C5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96A1-1828-45BA-8B8F-D541D92738C4}" type="datetimeFigureOut">
              <a:rPr lang="en-US" altLang="en-US" smtClean="0"/>
              <a:pPr/>
              <a:t>3/9/2022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896040-69DE-477A-926D-B9FC1EC3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8107D1-E7DA-41FC-A850-00961299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881F-360A-4CA6-B5FA-8C470DEF80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4305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771C974-4027-4CDA-B98D-50A691140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B7B509-A6CD-4AD6-AAC2-02DBA4B70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335BC5-F6FD-440D-AE9A-7F1DC18E6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7E6-FAB9-4982-8850-A59145E9631D}" type="datetimeFigureOut">
              <a:rPr lang="en-US" altLang="en-US" smtClean="0"/>
              <a:pPr/>
              <a:t>3/9/2022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F8153C-8C16-4B37-82B2-5AC8C7D3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9CCCD0-64BF-436A-A55E-72962AD7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CC32-1FA0-478A-A913-13B11EB619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8964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3" y="171451"/>
            <a:ext cx="8696325" cy="45267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4015980"/>
            <a:ext cx="8723312" cy="997744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1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68E90-59AB-4EF4-803E-5D4FD0E3CE96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86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A9DC4-3A43-452B-96D7-CEF29C4818FC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46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3" y="171451"/>
            <a:ext cx="8696325" cy="355282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3152777"/>
            <a:ext cx="2876550" cy="535781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3056336"/>
            <a:ext cx="5545138" cy="638175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3065861"/>
            <a:ext cx="5467350" cy="581025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3055145"/>
            <a:ext cx="3306763" cy="489347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3044430"/>
            <a:ext cx="8723312" cy="996553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7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B162B-936C-4886-831D-95E0D1D882E7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59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2554C-4438-4F5D-84E6-C3305D7779CD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5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E462-6970-4026-A46A-E14E23F2C42C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60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3958-1A14-4FF2-871F-F7CA9155B232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0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3" y="171451"/>
            <a:ext cx="8696325" cy="107037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535782"/>
            <a:ext cx="8723312" cy="997744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C89AF-7D4C-4E49-90AD-7D39F839A79D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62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3" y="171451"/>
            <a:ext cx="8696325" cy="107037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535783"/>
            <a:ext cx="8723312" cy="99893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1"/>
            <a:ext cx="3352800" cy="1428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CF662-3C46-4247-9F0B-2C2E680BCBB5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3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C30213-520E-44E8-A6C6-1A059F396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21511F-335E-4D03-9373-488D5637D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007D9C-9D35-4B8E-889A-4E048C85F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31AD-82B7-4C3B-8AF5-6CB5D46B9D70}" type="datetimeFigureOut">
              <a:rPr lang="en-US" altLang="en-US" smtClean="0"/>
              <a:pPr/>
              <a:t>3/9/2022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EB6D08-5C94-4CA9-9BB5-7072BB43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80B25B-84F4-4262-957A-683136F9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7200-AFD8-4F6D-99F7-00E99B1AEE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188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3" y="171451"/>
            <a:ext cx="8696325" cy="45267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4015980"/>
            <a:ext cx="8723312" cy="997744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8" y="254001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6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7027-CE16-42A7-87AC-D0DC29873CC5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48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D500D-3D55-481C-AC10-C30D612470FC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78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3" y="171451"/>
            <a:ext cx="8696325" cy="107037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535783"/>
            <a:ext cx="8723312" cy="99893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1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207F-F4FF-4288-A58F-CEA33DB7B7BE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81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3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97DB9-593A-45A7-9F8C-5C3B36793492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98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1" y="171451"/>
            <a:ext cx="8696325" cy="45267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4015979"/>
            <a:ext cx="8723312" cy="997744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68E90-59AB-4EF4-803E-5D4FD0E3CE96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83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A9DC4-3A43-452B-96D7-CEF29C4818FC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13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1" y="171450"/>
            <a:ext cx="8696325" cy="355282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3152776"/>
            <a:ext cx="2876550" cy="535781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3056335"/>
            <a:ext cx="5545138" cy="638175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3065860"/>
            <a:ext cx="5467350" cy="581025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3055144"/>
            <a:ext cx="3306763" cy="489347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3044429"/>
            <a:ext cx="8723312" cy="996553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B162B-936C-4886-831D-95E0D1D882E7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77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2554C-4438-4F5D-84E6-C3305D7779CD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51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E462-6970-4026-A46A-E14E23F2C42C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50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3958-1A14-4FF2-871F-F7CA9155B232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7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D95696-1BD0-41F4-959E-0C7CE11D2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9B6E120-884D-413F-BEEE-B9FC4C3D2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0A61B8-553D-40F1-9BE0-2C0511740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D6F-9127-4B62-B0E4-8860C2D21FFE}" type="datetimeFigureOut">
              <a:rPr lang="en-US" altLang="en-US" smtClean="0"/>
              <a:pPr/>
              <a:t>3/9/2022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D1B325-91E0-485F-8CA7-52E02D087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18DF41-6325-4278-BBB7-D160C598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96D5-0E1B-4B0F-9203-F464E23614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25697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1" y="171451"/>
            <a:ext cx="8696325" cy="107037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535782"/>
            <a:ext cx="8723312" cy="997744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C89AF-7D4C-4E49-90AD-7D39F839A79D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22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1" y="171451"/>
            <a:ext cx="8696325" cy="107037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535782"/>
            <a:ext cx="8723312" cy="99893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CF662-3C46-4247-9F0B-2C2E680BCBB5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39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1" y="171451"/>
            <a:ext cx="8696325" cy="45267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4015979"/>
            <a:ext cx="8723312" cy="997744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7027-CE16-42A7-87AC-D0DC29873CC5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03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D500D-3D55-481C-AC10-C30D612470FC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69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1" y="171451"/>
            <a:ext cx="8696325" cy="107037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535782"/>
            <a:ext cx="8723312" cy="99893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207F-F4FF-4288-A58F-CEA33DB7B7BE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7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97DB9-593A-45A7-9F8C-5C3B36793492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28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89AF0A-8FFF-4720-AB7D-241A579A26CE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EF31C-9B3A-4C63-8065-BEBEE6AA7D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565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03815-CFAD-41AC-8BAC-F54C31098346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81A9F-1400-4EE2-A1A1-4C3DD964E1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917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C0F5AF-AE65-4805-84AB-A044E3C57072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3D3F9-3A41-403C-9E34-5E0219691D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887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FFC402-9B7F-4631-A600-420ED4BB77FF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DFF54-7F3A-4585-AB88-7C51396D88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5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8DACBC-EF9C-482D-AA93-8C33EA24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1D2A7B-C3C1-4020-8D97-530867099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8F381F1-8E3D-4FF2-ABA8-2DCBA90D1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FEF5CB-36C8-49E3-8DE2-EBC628BF7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F699-8E5F-4A48-8FCD-223CAD2CA45C}" type="datetimeFigureOut">
              <a:rPr lang="en-US" altLang="en-US" smtClean="0"/>
              <a:pPr/>
              <a:t>3/9/2022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3B0646-D7FC-44A0-9C18-2DB5D30E1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EB27D6C-0610-425A-8B01-521F5397E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4001-91C0-4022-8184-4CAED344AC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901677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0E725E-CC47-483C-8082-94AF8D8712DE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F227C-620F-4478-B461-D6EAB7BD2F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45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1DE809-3E93-48C7-8625-B1E532A047CE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F0AA6-E94D-4F1D-8B7A-C61FD9E1FB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006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9E7F0-8773-4038-85C9-5AA62F0337AA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653DE-6865-47DE-9973-8F943AA3DE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29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50646A-FD25-495D-81F9-62189C7EFAA6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0DE3F-CBD4-4EEE-8A28-6AB17B46AF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193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080AE-6C6C-49FB-946D-D6000A39F32E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8469C-A3AC-4CB8-A231-058DDE2E82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762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71D8F5-0B18-4995-8100-F65616B78C56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7CE01-6FD0-4DAB-9FDD-CC2597B589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192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C2791-D676-43D5-B01A-09E505903A2E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72820-87E5-44B7-B1DD-64382CE841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7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F09784-717C-49AE-A892-0506F7F1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BC84F4E-27EB-4B26-A751-9DDBEC6A6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FB69A5-BC0B-4DC1-838E-7712DB957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161726A-7D37-4B80-917E-C4AE03F28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9741C42-5192-4340-8C1D-29C132A43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372C2B0-A13A-412C-B585-54B8C5664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8-22C2-4319-92A4-72845F2041D2}" type="datetimeFigureOut">
              <a:rPr lang="en-US" altLang="en-US" smtClean="0"/>
              <a:pPr/>
              <a:t>3/9/2022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FB0E995-C48F-470E-8913-0B4CBB7B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9CA120D-3AB3-4E48-A88B-19529187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E612-0E93-4D30-A2A2-9FBE694F56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308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0627CE-265A-4865-A518-B7885618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6898046-36F7-48CB-9DF9-7A15AD43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08D-B8F3-4145-9476-2D07DF7964E1}" type="datetimeFigureOut">
              <a:rPr lang="en-US" altLang="en-US" smtClean="0"/>
              <a:pPr/>
              <a:t>3/9/2022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594C562-D897-4753-BCCA-8F1438573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9DADDE3-BFB7-41EE-B89C-20887C76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095D-C90A-4CC3-A215-BC8D9A4E18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35925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BB41ABF-9B1C-477A-8106-F3DF8C204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458D-541C-4B78-A653-7C8E4A41C4B8}" type="datetimeFigureOut">
              <a:rPr lang="en-US" altLang="en-US" smtClean="0"/>
              <a:pPr/>
              <a:t>3/9/2022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102A9D0-EBC9-446D-A8C3-6906637C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BA005E3-DDF2-4864-B1E0-1A0B18B3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1265-AB7E-4210-8D3C-FC16CD8990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76057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48C5E-9385-4E29-A0EF-0085E3856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F695CF-D52F-481E-B7F6-26BCD71E1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7BA54CC-4A6A-457A-843E-9B5400E93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CA7590C-78D2-4808-B583-12AE5440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72F2-3098-4A8C-8F01-20C3ED9E2F50}" type="datetimeFigureOut">
              <a:rPr lang="en-US" altLang="en-US" smtClean="0"/>
              <a:pPr/>
              <a:t>3/9/2022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94855A-074E-443F-96A8-1CD0AE96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1300EC0-9A41-4074-8D89-6B77B4FF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C8E1-8407-4027-9752-7798680EAE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86646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C693C-6707-46D7-9F57-32B380A3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B73E6AC-E7F3-4444-86B7-5DDBD9AE3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7941476-874D-4B67-9B1E-1B09F1B03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B213F6-5EF8-40C2-9CCD-B1ABFD6B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EF0F-7F99-4B9B-AA96-F31853357F59}" type="datetimeFigureOut">
              <a:rPr lang="en-US" altLang="en-US" smtClean="0"/>
              <a:pPr/>
              <a:t>3/9/2022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4314D24-C68F-4652-9AC3-A3A099E2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584318-8686-4AAD-8C5F-EED3C0FA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6CB7-AE28-4A41-9989-C1812F5AC1B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89279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CACDA67-2655-4A49-AAF9-D31D10B6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E26218-BAF0-4528-B9BE-CD744F84E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9056FE-F3AC-4208-AB86-5E77C5373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97421-0098-4FD3-8B8C-66F7F82AFCD1}" type="datetimeFigureOut">
              <a:rPr lang="en-US" altLang="en-US" smtClean="0"/>
              <a:pPr/>
              <a:t>3/9/2022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9B8F2F-697A-4485-B6A0-17A4B7037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14C79C-28FD-4F48-8363-E095B998F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84997-3B08-4F14-92AA-B80B1A39AC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85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3" y="171451"/>
            <a:ext cx="8696325" cy="185142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259682"/>
            <a:ext cx="8723312" cy="997744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3605"/>
            <a:ext cx="8229600" cy="9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41" y="4687491"/>
            <a:ext cx="37861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4687491"/>
            <a:ext cx="37861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4687491"/>
            <a:ext cx="1162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C2FAFD-CA1E-4993-8AC6-A389E0126CBF}" type="slidenum">
              <a:rPr lang="en-US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006205"/>
            <a:ext cx="7408862" cy="25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33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1" y="171451"/>
            <a:ext cx="8696325" cy="185142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259682"/>
            <a:ext cx="8723312" cy="997744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3604"/>
            <a:ext cx="8229600" cy="9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9" y="4687491"/>
            <a:ext cx="37861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4687491"/>
            <a:ext cx="37861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4687491"/>
            <a:ext cx="1162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C2FAFD-CA1E-4993-8AC6-A389E0126CBF}" type="slidenum">
              <a:rPr lang="en-US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006204"/>
            <a:ext cx="7408862" cy="25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0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B67FB4-FA6C-40F4-92E7-1F4164E72E41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3/9/2022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F825D0-D74F-42EB-98B2-8C15B818674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0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/>
          <p:cNvSpPr>
            <a:spLocks noTextEdit="1"/>
          </p:cNvSpPr>
          <p:nvPr/>
        </p:nvSpPr>
        <p:spPr>
          <a:xfrm>
            <a:off x="2362202" y="1657351"/>
            <a:ext cx="4229735" cy="8375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fontAlgn="base"/>
            <a:r>
              <a:rPr lang="en-SG" altLang="en-US" sz="2700" b="1" strike="noStrike" noProof="1">
                <a:ln w="9525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 panose="02040502050505030304" charset="0"/>
                <a:ea typeface="Palatino Linotype" panose="02040502050505030304" charset="0"/>
                <a:cs typeface="+mn-cs"/>
              </a:rPr>
              <a:t>PHÉP CHIA</a:t>
            </a:r>
          </a:p>
        </p:txBody>
      </p:sp>
      <p:sp>
        <p:nvSpPr>
          <p:cNvPr id="2052" name="WordArt 6"/>
          <p:cNvSpPr>
            <a:spLocks noTextEdit="1"/>
          </p:cNvSpPr>
          <p:nvPr/>
        </p:nvSpPr>
        <p:spPr>
          <a:xfrm>
            <a:off x="3276600" y="1047751"/>
            <a:ext cx="1959610" cy="4368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61"/>
              </a:avLst>
            </a:prstTxWarp>
            <a:normAutofit fontScale="90000" lnSpcReduction="10000"/>
          </a:bodyPr>
          <a:lstStyle/>
          <a:p>
            <a:pPr algn="ctr"/>
            <a:r>
              <a:rPr lang="en-SG" altLang="en-US" sz="2700" b="1" dirty="0">
                <a:ln w="9525" cap="flat" cmpd="sng">
                  <a:solidFill>
                    <a:srgbClr val="FFFF9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33CC33"/>
                    </a:gs>
                    <a:gs pos="50000">
                      <a:srgbClr val="FF0000"/>
                    </a:gs>
                    <a:gs pos="100000">
                      <a:srgbClr val="33CC33"/>
                    </a:gs>
                  </a:gsLst>
                  <a:lin ang="5400000" scaled="1"/>
                  <a:tileRect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Kết quả hình ảnh cho hinh nen de thuo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7059" y="3143252"/>
            <a:ext cx="8789907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1430">
                  <a:solidFill>
                    <a:srgbClr val="DB6503"/>
                  </a:solidFill>
                </a:ln>
                <a:solidFill>
                  <a:srgbClr val="DB650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CHÂN THÀNH CẢM ƠN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1430">
                  <a:solidFill>
                    <a:srgbClr val="DB6503"/>
                  </a:solidFill>
                </a:ln>
                <a:solidFill>
                  <a:srgbClr val="DB650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QUÝ THẦY CÔ &amp; CÁC EM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1430">
                  <a:solidFill>
                    <a:srgbClr val="DB6503"/>
                  </a:solidFill>
                </a:ln>
                <a:solidFill>
                  <a:srgbClr val="DB650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ĐÃ CHÚ Ý THEO DÕI</a:t>
            </a:r>
          </a:p>
        </p:txBody>
      </p:sp>
    </p:spTree>
    <p:extLst>
      <p:ext uri="{BB962C8B-B14F-4D97-AF65-F5344CB8AC3E}">
        <p14:creationId xmlns:p14="http://schemas.microsoft.com/office/powerpoint/2010/main" val="245994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914400" y="1714501"/>
            <a:ext cx="3352800" cy="939404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2291" name="Picture 2" descr="C:\Users\HP\Desktop\hinh-nen-powerpoint-dep-2_0847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3"/>
          <a:stretch>
            <a:fillRect/>
          </a:stretch>
        </p:blipFill>
        <p:spPr bwMode="auto">
          <a:xfrm>
            <a:off x="0" y="-57150"/>
            <a:ext cx="91201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95600" y="57150"/>
            <a:ext cx="5715000" cy="50894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Khởi động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:</a:t>
            </a:r>
            <a:endParaRPr lang="en-US" sz="4800" b="1" spc="50" dirty="0">
              <a:ln w="11430"/>
              <a:gradFill>
                <a:gsLst>
                  <a:gs pos="25000">
                    <a:srgbClr val="4584D3">
                      <a:satMod val="155000"/>
                    </a:srgbClr>
                  </a:gs>
                  <a:gs pos="100000">
                    <a:srgbClr val="4584D3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514600" y="596503"/>
            <a:ext cx="693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Hãy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tính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rồi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chọn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đáp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án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đúng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ở 2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phép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tính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</a:rPr>
              <a:t>sau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8600" y="1668214"/>
            <a:ext cx="4085303" cy="1817935"/>
            <a:chOff x="381000" y="2449366"/>
            <a:chExt cx="4085303" cy="2562170"/>
          </a:xfrm>
        </p:grpSpPr>
        <p:pic>
          <p:nvPicPr>
            <p:cNvPr id="11" name="Picture 4" descr="Kết quả hình ảnh cho khung hinh"/>
            <p:cNvPicPr>
              <a:picLocks noChangeAspect="1" noChangeArrowheads="1"/>
            </p:cNvPicPr>
            <p:nvPr/>
          </p:nvPicPr>
          <p:blipFill rotWithShape="1">
            <a:blip r:embed="rId3"/>
            <a:srcRect l="49898" t="1749" r="2328" b="51675"/>
            <a:stretch/>
          </p:blipFill>
          <p:spPr bwMode="auto">
            <a:xfrm>
              <a:off x="381000" y="2514600"/>
              <a:ext cx="3962400" cy="249693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656303" y="2449366"/>
              <a:ext cx="3810000" cy="2385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30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pt-BR" sz="3200" dirty="0">
                  <a:solidFill>
                    <a:prstClr val="black"/>
                  </a:solidFill>
                  <a:latin typeface="Times New Roman" pitchFamily="18" charset="0"/>
                </a:rPr>
                <a:t>a</a:t>
              </a:r>
              <a:r>
                <a:rPr lang="pt-BR" sz="3200" dirty="0" smtClean="0">
                  <a:solidFill>
                    <a:prstClr val="black"/>
                  </a:solidFill>
                  <a:latin typeface="Times New Roman" pitchFamily="18" charset="0"/>
                </a:rPr>
                <a:t>/  </a:t>
              </a:r>
              <a:r>
                <a:rPr lang="pt-BR" sz="3200" b="1" dirty="0">
                  <a:solidFill>
                    <a:prstClr val="black"/>
                  </a:solidFill>
                  <a:latin typeface="Times New Roman" pitchFamily="18" charset="0"/>
                </a:rPr>
                <a:t>4,12</a:t>
              </a:r>
              <a:r>
                <a:rPr lang="pt-BR" sz="3200" dirty="0">
                  <a:solidFill>
                    <a:prstClr val="black"/>
                  </a:solidFill>
                  <a:latin typeface="Times New Roman" pitchFamily="18" charset="0"/>
                </a:rPr>
                <a:t> + </a:t>
              </a:r>
              <a:r>
                <a:rPr lang="pt-BR" sz="3200" b="1" dirty="0">
                  <a:solidFill>
                    <a:prstClr val="black"/>
                  </a:solidFill>
                  <a:latin typeface="Times New Roman" pitchFamily="18" charset="0"/>
                </a:rPr>
                <a:t>3,28</a:t>
              </a:r>
              <a:r>
                <a:rPr lang="pt-BR" sz="3200" dirty="0">
                  <a:solidFill>
                    <a:prstClr val="black"/>
                  </a:solidFill>
                  <a:latin typeface="Times New Roman" pitchFamily="18" charset="0"/>
                </a:rPr>
                <a:t> x </a:t>
              </a:r>
              <a:r>
                <a:rPr lang="pt-BR" sz="3200" b="1" dirty="0">
                  <a:solidFill>
                    <a:prstClr val="black"/>
                  </a:solidFill>
                  <a:latin typeface="Times New Roman" pitchFamily="18" charset="0"/>
                </a:rPr>
                <a:t>2</a:t>
              </a:r>
              <a:r>
                <a:rPr lang="pt-BR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endParaRPr lang="pt-BR" sz="3000" dirty="0">
                <a:solidFill>
                  <a:prstClr val="black"/>
                </a:solidFill>
                <a:latin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  <a:latin typeface="Times New Roman" pitchFamily="18" charset="0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3000" dirty="0">
                  <a:solidFill>
                    <a:prstClr val="black"/>
                  </a:solidFill>
                  <a:latin typeface="Times New Roman" pitchFamily="18" charset="0"/>
                </a:rPr>
                <a:t> A. 1,068;    B. 10,68     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3000" dirty="0">
                  <a:solidFill>
                    <a:prstClr val="black"/>
                  </a:solidFill>
                  <a:latin typeface="Times New Roman" pitchFamily="18" charset="0"/>
                </a:rPr>
                <a:t> C. 14,8;      D. 1,48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800600" y="1697387"/>
            <a:ext cx="4038600" cy="1788766"/>
            <a:chOff x="4724400" y="2490480"/>
            <a:chExt cx="4038600" cy="2521057"/>
          </a:xfrm>
        </p:grpSpPr>
        <p:pic>
          <p:nvPicPr>
            <p:cNvPr id="36868" name="Picture 4" descr="Kết quả hình ảnh cho khung hinh"/>
            <p:cNvPicPr>
              <a:picLocks noChangeAspect="1" noChangeArrowheads="1"/>
            </p:cNvPicPr>
            <p:nvPr/>
          </p:nvPicPr>
          <p:blipFill rotWithShape="1">
            <a:blip r:embed="rId3"/>
            <a:srcRect l="49898" t="1749" r="2328" b="51675"/>
            <a:stretch/>
          </p:blipFill>
          <p:spPr bwMode="auto">
            <a:xfrm flipH="1">
              <a:off x="4724400" y="2514600"/>
              <a:ext cx="4038600" cy="249693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4953000" y="2490480"/>
              <a:ext cx="3810000" cy="238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30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pt-BR" sz="3200" dirty="0">
                  <a:solidFill>
                    <a:prstClr val="black"/>
                  </a:solidFill>
                  <a:latin typeface="Times New Roman" pitchFamily="18" charset="0"/>
                </a:rPr>
                <a:t>b</a:t>
              </a:r>
              <a:r>
                <a:rPr lang="pt-BR" sz="3200" dirty="0" smtClean="0">
                  <a:solidFill>
                    <a:prstClr val="black"/>
                  </a:solidFill>
                  <a:latin typeface="Times New Roman" pitchFamily="18" charset="0"/>
                </a:rPr>
                <a:t>/ </a:t>
              </a:r>
              <a:r>
                <a:rPr lang="pt-BR" sz="3200" b="1" dirty="0">
                  <a:solidFill>
                    <a:prstClr val="black"/>
                  </a:solidFill>
                  <a:latin typeface="Times New Roman" pitchFamily="18" charset="0"/>
                </a:rPr>
                <a:t>(4,12</a:t>
              </a:r>
              <a:r>
                <a:rPr lang="pt-BR" sz="2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pt-BR" sz="3200" b="1" dirty="0">
                  <a:solidFill>
                    <a:prstClr val="black"/>
                  </a:solidFill>
                  <a:latin typeface="Times New Roman" pitchFamily="18" charset="0"/>
                </a:rPr>
                <a:t>+</a:t>
              </a:r>
              <a:r>
                <a:rPr lang="pt-BR" sz="2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pt-BR" sz="3200" b="1" dirty="0">
                  <a:solidFill>
                    <a:prstClr val="black"/>
                  </a:solidFill>
                  <a:latin typeface="Times New Roman" pitchFamily="18" charset="0"/>
                </a:rPr>
                <a:t>3,28) x 2</a:t>
              </a:r>
              <a:r>
                <a:rPr lang="pt-BR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endParaRPr lang="pt-BR" sz="3000" dirty="0">
                <a:solidFill>
                  <a:prstClr val="black"/>
                </a:solidFill>
                <a:latin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  <a:latin typeface="Times New Roman" pitchFamily="18" charset="0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3000" dirty="0">
                  <a:solidFill>
                    <a:prstClr val="black"/>
                  </a:solidFill>
                  <a:latin typeface="Times New Roman" pitchFamily="18" charset="0"/>
                </a:rPr>
                <a:t> A. 1,068;     B. 10,68     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3000" dirty="0">
                  <a:solidFill>
                    <a:prstClr val="black"/>
                  </a:solidFill>
                  <a:latin typeface="Times New Roman" pitchFamily="18" charset="0"/>
                </a:rPr>
                <a:t> C. 14,8;       D. 1,48</a:t>
              </a:r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" y="3494874"/>
            <a:ext cx="9144000" cy="166199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400" b="1" dirty="0">
                <a:solidFill>
                  <a:srgbClr val="00602B"/>
                </a:solidFill>
                <a:latin typeface="Times New Roman" pitchFamily="18" charset="0"/>
              </a:rPr>
              <a:t> Vì sao trong hai biểu thức có các số giống nhau,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400" b="1" dirty="0">
                <a:solidFill>
                  <a:srgbClr val="00602B"/>
                </a:solidFill>
                <a:latin typeface="Times New Roman" pitchFamily="18" charset="0"/>
              </a:rPr>
              <a:t>các dấu tính giống nhau nhưng giá trị lại khác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400" b="1" dirty="0">
                <a:solidFill>
                  <a:srgbClr val="00602B"/>
                </a:solidFill>
                <a:latin typeface="Times New Roman" pitchFamily="18" charset="0"/>
              </a:rPr>
              <a:t>nhau?</a:t>
            </a:r>
            <a:r>
              <a:rPr lang="en-US" sz="3400" b="1" dirty="0">
                <a:solidFill>
                  <a:srgbClr val="00602B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" name="Oval 16"/>
          <p:cNvSpPr/>
          <p:nvPr/>
        </p:nvSpPr>
        <p:spPr>
          <a:xfrm>
            <a:off x="2209800" y="2400300"/>
            <a:ext cx="17526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046406" y="2950292"/>
            <a:ext cx="15240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-76200" y="3494259"/>
            <a:ext cx="9448800" cy="15081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pt-BR" sz="3000" b="1" dirty="0">
                <a:solidFill>
                  <a:srgbClr val="C00000"/>
                </a:solidFill>
                <a:latin typeface="Times New Roman" pitchFamily="18" charset="0"/>
              </a:rPr>
              <a:t>Vì trong biểu thức b có thêm dấu ngoặc đơn, làm chúng thay đổi thứ tự thực hiện phép tính trong biểu </a:t>
            </a:r>
            <a:r>
              <a:rPr lang="pt-BR" sz="3000" b="1" dirty="0" smtClean="0">
                <a:solidFill>
                  <a:srgbClr val="C00000"/>
                </a:solidFill>
                <a:latin typeface="Times New Roman" pitchFamily="18" charset="0"/>
              </a:rPr>
              <a:t>thức, </a:t>
            </a:r>
            <a:r>
              <a:rPr lang="pt-BR" sz="3000" b="1" dirty="0">
                <a:solidFill>
                  <a:srgbClr val="C00000"/>
                </a:solidFill>
                <a:latin typeface="Times New Roman" pitchFamily="18" charset="0"/>
              </a:rPr>
              <a:t>dẫn đến giá trị của các biểu thức khác nhau.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endParaRPr lang="en-US" sz="3000" b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8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5" grpId="1"/>
      <p:bldP spid="17" grpId="0" animBg="1"/>
      <p:bldP spid="23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13038" y="844154"/>
            <a:ext cx="4595812" cy="646331"/>
          </a:xfrm>
          <a:prstGeom prst="rect">
            <a:avLst/>
          </a:prstGeom>
          <a:solidFill>
            <a:srgbClr val="FAF8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</a:rPr>
              <a:t>a    :     b       =        c</a:t>
            </a:r>
          </a:p>
        </p:txBody>
      </p:sp>
      <p:sp>
        <p:nvSpPr>
          <p:cNvPr id="3081" name="AutoShape 9"/>
          <p:cNvSpPr>
            <a:spLocks/>
          </p:cNvSpPr>
          <p:nvPr/>
        </p:nvSpPr>
        <p:spPr bwMode="auto">
          <a:xfrm rot="-5400000">
            <a:off x="3599658" y="-3175"/>
            <a:ext cx="161925" cy="1639888"/>
          </a:xfrm>
          <a:prstGeom prst="rightBrace">
            <a:avLst>
              <a:gd name="adj1" fmla="val 6329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389438" y="141685"/>
            <a:ext cx="1481496" cy="5232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Thương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706816" y="357189"/>
            <a:ext cx="720725" cy="322660"/>
            <a:chOff x="1837" y="527"/>
            <a:chExt cx="453" cy="453"/>
          </a:xfrm>
        </p:grpSpPr>
        <p:sp>
          <p:nvSpPr>
            <p:cNvPr id="4132" name="Line 12"/>
            <p:cNvSpPr>
              <a:spLocks noChangeShapeType="1"/>
            </p:cNvSpPr>
            <p:nvPr/>
          </p:nvSpPr>
          <p:spPr bwMode="auto">
            <a:xfrm>
              <a:off x="1837" y="527"/>
              <a:ext cx="45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33" name="Line 13"/>
            <p:cNvSpPr>
              <a:spLocks noChangeShapeType="1"/>
            </p:cNvSpPr>
            <p:nvPr/>
          </p:nvSpPr>
          <p:spPr bwMode="auto">
            <a:xfrm>
              <a:off x="1837" y="527"/>
              <a:ext cx="0" cy="4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868991" y="357189"/>
            <a:ext cx="935037" cy="378619"/>
            <a:chOff x="2880" y="527"/>
            <a:chExt cx="590" cy="499"/>
          </a:xfrm>
        </p:grpSpPr>
        <p:sp>
          <p:nvSpPr>
            <p:cNvPr id="4130" name="Line 15"/>
            <p:cNvSpPr>
              <a:spLocks noChangeShapeType="1"/>
            </p:cNvSpPr>
            <p:nvPr/>
          </p:nvSpPr>
          <p:spPr bwMode="auto">
            <a:xfrm>
              <a:off x="3470" y="527"/>
              <a:ext cx="0" cy="49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31" name="Line 16"/>
            <p:cNvSpPr>
              <a:spLocks noChangeShapeType="1"/>
            </p:cNvSpPr>
            <p:nvPr/>
          </p:nvSpPr>
          <p:spPr bwMode="auto">
            <a:xfrm>
              <a:off x="2880" y="527"/>
              <a:ext cx="59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89" name="AutoShape 17"/>
          <p:cNvSpPr>
            <a:spLocks/>
          </p:cNvSpPr>
          <p:nvPr/>
        </p:nvSpPr>
        <p:spPr bwMode="auto">
          <a:xfrm rot="-5400000">
            <a:off x="6750648" y="501849"/>
            <a:ext cx="108347" cy="576262"/>
          </a:xfrm>
          <a:prstGeom prst="rightBrace">
            <a:avLst>
              <a:gd name="adj1" fmla="val 33242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87378" y="2031207"/>
            <a:ext cx="5131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0000"/>
                </a:solidFill>
              </a:rPr>
              <a:t>Chú ý: Không có phép chia cho số 0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819150" y="2625329"/>
            <a:ext cx="335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333399"/>
                </a:solidFill>
              </a:rPr>
              <a:t>a   :   a   =  1 (a khác 0)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827091" y="2301480"/>
            <a:ext cx="1983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333399"/>
                </a:solidFill>
              </a:rPr>
              <a:t>a   :   1   =   a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827091" y="3003948"/>
            <a:ext cx="3437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333399"/>
                </a:solidFill>
              </a:rPr>
              <a:t>0   :   b   =   0 (b khác 0)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68313" y="3381376"/>
            <a:ext cx="3711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u="sng" smtClean="0">
                <a:solidFill>
                  <a:srgbClr val="000000"/>
                </a:solidFill>
              </a:rPr>
              <a:t>b) Trong phép chia có dư: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684213" y="4569620"/>
            <a:ext cx="4786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0000"/>
                </a:solidFill>
              </a:rPr>
              <a:t>Chú ý: Số dư phải bé hơn số chia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323851" y="195264"/>
            <a:ext cx="3351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u="sng" smtClean="0">
                <a:solidFill>
                  <a:srgbClr val="000000"/>
                </a:solidFill>
              </a:rPr>
              <a:t>a) Trong phép chia hết: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835150" y="3651648"/>
            <a:ext cx="5687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</a:rPr>
              <a:t>a    :    b       =    c      (dư r)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403351" y="4083847"/>
            <a:ext cx="1311276" cy="561976"/>
            <a:chOff x="884" y="3657"/>
            <a:chExt cx="826" cy="472"/>
          </a:xfrm>
        </p:grpSpPr>
        <p:sp>
          <p:nvSpPr>
            <p:cNvPr id="4128" name="Text Box 37"/>
            <p:cNvSpPr txBox="1">
              <a:spLocks noChangeArrowheads="1"/>
            </p:cNvSpPr>
            <p:nvPr/>
          </p:nvSpPr>
          <p:spPr bwMode="auto">
            <a:xfrm>
              <a:off x="884" y="3793"/>
              <a:ext cx="826" cy="336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Số bị chia</a:t>
              </a:r>
            </a:p>
          </p:txBody>
        </p:sp>
        <p:sp>
          <p:nvSpPr>
            <p:cNvPr id="4129" name="Line 38"/>
            <p:cNvSpPr>
              <a:spLocks noChangeShapeType="1"/>
            </p:cNvSpPr>
            <p:nvPr/>
          </p:nvSpPr>
          <p:spPr bwMode="auto">
            <a:xfrm>
              <a:off x="1300" y="3657"/>
              <a:ext cx="0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2916238" y="4083848"/>
            <a:ext cx="1041400" cy="557214"/>
            <a:chOff x="1837" y="3661"/>
            <a:chExt cx="656" cy="468"/>
          </a:xfrm>
        </p:grpSpPr>
        <p:sp>
          <p:nvSpPr>
            <p:cNvPr id="4126" name="Text Box 40"/>
            <p:cNvSpPr txBox="1">
              <a:spLocks noChangeArrowheads="1"/>
            </p:cNvSpPr>
            <p:nvPr/>
          </p:nvSpPr>
          <p:spPr bwMode="auto">
            <a:xfrm>
              <a:off x="1837" y="3793"/>
              <a:ext cx="656" cy="336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Số chia</a:t>
              </a:r>
            </a:p>
          </p:txBody>
        </p:sp>
        <p:sp>
          <p:nvSpPr>
            <p:cNvPr id="4127" name="Line 41"/>
            <p:cNvSpPr>
              <a:spLocks noChangeShapeType="1"/>
            </p:cNvSpPr>
            <p:nvPr/>
          </p:nvSpPr>
          <p:spPr bwMode="auto">
            <a:xfrm>
              <a:off x="2175" y="3661"/>
              <a:ext cx="0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4859338" y="4083847"/>
            <a:ext cx="1109662" cy="542926"/>
            <a:chOff x="3061" y="3673"/>
            <a:chExt cx="699" cy="456"/>
          </a:xfrm>
        </p:grpSpPr>
        <p:sp>
          <p:nvSpPr>
            <p:cNvPr id="4124" name="Text Box 43"/>
            <p:cNvSpPr txBox="1">
              <a:spLocks noChangeArrowheads="1"/>
            </p:cNvSpPr>
            <p:nvPr/>
          </p:nvSpPr>
          <p:spPr bwMode="auto">
            <a:xfrm>
              <a:off x="3061" y="3793"/>
              <a:ext cx="699" cy="336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Thương</a:t>
              </a:r>
            </a:p>
          </p:txBody>
        </p:sp>
        <p:sp>
          <p:nvSpPr>
            <p:cNvPr id="4125" name="Line 44"/>
            <p:cNvSpPr>
              <a:spLocks noChangeShapeType="1"/>
            </p:cNvSpPr>
            <p:nvPr/>
          </p:nvSpPr>
          <p:spPr bwMode="auto">
            <a:xfrm>
              <a:off x="3379" y="3673"/>
              <a:ext cx="0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6372230" y="4040984"/>
            <a:ext cx="884238" cy="561976"/>
            <a:chOff x="4014" y="3657"/>
            <a:chExt cx="557" cy="472"/>
          </a:xfrm>
        </p:grpSpPr>
        <p:sp>
          <p:nvSpPr>
            <p:cNvPr id="4122" name="Text Box 46"/>
            <p:cNvSpPr txBox="1">
              <a:spLocks noChangeArrowheads="1"/>
            </p:cNvSpPr>
            <p:nvPr/>
          </p:nvSpPr>
          <p:spPr bwMode="auto">
            <a:xfrm>
              <a:off x="4014" y="3793"/>
              <a:ext cx="557" cy="336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Số dư</a:t>
              </a:r>
            </a:p>
          </p:txBody>
        </p:sp>
        <p:sp>
          <p:nvSpPr>
            <p:cNvPr id="4123" name="Line 47"/>
            <p:cNvSpPr>
              <a:spLocks noChangeShapeType="1"/>
            </p:cNvSpPr>
            <p:nvPr/>
          </p:nvSpPr>
          <p:spPr bwMode="auto">
            <a:xfrm>
              <a:off x="4241" y="3657"/>
              <a:ext cx="0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4284663" y="1275161"/>
            <a:ext cx="1384300" cy="791766"/>
            <a:chOff x="2263" y="1071"/>
            <a:chExt cx="872" cy="665"/>
          </a:xfrm>
        </p:grpSpPr>
        <p:sp>
          <p:nvSpPr>
            <p:cNvPr id="4120" name="Line 49"/>
            <p:cNvSpPr>
              <a:spLocks noChangeShapeType="1"/>
            </p:cNvSpPr>
            <p:nvPr/>
          </p:nvSpPr>
          <p:spPr bwMode="auto">
            <a:xfrm>
              <a:off x="2426" y="1071"/>
              <a:ext cx="200" cy="22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21" name="Text Box 50"/>
            <p:cNvSpPr txBox="1">
              <a:spLocks noChangeArrowheads="1"/>
            </p:cNvSpPr>
            <p:nvPr/>
          </p:nvSpPr>
          <p:spPr bwMode="auto">
            <a:xfrm>
              <a:off x="2263" y="1297"/>
              <a:ext cx="872" cy="439"/>
            </a:xfrm>
            <a:prstGeom prst="rect">
              <a:avLst/>
            </a:prstGeom>
            <a:solidFill>
              <a:srgbClr val="E8FAA4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000000"/>
                  </a:solidFill>
                </a:rPr>
                <a:t>Số chia</a:t>
              </a: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1692278" y="1275160"/>
            <a:ext cx="1763713" cy="792957"/>
            <a:chOff x="431" y="1071"/>
            <a:chExt cx="1111" cy="666"/>
          </a:xfrm>
        </p:grpSpPr>
        <p:sp>
          <p:nvSpPr>
            <p:cNvPr id="4118" name="Text Box 52"/>
            <p:cNvSpPr txBox="1">
              <a:spLocks noChangeArrowheads="1"/>
            </p:cNvSpPr>
            <p:nvPr/>
          </p:nvSpPr>
          <p:spPr bwMode="auto">
            <a:xfrm>
              <a:off x="431" y="1298"/>
              <a:ext cx="1111" cy="439"/>
            </a:xfrm>
            <a:prstGeom prst="rect">
              <a:avLst/>
            </a:prstGeom>
            <a:solidFill>
              <a:srgbClr val="E8FAA4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000000"/>
                  </a:solidFill>
                </a:rPr>
                <a:t>Số bị chia</a:t>
              </a:r>
            </a:p>
          </p:txBody>
        </p:sp>
        <p:sp>
          <p:nvSpPr>
            <p:cNvPr id="4119" name="Line 53"/>
            <p:cNvSpPr>
              <a:spLocks noChangeShapeType="1"/>
            </p:cNvSpPr>
            <p:nvPr/>
          </p:nvSpPr>
          <p:spPr bwMode="auto">
            <a:xfrm flipH="1">
              <a:off x="1066" y="1071"/>
              <a:ext cx="181" cy="22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35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81" grpId="0" animBg="1"/>
      <p:bldP spid="3082" grpId="0" animBg="1"/>
      <p:bldP spid="3089" grpId="0" animBg="1"/>
      <p:bldP spid="3090" grpId="0"/>
      <p:bldP spid="3091" grpId="0"/>
      <p:bldP spid="3092" grpId="0"/>
      <p:bldP spid="3093" grpId="0"/>
      <p:bldP spid="3096" grpId="0"/>
      <p:bldP spid="3097" grpId="0"/>
      <p:bldP spid="3099" grpId="0"/>
      <p:bldP spid="3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6"/>
          <p:cNvSpPr txBox="1">
            <a:spLocks noChangeArrowheads="1"/>
          </p:cNvSpPr>
          <p:nvPr/>
        </p:nvSpPr>
        <p:spPr bwMode="auto">
          <a:xfrm>
            <a:off x="35524" y="700084"/>
            <a:ext cx="3932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1. Tính rồi thử lại (theo mẫu)</a:t>
            </a:r>
          </a:p>
        </p:txBody>
      </p:sp>
      <p:grpSp>
        <p:nvGrpSpPr>
          <p:cNvPr id="2" name="Group 81"/>
          <p:cNvGrpSpPr/>
          <p:nvPr/>
        </p:nvGrpSpPr>
        <p:grpSpPr bwMode="auto">
          <a:xfrm>
            <a:off x="2952469" y="1330162"/>
            <a:ext cx="701401" cy="594225"/>
            <a:chOff x="1429" y="1525"/>
            <a:chExt cx="589" cy="499"/>
          </a:xfrm>
        </p:grpSpPr>
        <p:sp>
          <p:nvSpPr>
            <p:cNvPr id="5171" name="Line 79"/>
            <p:cNvSpPr>
              <a:spLocks noChangeShapeType="1"/>
            </p:cNvSpPr>
            <p:nvPr/>
          </p:nvSpPr>
          <p:spPr bwMode="auto">
            <a:xfrm>
              <a:off x="1429" y="1525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5172" name="Line 80"/>
            <p:cNvSpPr>
              <a:spLocks noChangeShapeType="1"/>
            </p:cNvSpPr>
            <p:nvPr/>
          </p:nvSpPr>
          <p:spPr bwMode="auto">
            <a:xfrm>
              <a:off x="1429" y="1797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</p:grpSp>
      <p:grpSp>
        <p:nvGrpSpPr>
          <p:cNvPr id="3" name="Group 82"/>
          <p:cNvGrpSpPr/>
          <p:nvPr/>
        </p:nvGrpSpPr>
        <p:grpSpPr bwMode="auto">
          <a:xfrm>
            <a:off x="5328180" y="1275383"/>
            <a:ext cx="701400" cy="594225"/>
            <a:chOff x="1429" y="1525"/>
            <a:chExt cx="589" cy="499"/>
          </a:xfrm>
        </p:grpSpPr>
        <p:sp>
          <p:nvSpPr>
            <p:cNvPr id="5169" name="Line 83"/>
            <p:cNvSpPr>
              <a:spLocks noChangeShapeType="1"/>
            </p:cNvSpPr>
            <p:nvPr/>
          </p:nvSpPr>
          <p:spPr bwMode="auto">
            <a:xfrm>
              <a:off x="1429" y="1525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5170" name="Line 84"/>
            <p:cNvSpPr>
              <a:spLocks noChangeShapeType="1"/>
            </p:cNvSpPr>
            <p:nvPr/>
          </p:nvSpPr>
          <p:spPr bwMode="auto">
            <a:xfrm>
              <a:off x="1429" y="1797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</p:grpSp>
      <p:sp>
        <p:nvSpPr>
          <p:cNvPr id="4181" name="Text Box 85"/>
          <p:cNvSpPr txBox="1">
            <a:spLocks noChangeArrowheads="1"/>
          </p:cNvSpPr>
          <p:nvPr/>
        </p:nvSpPr>
        <p:spPr bwMode="auto">
          <a:xfrm>
            <a:off x="323596" y="1203709"/>
            <a:ext cx="963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Mẫu: </a:t>
            </a:r>
          </a:p>
        </p:txBody>
      </p:sp>
      <p:sp>
        <p:nvSpPr>
          <p:cNvPr id="4182" name="Text Box 86"/>
          <p:cNvSpPr txBox="1">
            <a:spLocks noChangeArrowheads="1"/>
          </p:cNvSpPr>
          <p:nvPr/>
        </p:nvSpPr>
        <p:spPr bwMode="auto">
          <a:xfrm>
            <a:off x="2087923" y="1330161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5 8 3 2</a:t>
            </a:r>
          </a:p>
        </p:txBody>
      </p:sp>
      <p:sp>
        <p:nvSpPr>
          <p:cNvPr id="4183" name="Text Box 87"/>
          <p:cNvSpPr txBox="1">
            <a:spLocks noChangeArrowheads="1"/>
          </p:cNvSpPr>
          <p:nvPr/>
        </p:nvSpPr>
        <p:spPr bwMode="auto">
          <a:xfrm>
            <a:off x="2951276" y="1330161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24</a:t>
            </a:r>
          </a:p>
        </p:txBody>
      </p:sp>
      <p:sp>
        <p:nvSpPr>
          <p:cNvPr id="4184" name="Text Box 88"/>
          <p:cNvSpPr txBox="1">
            <a:spLocks noChangeArrowheads="1"/>
          </p:cNvSpPr>
          <p:nvPr/>
        </p:nvSpPr>
        <p:spPr bwMode="auto">
          <a:xfrm>
            <a:off x="2086731" y="165406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</a:t>
            </a:r>
          </a:p>
        </p:txBody>
      </p:sp>
      <p:sp>
        <p:nvSpPr>
          <p:cNvPr id="4185" name="Text Box 89"/>
          <p:cNvSpPr txBox="1">
            <a:spLocks noChangeArrowheads="1"/>
          </p:cNvSpPr>
          <p:nvPr/>
        </p:nvSpPr>
        <p:spPr bwMode="auto">
          <a:xfrm>
            <a:off x="2951276" y="165406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2</a:t>
            </a:r>
          </a:p>
        </p:txBody>
      </p:sp>
      <p:sp>
        <p:nvSpPr>
          <p:cNvPr id="4186" name="Text Box 90"/>
          <p:cNvSpPr txBox="1">
            <a:spLocks noChangeArrowheads="1"/>
          </p:cNvSpPr>
          <p:nvPr/>
        </p:nvSpPr>
        <p:spPr bwMode="auto">
          <a:xfrm>
            <a:off x="3113230" y="16433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4</a:t>
            </a:r>
          </a:p>
        </p:txBody>
      </p:sp>
      <p:sp>
        <p:nvSpPr>
          <p:cNvPr id="4187" name="Text Box 91"/>
          <p:cNvSpPr txBox="1">
            <a:spLocks noChangeArrowheads="1"/>
          </p:cNvSpPr>
          <p:nvPr/>
        </p:nvSpPr>
        <p:spPr bwMode="auto">
          <a:xfrm>
            <a:off x="2497568" y="193510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7</a:t>
            </a:r>
          </a:p>
        </p:txBody>
      </p:sp>
      <p:sp>
        <p:nvSpPr>
          <p:cNvPr id="4188" name="Text Box 92"/>
          <p:cNvSpPr txBox="1">
            <a:spLocks noChangeArrowheads="1"/>
          </p:cNvSpPr>
          <p:nvPr/>
        </p:nvSpPr>
        <p:spPr bwMode="auto">
          <a:xfrm>
            <a:off x="2308226" y="165406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0</a:t>
            </a:r>
          </a:p>
        </p:txBody>
      </p:sp>
      <p:sp>
        <p:nvSpPr>
          <p:cNvPr id="4189" name="Text Box 93"/>
          <p:cNvSpPr txBox="1">
            <a:spLocks noChangeArrowheads="1"/>
          </p:cNvSpPr>
          <p:nvPr/>
        </p:nvSpPr>
        <p:spPr bwMode="auto">
          <a:xfrm>
            <a:off x="2465416" y="165406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3</a:t>
            </a:r>
          </a:p>
        </p:txBody>
      </p:sp>
      <p:sp>
        <p:nvSpPr>
          <p:cNvPr id="4195" name="Text Box 99"/>
          <p:cNvSpPr txBox="1">
            <a:spLocks noChangeArrowheads="1"/>
          </p:cNvSpPr>
          <p:nvPr/>
        </p:nvSpPr>
        <p:spPr bwMode="auto">
          <a:xfrm>
            <a:off x="3296618" y="16433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3</a:t>
            </a:r>
          </a:p>
        </p:txBody>
      </p:sp>
      <p:sp>
        <p:nvSpPr>
          <p:cNvPr id="4196" name="Text Box 100"/>
          <p:cNvSpPr txBox="1">
            <a:spLocks noChangeArrowheads="1"/>
          </p:cNvSpPr>
          <p:nvPr/>
        </p:nvSpPr>
        <p:spPr bwMode="auto">
          <a:xfrm>
            <a:off x="2685720" y="193510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2</a:t>
            </a:r>
          </a:p>
        </p:txBody>
      </p:sp>
      <p:sp>
        <p:nvSpPr>
          <p:cNvPr id="4197" name="Text Box 101"/>
          <p:cNvSpPr txBox="1">
            <a:spLocks noChangeArrowheads="1"/>
          </p:cNvSpPr>
          <p:nvPr/>
        </p:nvSpPr>
        <p:spPr bwMode="auto">
          <a:xfrm>
            <a:off x="2685720" y="216136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0</a:t>
            </a:r>
          </a:p>
        </p:txBody>
      </p:sp>
      <p:sp>
        <p:nvSpPr>
          <p:cNvPr id="4198" name="Text Box 102"/>
          <p:cNvSpPr txBox="1">
            <a:spLocks noChangeArrowheads="1"/>
          </p:cNvSpPr>
          <p:nvPr/>
        </p:nvSpPr>
        <p:spPr bwMode="auto">
          <a:xfrm>
            <a:off x="2308226" y="192438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0</a:t>
            </a:r>
          </a:p>
        </p:txBody>
      </p:sp>
      <p:sp>
        <p:nvSpPr>
          <p:cNvPr id="4199" name="Text Box 103"/>
          <p:cNvSpPr txBox="1">
            <a:spLocks noChangeArrowheads="1"/>
          </p:cNvSpPr>
          <p:nvPr/>
        </p:nvSpPr>
        <p:spPr bwMode="auto">
          <a:xfrm>
            <a:off x="1424630" y="2566246"/>
            <a:ext cx="966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Thử lại:</a:t>
            </a:r>
          </a:p>
        </p:txBody>
      </p:sp>
      <p:sp>
        <p:nvSpPr>
          <p:cNvPr id="4200" name="Text Box 104"/>
          <p:cNvSpPr txBox="1">
            <a:spLocks noChangeArrowheads="1"/>
          </p:cNvSpPr>
          <p:nvPr/>
        </p:nvSpPr>
        <p:spPr bwMode="auto">
          <a:xfrm>
            <a:off x="1655650" y="2950885"/>
            <a:ext cx="22685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243  X   24   =  5832</a:t>
            </a:r>
          </a:p>
        </p:txBody>
      </p:sp>
      <p:sp>
        <p:nvSpPr>
          <p:cNvPr id="4201" name="Text Box 105"/>
          <p:cNvSpPr txBox="1">
            <a:spLocks noChangeArrowheads="1"/>
          </p:cNvSpPr>
          <p:nvPr/>
        </p:nvSpPr>
        <p:spPr bwMode="auto">
          <a:xfrm>
            <a:off x="4463636" y="1311108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5 8 3 7</a:t>
            </a:r>
          </a:p>
        </p:txBody>
      </p:sp>
      <p:sp>
        <p:nvSpPr>
          <p:cNvPr id="4202" name="Text Box 106"/>
          <p:cNvSpPr txBox="1">
            <a:spLocks noChangeArrowheads="1"/>
          </p:cNvSpPr>
          <p:nvPr/>
        </p:nvSpPr>
        <p:spPr bwMode="auto">
          <a:xfrm>
            <a:off x="5436545" y="125752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24</a:t>
            </a:r>
          </a:p>
        </p:txBody>
      </p:sp>
      <p:sp>
        <p:nvSpPr>
          <p:cNvPr id="4203" name="Text Box 107"/>
          <p:cNvSpPr txBox="1">
            <a:spLocks noChangeArrowheads="1"/>
          </p:cNvSpPr>
          <p:nvPr/>
        </p:nvSpPr>
        <p:spPr bwMode="auto">
          <a:xfrm>
            <a:off x="5436545" y="160048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2</a:t>
            </a:r>
          </a:p>
        </p:txBody>
      </p:sp>
      <p:sp>
        <p:nvSpPr>
          <p:cNvPr id="4204" name="Text Box 108"/>
          <p:cNvSpPr txBox="1">
            <a:spLocks noChangeArrowheads="1"/>
          </p:cNvSpPr>
          <p:nvPr/>
        </p:nvSpPr>
        <p:spPr bwMode="auto">
          <a:xfrm>
            <a:off x="5598498" y="160048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4</a:t>
            </a:r>
          </a:p>
        </p:txBody>
      </p:sp>
      <p:sp>
        <p:nvSpPr>
          <p:cNvPr id="4205" name="Text Box 109"/>
          <p:cNvSpPr txBox="1">
            <a:spLocks noChangeArrowheads="1"/>
          </p:cNvSpPr>
          <p:nvPr/>
        </p:nvSpPr>
        <p:spPr bwMode="auto">
          <a:xfrm>
            <a:off x="5814039" y="159214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3</a:t>
            </a:r>
          </a:p>
        </p:txBody>
      </p:sp>
      <p:sp>
        <p:nvSpPr>
          <p:cNvPr id="4206" name="Text Box 110"/>
          <p:cNvSpPr txBox="1">
            <a:spLocks noChangeArrowheads="1"/>
          </p:cNvSpPr>
          <p:nvPr/>
        </p:nvSpPr>
        <p:spPr bwMode="auto">
          <a:xfrm>
            <a:off x="4414810" y="154570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</a:t>
            </a:r>
          </a:p>
        </p:txBody>
      </p:sp>
      <p:sp>
        <p:nvSpPr>
          <p:cNvPr id="4207" name="Text Box 111"/>
          <p:cNvSpPr txBox="1">
            <a:spLocks noChangeArrowheads="1"/>
          </p:cNvSpPr>
          <p:nvPr/>
        </p:nvSpPr>
        <p:spPr bwMode="auto">
          <a:xfrm>
            <a:off x="4647025" y="1537366"/>
            <a:ext cx="233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0</a:t>
            </a:r>
          </a:p>
        </p:txBody>
      </p:sp>
      <p:sp>
        <p:nvSpPr>
          <p:cNvPr id="4208" name="Text Box 112"/>
          <p:cNvSpPr txBox="1">
            <a:spLocks noChangeArrowheads="1"/>
          </p:cNvSpPr>
          <p:nvPr/>
        </p:nvSpPr>
        <p:spPr bwMode="auto">
          <a:xfrm>
            <a:off x="4842320" y="154570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3</a:t>
            </a:r>
          </a:p>
        </p:txBody>
      </p:sp>
      <p:sp>
        <p:nvSpPr>
          <p:cNvPr id="4209" name="Text Box 113"/>
          <p:cNvSpPr txBox="1">
            <a:spLocks noChangeArrowheads="1"/>
          </p:cNvSpPr>
          <p:nvPr/>
        </p:nvSpPr>
        <p:spPr bwMode="auto">
          <a:xfrm>
            <a:off x="4630351" y="18267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0</a:t>
            </a:r>
          </a:p>
        </p:txBody>
      </p:sp>
      <p:sp>
        <p:nvSpPr>
          <p:cNvPr id="4210" name="Text Box 114"/>
          <p:cNvSpPr txBox="1">
            <a:spLocks noChangeArrowheads="1"/>
          </p:cNvSpPr>
          <p:nvPr/>
        </p:nvSpPr>
        <p:spPr bwMode="auto">
          <a:xfrm>
            <a:off x="4842320" y="1816021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7</a:t>
            </a:r>
          </a:p>
        </p:txBody>
      </p:sp>
      <p:sp>
        <p:nvSpPr>
          <p:cNvPr id="4211" name="Text Box 115"/>
          <p:cNvSpPr txBox="1">
            <a:spLocks noChangeArrowheads="1"/>
          </p:cNvSpPr>
          <p:nvPr/>
        </p:nvSpPr>
        <p:spPr bwMode="auto">
          <a:xfrm>
            <a:off x="5057860" y="1816021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7</a:t>
            </a:r>
          </a:p>
        </p:txBody>
      </p:sp>
      <p:sp>
        <p:nvSpPr>
          <p:cNvPr id="4212" name="Text Box 116"/>
          <p:cNvSpPr txBox="1">
            <a:spLocks noChangeArrowheads="1"/>
          </p:cNvSpPr>
          <p:nvPr/>
        </p:nvSpPr>
        <p:spPr bwMode="auto">
          <a:xfrm>
            <a:off x="5057860" y="208634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5</a:t>
            </a:r>
          </a:p>
        </p:txBody>
      </p:sp>
      <p:sp>
        <p:nvSpPr>
          <p:cNvPr id="4214" name="Text Box 118"/>
          <p:cNvSpPr txBox="1">
            <a:spLocks noChangeArrowheads="1"/>
          </p:cNvSpPr>
          <p:nvPr/>
        </p:nvSpPr>
        <p:spPr bwMode="auto">
          <a:xfrm>
            <a:off x="4301683" y="2572200"/>
            <a:ext cx="966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Thử lại:</a:t>
            </a:r>
          </a:p>
        </p:txBody>
      </p:sp>
      <p:sp>
        <p:nvSpPr>
          <p:cNvPr id="4215" name="Text Box 119"/>
          <p:cNvSpPr txBox="1">
            <a:spLocks noChangeArrowheads="1"/>
          </p:cNvSpPr>
          <p:nvPr/>
        </p:nvSpPr>
        <p:spPr bwMode="auto">
          <a:xfrm>
            <a:off x="4680366" y="2950885"/>
            <a:ext cx="259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243  X  24  +  5  = 5837</a:t>
            </a:r>
          </a:p>
        </p:txBody>
      </p:sp>
      <p:sp>
        <p:nvSpPr>
          <p:cNvPr id="4216" name="Line 120"/>
          <p:cNvSpPr>
            <a:spLocks noChangeShapeType="1"/>
          </p:cNvSpPr>
          <p:nvPr/>
        </p:nvSpPr>
        <p:spPr bwMode="auto">
          <a:xfrm>
            <a:off x="2680959" y="3490333"/>
            <a:ext cx="36201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0"/>
          </a:p>
        </p:txBody>
      </p:sp>
      <p:sp>
        <p:nvSpPr>
          <p:cNvPr id="4217" name="Text Box 121"/>
          <p:cNvSpPr txBox="1">
            <a:spLocks noChangeArrowheads="1"/>
          </p:cNvSpPr>
          <p:nvPr/>
        </p:nvSpPr>
        <p:spPr bwMode="auto">
          <a:xfrm>
            <a:off x="1493696" y="3707064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a) 8192  :  32</a:t>
            </a:r>
          </a:p>
        </p:txBody>
      </p:sp>
      <p:sp>
        <p:nvSpPr>
          <p:cNvPr id="4218" name="Text Box 122"/>
          <p:cNvSpPr txBox="1">
            <a:spLocks noChangeArrowheads="1"/>
          </p:cNvSpPr>
          <p:nvPr/>
        </p:nvSpPr>
        <p:spPr bwMode="auto">
          <a:xfrm>
            <a:off x="4198078" y="3707064"/>
            <a:ext cx="14029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15335  :  42</a:t>
            </a:r>
          </a:p>
        </p:txBody>
      </p:sp>
      <p:sp>
        <p:nvSpPr>
          <p:cNvPr id="4219" name="Text Box 123"/>
          <p:cNvSpPr txBox="1">
            <a:spLocks noChangeArrowheads="1"/>
          </p:cNvSpPr>
          <p:nvPr/>
        </p:nvSpPr>
        <p:spPr bwMode="auto">
          <a:xfrm>
            <a:off x="1502033" y="4408465"/>
            <a:ext cx="1672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b) 75,95  :  3,5</a:t>
            </a:r>
          </a:p>
        </p:txBody>
      </p:sp>
      <p:sp>
        <p:nvSpPr>
          <p:cNvPr id="4220" name="Text Box 124"/>
          <p:cNvSpPr txBox="1">
            <a:spLocks noChangeArrowheads="1"/>
          </p:cNvSpPr>
          <p:nvPr/>
        </p:nvSpPr>
        <p:spPr bwMode="auto">
          <a:xfrm>
            <a:off x="4229041" y="4408465"/>
            <a:ext cx="1729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97,65  :  21,7 </a:t>
            </a:r>
            <a:r>
              <a:rPr lang="en-US" altLang="en-US" sz="100"/>
              <a:t>( thương là số thập phân)</a:t>
            </a:r>
          </a:p>
        </p:txBody>
      </p:sp>
      <p:sp>
        <p:nvSpPr>
          <p:cNvPr id="4221" name="Text Box 125"/>
          <p:cNvSpPr txBox="1">
            <a:spLocks noChangeArrowheads="1"/>
          </p:cNvSpPr>
          <p:nvPr/>
        </p:nvSpPr>
        <p:spPr bwMode="auto">
          <a:xfrm>
            <a:off x="3006056" y="3707064"/>
            <a:ext cx="8322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256</a:t>
            </a:r>
          </a:p>
        </p:txBody>
      </p:sp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5628270" y="3707064"/>
            <a:ext cx="8322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365</a:t>
            </a:r>
          </a:p>
        </p:txBody>
      </p:sp>
      <p:sp>
        <p:nvSpPr>
          <p:cNvPr id="4223" name="Text Box 127"/>
          <p:cNvSpPr txBox="1">
            <a:spLocks noChangeArrowheads="1"/>
          </p:cNvSpPr>
          <p:nvPr/>
        </p:nvSpPr>
        <p:spPr bwMode="auto">
          <a:xfrm>
            <a:off x="6510678" y="3684438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(dư 5)</a:t>
            </a:r>
          </a:p>
        </p:txBody>
      </p:sp>
      <p:sp>
        <p:nvSpPr>
          <p:cNvPr id="4224" name="Text Box 128"/>
          <p:cNvSpPr txBox="1">
            <a:spLocks noChangeArrowheads="1"/>
          </p:cNvSpPr>
          <p:nvPr/>
        </p:nvSpPr>
        <p:spPr bwMode="auto">
          <a:xfrm>
            <a:off x="3059643" y="4408465"/>
            <a:ext cx="89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21,7</a:t>
            </a:r>
          </a:p>
        </p:txBody>
      </p:sp>
      <p:sp>
        <p:nvSpPr>
          <p:cNvPr id="4225" name="Text Box 129"/>
          <p:cNvSpPr txBox="1">
            <a:spLocks noChangeArrowheads="1"/>
          </p:cNvSpPr>
          <p:nvPr/>
        </p:nvSpPr>
        <p:spPr bwMode="auto">
          <a:xfrm>
            <a:off x="4232613" y="4408465"/>
            <a:ext cx="22429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97,65  :  21,7</a:t>
            </a:r>
            <a:r>
              <a:rPr lang="en-US" altLang="en-US" sz="1800">
                <a:solidFill>
                  <a:srgbClr val="FF0000"/>
                </a:solidFill>
              </a:rPr>
              <a:t>  =  4,5</a:t>
            </a:r>
          </a:p>
        </p:txBody>
      </p:sp>
      <p:sp>
        <p:nvSpPr>
          <p:cNvPr id="4226" name="Text Box 130"/>
          <p:cNvSpPr txBox="1">
            <a:spLocks noChangeArrowheads="1"/>
          </p:cNvSpPr>
          <p:nvPr/>
        </p:nvSpPr>
        <p:spPr bwMode="auto">
          <a:xfrm>
            <a:off x="2523767" y="216136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0</a:t>
            </a:r>
          </a:p>
        </p:txBody>
      </p:sp>
      <p:sp>
        <p:nvSpPr>
          <p:cNvPr id="4227" name="Text Box 131"/>
          <p:cNvSpPr txBox="1">
            <a:spLocks noChangeArrowheads="1"/>
          </p:cNvSpPr>
          <p:nvPr/>
        </p:nvSpPr>
        <p:spPr bwMode="auto">
          <a:xfrm>
            <a:off x="4842320" y="208872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0</a:t>
            </a:r>
          </a:p>
        </p:txBody>
      </p:sp>
      <p:sp>
        <p:nvSpPr>
          <p:cNvPr id="4228" name="Line 132"/>
          <p:cNvSpPr>
            <a:spLocks noChangeShapeType="1"/>
          </p:cNvSpPr>
          <p:nvPr/>
        </p:nvSpPr>
        <p:spPr bwMode="auto">
          <a:xfrm>
            <a:off x="5328182" y="2410248"/>
            <a:ext cx="864545" cy="647813"/>
          </a:xfrm>
          <a:prstGeom prst="line">
            <a:avLst/>
          </a:prstGeom>
          <a:noFill/>
          <a:ln w="38100">
            <a:solidFill>
              <a:srgbClr val="CC33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0"/>
          </a:p>
        </p:txBody>
      </p:sp>
      <p:grpSp>
        <p:nvGrpSpPr>
          <p:cNvPr id="4" name="Group 3"/>
          <p:cNvGrpSpPr/>
          <p:nvPr/>
        </p:nvGrpSpPr>
        <p:grpSpPr>
          <a:xfrm>
            <a:off x="2666694" y="-94615"/>
            <a:ext cx="3143970" cy="841954"/>
            <a:chOff x="4199" y="-184"/>
            <a:chExt cx="4951" cy="1735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199" y="600"/>
              <a:ext cx="4951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            PHÉP </a:t>
              </a:r>
              <a:r>
                <a:rPr lang="en-SG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CHIA</a:t>
              </a: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5879" y="-184"/>
              <a:ext cx="2521" cy="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500"/>
                                        <p:tgtEl>
                                          <p:spTgt spid="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500"/>
                                        <p:tgtEl>
                                          <p:spTgt spid="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0" dur="500"/>
                                        <p:tgtEl>
                                          <p:spTgt spid="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500"/>
                                        <p:tgtEl>
                                          <p:spTgt spid="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1" grpId="0"/>
      <p:bldP spid="4182" grpId="0"/>
      <p:bldP spid="4183" grpId="0"/>
      <p:bldP spid="4184" grpId="0"/>
      <p:bldP spid="4185" grpId="0"/>
      <p:bldP spid="4186" grpId="0"/>
      <p:bldP spid="4187" grpId="0"/>
      <p:bldP spid="4188" grpId="0"/>
      <p:bldP spid="4189" grpId="0"/>
      <p:bldP spid="4196" grpId="0"/>
      <p:bldP spid="4197" grpId="0"/>
      <p:bldP spid="4198" grpId="0"/>
      <p:bldP spid="4199" grpId="0"/>
      <p:bldP spid="4200" grpId="0"/>
      <p:bldP spid="4201" grpId="0"/>
      <p:bldP spid="4202" grpId="0"/>
      <p:bldP spid="4203" grpId="0"/>
      <p:bldP spid="4204" grpId="0"/>
      <p:bldP spid="4205" grpId="0"/>
      <p:bldP spid="4206" grpId="0"/>
      <p:bldP spid="4207" grpId="0"/>
      <p:bldP spid="4208" grpId="0"/>
      <p:bldP spid="4209" grpId="0"/>
      <p:bldP spid="4210" grpId="0"/>
      <p:bldP spid="4211" grpId="0"/>
      <p:bldP spid="4212" grpId="0"/>
      <p:bldP spid="4214" grpId="0"/>
      <p:bldP spid="4215" grpId="0"/>
      <p:bldP spid="4217" grpId="0"/>
      <p:bldP spid="4218" grpId="0"/>
      <p:bldP spid="4219" grpId="0"/>
      <p:bldP spid="4220" grpId="0" build="allAtOnce"/>
      <p:bldP spid="4221" grpId="0"/>
      <p:bldP spid="4222" grpId="0"/>
      <p:bldP spid="4223" grpId="0"/>
      <p:bldP spid="4224" grpId="0"/>
      <p:bldP spid="4225" grpId="0"/>
      <p:bldP spid="4226" grpId="0"/>
      <p:bldP spid="42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1"/>
          <p:cNvSpPr txBox="1">
            <a:spLocks noChangeArrowheads="1"/>
          </p:cNvSpPr>
          <p:nvPr/>
        </p:nvSpPr>
        <p:spPr bwMode="auto">
          <a:xfrm>
            <a:off x="1709237" y="897888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a) 8192  :  32</a:t>
            </a:r>
          </a:p>
        </p:txBody>
      </p:sp>
      <p:sp>
        <p:nvSpPr>
          <p:cNvPr id="6147" name="Text Box 42"/>
          <p:cNvSpPr txBox="1">
            <a:spLocks noChangeArrowheads="1"/>
          </p:cNvSpPr>
          <p:nvPr/>
        </p:nvSpPr>
        <p:spPr bwMode="auto">
          <a:xfrm>
            <a:off x="4787541" y="897888"/>
            <a:ext cx="14029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15335  :  42</a:t>
            </a:r>
          </a:p>
        </p:txBody>
      </p:sp>
      <p:sp>
        <p:nvSpPr>
          <p:cNvPr id="6148" name="Text Box 43"/>
          <p:cNvSpPr txBox="1">
            <a:spLocks noChangeArrowheads="1"/>
          </p:cNvSpPr>
          <p:nvPr/>
        </p:nvSpPr>
        <p:spPr bwMode="auto">
          <a:xfrm>
            <a:off x="1709238" y="2175653"/>
            <a:ext cx="16722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b) 75,95  :  3,5</a:t>
            </a:r>
          </a:p>
        </p:txBody>
      </p:sp>
      <p:sp>
        <p:nvSpPr>
          <p:cNvPr id="6149" name="Text Box 45"/>
          <p:cNvSpPr txBox="1">
            <a:spLocks noChangeArrowheads="1"/>
          </p:cNvSpPr>
          <p:nvPr/>
        </p:nvSpPr>
        <p:spPr bwMode="auto">
          <a:xfrm>
            <a:off x="3221596" y="897888"/>
            <a:ext cx="8322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256</a:t>
            </a:r>
          </a:p>
        </p:txBody>
      </p:sp>
      <p:sp>
        <p:nvSpPr>
          <p:cNvPr id="6150" name="Text Box 46"/>
          <p:cNvSpPr txBox="1">
            <a:spLocks noChangeArrowheads="1"/>
          </p:cNvSpPr>
          <p:nvPr/>
        </p:nvSpPr>
        <p:spPr bwMode="auto">
          <a:xfrm>
            <a:off x="6192725" y="897888"/>
            <a:ext cx="8322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365</a:t>
            </a:r>
          </a:p>
        </p:txBody>
      </p:sp>
      <p:sp>
        <p:nvSpPr>
          <p:cNvPr id="6151" name="Text Box 47"/>
          <p:cNvSpPr txBox="1">
            <a:spLocks noChangeArrowheads="1"/>
          </p:cNvSpPr>
          <p:nvPr/>
        </p:nvSpPr>
        <p:spPr bwMode="auto">
          <a:xfrm>
            <a:off x="7002492" y="897888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(dư 5)</a:t>
            </a:r>
          </a:p>
        </p:txBody>
      </p:sp>
      <p:sp>
        <p:nvSpPr>
          <p:cNvPr id="6152" name="Text Box 48"/>
          <p:cNvSpPr txBox="1">
            <a:spLocks noChangeArrowheads="1"/>
          </p:cNvSpPr>
          <p:nvPr/>
        </p:nvSpPr>
        <p:spPr bwMode="auto">
          <a:xfrm>
            <a:off x="3275184" y="2175653"/>
            <a:ext cx="89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21,7</a:t>
            </a:r>
          </a:p>
        </p:txBody>
      </p:sp>
      <p:sp>
        <p:nvSpPr>
          <p:cNvPr id="6153" name="Text Box 49"/>
          <p:cNvSpPr txBox="1">
            <a:spLocks noChangeArrowheads="1"/>
          </p:cNvSpPr>
          <p:nvPr/>
        </p:nvSpPr>
        <p:spPr bwMode="auto">
          <a:xfrm>
            <a:off x="4718473" y="2120874"/>
            <a:ext cx="22429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97,65  :  21,7</a:t>
            </a:r>
            <a:r>
              <a:rPr lang="en-US" altLang="en-US" sz="1800">
                <a:solidFill>
                  <a:srgbClr val="FF0000"/>
                </a:solidFill>
              </a:rPr>
              <a:t>  =  4,5</a:t>
            </a:r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1269820" y="3490333"/>
            <a:ext cx="67120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Chú ý: Phép chia hết : a  :  b  =  c  ta có:  </a:t>
            </a:r>
            <a:r>
              <a:rPr lang="en-US" altLang="en-US" sz="1800"/>
              <a:t>a  =  c  x  b</a:t>
            </a:r>
            <a:r>
              <a:rPr lang="en-US" altLang="en-US" sz="1800">
                <a:solidFill>
                  <a:srgbClr val="FF0000"/>
                </a:solidFill>
              </a:rPr>
              <a:t>  (b khác 0)</a:t>
            </a:r>
          </a:p>
        </p:txBody>
      </p: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1218613" y="3922605"/>
            <a:ext cx="68980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Phép chia có dư: a  :  b = c (dư r), </a:t>
            </a:r>
            <a:r>
              <a:rPr lang="en-US" altLang="en-US" sz="1800"/>
              <a:t>ta có: a = c  x  b  +  r</a:t>
            </a:r>
            <a:r>
              <a:rPr lang="en-US" altLang="en-US" sz="1800">
                <a:solidFill>
                  <a:srgbClr val="FF0000"/>
                </a:solidFill>
              </a:rPr>
              <a:t> (0 &lt; r &lt; b)</a:t>
            </a:r>
          </a:p>
        </p:txBody>
      </p:sp>
      <p:sp>
        <p:nvSpPr>
          <p:cNvPr id="11316" name="Rectangle 52"/>
          <p:cNvSpPr>
            <a:spLocks noChangeArrowheads="1"/>
          </p:cNvSpPr>
          <p:nvPr/>
        </p:nvSpPr>
        <p:spPr bwMode="auto">
          <a:xfrm>
            <a:off x="1817603" y="1437336"/>
            <a:ext cx="2294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256   x    32   = 8192</a:t>
            </a:r>
          </a:p>
        </p:txBody>
      </p:sp>
      <p:sp>
        <p:nvSpPr>
          <p:cNvPr id="11317" name="Rectangle 53"/>
          <p:cNvSpPr>
            <a:spLocks noChangeArrowheads="1"/>
          </p:cNvSpPr>
          <p:nvPr/>
        </p:nvSpPr>
        <p:spPr bwMode="auto">
          <a:xfrm>
            <a:off x="4787542" y="1382558"/>
            <a:ext cx="2685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365  x  42  +  5  = 15335</a:t>
            </a:r>
          </a:p>
        </p:txBody>
      </p:sp>
      <p:sp>
        <p:nvSpPr>
          <p:cNvPr id="11318" name="Rectangle 54"/>
          <p:cNvSpPr>
            <a:spLocks noChangeArrowheads="1"/>
          </p:cNvSpPr>
          <p:nvPr/>
        </p:nvSpPr>
        <p:spPr bwMode="auto">
          <a:xfrm>
            <a:off x="1979556" y="2679375"/>
            <a:ext cx="2294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21,7  x  3,5  =  75,95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4733953" y="2640078"/>
            <a:ext cx="2486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4,5   x   21,7   =  97,65</a:t>
            </a:r>
          </a:p>
        </p:txBody>
      </p:sp>
      <p:sp>
        <p:nvSpPr>
          <p:cNvPr id="11320" name="Oval 56"/>
          <p:cNvSpPr>
            <a:spLocks noChangeArrowheads="1"/>
          </p:cNvSpPr>
          <p:nvPr/>
        </p:nvSpPr>
        <p:spPr bwMode="auto">
          <a:xfrm>
            <a:off x="7019163" y="735935"/>
            <a:ext cx="685920" cy="685920"/>
          </a:xfrm>
          <a:prstGeom prst="ellipse">
            <a:avLst/>
          </a:prstGeom>
          <a:noFill/>
          <a:ln w="28575">
            <a:solidFill>
              <a:srgbClr val="CC33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grpSp>
        <p:nvGrpSpPr>
          <p:cNvPr id="3" name="Group 2"/>
          <p:cNvGrpSpPr/>
          <p:nvPr/>
        </p:nvGrpSpPr>
        <p:grpSpPr>
          <a:xfrm>
            <a:off x="2666694" y="-94615"/>
            <a:ext cx="3143970" cy="841954"/>
            <a:chOff x="4199" y="-184"/>
            <a:chExt cx="4951" cy="1735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199" y="600"/>
              <a:ext cx="4951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            PHÉP </a:t>
              </a:r>
              <a:r>
                <a:rPr lang="en-SG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CHIA</a:t>
              </a:r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5879" y="-184"/>
              <a:ext cx="2521" cy="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4" grpId="0"/>
      <p:bldP spid="11315" grpId="0"/>
      <p:bldP spid="11316" grpId="0"/>
      <p:bldP spid="11317" grpId="0"/>
      <p:bldP spid="11318" grpId="0"/>
      <p:bldP spid="11319" grpId="0"/>
      <p:bldP spid="113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5379" y="771716"/>
            <a:ext cx="2023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172" name="Group 52"/>
          <p:cNvGraphicFramePr>
            <a:graphicFrameLocks noGrp="1"/>
          </p:cNvGraphicFramePr>
          <p:nvPr>
            <p:ph idx="4294967295"/>
          </p:nvPr>
        </p:nvGraphicFramePr>
        <p:xfrm>
          <a:off x="352425" y="1490664"/>
          <a:ext cx="8792210" cy="3363595"/>
        </p:xfrm>
        <a:graphic>
          <a:graphicData uri="http://schemas.openxmlformats.org/drawingml/2006/table">
            <a:tbl>
              <a:tblPr/>
              <a:tblGrid>
                <a:gridCol w="3051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010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0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5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SG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</a:p>
                  </a:txBody>
                  <a:tcPr marL="68591" marR="6859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SG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1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666694" y="-94615"/>
            <a:ext cx="3143970" cy="841954"/>
            <a:chOff x="4199" y="-184"/>
            <a:chExt cx="4951" cy="1735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199" y="600"/>
              <a:ext cx="4951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            PHÉP </a:t>
              </a:r>
              <a:r>
                <a:rPr lang="en-SG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CHIA</a:t>
              </a:r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5879" y="-184"/>
              <a:ext cx="2521" cy="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414022" y="1645285"/>
            <a:ext cx="862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25: 0,1                  48: 0,01                    95: 0,1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1642" y="2432685"/>
            <a:ext cx="862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25 x 10                     48x 100                    72: 0,01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14022" y="3507740"/>
            <a:ext cx="862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11: 0,25                 32: 0,5                     75: 0,5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95607" y="4156075"/>
            <a:ext cx="862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11 x 4                     32x 2                        125: 0,25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08177" y="1645285"/>
            <a:ext cx="14052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250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08113" y="2432993"/>
            <a:ext cx="10182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250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715983" y="1645533"/>
            <a:ext cx="11977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4800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4715983" y="2432993"/>
            <a:ext cx="11977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4800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7524559" y="1635923"/>
            <a:ext cx="10182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950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7668312" y="2432993"/>
            <a:ext cx="11977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7200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195768" y="3507746"/>
            <a:ext cx="9284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44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195768" y="4155918"/>
            <a:ext cx="9284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44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715985" y="3507498"/>
            <a:ext cx="838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64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788375" y="4084551"/>
            <a:ext cx="838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64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921365" y="3507498"/>
            <a:ext cx="11079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150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7921365" y="4156060"/>
            <a:ext cx="11079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-3387" y="556394"/>
            <a:ext cx="30828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4. Tính bằng hai cách:</a:t>
            </a:r>
          </a:p>
        </p:txBody>
      </p:sp>
      <p:grpSp>
        <p:nvGrpSpPr>
          <p:cNvPr id="9220" name="Group 63"/>
          <p:cNvGrpSpPr/>
          <p:nvPr/>
        </p:nvGrpSpPr>
        <p:grpSpPr bwMode="auto">
          <a:xfrm>
            <a:off x="2010518" y="951478"/>
            <a:ext cx="3067586" cy="693066"/>
            <a:chOff x="730" y="1117"/>
            <a:chExt cx="2576" cy="582"/>
          </a:xfrm>
        </p:grpSpPr>
        <p:sp>
          <p:nvSpPr>
            <p:cNvPr id="9331" name="Text Box 65"/>
            <p:cNvSpPr txBox="1">
              <a:spLocks noChangeArrowheads="1"/>
            </p:cNvSpPr>
            <p:nvPr/>
          </p:nvSpPr>
          <p:spPr bwMode="auto">
            <a:xfrm>
              <a:off x="2789" y="1207"/>
              <a:ext cx="20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:</a:t>
              </a:r>
            </a:p>
          </p:txBody>
        </p:sp>
        <p:grpSp>
          <p:nvGrpSpPr>
            <p:cNvPr id="9332" name="Group 66"/>
            <p:cNvGrpSpPr/>
            <p:nvPr/>
          </p:nvGrpSpPr>
          <p:grpSpPr bwMode="auto">
            <a:xfrm>
              <a:off x="3016" y="1117"/>
              <a:ext cx="290" cy="574"/>
              <a:chOff x="4740" y="1298"/>
              <a:chExt cx="290" cy="574"/>
            </a:xfrm>
          </p:grpSpPr>
          <p:sp>
            <p:nvSpPr>
              <p:cNvPr id="9351" name="Text Box 67"/>
              <p:cNvSpPr txBox="1">
                <a:spLocks noChangeArrowheads="1"/>
              </p:cNvSpPr>
              <p:nvPr/>
            </p:nvSpPr>
            <p:spPr bwMode="auto">
              <a:xfrm>
                <a:off x="4767" y="1562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5</a:t>
                </a:r>
              </a:p>
            </p:txBody>
          </p:sp>
          <p:grpSp>
            <p:nvGrpSpPr>
              <p:cNvPr id="9352" name="Group 68"/>
              <p:cNvGrpSpPr/>
              <p:nvPr/>
            </p:nvGrpSpPr>
            <p:grpSpPr bwMode="auto">
              <a:xfrm>
                <a:off x="4740" y="1298"/>
                <a:ext cx="281" cy="310"/>
                <a:chOff x="2091" y="1706"/>
                <a:chExt cx="281" cy="310"/>
              </a:xfrm>
            </p:grpSpPr>
            <p:sp>
              <p:nvSpPr>
                <p:cNvPr id="9353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3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3</a:t>
                  </a:r>
                </a:p>
              </p:txBody>
            </p:sp>
            <p:sp>
              <p:nvSpPr>
                <p:cNvPr id="9354" name="Line 70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grpSp>
          <p:nvGrpSpPr>
            <p:cNvPr id="9333" name="Group 71"/>
            <p:cNvGrpSpPr/>
            <p:nvPr/>
          </p:nvGrpSpPr>
          <p:grpSpPr bwMode="auto">
            <a:xfrm>
              <a:off x="2426" y="1125"/>
              <a:ext cx="356" cy="574"/>
              <a:chOff x="4686" y="1298"/>
              <a:chExt cx="356" cy="574"/>
            </a:xfrm>
          </p:grpSpPr>
          <p:sp>
            <p:nvSpPr>
              <p:cNvPr id="9347" name="Text Box 72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5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11</a:t>
                </a:r>
              </a:p>
            </p:txBody>
          </p:sp>
          <p:grpSp>
            <p:nvGrpSpPr>
              <p:cNvPr id="9348" name="Group 73"/>
              <p:cNvGrpSpPr/>
              <p:nvPr/>
            </p:nvGrpSpPr>
            <p:grpSpPr bwMode="auto">
              <a:xfrm>
                <a:off x="4740" y="1298"/>
                <a:ext cx="281" cy="310"/>
                <a:chOff x="2091" y="1706"/>
                <a:chExt cx="281" cy="310"/>
              </a:xfrm>
            </p:grpSpPr>
            <p:sp>
              <p:nvSpPr>
                <p:cNvPr id="9349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3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4</a:t>
                  </a:r>
                </a:p>
              </p:txBody>
            </p:sp>
            <p:sp>
              <p:nvSpPr>
                <p:cNvPr id="9350" name="Line 75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sp>
          <p:nvSpPr>
            <p:cNvPr id="9334" name="Text Box 76"/>
            <p:cNvSpPr txBox="1">
              <a:spLocks noChangeArrowheads="1"/>
            </p:cNvSpPr>
            <p:nvPr/>
          </p:nvSpPr>
          <p:spPr bwMode="auto">
            <a:xfrm>
              <a:off x="2109" y="1261"/>
              <a:ext cx="26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+</a:t>
              </a:r>
            </a:p>
          </p:txBody>
        </p:sp>
        <p:grpSp>
          <p:nvGrpSpPr>
            <p:cNvPr id="9335" name="Group 77"/>
            <p:cNvGrpSpPr/>
            <p:nvPr/>
          </p:nvGrpSpPr>
          <p:grpSpPr bwMode="auto">
            <a:xfrm>
              <a:off x="1728" y="1125"/>
              <a:ext cx="290" cy="574"/>
              <a:chOff x="4740" y="1298"/>
              <a:chExt cx="290" cy="574"/>
            </a:xfrm>
          </p:grpSpPr>
          <p:sp>
            <p:nvSpPr>
              <p:cNvPr id="9343" name="Text Box 78"/>
              <p:cNvSpPr txBox="1">
                <a:spLocks noChangeArrowheads="1"/>
              </p:cNvSpPr>
              <p:nvPr/>
            </p:nvSpPr>
            <p:spPr bwMode="auto">
              <a:xfrm>
                <a:off x="4767" y="1562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5</a:t>
                </a:r>
              </a:p>
            </p:txBody>
          </p:sp>
          <p:grpSp>
            <p:nvGrpSpPr>
              <p:cNvPr id="9344" name="Group 79"/>
              <p:cNvGrpSpPr/>
              <p:nvPr/>
            </p:nvGrpSpPr>
            <p:grpSpPr bwMode="auto">
              <a:xfrm>
                <a:off x="4740" y="1298"/>
                <a:ext cx="281" cy="310"/>
                <a:chOff x="2091" y="1706"/>
                <a:chExt cx="281" cy="310"/>
              </a:xfrm>
            </p:grpSpPr>
            <p:sp>
              <p:nvSpPr>
                <p:cNvPr id="9345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3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3</a:t>
                  </a:r>
                </a:p>
              </p:txBody>
            </p:sp>
            <p:sp>
              <p:nvSpPr>
                <p:cNvPr id="9346" name="Line 81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sp>
          <p:nvSpPr>
            <p:cNvPr id="9336" name="Text Box 82"/>
            <p:cNvSpPr txBox="1">
              <a:spLocks noChangeArrowheads="1"/>
            </p:cNvSpPr>
            <p:nvPr/>
          </p:nvSpPr>
          <p:spPr bwMode="auto">
            <a:xfrm>
              <a:off x="1456" y="1215"/>
              <a:ext cx="20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:</a:t>
              </a:r>
            </a:p>
          </p:txBody>
        </p:sp>
        <p:sp>
          <p:nvSpPr>
            <p:cNvPr id="9337" name="Text Box 83"/>
            <p:cNvSpPr txBox="1">
              <a:spLocks noChangeArrowheads="1"/>
            </p:cNvSpPr>
            <p:nvPr/>
          </p:nvSpPr>
          <p:spPr bwMode="auto">
            <a:xfrm>
              <a:off x="730" y="1215"/>
              <a:ext cx="38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a) </a:t>
              </a:r>
            </a:p>
          </p:txBody>
        </p:sp>
        <p:grpSp>
          <p:nvGrpSpPr>
            <p:cNvPr id="9338" name="Group 84"/>
            <p:cNvGrpSpPr/>
            <p:nvPr/>
          </p:nvGrpSpPr>
          <p:grpSpPr bwMode="auto">
            <a:xfrm>
              <a:off x="1048" y="1125"/>
              <a:ext cx="356" cy="574"/>
              <a:chOff x="4686" y="1298"/>
              <a:chExt cx="356" cy="574"/>
            </a:xfrm>
          </p:grpSpPr>
          <p:sp>
            <p:nvSpPr>
              <p:cNvPr id="9339" name="Text Box 85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5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11</a:t>
                </a:r>
              </a:p>
            </p:txBody>
          </p:sp>
          <p:grpSp>
            <p:nvGrpSpPr>
              <p:cNvPr id="9340" name="Group 86"/>
              <p:cNvGrpSpPr/>
              <p:nvPr/>
            </p:nvGrpSpPr>
            <p:grpSpPr bwMode="auto">
              <a:xfrm>
                <a:off x="4740" y="1298"/>
                <a:ext cx="281" cy="310"/>
                <a:chOff x="2091" y="1706"/>
                <a:chExt cx="281" cy="310"/>
              </a:xfrm>
            </p:grpSpPr>
            <p:sp>
              <p:nvSpPr>
                <p:cNvPr id="934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3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7</a:t>
                  </a:r>
                </a:p>
              </p:txBody>
            </p:sp>
            <p:sp>
              <p:nvSpPr>
                <p:cNvPr id="9342" name="Line 88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</p:grpSp>
      <p:grpSp>
        <p:nvGrpSpPr>
          <p:cNvPr id="11" name="Group 89"/>
          <p:cNvGrpSpPr/>
          <p:nvPr/>
        </p:nvGrpSpPr>
        <p:grpSpPr bwMode="auto">
          <a:xfrm>
            <a:off x="2357047" y="1600481"/>
            <a:ext cx="423936" cy="683538"/>
            <a:chOff x="4686" y="1298"/>
            <a:chExt cx="356" cy="574"/>
          </a:xfrm>
        </p:grpSpPr>
        <p:sp>
          <p:nvSpPr>
            <p:cNvPr id="9326" name="Text Box 90"/>
            <p:cNvSpPr txBox="1">
              <a:spLocks noChangeArrowheads="1"/>
            </p:cNvSpPr>
            <p:nvPr/>
          </p:nvSpPr>
          <p:spPr bwMode="auto">
            <a:xfrm>
              <a:off x="4686" y="1562"/>
              <a:ext cx="35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11</a:t>
              </a:r>
            </a:p>
          </p:txBody>
        </p:sp>
        <p:grpSp>
          <p:nvGrpSpPr>
            <p:cNvPr id="9327" name="Group 91"/>
            <p:cNvGrpSpPr/>
            <p:nvPr/>
          </p:nvGrpSpPr>
          <p:grpSpPr bwMode="auto">
            <a:xfrm>
              <a:off x="4740" y="1298"/>
              <a:ext cx="281" cy="310"/>
              <a:chOff x="2091" y="1706"/>
              <a:chExt cx="281" cy="310"/>
            </a:xfrm>
          </p:grpSpPr>
          <p:sp>
            <p:nvSpPr>
              <p:cNvPr id="9328" name="Text Box 92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7</a:t>
                </a:r>
              </a:p>
            </p:txBody>
          </p:sp>
          <p:sp>
            <p:nvSpPr>
              <p:cNvPr id="9329" name="Line 93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26" name="Text Box 94"/>
          <p:cNvSpPr txBox="1">
            <a:spLocks noChangeArrowheads="1"/>
          </p:cNvSpPr>
          <p:nvPr/>
        </p:nvSpPr>
        <p:spPr bwMode="auto">
          <a:xfrm>
            <a:off x="2897688" y="1707655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x</a:t>
            </a:r>
          </a:p>
        </p:txBody>
      </p:sp>
      <p:grpSp>
        <p:nvGrpSpPr>
          <p:cNvPr id="13" name="Group 95"/>
          <p:cNvGrpSpPr/>
          <p:nvPr/>
        </p:nvGrpSpPr>
        <p:grpSpPr bwMode="auto">
          <a:xfrm>
            <a:off x="3275177" y="1600481"/>
            <a:ext cx="345341" cy="683538"/>
            <a:chOff x="4740" y="1298"/>
            <a:chExt cx="290" cy="574"/>
          </a:xfrm>
        </p:grpSpPr>
        <p:sp>
          <p:nvSpPr>
            <p:cNvPr id="9322" name="Text Box 96"/>
            <p:cNvSpPr txBox="1">
              <a:spLocks noChangeArrowheads="1"/>
            </p:cNvSpPr>
            <p:nvPr/>
          </p:nvSpPr>
          <p:spPr bwMode="auto">
            <a:xfrm>
              <a:off x="4767" y="1562"/>
              <a:ext cx="2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</a:rPr>
                <a:t>3</a:t>
              </a:r>
            </a:p>
          </p:txBody>
        </p:sp>
        <p:grpSp>
          <p:nvGrpSpPr>
            <p:cNvPr id="9323" name="Group 97"/>
            <p:cNvGrpSpPr/>
            <p:nvPr/>
          </p:nvGrpSpPr>
          <p:grpSpPr bwMode="auto">
            <a:xfrm>
              <a:off x="4740" y="1298"/>
              <a:ext cx="281" cy="310"/>
              <a:chOff x="2091" y="1706"/>
              <a:chExt cx="281" cy="310"/>
            </a:xfrm>
          </p:grpSpPr>
          <p:sp>
            <p:nvSpPr>
              <p:cNvPr id="9324" name="Text Box 98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2"/>
                    </a:solidFill>
                  </a:rPr>
                  <a:t>5</a:t>
                </a:r>
              </a:p>
            </p:txBody>
          </p:sp>
          <p:sp>
            <p:nvSpPr>
              <p:cNvPr id="9325" name="Line 99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32" name="Text Box 100"/>
          <p:cNvSpPr txBox="1">
            <a:spLocks noChangeArrowheads="1"/>
          </p:cNvSpPr>
          <p:nvPr/>
        </p:nvSpPr>
        <p:spPr bwMode="auto">
          <a:xfrm>
            <a:off x="3707455" y="1707655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+</a:t>
            </a:r>
          </a:p>
        </p:txBody>
      </p:sp>
      <p:grpSp>
        <p:nvGrpSpPr>
          <p:cNvPr id="15" name="Group 101"/>
          <p:cNvGrpSpPr/>
          <p:nvPr/>
        </p:nvGrpSpPr>
        <p:grpSpPr bwMode="auto">
          <a:xfrm>
            <a:off x="4086137" y="1545703"/>
            <a:ext cx="423936" cy="683538"/>
            <a:chOff x="4686" y="1298"/>
            <a:chExt cx="356" cy="574"/>
          </a:xfrm>
        </p:grpSpPr>
        <p:sp>
          <p:nvSpPr>
            <p:cNvPr id="9318" name="Text Box 102"/>
            <p:cNvSpPr txBox="1">
              <a:spLocks noChangeArrowheads="1"/>
            </p:cNvSpPr>
            <p:nvPr/>
          </p:nvSpPr>
          <p:spPr bwMode="auto">
            <a:xfrm>
              <a:off x="4686" y="1562"/>
              <a:ext cx="35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11</a:t>
              </a:r>
            </a:p>
          </p:txBody>
        </p:sp>
        <p:grpSp>
          <p:nvGrpSpPr>
            <p:cNvPr id="9319" name="Group 103"/>
            <p:cNvGrpSpPr/>
            <p:nvPr/>
          </p:nvGrpSpPr>
          <p:grpSpPr bwMode="auto">
            <a:xfrm>
              <a:off x="4740" y="1298"/>
              <a:ext cx="281" cy="310"/>
              <a:chOff x="2091" y="1706"/>
              <a:chExt cx="281" cy="310"/>
            </a:xfrm>
          </p:grpSpPr>
          <p:sp>
            <p:nvSpPr>
              <p:cNvPr id="9320" name="Text Box 104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4</a:t>
                </a:r>
              </a:p>
            </p:txBody>
          </p:sp>
          <p:sp>
            <p:nvSpPr>
              <p:cNvPr id="9321" name="Line 105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38" name="Text Box 106"/>
          <p:cNvSpPr txBox="1">
            <a:spLocks noChangeArrowheads="1"/>
          </p:cNvSpPr>
          <p:nvPr/>
        </p:nvSpPr>
        <p:spPr bwMode="auto">
          <a:xfrm>
            <a:off x="4518413" y="165406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x</a:t>
            </a:r>
          </a:p>
        </p:txBody>
      </p:sp>
      <p:grpSp>
        <p:nvGrpSpPr>
          <p:cNvPr id="17" name="Group 107"/>
          <p:cNvGrpSpPr/>
          <p:nvPr/>
        </p:nvGrpSpPr>
        <p:grpSpPr bwMode="auto">
          <a:xfrm>
            <a:off x="4787535" y="1545703"/>
            <a:ext cx="345341" cy="683538"/>
            <a:chOff x="4740" y="1298"/>
            <a:chExt cx="290" cy="574"/>
          </a:xfrm>
        </p:grpSpPr>
        <p:sp>
          <p:nvSpPr>
            <p:cNvPr id="9314" name="Text Box 108"/>
            <p:cNvSpPr txBox="1">
              <a:spLocks noChangeArrowheads="1"/>
            </p:cNvSpPr>
            <p:nvPr/>
          </p:nvSpPr>
          <p:spPr bwMode="auto">
            <a:xfrm>
              <a:off x="4767" y="1562"/>
              <a:ext cx="2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3</a:t>
              </a:r>
            </a:p>
          </p:txBody>
        </p:sp>
        <p:grpSp>
          <p:nvGrpSpPr>
            <p:cNvPr id="9315" name="Group 109"/>
            <p:cNvGrpSpPr/>
            <p:nvPr/>
          </p:nvGrpSpPr>
          <p:grpSpPr bwMode="auto">
            <a:xfrm>
              <a:off x="4740" y="1298"/>
              <a:ext cx="281" cy="310"/>
              <a:chOff x="2091" y="1706"/>
              <a:chExt cx="281" cy="310"/>
            </a:xfrm>
          </p:grpSpPr>
          <p:sp>
            <p:nvSpPr>
              <p:cNvPr id="9316" name="Text Box 110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5</a:t>
                </a:r>
              </a:p>
            </p:txBody>
          </p:sp>
          <p:sp>
            <p:nvSpPr>
              <p:cNvPr id="9317" name="Line 111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44" name="Text Box 112"/>
          <p:cNvSpPr txBox="1">
            <a:spLocks noChangeArrowheads="1"/>
          </p:cNvSpPr>
          <p:nvPr/>
        </p:nvSpPr>
        <p:spPr bwMode="auto">
          <a:xfrm>
            <a:off x="2023041" y="1742382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=  </a:t>
            </a:r>
          </a:p>
        </p:txBody>
      </p:sp>
      <p:sp>
        <p:nvSpPr>
          <p:cNvPr id="18545" name="AutoShape 113"/>
          <p:cNvSpPr/>
          <p:nvPr/>
        </p:nvSpPr>
        <p:spPr bwMode="auto">
          <a:xfrm rot="5400000">
            <a:off x="2871491" y="1733853"/>
            <a:ext cx="215541" cy="1134864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8546" name="AutoShape 114"/>
          <p:cNvSpPr/>
          <p:nvPr/>
        </p:nvSpPr>
        <p:spPr bwMode="auto">
          <a:xfrm rot="5400000">
            <a:off x="4491024" y="1733853"/>
            <a:ext cx="215541" cy="1134864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grpSp>
        <p:nvGrpSpPr>
          <p:cNvPr id="19" name="Group 115"/>
          <p:cNvGrpSpPr/>
          <p:nvPr/>
        </p:nvGrpSpPr>
        <p:grpSpPr bwMode="auto">
          <a:xfrm>
            <a:off x="2789326" y="2410247"/>
            <a:ext cx="462044" cy="694256"/>
            <a:chOff x="1927" y="2840"/>
            <a:chExt cx="388" cy="583"/>
          </a:xfrm>
        </p:grpSpPr>
        <p:sp>
          <p:nvSpPr>
            <p:cNvPr id="9310" name="Text Box 116"/>
            <p:cNvSpPr txBox="1">
              <a:spLocks noChangeArrowheads="1"/>
            </p:cNvSpPr>
            <p:nvPr/>
          </p:nvSpPr>
          <p:spPr bwMode="auto">
            <a:xfrm>
              <a:off x="1945" y="3113"/>
              <a:ext cx="37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</a:rPr>
                <a:t>33</a:t>
              </a:r>
            </a:p>
          </p:txBody>
        </p:sp>
        <p:grpSp>
          <p:nvGrpSpPr>
            <p:cNvPr id="9311" name="Group 117"/>
            <p:cNvGrpSpPr/>
            <p:nvPr/>
          </p:nvGrpSpPr>
          <p:grpSpPr bwMode="auto">
            <a:xfrm>
              <a:off x="1927" y="2840"/>
              <a:ext cx="370" cy="310"/>
              <a:chOff x="1927" y="2840"/>
              <a:chExt cx="370" cy="310"/>
            </a:xfrm>
          </p:grpSpPr>
          <p:sp>
            <p:nvSpPr>
              <p:cNvPr id="9312" name="Text Box 118"/>
              <p:cNvSpPr txBox="1">
                <a:spLocks noChangeArrowheads="1"/>
              </p:cNvSpPr>
              <p:nvPr/>
            </p:nvSpPr>
            <p:spPr bwMode="auto">
              <a:xfrm>
                <a:off x="1927" y="2840"/>
                <a:ext cx="37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2"/>
                    </a:solidFill>
                  </a:rPr>
                  <a:t>35</a:t>
                </a:r>
              </a:p>
            </p:txBody>
          </p:sp>
          <p:sp>
            <p:nvSpPr>
              <p:cNvPr id="9313" name="Line 119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52" name="Text Box 120"/>
          <p:cNvSpPr txBox="1">
            <a:spLocks noChangeArrowheads="1"/>
          </p:cNvSpPr>
          <p:nvPr/>
        </p:nvSpPr>
        <p:spPr bwMode="auto">
          <a:xfrm>
            <a:off x="3707455" y="2518613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+</a:t>
            </a:r>
          </a:p>
        </p:txBody>
      </p:sp>
      <p:grpSp>
        <p:nvGrpSpPr>
          <p:cNvPr id="21" name="Group 121"/>
          <p:cNvGrpSpPr/>
          <p:nvPr/>
        </p:nvGrpSpPr>
        <p:grpSpPr bwMode="auto">
          <a:xfrm>
            <a:off x="4373134" y="2356660"/>
            <a:ext cx="462044" cy="694256"/>
            <a:chOff x="1927" y="2840"/>
            <a:chExt cx="388" cy="583"/>
          </a:xfrm>
        </p:grpSpPr>
        <p:sp>
          <p:nvSpPr>
            <p:cNvPr id="9306" name="Text Box 122"/>
            <p:cNvSpPr txBox="1">
              <a:spLocks noChangeArrowheads="1"/>
            </p:cNvSpPr>
            <p:nvPr/>
          </p:nvSpPr>
          <p:spPr bwMode="auto">
            <a:xfrm>
              <a:off x="1945" y="3113"/>
              <a:ext cx="37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</a:rPr>
                <a:t>33</a:t>
              </a:r>
            </a:p>
          </p:txBody>
        </p:sp>
        <p:grpSp>
          <p:nvGrpSpPr>
            <p:cNvPr id="9307" name="Group 123"/>
            <p:cNvGrpSpPr/>
            <p:nvPr/>
          </p:nvGrpSpPr>
          <p:grpSpPr bwMode="auto">
            <a:xfrm>
              <a:off x="1927" y="2840"/>
              <a:ext cx="370" cy="310"/>
              <a:chOff x="1927" y="2840"/>
              <a:chExt cx="370" cy="310"/>
            </a:xfrm>
          </p:grpSpPr>
          <p:sp>
            <p:nvSpPr>
              <p:cNvPr id="9308" name="Text Box 124"/>
              <p:cNvSpPr txBox="1">
                <a:spLocks noChangeArrowheads="1"/>
              </p:cNvSpPr>
              <p:nvPr/>
            </p:nvSpPr>
            <p:spPr bwMode="auto">
              <a:xfrm>
                <a:off x="1927" y="2840"/>
                <a:ext cx="37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2"/>
                    </a:solidFill>
                  </a:rPr>
                  <a:t>20</a:t>
                </a:r>
              </a:p>
            </p:txBody>
          </p:sp>
          <p:sp>
            <p:nvSpPr>
              <p:cNvPr id="9309" name="Line 125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58" name="Text Box 126"/>
          <p:cNvSpPr txBox="1">
            <a:spLocks noChangeArrowheads="1"/>
          </p:cNvSpPr>
          <p:nvPr/>
        </p:nvSpPr>
        <p:spPr bwMode="auto">
          <a:xfrm>
            <a:off x="2011729" y="2518613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=  </a:t>
            </a:r>
          </a:p>
        </p:txBody>
      </p:sp>
      <p:grpSp>
        <p:nvGrpSpPr>
          <p:cNvPr id="23" name="Group 127"/>
          <p:cNvGrpSpPr/>
          <p:nvPr/>
        </p:nvGrpSpPr>
        <p:grpSpPr bwMode="auto">
          <a:xfrm>
            <a:off x="5652089" y="2301881"/>
            <a:ext cx="462044" cy="694256"/>
            <a:chOff x="1927" y="2840"/>
            <a:chExt cx="388" cy="583"/>
          </a:xfrm>
        </p:grpSpPr>
        <p:sp>
          <p:nvSpPr>
            <p:cNvPr id="9302" name="Text Box 128"/>
            <p:cNvSpPr txBox="1">
              <a:spLocks noChangeArrowheads="1"/>
            </p:cNvSpPr>
            <p:nvPr/>
          </p:nvSpPr>
          <p:spPr bwMode="auto">
            <a:xfrm>
              <a:off x="1945" y="3113"/>
              <a:ext cx="37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</a:rPr>
                <a:t>33</a:t>
              </a:r>
            </a:p>
          </p:txBody>
        </p:sp>
        <p:grpSp>
          <p:nvGrpSpPr>
            <p:cNvPr id="9303" name="Group 129"/>
            <p:cNvGrpSpPr/>
            <p:nvPr/>
          </p:nvGrpSpPr>
          <p:grpSpPr bwMode="auto">
            <a:xfrm>
              <a:off x="1927" y="2840"/>
              <a:ext cx="370" cy="310"/>
              <a:chOff x="1927" y="2840"/>
              <a:chExt cx="370" cy="310"/>
            </a:xfrm>
          </p:grpSpPr>
          <p:sp>
            <p:nvSpPr>
              <p:cNvPr id="9304" name="Text Box 130"/>
              <p:cNvSpPr txBox="1">
                <a:spLocks noChangeArrowheads="1"/>
              </p:cNvSpPr>
              <p:nvPr/>
            </p:nvSpPr>
            <p:spPr bwMode="auto">
              <a:xfrm>
                <a:off x="1927" y="2840"/>
                <a:ext cx="37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2"/>
                    </a:solidFill>
                  </a:rPr>
                  <a:t>55</a:t>
                </a:r>
              </a:p>
            </p:txBody>
          </p:sp>
          <p:sp>
            <p:nvSpPr>
              <p:cNvPr id="9305" name="Line 131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64" name="Text Box 132"/>
          <p:cNvSpPr txBox="1">
            <a:spLocks noChangeArrowheads="1"/>
          </p:cNvSpPr>
          <p:nvPr/>
        </p:nvSpPr>
        <p:spPr bwMode="auto">
          <a:xfrm>
            <a:off x="6246312" y="2410247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</a:t>
            </a:r>
          </a:p>
        </p:txBody>
      </p:sp>
      <p:grpSp>
        <p:nvGrpSpPr>
          <p:cNvPr id="25" name="Group 133"/>
          <p:cNvGrpSpPr/>
          <p:nvPr/>
        </p:nvGrpSpPr>
        <p:grpSpPr bwMode="auto">
          <a:xfrm>
            <a:off x="6624991" y="2248294"/>
            <a:ext cx="345341" cy="683538"/>
            <a:chOff x="4740" y="1298"/>
            <a:chExt cx="290" cy="574"/>
          </a:xfrm>
        </p:grpSpPr>
        <p:sp>
          <p:nvSpPr>
            <p:cNvPr id="9298" name="Text Box 134"/>
            <p:cNvSpPr txBox="1">
              <a:spLocks noChangeArrowheads="1"/>
            </p:cNvSpPr>
            <p:nvPr/>
          </p:nvSpPr>
          <p:spPr bwMode="auto">
            <a:xfrm>
              <a:off x="4767" y="1562"/>
              <a:ext cx="2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00"/>
                  </a:solidFill>
                </a:rPr>
                <a:t>3</a:t>
              </a:r>
            </a:p>
          </p:txBody>
        </p:sp>
        <p:grpSp>
          <p:nvGrpSpPr>
            <p:cNvPr id="9299" name="Group 135"/>
            <p:cNvGrpSpPr/>
            <p:nvPr/>
          </p:nvGrpSpPr>
          <p:grpSpPr bwMode="auto">
            <a:xfrm>
              <a:off x="4740" y="1298"/>
              <a:ext cx="281" cy="310"/>
              <a:chOff x="2091" y="1706"/>
              <a:chExt cx="281" cy="310"/>
            </a:xfrm>
          </p:grpSpPr>
          <p:sp>
            <p:nvSpPr>
              <p:cNvPr id="9300" name="Text Box 136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9301" name="Line 137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grpSp>
        <p:nvGrpSpPr>
          <p:cNvPr id="27" name="Group 138"/>
          <p:cNvGrpSpPr/>
          <p:nvPr/>
        </p:nvGrpSpPr>
        <p:grpSpPr bwMode="auto">
          <a:xfrm>
            <a:off x="2118883" y="3112840"/>
            <a:ext cx="3067586" cy="693066"/>
            <a:chOff x="730" y="1117"/>
            <a:chExt cx="2576" cy="582"/>
          </a:xfrm>
        </p:grpSpPr>
        <p:sp>
          <p:nvSpPr>
            <p:cNvPr id="9274" name="Text Box 140"/>
            <p:cNvSpPr txBox="1">
              <a:spLocks noChangeArrowheads="1"/>
            </p:cNvSpPr>
            <p:nvPr/>
          </p:nvSpPr>
          <p:spPr bwMode="auto">
            <a:xfrm>
              <a:off x="2789" y="1207"/>
              <a:ext cx="20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:</a:t>
              </a:r>
            </a:p>
          </p:txBody>
        </p:sp>
        <p:grpSp>
          <p:nvGrpSpPr>
            <p:cNvPr id="9275" name="Group 141"/>
            <p:cNvGrpSpPr/>
            <p:nvPr/>
          </p:nvGrpSpPr>
          <p:grpSpPr bwMode="auto">
            <a:xfrm>
              <a:off x="3016" y="1117"/>
              <a:ext cx="290" cy="574"/>
              <a:chOff x="4740" y="1298"/>
              <a:chExt cx="290" cy="574"/>
            </a:xfrm>
          </p:grpSpPr>
          <p:sp>
            <p:nvSpPr>
              <p:cNvPr id="9294" name="Text Box 142"/>
              <p:cNvSpPr txBox="1">
                <a:spLocks noChangeArrowheads="1"/>
              </p:cNvSpPr>
              <p:nvPr/>
            </p:nvSpPr>
            <p:spPr bwMode="auto">
              <a:xfrm>
                <a:off x="4767" y="1562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5</a:t>
                </a:r>
              </a:p>
            </p:txBody>
          </p:sp>
          <p:grpSp>
            <p:nvGrpSpPr>
              <p:cNvPr id="9295" name="Group 143"/>
              <p:cNvGrpSpPr/>
              <p:nvPr/>
            </p:nvGrpSpPr>
            <p:grpSpPr bwMode="auto">
              <a:xfrm>
                <a:off x="4740" y="1298"/>
                <a:ext cx="281" cy="310"/>
                <a:chOff x="2091" y="1706"/>
                <a:chExt cx="281" cy="310"/>
              </a:xfrm>
            </p:grpSpPr>
            <p:sp>
              <p:nvSpPr>
                <p:cNvPr id="9296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3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3</a:t>
                  </a:r>
                </a:p>
              </p:txBody>
            </p:sp>
            <p:sp>
              <p:nvSpPr>
                <p:cNvPr id="9297" name="Line 145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grpSp>
          <p:nvGrpSpPr>
            <p:cNvPr id="9276" name="Group 146"/>
            <p:cNvGrpSpPr/>
            <p:nvPr/>
          </p:nvGrpSpPr>
          <p:grpSpPr bwMode="auto">
            <a:xfrm>
              <a:off x="2426" y="1125"/>
              <a:ext cx="356" cy="574"/>
              <a:chOff x="4686" y="1298"/>
              <a:chExt cx="356" cy="574"/>
            </a:xfrm>
          </p:grpSpPr>
          <p:sp>
            <p:nvSpPr>
              <p:cNvPr id="9290" name="Text Box 147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5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11</a:t>
                </a:r>
              </a:p>
            </p:txBody>
          </p:sp>
          <p:grpSp>
            <p:nvGrpSpPr>
              <p:cNvPr id="9291" name="Group 148"/>
              <p:cNvGrpSpPr/>
              <p:nvPr/>
            </p:nvGrpSpPr>
            <p:grpSpPr bwMode="auto">
              <a:xfrm>
                <a:off x="4740" y="1298"/>
                <a:ext cx="281" cy="310"/>
                <a:chOff x="2091" y="1706"/>
                <a:chExt cx="281" cy="310"/>
              </a:xfrm>
            </p:grpSpPr>
            <p:sp>
              <p:nvSpPr>
                <p:cNvPr id="9292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3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4</a:t>
                  </a:r>
                </a:p>
              </p:txBody>
            </p:sp>
            <p:sp>
              <p:nvSpPr>
                <p:cNvPr id="9293" name="Line 150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sp>
          <p:nvSpPr>
            <p:cNvPr id="9277" name="Text Box 151"/>
            <p:cNvSpPr txBox="1">
              <a:spLocks noChangeArrowheads="1"/>
            </p:cNvSpPr>
            <p:nvPr/>
          </p:nvSpPr>
          <p:spPr bwMode="auto">
            <a:xfrm>
              <a:off x="2109" y="1261"/>
              <a:ext cx="26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+</a:t>
              </a:r>
            </a:p>
          </p:txBody>
        </p:sp>
        <p:grpSp>
          <p:nvGrpSpPr>
            <p:cNvPr id="9278" name="Group 152"/>
            <p:cNvGrpSpPr/>
            <p:nvPr/>
          </p:nvGrpSpPr>
          <p:grpSpPr bwMode="auto">
            <a:xfrm>
              <a:off x="1728" y="1125"/>
              <a:ext cx="290" cy="574"/>
              <a:chOff x="4740" y="1298"/>
              <a:chExt cx="290" cy="574"/>
            </a:xfrm>
          </p:grpSpPr>
          <p:sp>
            <p:nvSpPr>
              <p:cNvPr id="9286" name="Text Box 153"/>
              <p:cNvSpPr txBox="1">
                <a:spLocks noChangeArrowheads="1"/>
              </p:cNvSpPr>
              <p:nvPr/>
            </p:nvSpPr>
            <p:spPr bwMode="auto">
              <a:xfrm>
                <a:off x="4767" y="1562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5</a:t>
                </a:r>
              </a:p>
            </p:txBody>
          </p:sp>
          <p:grpSp>
            <p:nvGrpSpPr>
              <p:cNvPr id="9287" name="Group 154"/>
              <p:cNvGrpSpPr/>
              <p:nvPr/>
            </p:nvGrpSpPr>
            <p:grpSpPr bwMode="auto">
              <a:xfrm>
                <a:off x="4740" y="1298"/>
                <a:ext cx="281" cy="310"/>
                <a:chOff x="2091" y="1706"/>
                <a:chExt cx="281" cy="310"/>
              </a:xfrm>
            </p:grpSpPr>
            <p:sp>
              <p:nvSpPr>
                <p:cNvPr id="9288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3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3</a:t>
                  </a:r>
                </a:p>
              </p:txBody>
            </p:sp>
            <p:sp>
              <p:nvSpPr>
                <p:cNvPr id="9289" name="Line 156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sp>
          <p:nvSpPr>
            <p:cNvPr id="9279" name="Text Box 157"/>
            <p:cNvSpPr txBox="1">
              <a:spLocks noChangeArrowheads="1"/>
            </p:cNvSpPr>
            <p:nvPr/>
          </p:nvSpPr>
          <p:spPr bwMode="auto">
            <a:xfrm>
              <a:off x="1456" y="1215"/>
              <a:ext cx="20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:</a:t>
              </a:r>
            </a:p>
          </p:txBody>
        </p:sp>
        <p:sp>
          <p:nvSpPr>
            <p:cNvPr id="9280" name="Text Box 158"/>
            <p:cNvSpPr txBox="1">
              <a:spLocks noChangeArrowheads="1"/>
            </p:cNvSpPr>
            <p:nvPr/>
          </p:nvSpPr>
          <p:spPr bwMode="auto">
            <a:xfrm>
              <a:off x="730" y="1215"/>
              <a:ext cx="38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a) </a:t>
              </a:r>
            </a:p>
          </p:txBody>
        </p:sp>
        <p:grpSp>
          <p:nvGrpSpPr>
            <p:cNvPr id="9281" name="Group 159"/>
            <p:cNvGrpSpPr/>
            <p:nvPr/>
          </p:nvGrpSpPr>
          <p:grpSpPr bwMode="auto">
            <a:xfrm>
              <a:off x="1048" y="1125"/>
              <a:ext cx="356" cy="574"/>
              <a:chOff x="4686" y="1298"/>
              <a:chExt cx="356" cy="574"/>
            </a:xfrm>
          </p:grpSpPr>
          <p:sp>
            <p:nvSpPr>
              <p:cNvPr id="9282" name="Text Box 160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5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11</a:t>
                </a:r>
              </a:p>
            </p:txBody>
          </p:sp>
          <p:grpSp>
            <p:nvGrpSpPr>
              <p:cNvPr id="9283" name="Group 161"/>
              <p:cNvGrpSpPr/>
              <p:nvPr/>
            </p:nvGrpSpPr>
            <p:grpSpPr bwMode="auto">
              <a:xfrm>
                <a:off x="4740" y="1298"/>
                <a:ext cx="281" cy="310"/>
                <a:chOff x="2091" y="1706"/>
                <a:chExt cx="281" cy="310"/>
              </a:xfrm>
            </p:grpSpPr>
            <p:sp>
              <p:nvSpPr>
                <p:cNvPr id="9284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3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7</a:t>
                  </a:r>
                </a:p>
              </p:txBody>
            </p:sp>
            <p:sp>
              <p:nvSpPr>
                <p:cNvPr id="9285" name="Line 163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</p:grpSp>
      <p:grpSp>
        <p:nvGrpSpPr>
          <p:cNvPr id="18604" name="Group 164"/>
          <p:cNvGrpSpPr/>
          <p:nvPr/>
        </p:nvGrpSpPr>
        <p:grpSpPr bwMode="auto">
          <a:xfrm>
            <a:off x="2411830" y="3707066"/>
            <a:ext cx="1364695" cy="738318"/>
            <a:chOff x="966" y="1706"/>
            <a:chExt cx="1146" cy="620"/>
          </a:xfrm>
        </p:grpSpPr>
        <p:sp>
          <p:nvSpPr>
            <p:cNvPr id="9260" name="AutoShape 165"/>
            <p:cNvSpPr/>
            <p:nvPr/>
          </p:nvSpPr>
          <p:spPr bwMode="auto">
            <a:xfrm>
              <a:off x="2064" y="1706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00"/>
            </a:p>
          </p:txBody>
        </p:sp>
        <p:grpSp>
          <p:nvGrpSpPr>
            <p:cNvPr id="9261" name="Group 166"/>
            <p:cNvGrpSpPr/>
            <p:nvPr/>
          </p:nvGrpSpPr>
          <p:grpSpPr bwMode="auto">
            <a:xfrm>
              <a:off x="1701" y="1752"/>
              <a:ext cx="356" cy="574"/>
              <a:chOff x="4686" y="1298"/>
              <a:chExt cx="356" cy="574"/>
            </a:xfrm>
          </p:grpSpPr>
          <p:sp>
            <p:nvSpPr>
              <p:cNvPr id="9269" name="Text Box 167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5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11</a:t>
                </a:r>
              </a:p>
            </p:txBody>
          </p:sp>
          <p:grpSp>
            <p:nvGrpSpPr>
              <p:cNvPr id="9270" name="Group 168"/>
              <p:cNvGrpSpPr/>
              <p:nvPr/>
            </p:nvGrpSpPr>
            <p:grpSpPr bwMode="auto">
              <a:xfrm>
                <a:off x="4740" y="1298"/>
                <a:ext cx="281" cy="310"/>
                <a:chOff x="2091" y="1706"/>
                <a:chExt cx="281" cy="310"/>
              </a:xfrm>
            </p:grpSpPr>
            <p:sp>
              <p:nvSpPr>
                <p:cNvPr id="9271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3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4</a:t>
                  </a:r>
                </a:p>
              </p:txBody>
            </p:sp>
            <p:sp>
              <p:nvSpPr>
                <p:cNvPr id="9272" name="Line 170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sp>
          <p:nvSpPr>
            <p:cNvPr id="9262" name="Text Box 171"/>
            <p:cNvSpPr txBox="1">
              <a:spLocks noChangeArrowheads="1"/>
            </p:cNvSpPr>
            <p:nvPr/>
          </p:nvSpPr>
          <p:spPr bwMode="auto">
            <a:xfrm>
              <a:off x="1471" y="1842"/>
              <a:ext cx="26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+</a:t>
              </a:r>
            </a:p>
          </p:txBody>
        </p:sp>
        <p:grpSp>
          <p:nvGrpSpPr>
            <p:cNvPr id="9263" name="Group 172"/>
            <p:cNvGrpSpPr/>
            <p:nvPr/>
          </p:nvGrpSpPr>
          <p:grpSpPr bwMode="auto">
            <a:xfrm>
              <a:off x="1060" y="1752"/>
              <a:ext cx="356" cy="574"/>
              <a:chOff x="4686" y="1298"/>
              <a:chExt cx="356" cy="574"/>
            </a:xfrm>
          </p:grpSpPr>
          <p:sp>
            <p:nvSpPr>
              <p:cNvPr id="9265" name="Text Box 173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5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11</a:t>
                </a:r>
              </a:p>
            </p:txBody>
          </p:sp>
          <p:grpSp>
            <p:nvGrpSpPr>
              <p:cNvPr id="9266" name="Group 174"/>
              <p:cNvGrpSpPr/>
              <p:nvPr/>
            </p:nvGrpSpPr>
            <p:grpSpPr bwMode="auto">
              <a:xfrm>
                <a:off x="4740" y="1298"/>
                <a:ext cx="281" cy="310"/>
                <a:chOff x="2091" y="1706"/>
                <a:chExt cx="281" cy="310"/>
              </a:xfrm>
            </p:grpSpPr>
            <p:sp>
              <p:nvSpPr>
                <p:cNvPr id="9267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3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7</a:t>
                  </a:r>
                </a:p>
              </p:txBody>
            </p:sp>
            <p:sp>
              <p:nvSpPr>
                <p:cNvPr id="9268" name="Line 176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sp>
          <p:nvSpPr>
            <p:cNvPr id="9264" name="AutoShape 177"/>
            <p:cNvSpPr/>
            <p:nvPr/>
          </p:nvSpPr>
          <p:spPr bwMode="auto">
            <a:xfrm>
              <a:off x="966" y="1724"/>
              <a:ext cx="93" cy="576"/>
            </a:xfrm>
            <a:prstGeom prst="leftBracket">
              <a:avLst>
                <a:gd name="adj" fmla="val 51613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00"/>
            </a:p>
          </p:txBody>
        </p:sp>
      </p:grpSp>
      <p:sp>
        <p:nvSpPr>
          <p:cNvPr id="18610" name="Text Box 178"/>
          <p:cNvSpPr txBox="1">
            <a:spLocks noChangeArrowheads="1"/>
          </p:cNvSpPr>
          <p:nvPr/>
        </p:nvSpPr>
        <p:spPr bwMode="auto">
          <a:xfrm>
            <a:off x="3938477" y="3869018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:</a:t>
            </a:r>
          </a:p>
        </p:txBody>
      </p:sp>
      <p:grpSp>
        <p:nvGrpSpPr>
          <p:cNvPr id="18619" name="Group 179"/>
          <p:cNvGrpSpPr/>
          <p:nvPr/>
        </p:nvGrpSpPr>
        <p:grpSpPr bwMode="auto">
          <a:xfrm>
            <a:off x="4626772" y="3760653"/>
            <a:ext cx="345341" cy="683538"/>
            <a:chOff x="4740" y="1298"/>
            <a:chExt cx="290" cy="574"/>
          </a:xfrm>
        </p:grpSpPr>
        <p:sp>
          <p:nvSpPr>
            <p:cNvPr id="9256" name="Text Box 180"/>
            <p:cNvSpPr txBox="1">
              <a:spLocks noChangeArrowheads="1"/>
            </p:cNvSpPr>
            <p:nvPr/>
          </p:nvSpPr>
          <p:spPr bwMode="auto">
            <a:xfrm>
              <a:off x="4767" y="1562"/>
              <a:ext cx="2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5</a:t>
              </a:r>
            </a:p>
          </p:txBody>
        </p:sp>
        <p:grpSp>
          <p:nvGrpSpPr>
            <p:cNvPr id="9257" name="Group 181"/>
            <p:cNvGrpSpPr/>
            <p:nvPr/>
          </p:nvGrpSpPr>
          <p:grpSpPr bwMode="auto">
            <a:xfrm>
              <a:off x="4740" y="1298"/>
              <a:ext cx="281" cy="310"/>
              <a:chOff x="2091" y="1706"/>
              <a:chExt cx="281" cy="310"/>
            </a:xfrm>
          </p:grpSpPr>
          <p:sp>
            <p:nvSpPr>
              <p:cNvPr id="9258" name="Text Box 182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3</a:t>
                </a:r>
              </a:p>
            </p:txBody>
          </p:sp>
          <p:sp>
            <p:nvSpPr>
              <p:cNvPr id="9259" name="Line 183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616" name="Text Box 184"/>
          <p:cNvSpPr txBox="1">
            <a:spLocks noChangeArrowheads="1"/>
          </p:cNvSpPr>
          <p:nvPr/>
        </p:nvSpPr>
        <p:spPr bwMode="auto">
          <a:xfrm>
            <a:off x="5342471" y="3869018"/>
            <a:ext cx="960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=  1  :   </a:t>
            </a:r>
          </a:p>
        </p:txBody>
      </p:sp>
      <p:grpSp>
        <p:nvGrpSpPr>
          <p:cNvPr id="18625" name="Group 185"/>
          <p:cNvGrpSpPr/>
          <p:nvPr/>
        </p:nvGrpSpPr>
        <p:grpSpPr bwMode="auto">
          <a:xfrm>
            <a:off x="6030765" y="3760653"/>
            <a:ext cx="345341" cy="683538"/>
            <a:chOff x="4740" y="1298"/>
            <a:chExt cx="290" cy="574"/>
          </a:xfrm>
        </p:grpSpPr>
        <p:sp>
          <p:nvSpPr>
            <p:cNvPr id="9252" name="Text Box 186"/>
            <p:cNvSpPr txBox="1">
              <a:spLocks noChangeArrowheads="1"/>
            </p:cNvSpPr>
            <p:nvPr/>
          </p:nvSpPr>
          <p:spPr bwMode="auto">
            <a:xfrm>
              <a:off x="4767" y="1562"/>
              <a:ext cx="2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5</a:t>
              </a:r>
            </a:p>
          </p:txBody>
        </p:sp>
        <p:grpSp>
          <p:nvGrpSpPr>
            <p:cNvPr id="9253" name="Group 187"/>
            <p:cNvGrpSpPr/>
            <p:nvPr/>
          </p:nvGrpSpPr>
          <p:grpSpPr bwMode="auto">
            <a:xfrm>
              <a:off x="4740" y="1298"/>
              <a:ext cx="281" cy="310"/>
              <a:chOff x="2091" y="1706"/>
              <a:chExt cx="281" cy="310"/>
            </a:xfrm>
          </p:grpSpPr>
          <p:sp>
            <p:nvSpPr>
              <p:cNvPr id="9254" name="Text Box 188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3</a:t>
                </a:r>
              </a:p>
            </p:txBody>
          </p:sp>
          <p:sp>
            <p:nvSpPr>
              <p:cNvPr id="9255" name="Line 189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622" name="Text Box 190"/>
          <p:cNvSpPr txBox="1">
            <a:spLocks noChangeArrowheads="1"/>
          </p:cNvSpPr>
          <p:nvPr/>
        </p:nvSpPr>
        <p:spPr bwMode="auto">
          <a:xfrm>
            <a:off x="6460662" y="3922605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18631" name="Group 191"/>
          <p:cNvGrpSpPr/>
          <p:nvPr/>
        </p:nvGrpSpPr>
        <p:grpSpPr bwMode="auto">
          <a:xfrm>
            <a:off x="6840532" y="3760653"/>
            <a:ext cx="345341" cy="683538"/>
            <a:chOff x="4740" y="1298"/>
            <a:chExt cx="290" cy="574"/>
          </a:xfrm>
        </p:grpSpPr>
        <p:sp>
          <p:nvSpPr>
            <p:cNvPr id="9248" name="Text Box 192"/>
            <p:cNvSpPr txBox="1">
              <a:spLocks noChangeArrowheads="1"/>
            </p:cNvSpPr>
            <p:nvPr/>
          </p:nvSpPr>
          <p:spPr bwMode="auto">
            <a:xfrm>
              <a:off x="4767" y="1562"/>
              <a:ext cx="2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00"/>
                  </a:solidFill>
                </a:rPr>
                <a:t>3</a:t>
              </a:r>
            </a:p>
          </p:txBody>
        </p:sp>
        <p:grpSp>
          <p:nvGrpSpPr>
            <p:cNvPr id="9249" name="Group 193"/>
            <p:cNvGrpSpPr/>
            <p:nvPr/>
          </p:nvGrpSpPr>
          <p:grpSpPr bwMode="auto">
            <a:xfrm>
              <a:off x="4740" y="1298"/>
              <a:ext cx="281" cy="310"/>
              <a:chOff x="2091" y="1706"/>
              <a:chExt cx="281" cy="310"/>
            </a:xfrm>
          </p:grpSpPr>
          <p:sp>
            <p:nvSpPr>
              <p:cNvPr id="9250" name="Text Box 194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9251" name="Line 195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628" name="Oval 196"/>
          <p:cNvSpPr>
            <a:spLocks noChangeArrowheads="1"/>
          </p:cNvSpPr>
          <p:nvPr/>
        </p:nvSpPr>
        <p:spPr bwMode="auto">
          <a:xfrm>
            <a:off x="2465416" y="3004474"/>
            <a:ext cx="485860" cy="794285"/>
          </a:xfrm>
          <a:prstGeom prst="ellipse">
            <a:avLst/>
          </a:prstGeom>
          <a:noFill/>
          <a:ln w="28575">
            <a:solidFill>
              <a:srgbClr val="CC33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8629" name="Oval 197"/>
          <p:cNvSpPr>
            <a:spLocks noChangeArrowheads="1"/>
          </p:cNvSpPr>
          <p:nvPr/>
        </p:nvSpPr>
        <p:spPr bwMode="auto">
          <a:xfrm>
            <a:off x="4086140" y="3004474"/>
            <a:ext cx="485860" cy="794285"/>
          </a:xfrm>
          <a:prstGeom prst="ellipse">
            <a:avLst/>
          </a:prstGeom>
          <a:noFill/>
          <a:ln w="28575">
            <a:solidFill>
              <a:srgbClr val="CC33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39" name="Text Box 132"/>
          <p:cNvSpPr txBox="1">
            <a:spLocks noChangeArrowheads="1"/>
          </p:cNvSpPr>
          <p:nvPr/>
        </p:nvSpPr>
        <p:spPr bwMode="auto">
          <a:xfrm>
            <a:off x="5119783" y="2469559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</a:t>
            </a:r>
          </a:p>
        </p:txBody>
      </p:sp>
      <p:sp>
        <p:nvSpPr>
          <p:cNvPr id="140" name="Text Box 139"/>
          <p:cNvSpPr txBox="1">
            <a:spLocks noChangeArrowheads="1"/>
          </p:cNvSpPr>
          <p:nvPr/>
        </p:nvSpPr>
        <p:spPr bwMode="auto">
          <a:xfrm>
            <a:off x="1997419" y="3878544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=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66694" y="-94615"/>
            <a:ext cx="3143970" cy="841954"/>
            <a:chOff x="4199" y="-184"/>
            <a:chExt cx="4951" cy="1735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199" y="600"/>
              <a:ext cx="4951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            PHÉP </a:t>
              </a:r>
              <a:r>
                <a:rPr lang="en-SG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CHIA</a:t>
              </a:r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5879" y="-184"/>
              <a:ext cx="2521" cy="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1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1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1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1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1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6" grpId="0"/>
      <p:bldP spid="18532" grpId="0"/>
      <p:bldP spid="18538" grpId="0"/>
      <p:bldP spid="18544" grpId="0"/>
      <p:bldP spid="18545" grpId="0" bldLvl="0" animBg="1"/>
      <p:bldP spid="18546" grpId="0" bldLvl="0" animBg="1"/>
      <p:bldP spid="18552" grpId="0"/>
      <p:bldP spid="18558" grpId="0"/>
      <p:bldP spid="18564" grpId="0"/>
      <p:bldP spid="18610" grpId="0"/>
      <p:bldP spid="18616" grpId="0"/>
      <p:bldP spid="18622" grpId="0"/>
      <p:bldP spid="18628" grpId="0" animBg="1"/>
      <p:bldP spid="18629" grpId="0" animBg="1"/>
      <p:bldP spid="139" grpId="0"/>
      <p:bldP spid="1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5349" y="628149"/>
            <a:ext cx="30828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4. Tính bằng hai cách: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979557" y="1168208"/>
            <a:ext cx="31149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b) (6,24  +  1,26)   :  0,75      </a:t>
            </a:r>
          </a:p>
        </p:txBody>
      </p:sp>
      <p:sp>
        <p:nvSpPr>
          <p:cNvPr id="16388" name="AutoShape 4"/>
          <p:cNvSpPr/>
          <p:nvPr/>
        </p:nvSpPr>
        <p:spPr bwMode="auto">
          <a:xfrm rot="5400000">
            <a:off x="2925079" y="1086040"/>
            <a:ext cx="215541" cy="1134864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789324" y="186960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7,5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161464" y="1816021"/>
            <a:ext cx="704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10</a:t>
            </a:r>
          </a:p>
        </p:txBody>
      </p:sp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3869409" y="1816021"/>
            <a:ext cx="8258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:  0,75</a:t>
            </a:r>
          </a:p>
        </p:txBody>
      </p:sp>
      <p:sp>
        <p:nvSpPr>
          <p:cNvPr id="16452" name="Text Box 68"/>
          <p:cNvSpPr txBox="1">
            <a:spLocks noChangeArrowheads="1"/>
          </p:cNvSpPr>
          <p:nvPr/>
        </p:nvSpPr>
        <p:spPr bwMode="auto">
          <a:xfrm>
            <a:off x="2022426" y="2842519"/>
            <a:ext cx="3307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b) (6,24  +  1,26)   :  0,75         </a:t>
            </a:r>
          </a:p>
        </p:txBody>
      </p:sp>
      <p:sp>
        <p:nvSpPr>
          <p:cNvPr id="16453" name="Text Box 69"/>
          <p:cNvSpPr txBox="1">
            <a:spLocks noChangeArrowheads="1"/>
          </p:cNvSpPr>
          <p:nvPr/>
        </p:nvSpPr>
        <p:spPr bwMode="auto">
          <a:xfrm>
            <a:off x="2195097" y="3436745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6,24  : 0,75</a:t>
            </a:r>
          </a:p>
        </p:txBody>
      </p:sp>
      <p:sp>
        <p:nvSpPr>
          <p:cNvPr id="16454" name="Rectangle 70"/>
          <p:cNvSpPr>
            <a:spLocks noChangeArrowheads="1"/>
          </p:cNvSpPr>
          <p:nvPr/>
        </p:nvSpPr>
        <p:spPr bwMode="auto">
          <a:xfrm>
            <a:off x="3924187" y="3417692"/>
            <a:ext cx="1274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1,26 : 0,75</a:t>
            </a:r>
          </a:p>
        </p:txBody>
      </p:sp>
      <p:sp>
        <p:nvSpPr>
          <p:cNvPr id="16455" name="Text Box 71"/>
          <p:cNvSpPr txBox="1">
            <a:spLocks noChangeArrowheads="1"/>
          </p:cNvSpPr>
          <p:nvPr/>
        </p:nvSpPr>
        <p:spPr bwMode="auto">
          <a:xfrm>
            <a:off x="3600280" y="3417692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6456" name="Text Box 72"/>
          <p:cNvSpPr txBox="1">
            <a:spLocks noChangeArrowheads="1"/>
          </p:cNvSpPr>
          <p:nvPr/>
        </p:nvSpPr>
        <p:spPr bwMode="auto">
          <a:xfrm>
            <a:off x="1948422" y="3929750"/>
            <a:ext cx="447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=  </a:t>
            </a:r>
          </a:p>
        </p:txBody>
      </p:sp>
      <p:sp>
        <p:nvSpPr>
          <p:cNvPr id="16457" name="AutoShape 73"/>
          <p:cNvSpPr/>
          <p:nvPr/>
        </p:nvSpPr>
        <p:spPr bwMode="auto">
          <a:xfrm rot="5400000">
            <a:off x="2763126" y="3247403"/>
            <a:ext cx="215540" cy="1134864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6458" name="AutoShape 74"/>
          <p:cNvSpPr/>
          <p:nvPr/>
        </p:nvSpPr>
        <p:spPr bwMode="auto">
          <a:xfrm rot="5400000">
            <a:off x="4491024" y="3247403"/>
            <a:ext cx="215540" cy="1134864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6459" name="Text Box 75"/>
          <p:cNvSpPr txBox="1">
            <a:spLocks noChangeArrowheads="1"/>
          </p:cNvSpPr>
          <p:nvPr/>
        </p:nvSpPr>
        <p:spPr bwMode="auto">
          <a:xfrm>
            <a:off x="2627371" y="3922605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8,32</a:t>
            </a:r>
          </a:p>
        </p:txBody>
      </p:sp>
      <p:sp>
        <p:nvSpPr>
          <p:cNvPr id="16460" name="Text Box 76"/>
          <p:cNvSpPr txBox="1">
            <a:spLocks noChangeArrowheads="1"/>
          </p:cNvSpPr>
          <p:nvPr/>
        </p:nvSpPr>
        <p:spPr bwMode="auto">
          <a:xfrm>
            <a:off x="4301682" y="3869018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1,68</a:t>
            </a:r>
          </a:p>
        </p:txBody>
      </p:sp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3653868" y="3903552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6463" name="Text Box 79"/>
          <p:cNvSpPr txBox="1">
            <a:spLocks noChangeArrowheads="1"/>
          </p:cNvSpPr>
          <p:nvPr/>
        </p:nvSpPr>
        <p:spPr bwMode="auto">
          <a:xfrm>
            <a:off x="5166227" y="3869018"/>
            <a:ext cx="704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10</a:t>
            </a:r>
          </a:p>
        </p:txBody>
      </p:sp>
      <p:grpSp>
        <p:nvGrpSpPr>
          <p:cNvPr id="2" name="Group 94"/>
          <p:cNvGrpSpPr/>
          <p:nvPr/>
        </p:nvGrpSpPr>
        <p:grpSpPr bwMode="auto">
          <a:xfrm>
            <a:off x="2680957" y="2680566"/>
            <a:ext cx="1729090" cy="160762"/>
            <a:chOff x="3742" y="2051"/>
            <a:chExt cx="1497" cy="291"/>
          </a:xfrm>
        </p:grpSpPr>
        <p:sp>
          <p:nvSpPr>
            <p:cNvPr id="10265" name="Line 91"/>
            <p:cNvSpPr>
              <a:spLocks noChangeShapeType="1"/>
            </p:cNvSpPr>
            <p:nvPr/>
          </p:nvSpPr>
          <p:spPr bwMode="auto">
            <a:xfrm flipV="1">
              <a:off x="3742" y="2069"/>
              <a:ext cx="0" cy="273"/>
            </a:xfrm>
            <a:prstGeom prst="line">
              <a:avLst/>
            </a:prstGeom>
            <a:noFill/>
            <a:ln w="28575">
              <a:solidFill>
                <a:srgbClr val="CC33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10266" name="Line 92"/>
            <p:cNvSpPr>
              <a:spLocks noChangeShapeType="1"/>
            </p:cNvSpPr>
            <p:nvPr/>
          </p:nvSpPr>
          <p:spPr bwMode="auto">
            <a:xfrm>
              <a:off x="3742" y="2069"/>
              <a:ext cx="1497" cy="0"/>
            </a:xfrm>
            <a:prstGeom prst="line">
              <a:avLst/>
            </a:prstGeom>
            <a:noFill/>
            <a:ln w="28575">
              <a:solidFill>
                <a:srgbClr val="CC33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10267" name="Line 93"/>
            <p:cNvSpPr>
              <a:spLocks noChangeShapeType="1"/>
            </p:cNvSpPr>
            <p:nvPr/>
          </p:nvSpPr>
          <p:spPr bwMode="auto">
            <a:xfrm flipV="1">
              <a:off x="5239" y="2051"/>
              <a:ext cx="0" cy="273"/>
            </a:xfrm>
            <a:prstGeom prst="line">
              <a:avLst/>
            </a:prstGeom>
            <a:noFill/>
            <a:ln w="28575">
              <a:solidFill>
                <a:srgbClr val="CC3399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</p:grpSp>
      <p:grpSp>
        <p:nvGrpSpPr>
          <p:cNvPr id="3" name="Group 106"/>
          <p:cNvGrpSpPr/>
          <p:nvPr/>
        </p:nvGrpSpPr>
        <p:grpSpPr bwMode="auto">
          <a:xfrm>
            <a:off x="3491915" y="2518614"/>
            <a:ext cx="1026498" cy="325097"/>
            <a:chOff x="3651" y="1842"/>
            <a:chExt cx="1497" cy="273"/>
          </a:xfrm>
        </p:grpSpPr>
        <p:sp>
          <p:nvSpPr>
            <p:cNvPr id="10262" name="Line 103"/>
            <p:cNvSpPr>
              <a:spLocks noChangeShapeType="1"/>
            </p:cNvSpPr>
            <p:nvPr/>
          </p:nvSpPr>
          <p:spPr bwMode="auto">
            <a:xfrm flipV="1">
              <a:off x="5148" y="1842"/>
              <a:ext cx="0" cy="2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10263" name="Line 104"/>
            <p:cNvSpPr>
              <a:spLocks noChangeShapeType="1"/>
            </p:cNvSpPr>
            <p:nvPr/>
          </p:nvSpPr>
          <p:spPr bwMode="auto">
            <a:xfrm flipV="1">
              <a:off x="3651" y="1842"/>
              <a:ext cx="0" cy="2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10264" name="Line 105"/>
            <p:cNvSpPr>
              <a:spLocks noChangeShapeType="1"/>
            </p:cNvSpPr>
            <p:nvPr/>
          </p:nvSpPr>
          <p:spPr bwMode="auto">
            <a:xfrm>
              <a:off x="3651" y="1842"/>
              <a:ext cx="149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49735" y="1869608"/>
            <a:ext cx="5357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32209" y="3455799"/>
            <a:ext cx="5357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=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66694" y="-94615"/>
            <a:ext cx="3143970" cy="841954"/>
            <a:chOff x="4199" y="-184"/>
            <a:chExt cx="4951" cy="1735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199" y="600"/>
              <a:ext cx="4951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            PHÉP </a:t>
              </a:r>
              <a:r>
                <a:rPr lang="en-SG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CHIA</a:t>
              </a:r>
            </a:p>
          </p:txBody>
        </p:sp>
        <p:sp>
          <p:nvSpPr>
            <p:cNvPr id="6" name="Text Box 5"/>
            <p:cNvSpPr txBox="1"/>
            <p:nvPr/>
          </p:nvSpPr>
          <p:spPr>
            <a:xfrm>
              <a:off x="5879" y="-184"/>
              <a:ext cx="2521" cy="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 bldLvl="0" animBg="1"/>
      <p:bldP spid="16389" grpId="0"/>
      <p:bldP spid="16390" grpId="0"/>
      <p:bldP spid="16449" grpId="0"/>
      <p:bldP spid="16452" grpId="0"/>
      <p:bldP spid="16453" grpId="0"/>
      <p:bldP spid="16454" grpId="0"/>
      <p:bldP spid="16455" grpId="0"/>
      <p:bldP spid="16456" grpId="0"/>
      <p:bldP spid="16457" grpId="0" bldLvl="0" animBg="1"/>
      <p:bldP spid="16458" grpId="0" bldLvl="0" animBg="1"/>
      <p:bldP spid="16459" grpId="0"/>
      <p:bldP spid="16460" grpId="0"/>
      <p:bldP spid="16461" grpId="0"/>
      <p:bldP spid="164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46" y="66993"/>
            <a:ext cx="9078754" cy="502158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447326" y="1247140"/>
            <a:ext cx="7255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XÉT</a:t>
            </a:r>
          </a:p>
          <a:p>
            <a:pPr algn="ctr">
              <a:lnSpc>
                <a:spcPct val="150000"/>
              </a:lnSpc>
            </a:pPr>
            <a:r>
              <a:rPr lang="vi-VN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7&quot;/&gt;&lt;property id=&quot;20307&quot; value=&quot;259&quot;/&gt;&lt;/object&gt;&lt;object type=&quot;3&quot; unique_id=&quot;10152&quot;&gt;&lt;property id=&quot;20148&quot; value=&quot;5&quot;/&gt;&lt;property id=&quot;20300&quot; value=&quot;Slide 2&quot;/&gt;&lt;property id=&quot;20307&quot; value=&quot;263&quot;/&gt;&lt;/object&gt;&lt;object type=&quot;3&quot; unique_id=&quot;10203&quot;&gt;&lt;property id=&quot;20148&quot; value=&quot;5&quot;/&gt;&lt;property id=&quot;20300&quot; value=&quot;Slide 10&quot;/&gt;&lt;property id=&quot;20307&quot; value=&quot;264&quot;/&gt;&lt;/object&gt;&lt;object type=&quot;3&quot; unique_id=&quot;10281&quot;&gt;&lt;property id=&quot;20148&quot; value=&quot;5&quot;/&gt;&lt;property id=&quot;20300&quot; value=&quot;Slide 5&quot;/&gt;&lt;property id=&quot;20307&quot; value=&quot;265&quot;/&gt;&lt;/object&gt;&lt;object type=&quot;3&quot; unique_id=&quot;10282&quot;&gt;&lt;property id=&quot;20148&quot; value=&quot;5&quot;/&gt;&lt;property id=&quot;20300&quot; value=&quot;Slide 6&quot;/&gt;&lt;property id=&quot;20307&quot; value=&quot;266&quot;/&gt;&lt;/object&gt;&lt;object type=&quot;3&quot; unique_id=&quot;10399&quot;&gt;&lt;property id=&quot;20148&quot; value=&quot;5&quot;/&gt;&lt;property id=&quot;20300&quot; value=&quot;Slide 9&quot;/&gt;&lt;property id=&quot;20307&quot; value=&quot;268&quot;/&gt;&lt;/object&gt;&lt;object type=&quot;3&quot; unique_id=&quot;10456&quot;&gt;&lt;property id=&quot;20148&quot; value=&quot;5&quot;/&gt;&lt;property id=&quot;20300&quot; value=&quot;Slide 8&quot;/&gt;&lt;property id=&quot;20307&quot; value=&quot;269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656</Words>
  <Application>Microsoft Office PowerPoint</Application>
  <PresentationFormat>On-screen Show (16:9)</PresentationFormat>
  <Paragraphs>200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Office Theme</vt:lpstr>
      <vt:lpstr>Waveform</vt:lpstr>
      <vt:lpstr>1_Waveform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USER2014</cp:lastModifiedBy>
  <cp:revision>56</cp:revision>
  <dcterms:created xsi:type="dcterms:W3CDTF">2016-04-07T03:59:00Z</dcterms:created>
  <dcterms:modified xsi:type="dcterms:W3CDTF">2022-03-09T02:36:27Z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1033-11.2.0.10101</vt:lpwstr>
  </property>
</Properties>
</file>