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72" r:id="rId3"/>
    <p:sldId id="273" r:id="rId4"/>
    <p:sldId id="256" r:id="rId5"/>
    <p:sldId id="264" r:id="rId6"/>
    <p:sldId id="274" r:id="rId7"/>
    <p:sldId id="265" r:id="rId8"/>
    <p:sldId id="268" r:id="rId9"/>
    <p:sldId id="267" r:id="rId10"/>
    <p:sldId id="257" r:id="rId11"/>
    <p:sldId id="270" r:id="rId12"/>
    <p:sldId id="258" r:id="rId13"/>
    <p:sldId id="271" r:id="rId14"/>
    <p:sldId id="259" r:id="rId15"/>
    <p:sldId id="262" r:id="rId16"/>
    <p:sldId id="269" r:id="rId17"/>
    <p:sldId id="263" r:id="rId18"/>
    <p:sldId id="275" r:id="rId19"/>
  </p:sldIdLst>
  <p:sldSz cx="9144000" cy="6858000" type="screen4x3"/>
  <p:notesSz cx="6858000" cy="9144000"/>
  <p:custDataLst>
    <p:tags r:id="rId20"/>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813" autoAdjust="0"/>
  </p:normalViewPr>
  <p:slideViewPr>
    <p:cSldViewPr>
      <p:cViewPr varScale="1">
        <p:scale>
          <a:sx n="54" d="100"/>
          <a:sy n="54" d="100"/>
        </p:scale>
        <p:origin x="-183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8C970F09-08CA-43E1-AD7C-10BBEB3E61E4}" type="datetimeFigureOut">
              <a:rPr lang="vi-VN" smtClean="0"/>
              <a:pPr/>
              <a:t>09/12/2021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BF9E742-9056-47AC-8FDC-AAD18BD33B52}" type="slidenum">
              <a:rPr lang="vi-VN" smtClean="0"/>
              <a:pPr/>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C970F09-08CA-43E1-AD7C-10BBEB3E61E4}" type="datetimeFigureOut">
              <a:rPr lang="vi-VN" smtClean="0"/>
              <a:pPr/>
              <a:t>09/12/2021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BF9E742-9056-47AC-8FDC-AAD18BD33B52}" type="slidenum">
              <a:rPr lang="vi-VN" smtClean="0"/>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C970F09-08CA-43E1-AD7C-10BBEB3E61E4}" type="datetimeFigureOut">
              <a:rPr lang="vi-VN" smtClean="0"/>
              <a:pPr/>
              <a:t>09/12/2021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BF9E742-9056-47AC-8FDC-AAD18BD33B52}" type="slidenum">
              <a:rPr lang="vi-VN" smtClean="0"/>
              <a:pPr/>
              <a:t>‹#›</a:t>
            </a:fld>
            <a:endParaRPr lang="vi-V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vi-VN"/>
          </a:p>
        </p:txBody>
      </p:sp>
      <p:sp>
        <p:nvSpPr>
          <p:cNvPr id="4" name="Rectangle 5"/>
          <p:cNvSpPr>
            <a:spLocks noGrp="1" noChangeArrowheads="1"/>
          </p:cNvSpPr>
          <p:nvPr>
            <p:ph type="ftr" sz="quarter" idx="11"/>
          </p:nvPr>
        </p:nvSpPr>
        <p:spPr/>
        <p:txBody>
          <a:bodyPr/>
          <a:lstStyle>
            <a:lvl1pPr>
              <a:defRPr/>
            </a:lvl1pPr>
          </a:lstStyle>
          <a:p>
            <a:pPr>
              <a:defRPr/>
            </a:pPr>
            <a:endParaRPr lang="vi-VN"/>
          </a:p>
        </p:txBody>
      </p:sp>
      <p:sp>
        <p:nvSpPr>
          <p:cNvPr id="5" name="Rectangle 6"/>
          <p:cNvSpPr>
            <a:spLocks noGrp="1" noChangeArrowheads="1"/>
          </p:cNvSpPr>
          <p:nvPr>
            <p:ph type="sldNum" sz="quarter" idx="12"/>
          </p:nvPr>
        </p:nvSpPr>
        <p:spPr/>
        <p:txBody>
          <a:bodyPr/>
          <a:lstStyle>
            <a:lvl1pPr algn="r">
              <a:defRPr sz="1200">
                <a:solidFill>
                  <a:srgbClr val="D38E27"/>
                </a:solidFill>
              </a:defRPr>
            </a:lvl1pPr>
          </a:lstStyle>
          <a:p>
            <a:pPr>
              <a:defRPr/>
            </a:pPr>
            <a:fld id="{FDE03189-4A2E-4036-8DB5-13A32556479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C970F09-08CA-43E1-AD7C-10BBEB3E61E4}" type="datetimeFigureOut">
              <a:rPr lang="vi-VN" smtClean="0"/>
              <a:pPr/>
              <a:t>09/12/2021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BF9E742-9056-47AC-8FDC-AAD18BD33B52}" type="slidenum">
              <a:rPr lang="vi-VN" smtClean="0"/>
              <a:pPr/>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970F09-08CA-43E1-AD7C-10BBEB3E61E4}" type="datetimeFigureOut">
              <a:rPr lang="vi-VN" smtClean="0"/>
              <a:pPr/>
              <a:t>09/12/2021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BF9E742-9056-47AC-8FDC-AAD18BD33B52}" type="slidenum">
              <a:rPr lang="vi-VN" smtClean="0"/>
              <a:pPr/>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8C970F09-08CA-43E1-AD7C-10BBEB3E61E4}" type="datetimeFigureOut">
              <a:rPr lang="vi-VN" smtClean="0"/>
              <a:pPr/>
              <a:t>09/12/2021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BF9E742-9056-47AC-8FDC-AAD18BD33B52}" type="slidenum">
              <a:rPr lang="vi-VN" smtClean="0"/>
              <a:pPr/>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8C970F09-08CA-43E1-AD7C-10BBEB3E61E4}" type="datetimeFigureOut">
              <a:rPr lang="vi-VN" smtClean="0"/>
              <a:pPr/>
              <a:t>09/12/2021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5BF9E742-9056-47AC-8FDC-AAD18BD33B52}" type="slidenum">
              <a:rPr lang="vi-VN" smtClean="0"/>
              <a:pPr/>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8C970F09-08CA-43E1-AD7C-10BBEB3E61E4}" type="datetimeFigureOut">
              <a:rPr lang="vi-VN" smtClean="0"/>
              <a:pPr/>
              <a:t>09/12/2021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5BF9E742-9056-47AC-8FDC-AAD18BD33B52}" type="slidenum">
              <a:rPr lang="vi-VN" smtClean="0"/>
              <a:pPr/>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970F09-08CA-43E1-AD7C-10BBEB3E61E4}" type="datetimeFigureOut">
              <a:rPr lang="vi-VN" smtClean="0"/>
              <a:pPr/>
              <a:t>09/12/2021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5BF9E742-9056-47AC-8FDC-AAD18BD33B52}" type="slidenum">
              <a:rPr lang="vi-VN" smtClean="0"/>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970F09-08CA-43E1-AD7C-10BBEB3E61E4}" type="datetimeFigureOut">
              <a:rPr lang="vi-VN" smtClean="0"/>
              <a:pPr/>
              <a:t>09/12/2021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BF9E742-9056-47AC-8FDC-AAD18BD33B52}" type="slidenum">
              <a:rPr lang="vi-VN" smtClean="0"/>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970F09-08CA-43E1-AD7C-10BBEB3E61E4}" type="datetimeFigureOut">
              <a:rPr lang="vi-VN" smtClean="0"/>
              <a:pPr/>
              <a:t>09/12/2021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BF9E742-9056-47AC-8FDC-AAD18BD33B52}" type="slidenum">
              <a:rPr lang="vi-VN" smtClean="0"/>
              <a:pPr/>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970F09-08CA-43E1-AD7C-10BBEB3E61E4}" type="datetimeFigureOut">
              <a:rPr lang="vi-VN" smtClean="0"/>
              <a:pPr/>
              <a:t>09/12/2021</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F9E742-9056-47AC-8FDC-AAD18BD33B52}" type="slidenum">
              <a:rPr lang="vi-VN" smtClean="0"/>
              <a:pPr/>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vi-VN"/>
          </a:p>
        </p:txBody>
      </p:sp>
      <p:sp>
        <p:nvSpPr>
          <p:cNvPr id="3" name="Subtitle 2"/>
          <p:cNvSpPr>
            <a:spLocks noGrp="1"/>
          </p:cNvSpPr>
          <p:nvPr>
            <p:ph type="subTitle" idx="1"/>
          </p:nvPr>
        </p:nvSpPr>
        <p:spPr/>
        <p:txBody>
          <a:bodyPr/>
          <a:lstStyle/>
          <a:p>
            <a:endParaRPr lang="vi-V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5"/>
          <p:cNvSpPr txBox="1">
            <a:spLocks noChangeArrowheads="1"/>
          </p:cNvSpPr>
          <p:nvPr/>
        </p:nvSpPr>
        <p:spPr bwMode="auto">
          <a:xfrm>
            <a:off x="-100013" y="1447800"/>
            <a:ext cx="9625013" cy="519113"/>
          </a:xfrm>
          <a:prstGeom prst="rect">
            <a:avLst/>
          </a:prstGeom>
          <a:noFill/>
          <a:ln w="9525">
            <a:noFill/>
            <a:miter lim="800000"/>
            <a:headEnd/>
            <a:tailEnd/>
          </a:ln>
        </p:spPr>
        <p:txBody>
          <a:bodyPr>
            <a:spAutoFit/>
          </a:bodyPr>
          <a:lstStyle/>
          <a:p>
            <a:pPr>
              <a:spcBef>
                <a:spcPct val="50000"/>
              </a:spcBef>
            </a:pPr>
            <a:r>
              <a:rPr lang="vi-VN" sz="2800" u="sng" dirty="0">
                <a:latin typeface="Times New Roman" pitchFamily="18" charset="0"/>
              </a:rPr>
              <a:t>Bài 2:</a:t>
            </a:r>
            <a:r>
              <a:rPr lang="vi-VN" sz="2800" dirty="0">
                <a:latin typeface="Times New Roman" pitchFamily="18" charset="0"/>
              </a:rPr>
              <a:t> </a:t>
            </a:r>
            <a:r>
              <a:rPr lang="vi-VN" sz="2800" b="0" dirty="0">
                <a:latin typeface="Times New Roman" pitchFamily="18" charset="0"/>
              </a:rPr>
              <a:t>Tìm những từ </a:t>
            </a:r>
            <a:r>
              <a:rPr lang="vi-VN" sz="2800" b="0" u="sng" dirty="0">
                <a:latin typeface="Times New Roman" pitchFamily="18" charset="0"/>
              </a:rPr>
              <a:t>đồng nghĩa </a:t>
            </a:r>
            <a:r>
              <a:rPr lang="vi-VN" sz="2800" b="0" dirty="0">
                <a:latin typeface="Times New Roman" pitchFamily="18" charset="0"/>
              </a:rPr>
              <a:t>và </a:t>
            </a:r>
            <a:r>
              <a:rPr lang="vi-VN" sz="2800" b="0" u="sng" dirty="0">
                <a:latin typeface="Times New Roman" pitchFamily="18" charset="0"/>
              </a:rPr>
              <a:t>trái nghĩa </a:t>
            </a:r>
            <a:r>
              <a:rPr lang="vi-VN" sz="2800" b="0" dirty="0">
                <a:latin typeface="Times New Roman" pitchFamily="18" charset="0"/>
              </a:rPr>
              <a:t>với từ </a:t>
            </a:r>
            <a:r>
              <a:rPr lang="vi-VN" sz="2800" b="0" dirty="0">
                <a:solidFill>
                  <a:srgbClr val="FF0000"/>
                </a:solidFill>
                <a:latin typeface="Times New Roman" pitchFamily="18" charset="0"/>
              </a:rPr>
              <a:t>hạnh phúc</a:t>
            </a:r>
            <a:r>
              <a:rPr lang="vi-VN" sz="2800" b="0" dirty="0">
                <a:latin typeface="Times New Roman" pitchFamily="18" charset="0"/>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5"/>
          <p:cNvSpPr txBox="1">
            <a:spLocks noChangeArrowheads="1"/>
          </p:cNvSpPr>
          <p:nvPr/>
        </p:nvSpPr>
        <p:spPr>
          <a:xfrm>
            <a:off x="0" y="274638"/>
            <a:ext cx="9525000" cy="523875"/>
          </a:xfrm>
          <a:prstGeom prst="rect">
            <a:avLst/>
          </a:prstGeom>
          <a:effectLst>
            <a:outerShdw blurRad="50800" dist="50800" dir="5400000" algn="ctr" rotWithShape="0">
              <a:schemeClr val="bg1"/>
            </a:outerShdw>
          </a:effectLst>
        </p:spPr>
        <p:txBody>
          <a:bodyPr>
            <a:spAutoFit/>
          </a:bodyPr>
          <a:lstStyle/>
          <a:p>
            <a:pPr marL="342900" marR="0" lvl="0" indent="-342900" algn="l" defTabSz="914400" rtl="0" eaLnBrk="1" fontAlgn="auto" latinLnBrk="0" hangingPunct="1">
              <a:lnSpc>
                <a:spcPct val="100000"/>
              </a:lnSpc>
              <a:spcBef>
                <a:spcPct val="50000"/>
              </a:spcBef>
              <a:spcAft>
                <a:spcPts val="0"/>
              </a:spcAft>
              <a:buClrTx/>
              <a:buSzTx/>
              <a:buFont typeface="Wingdings 2" pitchFamily="18" charset="2"/>
              <a:buNone/>
              <a:tabLst/>
              <a:defRPr/>
            </a:pPr>
            <a:r>
              <a:rPr kumimoji="0" lang="vi-VN" sz="2800" b="0" i="0" u="sng" strike="noStrike" kern="1200" cap="none" spc="0" normalizeH="0" baseline="0" noProof="0" dirty="0" smtClean="0">
                <a:ln>
                  <a:noFill/>
                </a:ln>
                <a:solidFill>
                  <a:schemeClr val="tx1"/>
                </a:solidFill>
                <a:effectLst/>
                <a:uLnTx/>
                <a:uFillTx/>
                <a:latin typeface="Times New Roman" pitchFamily="18" charset="0"/>
                <a:ea typeface="+mn-ea"/>
                <a:cs typeface="+mn-cs"/>
              </a:rPr>
              <a:t>Bài 2:</a:t>
            </a:r>
            <a:r>
              <a:rPr kumimoji="0" lang="vi-VN" sz="2800" b="0" i="0" u="none" strike="noStrike" kern="1200" cap="none" spc="0" normalizeH="0" baseline="0" noProof="0" dirty="0" smtClean="0">
                <a:ln>
                  <a:noFill/>
                </a:ln>
                <a:solidFill>
                  <a:schemeClr val="tx1"/>
                </a:solidFill>
                <a:effectLst/>
                <a:uLnTx/>
                <a:uFillTx/>
                <a:latin typeface="Times New Roman" pitchFamily="18" charset="0"/>
                <a:ea typeface="+mn-ea"/>
                <a:cs typeface="+mn-cs"/>
              </a:rPr>
              <a:t> Tìm những từ đồng nghĩa và trái nghĩa với từ </a:t>
            </a:r>
            <a:r>
              <a:rPr kumimoji="0" lang="vi-VN" sz="2800" b="0" i="0" u="none" strike="noStrike" kern="1200" cap="none" spc="0" normalizeH="0" baseline="0" noProof="0" dirty="0" smtClean="0">
                <a:ln>
                  <a:noFill/>
                </a:ln>
                <a:solidFill>
                  <a:srgbClr val="FF0066"/>
                </a:solidFill>
                <a:effectLst/>
                <a:uLnTx/>
                <a:uFillTx/>
                <a:latin typeface="Times New Roman" pitchFamily="18" charset="0"/>
                <a:ea typeface="+mn-ea"/>
                <a:cs typeface="+mn-cs"/>
              </a:rPr>
              <a:t>hạnh phúc</a:t>
            </a:r>
            <a:r>
              <a:rPr kumimoji="0" lang="vi-VN" sz="2800" b="0" i="0" u="none" strike="noStrike" kern="1200" cap="none" spc="0" normalizeH="0" baseline="0" noProof="0" dirty="0" smtClean="0">
                <a:ln>
                  <a:noFill/>
                </a:ln>
                <a:solidFill>
                  <a:schemeClr val="tx1"/>
                </a:solidFill>
                <a:effectLst/>
                <a:uLnTx/>
                <a:uFillTx/>
                <a:latin typeface="Times New Roman" pitchFamily="18" charset="0"/>
                <a:ea typeface="+mn-ea"/>
                <a:cs typeface="+mn-cs"/>
              </a:rPr>
              <a:t>.</a:t>
            </a:r>
          </a:p>
        </p:txBody>
      </p:sp>
      <p:graphicFrame>
        <p:nvGraphicFramePr>
          <p:cNvPr id="3" name="Table 2"/>
          <p:cNvGraphicFramePr>
            <a:graphicFrameLocks noGrp="1"/>
          </p:cNvGraphicFramePr>
          <p:nvPr/>
        </p:nvGraphicFramePr>
        <p:xfrm>
          <a:off x="428596" y="785794"/>
          <a:ext cx="8458200" cy="6035040"/>
        </p:xfrm>
        <a:graphic>
          <a:graphicData uri="http://schemas.openxmlformats.org/drawingml/2006/table">
            <a:tbl>
              <a:tblPr firstRow="1" bandRow="1">
                <a:tableStyleId>{5C22544A-7EE6-4342-B048-85BDC9FD1C3A}</a:tableStyleId>
              </a:tblPr>
              <a:tblGrid>
                <a:gridCol w="4143404"/>
                <a:gridCol w="4314796"/>
              </a:tblGrid>
              <a:tr h="150516">
                <a:tc>
                  <a:txBody>
                    <a:bodyPr/>
                    <a:lstStyle/>
                    <a:p>
                      <a:pPr algn="ctr"/>
                      <a:r>
                        <a:rPr lang="vi-VN" sz="3200" dirty="0" smtClean="0">
                          <a:solidFill>
                            <a:srgbClr val="FF0000"/>
                          </a:solidFill>
                          <a:latin typeface="+mj-lt"/>
                        </a:rPr>
                        <a:t>Từ</a:t>
                      </a:r>
                      <a:r>
                        <a:rPr lang="vi-VN" sz="3200" baseline="0" dirty="0" smtClean="0">
                          <a:solidFill>
                            <a:srgbClr val="FF0000"/>
                          </a:solidFill>
                          <a:latin typeface="+mj-lt"/>
                        </a:rPr>
                        <a:t> đồng nghĩa</a:t>
                      </a:r>
                      <a:endParaRPr lang="vi-VN" sz="3200" dirty="0">
                        <a:solidFill>
                          <a:srgbClr val="FF0000"/>
                        </a:solidFill>
                        <a:latin typeface="+mj-lt"/>
                      </a:endParaRPr>
                    </a:p>
                  </a:txBody>
                  <a:tcPr/>
                </a:tc>
                <a:tc>
                  <a:txBody>
                    <a:bodyPr/>
                    <a:lstStyle/>
                    <a:p>
                      <a:pPr algn="ctr"/>
                      <a:r>
                        <a:rPr lang="vi-VN" sz="3200" dirty="0" smtClean="0">
                          <a:solidFill>
                            <a:srgbClr val="FF0000"/>
                          </a:solidFill>
                          <a:latin typeface="+mj-lt"/>
                        </a:rPr>
                        <a:t>Từ</a:t>
                      </a:r>
                      <a:r>
                        <a:rPr lang="vi-VN" sz="3200" baseline="0" dirty="0" smtClean="0">
                          <a:solidFill>
                            <a:srgbClr val="FF0000"/>
                          </a:solidFill>
                          <a:latin typeface="+mj-lt"/>
                        </a:rPr>
                        <a:t> trái nghĩa</a:t>
                      </a:r>
                      <a:endParaRPr lang="vi-VN" sz="3200" dirty="0">
                        <a:solidFill>
                          <a:srgbClr val="FF0000"/>
                        </a:solidFill>
                        <a:latin typeface="+mj-lt"/>
                      </a:endParaRPr>
                    </a:p>
                  </a:txBody>
                  <a:tcPr/>
                </a:tc>
              </a:tr>
              <a:tr h="5174428">
                <a:tc>
                  <a:txBody>
                    <a:bodyPr/>
                    <a:lstStyle/>
                    <a:p>
                      <a:pPr algn="ctr"/>
                      <a:r>
                        <a:rPr lang="vi-VN" sz="3200" dirty="0" smtClean="0">
                          <a:latin typeface="+mj-lt"/>
                        </a:rPr>
                        <a:t>   sung sướng</a:t>
                      </a:r>
                    </a:p>
                    <a:p>
                      <a:pPr algn="ctr"/>
                      <a:r>
                        <a:rPr lang="vi-VN" sz="3200" baseline="0" dirty="0" smtClean="0">
                          <a:latin typeface="+mj-lt"/>
                        </a:rPr>
                        <a:t>vui sướng</a:t>
                      </a:r>
                    </a:p>
                    <a:p>
                      <a:pPr marL="0" marR="0" indent="0" algn="ctr" defTabSz="914400" rtl="0" eaLnBrk="1" fontAlgn="auto" latinLnBrk="0" hangingPunct="1">
                        <a:lnSpc>
                          <a:spcPct val="100000"/>
                        </a:lnSpc>
                        <a:spcBef>
                          <a:spcPts val="0"/>
                        </a:spcBef>
                        <a:spcAft>
                          <a:spcPts val="0"/>
                        </a:spcAft>
                        <a:buClrTx/>
                        <a:buSzTx/>
                        <a:buFontTx/>
                        <a:buNone/>
                        <a:tabLst/>
                        <a:defRPr/>
                      </a:pPr>
                      <a:r>
                        <a:rPr lang="vi-VN" sz="3200" dirty="0" smtClean="0">
                          <a:latin typeface="+mj-lt"/>
                        </a:rPr>
                        <a:t>may</a:t>
                      </a:r>
                      <a:r>
                        <a:rPr lang="vi-VN" sz="3200" baseline="0" dirty="0" smtClean="0">
                          <a:latin typeface="+mj-lt"/>
                        </a:rPr>
                        <a:t> mắn</a:t>
                      </a:r>
                    </a:p>
                    <a:p>
                      <a:pPr marL="0" marR="0" indent="0" algn="ctr" defTabSz="914400" rtl="0" eaLnBrk="1" fontAlgn="auto" latinLnBrk="0" hangingPunct="1">
                        <a:lnSpc>
                          <a:spcPct val="100000"/>
                        </a:lnSpc>
                        <a:spcBef>
                          <a:spcPts val="0"/>
                        </a:spcBef>
                        <a:spcAft>
                          <a:spcPts val="0"/>
                        </a:spcAft>
                        <a:buClrTx/>
                        <a:buSzTx/>
                        <a:buFontTx/>
                        <a:buNone/>
                        <a:tabLst/>
                        <a:defRPr/>
                      </a:pPr>
                      <a:r>
                        <a:rPr lang="vi-VN" sz="3200" baseline="0" dirty="0" smtClean="0">
                          <a:latin typeface="+mj-lt"/>
                        </a:rPr>
                        <a:t>vui vẻ</a:t>
                      </a:r>
                    </a:p>
                    <a:p>
                      <a:pPr algn="ctr"/>
                      <a:r>
                        <a:rPr lang="vi-VN" sz="3200" baseline="0" dirty="0" smtClean="0">
                          <a:latin typeface="+mj-lt"/>
                        </a:rPr>
                        <a:t>  vui thích</a:t>
                      </a:r>
                    </a:p>
                    <a:p>
                      <a:pPr algn="ctr"/>
                      <a:r>
                        <a:rPr lang="vi-VN" sz="3200" baseline="0" dirty="0" smtClean="0">
                          <a:latin typeface="+mj-lt"/>
                        </a:rPr>
                        <a:t>     vui mừng</a:t>
                      </a:r>
                    </a:p>
                    <a:p>
                      <a:pPr algn="ctr"/>
                      <a:r>
                        <a:rPr lang="vi-VN" sz="3200" baseline="0" dirty="0" smtClean="0">
                          <a:latin typeface="+mj-lt"/>
                        </a:rPr>
                        <a:t>    vui vui</a:t>
                      </a:r>
                    </a:p>
                    <a:p>
                      <a:pPr marL="0" marR="0" indent="0" algn="ctr" defTabSz="914400" rtl="0" eaLnBrk="1" fontAlgn="auto" latinLnBrk="0" hangingPunct="1">
                        <a:lnSpc>
                          <a:spcPct val="100000"/>
                        </a:lnSpc>
                        <a:spcBef>
                          <a:spcPts val="0"/>
                        </a:spcBef>
                        <a:spcAft>
                          <a:spcPts val="0"/>
                        </a:spcAft>
                        <a:buClrTx/>
                        <a:buSzTx/>
                        <a:buFontTx/>
                        <a:buNone/>
                        <a:tabLst/>
                        <a:defRPr/>
                      </a:pPr>
                      <a:r>
                        <a:rPr lang="vi-VN" sz="3200" kern="1200" dirty="0" smtClean="0">
                          <a:solidFill>
                            <a:schemeClr val="dk1"/>
                          </a:solidFill>
                          <a:latin typeface="+mj-lt"/>
                          <a:ea typeface="+mn-ea"/>
                          <a:cs typeface="+mn-cs"/>
                        </a:rPr>
                        <a:t>      mãn</a:t>
                      </a:r>
                      <a:r>
                        <a:rPr lang="vi-VN" sz="3200" kern="1200" baseline="0" dirty="0" smtClean="0">
                          <a:solidFill>
                            <a:schemeClr val="dk1"/>
                          </a:solidFill>
                          <a:latin typeface="+mj-lt"/>
                          <a:ea typeface="+mn-ea"/>
                          <a:cs typeface="+mn-cs"/>
                        </a:rPr>
                        <a:t> nguyện</a:t>
                      </a:r>
                    </a:p>
                    <a:p>
                      <a:pPr marL="0" marR="0" indent="0" algn="ctr" defTabSz="914400" rtl="0" eaLnBrk="1" fontAlgn="auto" latinLnBrk="0" hangingPunct="1">
                        <a:lnSpc>
                          <a:spcPct val="100000"/>
                        </a:lnSpc>
                        <a:spcBef>
                          <a:spcPts val="0"/>
                        </a:spcBef>
                        <a:spcAft>
                          <a:spcPts val="0"/>
                        </a:spcAft>
                        <a:buClrTx/>
                        <a:buSzTx/>
                        <a:buFontTx/>
                        <a:buNone/>
                        <a:tabLst/>
                        <a:defRPr/>
                      </a:pPr>
                      <a:r>
                        <a:rPr lang="vi-VN" sz="3200" kern="1200" baseline="0" smtClean="0">
                          <a:solidFill>
                            <a:schemeClr val="dk1"/>
                          </a:solidFill>
                          <a:latin typeface="+mj-lt"/>
                          <a:ea typeface="+mn-ea"/>
                          <a:cs typeface="+mn-cs"/>
                        </a:rPr>
                        <a:t>        </a:t>
                      </a:r>
                      <a:r>
                        <a:rPr lang="vi-VN" sz="3200" kern="1200" baseline="0" dirty="0" smtClean="0">
                          <a:solidFill>
                            <a:schemeClr val="dk1"/>
                          </a:solidFill>
                          <a:latin typeface="+mj-lt"/>
                          <a:ea typeface="+mn-ea"/>
                          <a:cs typeface="+mn-cs"/>
                        </a:rPr>
                        <a:t>toại nguyện...</a:t>
                      </a:r>
                      <a:endParaRPr lang="en-US" sz="3200" baseline="0" dirty="0" smtClean="0">
                        <a:latin typeface="+mj-lt"/>
                      </a:endParaRPr>
                    </a:p>
                    <a:p>
                      <a:pPr algn="ctr"/>
                      <a:endParaRPr lang="vi-VN" sz="3200" baseline="0" dirty="0" smtClean="0">
                        <a:latin typeface="+mj-lt"/>
                      </a:endParaRPr>
                    </a:p>
                    <a:p>
                      <a:pPr algn="ctr"/>
                      <a:endParaRPr lang="vi-VN" sz="3200" baseline="0" dirty="0" smtClean="0">
                        <a:latin typeface="+mj-lt"/>
                      </a:endParaRPr>
                    </a:p>
                  </a:txBody>
                  <a:tcPr/>
                </a:tc>
                <a:tc>
                  <a:txBody>
                    <a:bodyPr/>
                    <a:lstStyle/>
                    <a:p>
                      <a:pPr algn="ctr"/>
                      <a:r>
                        <a:rPr lang="vi-VN" sz="3200" dirty="0" smtClean="0">
                          <a:latin typeface="+mj-lt"/>
                        </a:rPr>
                        <a:t>bất hạnh</a:t>
                      </a:r>
                    </a:p>
                    <a:p>
                      <a:pPr algn="ctr"/>
                      <a:r>
                        <a:rPr lang="vi-VN" sz="3200" dirty="0" smtClean="0">
                          <a:latin typeface="+mj-lt"/>
                        </a:rPr>
                        <a:t>đau</a:t>
                      </a:r>
                      <a:r>
                        <a:rPr lang="vi-VN" sz="3200" baseline="0" dirty="0" smtClean="0">
                          <a:latin typeface="+mj-lt"/>
                        </a:rPr>
                        <a:t> khổ</a:t>
                      </a:r>
                    </a:p>
                    <a:p>
                      <a:pPr algn="ctr"/>
                      <a:r>
                        <a:rPr lang="vi-VN" sz="3200" baseline="0" dirty="0" smtClean="0">
                          <a:latin typeface="+mj-lt"/>
                        </a:rPr>
                        <a:t>   khốn khổ</a:t>
                      </a:r>
                    </a:p>
                    <a:p>
                      <a:pPr algn="ctr"/>
                      <a:r>
                        <a:rPr lang="vi-VN" sz="3200" baseline="0" dirty="0" smtClean="0">
                          <a:latin typeface="+mj-lt"/>
                        </a:rPr>
                        <a:t>   khốn khó</a:t>
                      </a:r>
                    </a:p>
                    <a:p>
                      <a:pPr algn="ctr"/>
                      <a:r>
                        <a:rPr lang="vi-VN" sz="3200" baseline="0" dirty="0" smtClean="0">
                          <a:latin typeface="+mj-lt"/>
                        </a:rPr>
                        <a:t> khổ cực</a:t>
                      </a:r>
                    </a:p>
                    <a:p>
                      <a:pPr algn="ctr"/>
                      <a:r>
                        <a:rPr lang="vi-VN" sz="3200" baseline="0" dirty="0" smtClean="0">
                          <a:latin typeface="+mj-lt"/>
                        </a:rPr>
                        <a:t>      tuyệt vọng</a:t>
                      </a:r>
                    </a:p>
                    <a:p>
                      <a:pPr algn="ctr"/>
                      <a:r>
                        <a:rPr lang="vi-VN" sz="3200" baseline="0" dirty="0" smtClean="0">
                          <a:latin typeface="+mj-lt"/>
                        </a:rPr>
                        <a:t>cơ cực</a:t>
                      </a:r>
                    </a:p>
                    <a:p>
                      <a:pPr algn="ctr"/>
                      <a:r>
                        <a:rPr lang="vi-VN" sz="3200" baseline="0" dirty="0" smtClean="0">
                          <a:latin typeface="+mj-lt"/>
                        </a:rPr>
                        <a:t>    buồn bã</a:t>
                      </a:r>
                    </a:p>
                    <a:p>
                      <a:pPr algn="ctr"/>
                      <a:r>
                        <a:rPr lang="vi-VN" sz="3200" baseline="0" dirty="0" smtClean="0">
                          <a:latin typeface="+mj-lt"/>
                        </a:rPr>
                        <a:t>         buồn rầu...</a:t>
                      </a:r>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4"/>
          <p:cNvSpPr txBox="1">
            <a:spLocks noChangeArrowheads="1"/>
          </p:cNvSpPr>
          <p:nvPr/>
        </p:nvSpPr>
        <p:spPr bwMode="auto">
          <a:xfrm>
            <a:off x="0" y="609600"/>
            <a:ext cx="9144000" cy="2062103"/>
          </a:xfrm>
          <a:prstGeom prst="rect">
            <a:avLst/>
          </a:prstGeom>
          <a:noFill/>
          <a:ln w="9525">
            <a:noFill/>
            <a:miter lim="800000"/>
            <a:headEnd/>
            <a:tailEnd/>
          </a:ln>
        </p:spPr>
        <p:txBody>
          <a:bodyPr>
            <a:spAutoFit/>
          </a:bodyPr>
          <a:lstStyle/>
          <a:p>
            <a:pPr>
              <a:spcBef>
                <a:spcPct val="50000"/>
              </a:spcBef>
            </a:pPr>
            <a:r>
              <a:rPr lang="vi-VN" sz="3200" u="sng" dirty="0">
                <a:latin typeface="Times New Roman" pitchFamily="18" charset="0"/>
              </a:rPr>
              <a:t>Bài 4:</a:t>
            </a:r>
            <a:r>
              <a:rPr lang="vi-VN" sz="3200" dirty="0">
                <a:latin typeface="Times New Roman" pitchFamily="18" charset="0"/>
              </a:rPr>
              <a:t> Mỗi người có thể có một cách hiểu khác nhau về hạnh phúc. Theo em, trong các yếu tố dưới đây, yếu tố nào quan trọng nhất để tạo nên một gia đình hạnh phúc?</a:t>
            </a:r>
          </a:p>
        </p:txBody>
      </p:sp>
      <p:sp>
        <p:nvSpPr>
          <p:cNvPr id="3" name="Rectangle 2"/>
          <p:cNvSpPr/>
          <p:nvPr/>
        </p:nvSpPr>
        <p:spPr>
          <a:xfrm>
            <a:off x="1214414" y="2652781"/>
            <a:ext cx="7358114" cy="2062103"/>
          </a:xfrm>
          <a:prstGeom prst="rect">
            <a:avLst/>
          </a:prstGeom>
        </p:spPr>
        <p:txBody>
          <a:bodyPr wrap="square">
            <a:spAutoFit/>
          </a:bodyPr>
          <a:lstStyle/>
          <a:p>
            <a:pPr lvl="2"/>
            <a:r>
              <a:rPr lang="vi-VN" sz="3200" dirty="0" smtClean="0">
                <a:solidFill>
                  <a:srgbClr val="FF0000"/>
                </a:solidFill>
                <a:latin typeface="Times New Roman" pitchFamily="18" charset="0"/>
              </a:rPr>
              <a:t>a, Giàu có</a:t>
            </a:r>
          </a:p>
          <a:p>
            <a:pPr lvl="2"/>
            <a:r>
              <a:rPr lang="vi-VN" sz="3200" dirty="0" smtClean="0">
                <a:solidFill>
                  <a:srgbClr val="FF0000"/>
                </a:solidFill>
                <a:latin typeface="Times New Roman" pitchFamily="18" charset="0"/>
              </a:rPr>
              <a:t>b, Con cái học giỏi</a:t>
            </a:r>
          </a:p>
          <a:p>
            <a:pPr lvl="2"/>
            <a:r>
              <a:rPr lang="vi-VN" sz="3200" dirty="0" smtClean="0">
                <a:solidFill>
                  <a:srgbClr val="FF0000"/>
                </a:solidFill>
                <a:latin typeface="Times New Roman" pitchFamily="18" charset="0"/>
              </a:rPr>
              <a:t>c, Mọi người sống hòa thuận</a:t>
            </a:r>
          </a:p>
          <a:p>
            <a:pPr lvl="2"/>
            <a:r>
              <a:rPr lang="vi-VN" sz="3200" dirty="0" smtClean="0">
                <a:solidFill>
                  <a:srgbClr val="FF0000"/>
                </a:solidFill>
                <a:latin typeface="Times New Roman" pitchFamily="18" charset="0"/>
              </a:rPr>
              <a:t>d, Bố mẹ có chức vụ cao</a:t>
            </a:r>
            <a:endParaRPr lang="vi-VN" sz="3200" dirty="0">
              <a:solidFill>
                <a:srgbClr val="FF0000"/>
              </a:solidFill>
              <a:latin typeface="Times New Roman" pitchFamily="18" charset="0"/>
            </a:endParaRPr>
          </a:p>
        </p:txBody>
      </p:sp>
      <p:sp>
        <p:nvSpPr>
          <p:cNvPr id="4" name="Oval 3"/>
          <p:cNvSpPr/>
          <p:nvPr/>
        </p:nvSpPr>
        <p:spPr>
          <a:xfrm>
            <a:off x="1857356" y="3671894"/>
            <a:ext cx="762000" cy="685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vi-VN" dirty="0" smtClean="0">
                <a:solidFill>
                  <a:srgbClr val="FF0000"/>
                </a:solidFill>
              </a:rPr>
              <a:t>C</a:t>
            </a:r>
            <a:endParaRPr lang="vi-VN" dirty="0">
              <a:solidFill>
                <a:srgbClr val="FF0000"/>
              </a:solidFill>
            </a:endParaRPr>
          </a:p>
        </p:txBody>
      </p:sp>
      <p:sp>
        <p:nvSpPr>
          <p:cNvPr id="6" name="Line 22"/>
          <p:cNvSpPr>
            <a:spLocks noChangeShapeType="1"/>
          </p:cNvSpPr>
          <p:nvPr/>
        </p:nvSpPr>
        <p:spPr bwMode="auto">
          <a:xfrm>
            <a:off x="1428728" y="2071678"/>
            <a:ext cx="2209800" cy="0"/>
          </a:xfrm>
          <a:prstGeom prst="line">
            <a:avLst/>
          </a:prstGeom>
          <a:noFill/>
          <a:ln w="28575">
            <a:solidFill>
              <a:srgbClr val="FF0000"/>
            </a:solidFill>
            <a:round/>
            <a:headEnd/>
            <a:tailEnd/>
          </a:ln>
        </p:spPr>
        <p:txBody>
          <a:bodyPr/>
          <a:lstStyle/>
          <a:p>
            <a:endParaRPr lang="vi-V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vi-VN" dirty="0" smtClean="0"/>
              <a:t>VIDEO</a:t>
            </a:r>
            <a:endParaRPr lang="vi-V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6" name="Rectangle 6"/>
          <p:cNvSpPr>
            <a:spLocks noChangeArrowheads="1"/>
          </p:cNvSpPr>
          <p:nvPr/>
        </p:nvSpPr>
        <p:spPr bwMode="auto">
          <a:xfrm>
            <a:off x="1981200" y="18288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0967" name="Rectangle 7"/>
          <p:cNvSpPr>
            <a:spLocks noChangeArrowheads="1"/>
          </p:cNvSpPr>
          <p:nvPr/>
        </p:nvSpPr>
        <p:spPr bwMode="auto">
          <a:xfrm>
            <a:off x="2743200" y="32004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0968" name="Rectangle 8"/>
          <p:cNvSpPr>
            <a:spLocks noChangeArrowheads="1"/>
          </p:cNvSpPr>
          <p:nvPr/>
        </p:nvSpPr>
        <p:spPr bwMode="auto">
          <a:xfrm>
            <a:off x="3505200" y="18288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69" name="Rectangle 9"/>
          <p:cNvSpPr>
            <a:spLocks noChangeArrowheads="1"/>
          </p:cNvSpPr>
          <p:nvPr/>
        </p:nvSpPr>
        <p:spPr bwMode="auto">
          <a:xfrm>
            <a:off x="5029200" y="18288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70" name="Rectangle 10"/>
          <p:cNvSpPr>
            <a:spLocks noChangeArrowheads="1"/>
          </p:cNvSpPr>
          <p:nvPr/>
        </p:nvSpPr>
        <p:spPr bwMode="auto">
          <a:xfrm>
            <a:off x="5029200" y="32004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71" name="Rectangle 11"/>
          <p:cNvSpPr>
            <a:spLocks noChangeArrowheads="1"/>
          </p:cNvSpPr>
          <p:nvPr/>
        </p:nvSpPr>
        <p:spPr bwMode="auto">
          <a:xfrm>
            <a:off x="1447800" y="4800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2800" b="1">
                <a:solidFill>
                  <a:srgbClr val="FF3300"/>
                </a:solidFill>
                <a:latin typeface=".VnTime" pitchFamily="34" charset="0"/>
              </a:rPr>
              <a:t>H</a:t>
            </a:r>
          </a:p>
        </p:txBody>
      </p:sp>
      <p:sp>
        <p:nvSpPr>
          <p:cNvPr id="40972" name="Rectangle 12"/>
          <p:cNvSpPr>
            <a:spLocks noChangeArrowheads="1"/>
          </p:cNvSpPr>
          <p:nvPr/>
        </p:nvSpPr>
        <p:spPr bwMode="auto">
          <a:xfrm>
            <a:off x="2209800" y="4800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2800" b="1">
                <a:solidFill>
                  <a:srgbClr val="FF3300"/>
                </a:solidFill>
                <a:latin typeface=".VnTimeH" pitchFamily="34" charset="0"/>
              </a:rPr>
              <a:t>a</a:t>
            </a:r>
          </a:p>
        </p:txBody>
      </p:sp>
      <p:sp>
        <p:nvSpPr>
          <p:cNvPr id="40973" name="Rectangle 13"/>
          <p:cNvSpPr>
            <a:spLocks noChangeArrowheads="1"/>
          </p:cNvSpPr>
          <p:nvPr/>
        </p:nvSpPr>
        <p:spPr bwMode="auto">
          <a:xfrm>
            <a:off x="2971800" y="4800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2800" b="1">
                <a:solidFill>
                  <a:srgbClr val="FF3300"/>
                </a:solidFill>
                <a:latin typeface=".VnTimeH" pitchFamily="34" charset="0"/>
              </a:rPr>
              <a:t>N</a:t>
            </a:r>
          </a:p>
        </p:txBody>
      </p:sp>
      <p:sp>
        <p:nvSpPr>
          <p:cNvPr id="40974" name="Rectangle 14"/>
          <p:cNvSpPr>
            <a:spLocks noChangeArrowheads="1"/>
          </p:cNvSpPr>
          <p:nvPr/>
        </p:nvSpPr>
        <p:spPr bwMode="auto">
          <a:xfrm>
            <a:off x="4495800" y="4800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2800" b="1">
                <a:solidFill>
                  <a:srgbClr val="FF3300"/>
                </a:solidFill>
                <a:latin typeface=".VnTime" pitchFamily="34" charset="0"/>
              </a:rPr>
              <a:t>P</a:t>
            </a:r>
          </a:p>
        </p:txBody>
      </p:sp>
      <p:sp>
        <p:nvSpPr>
          <p:cNvPr id="40975" name="Rectangle 15"/>
          <p:cNvSpPr>
            <a:spLocks noChangeArrowheads="1"/>
          </p:cNvSpPr>
          <p:nvPr/>
        </p:nvSpPr>
        <p:spPr bwMode="auto">
          <a:xfrm>
            <a:off x="3733800" y="4800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2800" b="1">
                <a:solidFill>
                  <a:srgbClr val="FF3300"/>
                </a:solidFill>
                <a:latin typeface=".VnTimeH" pitchFamily="34" charset="0"/>
              </a:rPr>
              <a:t>H</a:t>
            </a:r>
          </a:p>
        </p:txBody>
      </p:sp>
      <p:sp>
        <p:nvSpPr>
          <p:cNvPr id="40976" name="Rectangle 16"/>
          <p:cNvSpPr>
            <a:spLocks noChangeArrowheads="1"/>
          </p:cNvSpPr>
          <p:nvPr/>
        </p:nvSpPr>
        <p:spPr bwMode="auto">
          <a:xfrm>
            <a:off x="5257800" y="4800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2800" b="1">
                <a:solidFill>
                  <a:srgbClr val="FF3300"/>
                </a:solidFill>
                <a:latin typeface=".VnTimeH" pitchFamily="34" charset="0"/>
              </a:rPr>
              <a:t>H</a:t>
            </a:r>
          </a:p>
        </p:txBody>
      </p:sp>
      <p:sp>
        <p:nvSpPr>
          <p:cNvPr id="40977" name="Rectangle 17"/>
          <p:cNvSpPr>
            <a:spLocks noChangeArrowheads="1"/>
          </p:cNvSpPr>
          <p:nvPr/>
        </p:nvSpPr>
        <p:spPr bwMode="auto">
          <a:xfrm>
            <a:off x="5029200" y="2514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78" name="Rectangle 18"/>
          <p:cNvSpPr>
            <a:spLocks noChangeArrowheads="1"/>
          </p:cNvSpPr>
          <p:nvPr/>
        </p:nvSpPr>
        <p:spPr bwMode="auto">
          <a:xfrm>
            <a:off x="4267200" y="2514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79" name="Rectangle 19"/>
          <p:cNvSpPr>
            <a:spLocks noChangeArrowheads="1"/>
          </p:cNvSpPr>
          <p:nvPr/>
        </p:nvSpPr>
        <p:spPr bwMode="auto">
          <a:xfrm>
            <a:off x="1981200" y="2514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80" name="Rectangle 20"/>
          <p:cNvSpPr>
            <a:spLocks noChangeArrowheads="1"/>
          </p:cNvSpPr>
          <p:nvPr/>
        </p:nvSpPr>
        <p:spPr bwMode="auto">
          <a:xfrm>
            <a:off x="2743200" y="18288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81" name="Rectangle 21"/>
          <p:cNvSpPr>
            <a:spLocks noChangeArrowheads="1"/>
          </p:cNvSpPr>
          <p:nvPr/>
        </p:nvSpPr>
        <p:spPr bwMode="auto">
          <a:xfrm>
            <a:off x="2743200" y="2514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0982" name="Rectangle 22"/>
          <p:cNvSpPr>
            <a:spLocks noChangeArrowheads="1"/>
          </p:cNvSpPr>
          <p:nvPr/>
        </p:nvSpPr>
        <p:spPr bwMode="auto">
          <a:xfrm>
            <a:off x="3505200" y="32004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83" name="Rectangle 23"/>
          <p:cNvSpPr>
            <a:spLocks noChangeArrowheads="1"/>
          </p:cNvSpPr>
          <p:nvPr/>
        </p:nvSpPr>
        <p:spPr bwMode="auto">
          <a:xfrm>
            <a:off x="3505200" y="2514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84" name="Rectangle 24"/>
          <p:cNvSpPr>
            <a:spLocks noChangeArrowheads="1"/>
          </p:cNvSpPr>
          <p:nvPr/>
        </p:nvSpPr>
        <p:spPr bwMode="auto">
          <a:xfrm>
            <a:off x="4267200" y="32004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85" name="Rectangle 25"/>
          <p:cNvSpPr>
            <a:spLocks noChangeArrowheads="1"/>
          </p:cNvSpPr>
          <p:nvPr/>
        </p:nvSpPr>
        <p:spPr bwMode="auto">
          <a:xfrm>
            <a:off x="1979613" y="32004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0986" name="Rectangle 26"/>
          <p:cNvSpPr>
            <a:spLocks noChangeArrowheads="1"/>
          </p:cNvSpPr>
          <p:nvPr/>
        </p:nvSpPr>
        <p:spPr bwMode="auto">
          <a:xfrm>
            <a:off x="6019800" y="4800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2800" b="1">
                <a:solidFill>
                  <a:srgbClr val="FF3300"/>
                </a:solidFill>
                <a:latin typeface=".VnTimeH" pitchFamily="34" charset="0"/>
              </a:rPr>
              <a:t>u</a:t>
            </a:r>
          </a:p>
        </p:txBody>
      </p:sp>
      <p:sp>
        <p:nvSpPr>
          <p:cNvPr id="40987" name="Rectangle 27"/>
          <p:cNvSpPr>
            <a:spLocks noChangeArrowheads="1"/>
          </p:cNvSpPr>
          <p:nvPr/>
        </p:nvSpPr>
        <p:spPr bwMode="auto">
          <a:xfrm>
            <a:off x="6781800" y="4800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2800" b="1">
                <a:solidFill>
                  <a:srgbClr val="FF3300"/>
                </a:solidFill>
                <a:latin typeface=".VnTimeH" pitchFamily="34" charset="0"/>
              </a:rPr>
              <a:t>c</a:t>
            </a:r>
          </a:p>
        </p:txBody>
      </p:sp>
      <p:sp>
        <p:nvSpPr>
          <p:cNvPr id="40988" name="AutoShape 28"/>
          <p:cNvSpPr>
            <a:spLocks noChangeArrowheads="1"/>
          </p:cNvSpPr>
          <p:nvPr/>
        </p:nvSpPr>
        <p:spPr bwMode="auto">
          <a:xfrm>
            <a:off x="971550" y="71438"/>
            <a:ext cx="8172450" cy="765175"/>
          </a:xfrm>
          <a:prstGeom prst="ribbon">
            <a:avLst>
              <a:gd name="adj1" fmla="val 12500"/>
              <a:gd name="adj2" fmla="val 50000"/>
            </a:avLst>
          </a:prstGeom>
          <a:solidFill>
            <a:srgbClr val="0000FF"/>
          </a:solidFill>
          <a:ln w="9525">
            <a:solidFill>
              <a:schemeClr val="tx1"/>
            </a:solidFill>
            <a:round/>
            <a:headEnd/>
            <a:tailEnd/>
          </a:ln>
          <a:effectLst/>
        </p:spPr>
        <p:txBody>
          <a:bodyPr wrap="none" anchor="ctr"/>
          <a:lstStyle/>
          <a:p>
            <a:pPr algn="ctr"/>
            <a:r>
              <a:rPr lang="en-US" sz="2400" b="1">
                <a:solidFill>
                  <a:srgbClr val="FFFF00"/>
                </a:solidFill>
                <a:latin typeface="Tahoma" pitchFamily="34" charset="0"/>
              </a:rPr>
              <a:t>TRÒ CHƠI: Ô CHỮ KÌ DIỆU</a:t>
            </a:r>
          </a:p>
        </p:txBody>
      </p:sp>
      <p:sp>
        <p:nvSpPr>
          <p:cNvPr id="40989" name="Rectangle 29"/>
          <p:cNvSpPr>
            <a:spLocks noChangeArrowheads="1"/>
          </p:cNvSpPr>
          <p:nvPr/>
        </p:nvSpPr>
        <p:spPr bwMode="auto">
          <a:xfrm>
            <a:off x="6553200" y="11430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a:p>
            <a:pPr algn="ctr"/>
            <a:endParaRPr lang="en-US" sz="2800" b="1">
              <a:solidFill>
                <a:srgbClr val="FF3300"/>
              </a:solidFill>
              <a:latin typeface=".VnTimeH" pitchFamily="34" charset="0"/>
            </a:endParaRPr>
          </a:p>
        </p:txBody>
      </p:sp>
      <p:sp>
        <p:nvSpPr>
          <p:cNvPr id="40990" name="Rectangle 30"/>
          <p:cNvSpPr>
            <a:spLocks noChangeArrowheads="1"/>
          </p:cNvSpPr>
          <p:nvPr/>
        </p:nvSpPr>
        <p:spPr bwMode="auto">
          <a:xfrm>
            <a:off x="2743200" y="11430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91" name="Rectangle 31"/>
          <p:cNvSpPr>
            <a:spLocks noChangeArrowheads="1"/>
          </p:cNvSpPr>
          <p:nvPr/>
        </p:nvSpPr>
        <p:spPr bwMode="auto">
          <a:xfrm>
            <a:off x="3505200" y="11430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0992" name="Rectangle 32"/>
          <p:cNvSpPr>
            <a:spLocks noChangeArrowheads="1"/>
          </p:cNvSpPr>
          <p:nvPr/>
        </p:nvSpPr>
        <p:spPr bwMode="auto">
          <a:xfrm>
            <a:off x="4267200" y="11430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93" name="Rectangle 33"/>
          <p:cNvSpPr>
            <a:spLocks noChangeArrowheads="1"/>
          </p:cNvSpPr>
          <p:nvPr/>
        </p:nvSpPr>
        <p:spPr bwMode="auto">
          <a:xfrm>
            <a:off x="5029200" y="11430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94" name="Rectangle 34"/>
          <p:cNvSpPr>
            <a:spLocks noChangeArrowheads="1"/>
          </p:cNvSpPr>
          <p:nvPr/>
        </p:nvSpPr>
        <p:spPr bwMode="auto">
          <a:xfrm>
            <a:off x="5795963" y="1158875"/>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95" name="Rectangle 35"/>
          <p:cNvSpPr>
            <a:spLocks noChangeArrowheads="1"/>
          </p:cNvSpPr>
          <p:nvPr/>
        </p:nvSpPr>
        <p:spPr bwMode="auto">
          <a:xfrm>
            <a:off x="4267200" y="18288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96" name="Rectangle 36"/>
          <p:cNvSpPr>
            <a:spLocks noChangeArrowheads="1"/>
          </p:cNvSpPr>
          <p:nvPr/>
        </p:nvSpPr>
        <p:spPr bwMode="auto">
          <a:xfrm>
            <a:off x="5791200" y="18288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97" name="Rectangle 37"/>
          <p:cNvSpPr>
            <a:spLocks noChangeArrowheads="1"/>
          </p:cNvSpPr>
          <p:nvPr/>
        </p:nvSpPr>
        <p:spPr bwMode="auto">
          <a:xfrm>
            <a:off x="6553200" y="18288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0998" name="Rectangle 38"/>
          <p:cNvSpPr>
            <a:spLocks noChangeArrowheads="1"/>
          </p:cNvSpPr>
          <p:nvPr/>
        </p:nvSpPr>
        <p:spPr bwMode="auto">
          <a:xfrm>
            <a:off x="5791200" y="2514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0999" name="Rectangle 39"/>
          <p:cNvSpPr>
            <a:spLocks noChangeArrowheads="1"/>
          </p:cNvSpPr>
          <p:nvPr/>
        </p:nvSpPr>
        <p:spPr bwMode="auto">
          <a:xfrm>
            <a:off x="6553200" y="25146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1000" name="Rectangle 40"/>
          <p:cNvSpPr>
            <a:spLocks noChangeArrowheads="1"/>
          </p:cNvSpPr>
          <p:nvPr/>
        </p:nvSpPr>
        <p:spPr bwMode="auto">
          <a:xfrm>
            <a:off x="5791200" y="32004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1001" name="Rectangle 41"/>
          <p:cNvSpPr>
            <a:spLocks noChangeArrowheads="1"/>
          </p:cNvSpPr>
          <p:nvPr/>
        </p:nvSpPr>
        <p:spPr bwMode="auto">
          <a:xfrm>
            <a:off x="6553200" y="32004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1002" name="Rectangle 42"/>
          <p:cNvSpPr>
            <a:spLocks noChangeArrowheads="1"/>
          </p:cNvSpPr>
          <p:nvPr/>
        </p:nvSpPr>
        <p:spPr bwMode="auto">
          <a:xfrm>
            <a:off x="7315200" y="182880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1003" name="Rectangle 43"/>
          <p:cNvSpPr>
            <a:spLocks noChangeArrowheads="1"/>
          </p:cNvSpPr>
          <p:nvPr/>
        </p:nvSpPr>
        <p:spPr bwMode="auto">
          <a:xfrm>
            <a:off x="1212850" y="1831975"/>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latin typeface=".VnTimeH" pitchFamily="34" charset="0"/>
            </a:endParaRPr>
          </a:p>
        </p:txBody>
      </p:sp>
      <p:sp>
        <p:nvSpPr>
          <p:cNvPr id="41007" name="AutoShape 47"/>
          <p:cNvSpPr>
            <a:spLocks noChangeArrowheads="1"/>
          </p:cNvSpPr>
          <p:nvPr/>
        </p:nvSpPr>
        <p:spPr bwMode="auto">
          <a:xfrm>
            <a:off x="0" y="228600"/>
            <a:ext cx="381000" cy="228600"/>
          </a:xfrm>
          <a:prstGeom prst="flowChartConnector">
            <a:avLst/>
          </a:prstGeom>
          <a:solidFill>
            <a:schemeClr val="accent1"/>
          </a:solidFill>
          <a:ln w="9525">
            <a:solidFill>
              <a:schemeClr val="tx1"/>
            </a:solidFill>
            <a:round/>
            <a:headEnd/>
            <a:tailEnd/>
          </a:ln>
          <a:effectLst/>
        </p:spPr>
        <p:txBody>
          <a:bodyPr wrap="none" anchor="ctr"/>
          <a:lstStyle/>
          <a:p>
            <a:pPr algn="ctr"/>
            <a:r>
              <a:rPr lang="en-US" b="1"/>
              <a:t>1</a:t>
            </a:r>
          </a:p>
        </p:txBody>
      </p:sp>
      <p:sp>
        <p:nvSpPr>
          <p:cNvPr id="41008" name="AutoShape 48"/>
          <p:cNvSpPr>
            <a:spLocks noChangeArrowheads="1"/>
          </p:cNvSpPr>
          <p:nvPr/>
        </p:nvSpPr>
        <p:spPr bwMode="auto">
          <a:xfrm>
            <a:off x="457200" y="228600"/>
            <a:ext cx="381000" cy="228600"/>
          </a:xfrm>
          <a:prstGeom prst="flowChartConnector">
            <a:avLst/>
          </a:prstGeom>
          <a:solidFill>
            <a:schemeClr val="accent1"/>
          </a:solidFill>
          <a:ln w="9525">
            <a:solidFill>
              <a:schemeClr val="tx1"/>
            </a:solidFill>
            <a:round/>
            <a:headEnd/>
            <a:tailEnd/>
          </a:ln>
          <a:effectLst/>
        </p:spPr>
        <p:txBody>
          <a:bodyPr wrap="none" anchor="ctr"/>
          <a:lstStyle/>
          <a:p>
            <a:pPr algn="ctr"/>
            <a:r>
              <a:rPr lang="en-US" b="1"/>
              <a:t>2</a:t>
            </a:r>
          </a:p>
        </p:txBody>
      </p:sp>
      <p:sp>
        <p:nvSpPr>
          <p:cNvPr id="41010" name="AutoShape 50"/>
          <p:cNvSpPr>
            <a:spLocks noChangeArrowheads="1"/>
          </p:cNvSpPr>
          <p:nvPr/>
        </p:nvSpPr>
        <p:spPr bwMode="auto">
          <a:xfrm>
            <a:off x="914400" y="228600"/>
            <a:ext cx="381000" cy="228600"/>
          </a:xfrm>
          <a:prstGeom prst="flowChartConnector">
            <a:avLst/>
          </a:prstGeom>
          <a:solidFill>
            <a:schemeClr val="accent1"/>
          </a:solidFill>
          <a:ln w="9525">
            <a:solidFill>
              <a:schemeClr val="tx1"/>
            </a:solidFill>
            <a:round/>
            <a:headEnd/>
            <a:tailEnd/>
          </a:ln>
          <a:effectLst/>
        </p:spPr>
        <p:txBody>
          <a:bodyPr wrap="none" anchor="ctr"/>
          <a:lstStyle/>
          <a:p>
            <a:pPr algn="ctr"/>
            <a:r>
              <a:rPr lang="en-US" b="1"/>
              <a:t>3</a:t>
            </a:r>
          </a:p>
        </p:txBody>
      </p:sp>
      <p:sp>
        <p:nvSpPr>
          <p:cNvPr id="41011" name="AutoShape 51"/>
          <p:cNvSpPr>
            <a:spLocks noChangeArrowheads="1"/>
          </p:cNvSpPr>
          <p:nvPr/>
        </p:nvSpPr>
        <p:spPr bwMode="auto">
          <a:xfrm>
            <a:off x="1295400" y="228600"/>
            <a:ext cx="381000" cy="228600"/>
          </a:xfrm>
          <a:prstGeom prst="flowChartConnector">
            <a:avLst/>
          </a:prstGeom>
          <a:solidFill>
            <a:schemeClr val="accent1"/>
          </a:solidFill>
          <a:ln w="9525">
            <a:solidFill>
              <a:schemeClr val="tx1"/>
            </a:solidFill>
            <a:round/>
            <a:headEnd/>
            <a:tailEnd/>
          </a:ln>
          <a:effectLst/>
        </p:spPr>
        <p:txBody>
          <a:bodyPr wrap="none" anchor="ctr"/>
          <a:lstStyle/>
          <a:p>
            <a:pPr algn="ctr"/>
            <a:r>
              <a:rPr lang="en-US" b="1"/>
              <a:t>4</a:t>
            </a:r>
          </a:p>
        </p:txBody>
      </p:sp>
      <p:sp>
        <p:nvSpPr>
          <p:cNvPr id="41012" name="Rectangle 52"/>
          <p:cNvSpPr>
            <a:spLocks noChangeArrowheads="1"/>
          </p:cNvSpPr>
          <p:nvPr/>
        </p:nvSpPr>
        <p:spPr bwMode="auto">
          <a:xfrm>
            <a:off x="6781800" y="478155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1013" name="Rectangle 53"/>
          <p:cNvSpPr>
            <a:spLocks noChangeArrowheads="1"/>
          </p:cNvSpPr>
          <p:nvPr/>
        </p:nvSpPr>
        <p:spPr bwMode="auto">
          <a:xfrm>
            <a:off x="2209800" y="478155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1014" name="Rectangle 54"/>
          <p:cNvSpPr>
            <a:spLocks noChangeArrowheads="1"/>
          </p:cNvSpPr>
          <p:nvPr/>
        </p:nvSpPr>
        <p:spPr bwMode="auto">
          <a:xfrm>
            <a:off x="1447800" y="478155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1015" name="Rectangle 55"/>
          <p:cNvSpPr>
            <a:spLocks noChangeArrowheads="1"/>
          </p:cNvSpPr>
          <p:nvPr/>
        </p:nvSpPr>
        <p:spPr bwMode="auto">
          <a:xfrm>
            <a:off x="2971800" y="478155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1016" name="Rectangle 56"/>
          <p:cNvSpPr>
            <a:spLocks noChangeArrowheads="1"/>
          </p:cNvSpPr>
          <p:nvPr/>
        </p:nvSpPr>
        <p:spPr bwMode="auto">
          <a:xfrm>
            <a:off x="3733800" y="478155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1017" name="Rectangle 57"/>
          <p:cNvSpPr>
            <a:spLocks noChangeArrowheads="1"/>
          </p:cNvSpPr>
          <p:nvPr/>
        </p:nvSpPr>
        <p:spPr bwMode="auto">
          <a:xfrm>
            <a:off x="5257800" y="478155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1018" name="Rectangle 58"/>
          <p:cNvSpPr>
            <a:spLocks noChangeArrowheads="1"/>
          </p:cNvSpPr>
          <p:nvPr/>
        </p:nvSpPr>
        <p:spPr bwMode="auto">
          <a:xfrm>
            <a:off x="4495800" y="478155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1019" name="Rectangle 59"/>
          <p:cNvSpPr>
            <a:spLocks noChangeArrowheads="1"/>
          </p:cNvSpPr>
          <p:nvPr/>
        </p:nvSpPr>
        <p:spPr bwMode="auto">
          <a:xfrm>
            <a:off x="6019800" y="4781550"/>
            <a:ext cx="762000" cy="685800"/>
          </a:xfrm>
          <a:prstGeom prst="rect">
            <a:avLst/>
          </a:prstGeom>
          <a:solidFill>
            <a:schemeClr val="accent1"/>
          </a:solidFill>
          <a:ln w="9525">
            <a:solidFill>
              <a:schemeClr val="tx1"/>
            </a:solidFill>
            <a:miter lim="800000"/>
            <a:headEnd/>
            <a:tailEnd/>
          </a:ln>
          <a:effectLst/>
        </p:spPr>
        <p:txBody>
          <a:bodyPr wrap="none" anchor="ctr"/>
          <a:lstStyle/>
          <a:p>
            <a:pPr algn="ctr"/>
            <a:endParaRPr lang="en-US" sz="2800" b="1">
              <a:solidFill>
                <a:srgbClr val="FF3300"/>
              </a:solidFill>
              <a:latin typeface=".VnTimeH" pitchFamily="34" charset="0"/>
            </a:endParaRPr>
          </a:p>
        </p:txBody>
      </p:sp>
      <p:sp>
        <p:nvSpPr>
          <p:cNvPr id="41042" name="Rectangle 82"/>
          <p:cNvSpPr>
            <a:spLocks noChangeArrowheads="1"/>
          </p:cNvSpPr>
          <p:nvPr/>
        </p:nvSpPr>
        <p:spPr bwMode="auto">
          <a:xfrm>
            <a:off x="6011863" y="4797425"/>
            <a:ext cx="7620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2800" b="1">
                <a:solidFill>
                  <a:srgbClr val="FF3300"/>
                </a:solidFill>
                <a:latin typeface=".VnTimeH" pitchFamily="34" charset="0"/>
              </a:rPr>
              <a:t>u</a:t>
            </a:r>
          </a:p>
        </p:txBody>
      </p:sp>
      <p:sp>
        <p:nvSpPr>
          <p:cNvPr id="41043" name="Rectangle 83"/>
          <p:cNvSpPr>
            <a:spLocks noChangeArrowheads="1"/>
          </p:cNvSpPr>
          <p:nvPr/>
        </p:nvSpPr>
        <p:spPr bwMode="auto">
          <a:xfrm>
            <a:off x="6781800" y="4797425"/>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H" pitchFamily="34" charset="0"/>
              </a:rPr>
              <a:t>c</a:t>
            </a:r>
          </a:p>
        </p:txBody>
      </p:sp>
      <p:sp>
        <p:nvSpPr>
          <p:cNvPr id="41045" name="Rectangle 85"/>
          <p:cNvSpPr>
            <a:spLocks noChangeArrowheads="1"/>
          </p:cNvSpPr>
          <p:nvPr/>
        </p:nvSpPr>
        <p:spPr bwMode="auto">
          <a:xfrm>
            <a:off x="2771775" y="3213100"/>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H" pitchFamily="34" charset="0"/>
              </a:rPr>
              <a:t>h</a:t>
            </a:r>
          </a:p>
        </p:txBody>
      </p:sp>
      <p:sp>
        <p:nvSpPr>
          <p:cNvPr id="41046" name="Rectangle 86"/>
          <p:cNvSpPr>
            <a:spLocks noChangeArrowheads="1"/>
          </p:cNvSpPr>
          <p:nvPr/>
        </p:nvSpPr>
        <p:spPr bwMode="auto">
          <a:xfrm>
            <a:off x="5003800" y="3213100"/>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a:t>
            </a:r>
          </a:p>
        </p:txBody>
      </p:sp>
      <p:sp>
        <p:nvSpPr>
          <p:cNvPr id="41047" name="Rectangle 87"/>
          <p:cNvSpPr>
            <a:spLocks noChangeArrowheads="1"/>
          </p:cNvSpPr>
          <p:nvPr/>
        </p:nvSpPr>
        <p:spPr bwMode="auto">
          <a:xfrm>
            <a:off x="1433513" y="4830763"/>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 pitchFamily="34" charset="0"/>
              </a:rPr>
              <a:t>H</a:t>
            </a:r>
          </a:p>
        </p:txBody>
      </p:sp>
      <p:sp>
        <p:nvSpPr>
          <p:cNvPr id="41048" name="Rectangle 88"/>
          <p:cNvSpPr>
            <a:spLocks noChangeArrowheads="1"/>
          </p:cNvSpPr>
          <p:nvPr/>
        </p:nvSpPr>
        <p:spPr bwMode="auto">
          <a:xfrm>
            <a:off x="2195513" y="4797425"/>
            <a:ext cx="7620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2800" b="1">
                <a:solidFill>
                  <a:srgbClr val="FF3300"/>
                </a:solidFill>
                <a:latin typeface=".VnTimeH" pitchFamily="34" charset="0"/>
              </a:rPr>
              <a:t>a</a:t>
            </a:r>
          </a:p>
        </p:txBody>
      </p:sp>
      <p:sp>
        <p:nvSpPr>
          <p:cNvPr id="41049" name="Rectangle 89"/>
          <p:cNvSpPr>
            <a:spLocks noChangeArrowheads="1"/>
          </p:cNvSpPr>
          <p:nvPr/>
        </p:nvSpPr>
        <p:spPr bwMode="auto">
          <a:xfrm>
            <a:off x="2987675" y="4797425"/>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H" pitchFamily="34" charset="0"/>
              </a:rPr>
              <a:t>N</a:t>
            </a:r>
          </a:p>
        </p:txBody>
      </p:sp>
      <p:sp>
        <p:nvSpPr>
          <p:cNvPr id="41050" name="Rectangle 90"/>
          <p:cNvSpPr>
            <a:spLocks noChangeArrowheads="1"/>
          </p:cNvSpPr>
          <p:nvPr/>
        </p:nvSpPr>
        <p:spPr bwMode="auto">
          <a:xfrm>
            <a:off x="4500563" y="4797425"/>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 pitchFamily="34" charset="0"/>
              </a:rPr>
              <a:t>P</a:t>
            </a:r>
          </a:p>
        </p:txBody>
      </p:sp>
      <p:sp>
        <p:nvSpPr>
          <p:cNvPr id="41051" name="Rectangle 91"/>
          <p:cNvSpPr>
            <a:spLocks noChangeArrowheads="1"/>
          </p:cNvSpPr>
          <p:nvPr/>
        </p:nvSpPr>
        <p:spPr bwMode="auto">
          <a:xfrm>
            <a:off x="3708400" y="4797425"/>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H" pitchFamily="34" charset="0"/>
              </a:rPr>
              <a:t>H</a:t>
            </a:r>
          </a:p>
        </p:txBody>
      </p:sp>
      <p:sp>
        <p:nvSpPr>
          <p:cNvPr id="41052" name="Rectangle 92"/>
          <p:cNvSpPr>
            <a:spLocks noChangeArrowheads="1"/>
          </p:cNvSpPr>
          <p:nvPr/>
        </p:nvSpPr>
        <p:spPr bwMode="auto">
          <a:xfrm>
            <a:off x="5292725" y="4797425"/>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H" pitchFamily="34" charset="0"/>
              </a:rPr>
              <a:t>H</a:t>
            </a:r>
          </a:p>
        </p:txBody>
      </p:sp>
      <p:sp>
        <p:nvSpPr>
          <p:cNvPr id="41053" name="Rectangle 93"/>
          <p:cNvSpPr>
            <a:spLocks noChangeArrowheads="1"/>
          </p:cNvSpPr>
          <p:nvPr/>
        </p:nvSpPr>
        <p:spPr bwMode="auto">
          <a:xfrm>
            <a:off x="5003800" y="2492375"/>
            <a:ext cx="762000" cy="685800"/>
          </a:xfrm>
          <a:prstGeom prst="rect">
            <a:avLst/>
          </a:prstGeom>
          <a:noFill/>
          <a:ln w="9525">
            <a:noFill/>
            <a:miter lim="800000"/>
            <a:headEnd/>
            <a:tailEnd/>
          </a:ln>
          <a:effectLst/>
        </p:spPr>
        <p:txBody>
          <a:bodyPr wrap="none" anchor="ctr"/>
          <a:lstStyle/>
          <a:p>
            <a:pPr algn="ctr"/>
            <a:r>
              <a:rPr lang="en-US" sz="2800" b="1">
                <a:solidFill>
                  <a:srgbClr val="FF0000"/>
                </a:solidFill>
                <a:latin typeface=".VnTimeH" pitchFamily="34" charset="0"/>
              </a:rPr>
              <a:t>H</a:t>
            </a:r>
          </a:p>
        </p:txBody>
      </p:sp>
      <p:sp>
        <p:nvSpPr>
          <p:cNvPr id="41054" name="Rectangle 94"/>
          <p:cNvSpPr>
            <a:spLocks noChangeArrowheads="1"/>
          </p:cNvSpPr>
          <p:nvPr/>
        </p:nvSpPr>
        <p:spPr bwMode="auto">
          <a:xfrm>
            <a:off x="4284663" y="24923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n</a:t>
            </a:r>
          </a:p>
        </p:txBody>
      </p:sp>
      <p:sp>
        <p:nvSpPr>
          <p:cNvPr id="41055" name="Rectangle 95"/>
          <p:cNvSpPr>
            <a:spLocks noChangeArrowheads="1"/>
          </p:cNvSpPr>
          <p:nvPr/>
        </p:nvSpPr>
        <p:spPr bwMode="auto">
          <a:xfrm>
            <a:off x="1979613" y="2492375"/>
            <a:ext cx="762000" cy="685800"/>
          </a:xfrm>
          <a:prstGeom prst="rect">
            <a:avLst/>
          </a:prstGeom>
          <a:noFill/>
          <a:ln w="9525">
            <a:noFill/>
            <a:miter lim="800000"/>
            <a:headEnd/>
            <a:tailEnd/>
          </a:ln>
          <a:effectLst/>
        </p:spPr>
        <p:txBody>
          <a:bodyPr wrap="none" anchor="ctr"/>
          <a:lstStyle/>
          <a:p>
            <a:pPr algn="ctr"/>
            <a:r>
              <a:rPr lang="en-US" sz="2800" b="1">
                <a:solidFill>
                  <a:srgbClr val="FF0000"/>
                </a:solidFill>
                <a:latin typeface=".VnTimeH" pitchFamily="34" charset="0"/>
              </a:rPr>
              <a:t>h</a:t>
            </a:r>
          </a:p>
        </p:txBody>
      </p:sp>
      <p:sp>
        <p:nvSpPr>
          <p:cNvPr id="41056" name="Rectangle 96"/>
          <p:cNvSpPr>
            <a:spLocks noChangeArrowheads="1"/>
          </p:cNvSpPr>
          <p:nvPr/>
        </p:nvSpPr>
        <p:spPr bwMode="auto">
          <a:xfrm>
            <a:off x="2771775" y="2492375"/>
            <a:ext cx="762000" cy="685800"/>
          </a:xfrm>
          <a:prstGeom prst="rect">
            <a:avLst/>
          </a:prstGeom>
          <a:noFill/>
          <a:ln w="9525">
            <a:noFill/>
            <a:miter lim="800000"/>
            <a:headEnd/>
            <a:tailEnd/>
          </a:ln>
          <a:effectLst/>
        </p:spPr>
        <p:txBody>
          <a:bodyPr wrap="none" anchor="ctr"/>
          <a:lstStyle/>
          <a:p>
            <a:pPr algn="ctr"/>
            <a:r>
              <a:rPr lang="en-US" sz="2800" b="1">
                <a:solidFill>
                  <a:schemeClr val="tx2"/>
                </a:solidFill>
                <a:latin typeface=".VnTimeH" pitchFamily="34" charset="0"/>
              </a:rPr>
              <a:t>i</a:t>
            </a:r>
          </a:p>
        </p:txBody>
      </p:sp>
      <p:sp>
        <p:nvSpPr>
          <p:cNvPr id="41057" name="Rectangle 97"/>
          <p:cNvSpPr>
            <a:spLocks noChangeArrowheads="1"/>
          </p:cNvSpPr>
          <p:nvPr/>
        </p:nvSpPr>
        <p:spPr bwMode="auto">
          <a:xfrm>
            <a:off x="3492500" y="3213100"/>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ó</a:t>
            </a:r>
          </a:p>
        </p:txBody>
      </p:sp>
      <p:sp>
        <p:nvSpPr>
          <p:cNvPr id="41058" name="Rectangle 98"/>
          <p:cNvSpPr>
            <a:spLocks noChangeArrowheads="1"/>
          </p:cNvSpPr>
          <p:nvPr/>
        </p:nvSpPr>
        <p:spPr bwMode="auto">
          <a:xfrm>
            <a:off x="3492500" y="24923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Ò</a:t>
            </a:r>
          </a:p>
        </p:txBody>
      </p:sp>
      <p:sp>
        <p:nvSpPr>
          <p:cNvPr id="41059" name="Rectangle 99"/>
          <p:cNvSpPr>
            <a:spLocks noChangeArrowheads="1"/>
          </p:cNvSpPr>
          <p:nvPr/>
        </p:nvSpPr>
        <p:spPr bwMode="auto">
          <a:xfrm>
            <a:off x="4284663" y="3213100"/>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c</a:t>
            </a:r>
          </a:p>
        </p:txBody>
      </p:sp>
      <p:sp>
        <p:nvSpPr>
          <p:cNvPr id="41060" name="Rectangle 100"/>
          <p:cNvSpPr>
            <a:spLocks noChangeArrowheads="1"/>
          </p:cNvSpPr>
          <p:nvPr/>
        </p:nvSpPr>
        <p:spPr bwMode="auto">
          <a:xfrm>
            <a:off x="1979613" y="3213100"/>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H" pitchFamily="34" charset="0"/>
              </a:rPr>
              <a:t>p</a:t>
            </a:r>
          </a:p>
        </p:txBody>
      </p:sp>
      <p:sp>
        <p:nvSpPr>
          <p:cNvPr id="41061" name="Rectangle 101"/>
          <p:cNvSpPr>
            <a:spLocks noChangeArrowheads="1"/>
          </p:cNvSpPr>
          <p:nvPr/>
        </p:nvSpPr>
        <p:spPr bwMode="auto">
          <a:xfrm>
            <a:off x="5795963" y="2492375"/>
            <a:ext cx="762000" cy="685800"/>
          </a:xfrm>
          <a:prstGeom prst="rect">
            <a:avLst/>
          </a:prstGeom>
          <a:noFill/>
          <a:ln w="9525">
            <a:noFill/>
            <a:miter lim="800000"/>
            <a:headEnd/>
            <a:tailEnd/>
          </a:ln>
          <a:effectLst/>
        </p:spPr>
        <p:txBody>
          <a:bodyPr wrap="none" anchor="ctr"/>
          <a:lstStyle/>
          <a:p>
            <a:pPr algn="ctr"/>
            <a:r>
              <a:rPr lang="en-US" sz="2800" b="1">
                <a:solidFill>
                  <a:schemeClr val="tx2"/>
                </a:solidFill>
                <a:latin typeface=".VnTimeH" pitchFamily="34" charset="0"/>
              </a:rPr>
              <a:t>Ë</a:t>
            </a:r>
          </a:p>
        </p:txBody>
      </p:sp>
      <p:sp>
        <p:nvSpPr>
          <p:cNvPr id="41062" name="Rectangle 102"/>
          <p:cNvSpPr>
            <a:spLocks noChangeArrowheads="1"/>
          </p:cNvSpPr>
          <p:nvPr/>
        </p:nvSpPr>
        <p:spPr bwMode="auto">
          <a:xfrm>
            <a:off x="6588125" y="24923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U</a:t>
            </a:r>
          </a:p>
        </p:txBody>
      </p:sp>
      <p:sp>
        <p:nvSpPr>
          <p:cNvPr id="41063" name="Rectangle 103"/>
          <p:cNvSpPr>
            <a:spLocks noChangeArrowheads="1"/>
          </p:cNvSpPr>
          <p:nvPr/>
        </p:nvSpPr>
        <p:spPr bwMode="auto">
          <a:xfrm>
            <a:off x="5795963" y="3213100"/>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ø</a:t>
            </a:r>
          </a:p>
        </p:txBody>
      </p:sp>
      <p:sp>
        <p:nvSpPr>
          <p:cNvPr id="41064" name="Rectangle 104"/>
          <p:cNvSpPr>
            <a:spLocks noChangeArrowheads="1"/>
          </p:cNvSpPr>
          <p:nvPr/>
        </p:nvSpPr>
        <p:spPr bwMode="auto">
          <a:xfrm>
            <a:off x="6588125" y="3213100"/>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H" pitchFamily="34" charset="0"/>
              </a:rPr>
              <a:t>c</a:t>
            </a:r>
          </a:p>
        </p:txBody>
      </p:sp>
      <p:sp>
        <p:nvSpPr>
          <p:cNvPr id="41065" name="Rectangle 105"/>
          <p:cNvSpPr>
            <a:spLocks noChangeArrowheads="1"/>
          </p:cNvSpPr>
          <p:nvPr/>
        </p:nvSpPr>
        <p:spPr bwMode="auto">
          <a:xfrm>
            <a:off x="7308850" y="18446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g</a:t>
            </a:r>
          </a:p>
        </p:txBody>
      </p:sp>
      <p:sp>
        <p:nvSpPr>
          <p:cNvPr id="41066" name="Rectangle 106"/>
          <p:cNvSpPr>
            <a:spLocks noChangeArrowheads="1"/>
          </p:cNvSpPr>
          <p:nvPr/>
        </p:nvSpPr>
        <p:spPr bwMode="auto">
          <a:xfrm>
            <a:off x="6588125" y="18446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n</a:t>
            </a:r>
          </a:p>
        </p:txBody>
      </p:sp>
      <p:sp>
        <p:nvSpPr>
          <p:cNvPr id="41067" name="Rectangle 107"/>
          <p:cNvSpPr>
            <a:spLocks noChangeArrowheads="1"/>
          </p:cNvSpPr>
          <p:nvPr/>
        </p:nvSpPr>
        <p:spPr bwMode="auto">
          <a:xfrm>
            <a:off x="1979613" y="1844675"/>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H" pitchFamily="34" charset="0"/>
              </a:rPr>
              <a:t>u</a:t>
            </a:r>
          </a:p>
        </p:txBody>
      </p:sp>
      <p:sp>
        <p:nvSpPr>
          <p:cNvPr id="41068" name="Rectangle 108"/>
          <p:cNvSpPr>
            <a:spLocks noChangeArrowheads="1"/>
          </p:cNvSpPr>
          <p:nvPr/>
        </p:nvSpPr>
        <p:spPr bwMode="auto">
          <a:xfrm>
            <a:off x="3492500" y="18446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g</a:t>
            </a:r>
          </a:p>
        </p:txBody>
      </p:sp>
      <p:sp>
        <p:nvSpPr>
          <p:cNvPr id="41069" name="Rectangle 109"/>
          <p:cNvSpPr>
            <a:spLocks noChangeArrowheads="1"/>
          </p:cNvSpPr>
          <p:nvPr/>
        </p:nvSpPr>
        <p:spPr bwMode="auto">
          <a:xfrm>
            <a:off x="5003800" y="18446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a:t>
            </a:r>
          </a:p>
        </p:txBody>
      </p:sp>
      <p:sp>
        <p:nvSpPr>
          <p:cNvPr id="41070" name="Rectangle 110"/>
          <p:cNvSpPr>
            <a:spLocks noChangeArrowheads="1"/>
          </p:cNvSpPr>
          <p:nvPr/>
        </p:nvSpPr>
        <p:spPr bwMode="auto">
          <a:xfrm>
            <a:off x="2771775" y="18446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n</a:t>
            </a:r>
          </a:p>
        </p:txBody>
      </p:sp>
      <p:sp>
        <p:nvSpPr>
          <p:cNvPr id="41071" name="Rectangle 111"/>
          <p:cNvSpPr>
            <a:spLocks noChangeArrowheads="1"/>
          </p:cNvSpPr>
          <p:nvPr/>
        </p:nvSpPr>
        <p:spPr bwMode="auto">
          <a:xfrm>
            <a:off x="6588125" y="1125538"/>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H" pitchFamily="34" charset="0"/>
              </a:rPr>
              <a:t>N</a:t>
            </a:r>
          </a:p>
        </p:txBody>
      </p:sp>
      <p:sp>
        <p:nvSpPr>
          <p:cNvPr id="41072" name="Rectangle 112"/>
          <p:cNvSpPr>
            <a:spLocks noChangeArrowheads="1"/>
          </p:cNvSpPr>
          <p:nvPr/>
        </p:nvSpPr>
        <p:spPr bwMode="auto">
          <a:xfrm>
            <a:off x="2771775" y="11588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M</a:t>
            </a:r>
          </a:p>
        </p:txBody>
      </p:sp>
      <p:sp>
        <p:nvSpPr>
          <p:cNvPr id="41073" name="Rectangle 113"/>
          <p:cNvSpPr>
            <a:spLocks noChangeArrowheads="1"/>
          </p:cNvSpPr>
          <p:nvPr/>
        </p:nvSpPr>
        <p:spPr bwMode="auto">
          <a:xfrm>
            <a:off x="3492500" y="1125538"/>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H" pitchFamily="34" charset="0"/>
              </a:rPr>
              <a:t>A</a:t>
            </a:r>
          </a:p>
        </p:txBody>
      </p:sp>
      <p:sp>
        <p:nvSpPr>
          <p:cNvPr id="41074" name="Rectangle 114"/>
          <p:cNvSpPr>
            <a:spLocks noChangeArrowheads="1"/>
          </p:cNvSpPr>
          <p:nvPr/>
        </p:nvSpPr>
        <p:spPr bwMode="auto">
          <a:xfrm>
            <a:off x="4284663" y="1125538"/>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Y</a:t>
            </a:r>
          </a:p>
        </p:txBody>
      </p:sp>
      <p:sp>
        <p:nvSpPr>
          <p:cNvPr id="41075" name="Rectangle 115"/>
          <p:cNvSpPr>
            <a:spLocks noChangeArrowheads="1"/>
          </p:cNvSpPr>
          <p:nvPr/>
        </p:nvSpPr>
        <p:spPr bwMode="auto">
          <a:xfrm>
            <a:off x="5003800" y="1125538"/>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M</a:t>
            </a:r>
          </a:p>
        </p:txBody>
      </p:sp>
      <p:sp>
        <p:nvSpPr>
          <p:cNvPr id="41076" name="Rectangle 116"/>
          <p:cNvSpPr>
            <a:spLocks noChangeArrowheads="1"/>
          </p:cNvSpPr>
          <p:nvPr/>
        </p:nvSpPr>
        <p:spPr bwMode="auto">
          <a:xfrm>
            <a:off x="5795963" y="1125538"/>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¾</a:t>
            </a:r>
          </a:p>
        </p:txBody>
      </p:sp>
      <p:sp>
        <p:nvSpPr>
          <p:cNvPr id="41077" name="Rectangle 117"/>
          <p:cNvSpPr>
            <a:spLocks noChangeArrowheads="1"/>
          </p:cNvSpPr>
          <p:nvPr/>
        </p:nvSpPr>
        <p:spPr bwMode="auto">
          <a:xfrm>
            <a:off x="4284663" y="18446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s</a:t>
            </a:r>
          </a:p>
        </p:txBody>
      </p:sp>
      <p:sp>
        <p:nvSpPr>
          <p:cNvPr id="41078" name="Rectangle 118"/>
          <p:cNvSpPr>
            <a:spLocks noChangeArrowheads="1"/>
          </p:cNvSpPr>
          <p:nvPr/>
        </p:nvSpPr>
        <p:spPr bwMode="auto">
          <a:xfrm>
            <a:off x="5795963" y="18446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í</a:t>
            </a:r>
          </a:p>
        </p:txBody>
      </p:sp>
      <p:sp>
        <p:nvSpPr>
          <p:cNvPr id="41079" name="Rectangle 119"/>
          <p:cNvSpPr>
            <a:spLocks noChangeArrowheads="1"/>
          </p:cNvSpPr>
          <p:nvPr/>
        </p:nvSpPr>
        <p:spPr bwMode="auto">
          <a:xfrm>
            <a:off x="1187450" y="1806575"/>
            <a:ext cx="762000" cy="685800"/>
          </a:xfrm>
          <a:prstGeom prst="rect">
            <a:avLst/>
          </a:prstGeom>
          <a:noFill/>
          <a:ln w="9525">
            <a:noFill/>
            <a:miter lim="800000"/>
            <a:headEnd/>
            <a:tailEnd/>
          </a:ln>
          <a:effectLst/>
        </p:spPr>
        <p:txBody>
          <a:bodyPr wrap="none" anchor="ctr"/>
          <a:lstStyle/>
          <a:p>
            <a:pPr algn="ctr"/>
            <a:r>
              <a:rPr lang="en-US" sz="2800" b="1">
                <a:latin typeface=".VnTimeH" pitchFamily="34" charset="0"/>
              </a:rPr>
              <a:t>S</a:t>
            </a:r>
          </a:p>
        </p:txBody>
      </p:sp>
      <p:sp>
        <p:nvSpPr>
          <p:cNvPr id="41080" name="AutoShape 120"/>
          <p:cNvSpPr>
            <a:spLocks noChangeArrowheads="1"/>
          </p:cNvSpPr>
          <p:nvPr/>
        </p:nvSpPr>
        <p:spPr bwMode="auto">
          <a:xfrm>
            <a:off x="0" y="3716338"/>
            <a:ext cx="990600" cy="838200"/>
          </a:xfrm>
          <a:prstGeom prst="star16">
            <a:avLst>
              <a:gd name="adj" fmla="val 37500"/>
            </a:avLst>
          </a:prstGeom>
          <a:solidFill>
            <a:srgbClr val="FFFF99"/>
          </a:solidFill>
          <a:ln w="9525">
            <a:solidFill>
              <a:schemeClr val="tx1"/>
            </a:solidFill>
            <a:miter lim="800000"/>
            <a:headEnd/>
            <a:tailEnd/>
          </a:ln>
          <a:effectLst/>
        </p:spPr>
        <p:txBody>
          <a:bodyPr wrap="none" anchor="ctr"/>
          <a:lstStyle/>
          <a:p>
            <a:pPr algn="ctr"/>
            <a:r>
              <a:rPr lang="en-US" sz="2000" b="1">
                <a:latin typeface=".VnTime" pitchFamily="34" charset="0"/>
              </a:rPr>
              <a:t>C©u 4</a:t>
            </a:r>
          </a:p>
        </p:txBody>
      </p:sp>
      <p:sp>
        <p:nvSpPr>
          <p:cNvPr id="41081" name="AutoShape 121"/>
          <p:cNvSpPr>
            <a:spLocks noChangeArrowheads="1"/>
          </p:cNvSpPr>
          <p:nvPr/>
        </p:nvSpPr>
        <p:spPr bwMode="auto">
          <a:xfrm>
            <a:off x="0" y="692150"/>
            <a:ext cx="990600" cy="838200"/>
          </a:xfrm>
          <a:prstGeom prst="star16">
            <a:avLst>
              <a:gd name="adj" fmla="val 37500"/>
            </a:avLst>
          </a:prstGeom>
          <a:solidFill>
            <a:srgbClr val="FFFF99"/>
          </a:solidFill>
          <a:ln w="9525">
            <a:solidFill>
              <a:schemeClr val="tx1"/>
            </a:solidFill>
            <a:miter lim="800000"/>
            <a:headEnd/>
            <a:tailEnd/>
          </a:ln>
          <a:effectLst/>
        </p:spPr>
        <p:txBody>
          <a:bodyPr wrap="none" anchor="ctr"/>
          <a:lstStyle/>
          <a:p>
            <a:pPr algn="ctr"/>
            <a:r>
              <a:rPr lang="en-US" sz="2000" b="1">
                <a:latin typeface=".VnTime" pitchFamily="34" charset="0"/>
              </a:rPr>
              <a:t>C©u 1</a:t>
            </a:r>
          </a:p>
        </p:txBody>
      </p:sp>
      <p:sp>
        <p:nvSpPr>
          <p:cNvPr id="41082" name="AutoShape 122"/>
          <p:cNvSpPr>
            <a:spLocks noChangeArrowheads="1"/>
          </p:cNvSpPr>
          <p:nvPr/>
        </p:nvSpPr>
        <p:spPr bwMode="auto">
          <a:xfrm>
            <a:off x="0" y="1628775"/>
            <a:ext cx="990600" cy="838200"/>
          </a:xfrm>
          <a:prstGeom prst="star16">
            <a:avLst>
              <a:gd name="adj" fmla="val 37500"/>
            </a:avLst>
          </a:prstGeom>
          <a:solidFill>
            <a:srgbClr val="FFFF99"/>
          </a:solidFill>
          <a:ln w="9525">
            <a:solidFill>
              <a:schemeClr val="tx1"/>
            </a:solidFill>
            <a:miter lim="800000"/>
            <a:headEnd/>
            <a:tailEnd/>
          </a:ln>
          <a:effectLst/>
        </p:spPr>
        <p:txBody>
          <a:bodyPr wrap="none" anchor="ctr"/>
          <a:lstStyle/>
          <a:p>
            <a:pPr algn="ctr"/>
            <a:r>
              <a:rPr lang="en-US" sz="2000" b="1">
                <a:latin typeface=".VnTime" pitchFamily="34" charset="0"/>
              </a:rPr>
              <a:t>C©u 2</a:t>
            </a:r>
          </a:p>
        </p:txBody>
      </p:sp>
      <p:sp>
        <p:nvSpPr>
          <p:cNvPr id="41083" name="AutoShape 123"/>
          <p:cNvSpPr>
            <a:spLocks noChangeArrowheads="1"/>
          </p:cNvSpPr>
          <p:nvPr/>
        </p:nvSpPr>
        <p:spPr bwMode="auto">
          <a:xfrm>
            <a:off x="0" y="2636838"/>
            <a:ext cx="990600" cy="838200"/>
          </a:xfrm>
          <a:prstGeom prst="star16">
            <a:avLst>
              <a:gd name="adj" fmla="val 37500"/>
            </a:avLst>
          </a:prstGeom>
          <a:solidFill>
            <a:srgbClr val="FFFF99"/>
          </a:solidFill>
          <a:ln w="9525">
            <a:solidFill>
              <a:schemeClr val="tx1"/>
            </a:solidFill>
            <a:miter lim="800000"/>
            <a:headEnd/>
            <a:tailEnd/>
          </a:ln>
          <a:effectLst/>
        </p:spPr>
        <p:txBody>
          <a:bodyPr wrap="none" anchor="ctr"/>
          <a:lstStyle/>
          <a:p>
            <a:pPr algn="ctr"/>
            <a:r>
              <a:rPr lang="en-US" sz="2000" b="1">
                <a:latin typeface=".VnTime" pitchFamily="34" charset="0"/>
              </a:rPr>
              <a:t>C©u 3</a:t>
            </a:r>
          </a:p>
        </p:txBody>
      </p:sp>
      <p:sp>
        <p:nvSpPr>
          <p:cNvPr id="41084" name="Text Box 124"/>
          <p:cNvSpPr txBox="1">
            <a:spLocks noChangeArrowheads="1"/>
          </p:cNvSpPr>
          <p:nvPr/>
        </p:nvSpPr>
        <p:spPr bwMode="auto">
          <a:xfrm>
            <a:off x="971550" y="5697538"/>
            <a:ext cx="7848600" cy="519112"/>
          </a:xfrm>
          <a:prstGeom prst="rect">
            <a:avLst/>
          </a:prstGeom>
          <a:noFill/>
          <a:ln w="9525">
            <a:noFill/>
            <a:miter lim="800000"/>
            <a:headEnd/>
            <a:tailEnd/>
          </a:ln>
          <a:effectLst/>
        </p:spPr>
        <p:txBody>
          <a:bodyPr>
            <a:spAutoFit/>
          </a:bodyPr>
          <a:lstStyle/>
          <a:p>
            <a:pPr>
              <a:spcBef>
                <a:spcPct val="50000"/>
              </a:spcBef>
            </a:pPr>
            <a:r>
              <a:rPr lang="en-US" sz="2800" b="1" i="1">
                <a:latin typeface=".VnTime" pitchFamily="34" charset="0"/>
              </a:rPr>
              <a:t>Tõ chØ</a:t>
            </a:r>
            <a:r>
              <a:rPr lang="en-US" sz="2800" b="1">
                <a:latin typeface=".VnTime" pitchFamily="34" charset="0"/>
              </a:rPr>
              <a:t> </a:t>
            </a:r>
            <a:r>
              <a:rPr lang="en-US" sz="2800">
                <a:solidFill>
                  <a:srgbClr val="0000FF"/>
                </a:solidFill>
                <a:latin typeface="Tahoma" pitchFamily="34" charset="0"/>
              </a:rPr>
              <a:t>Điều tình cờ tốt lành đưa đến đúng lúc?</a:t>
            </a:r>
            <a:endParaRPr lang="en-US" sz="2800">
              <a:solidFill>
                <a:srgbClr val="0000FF"/>
              </a:solidFill>
              <a:latin typeface=".VnTime" pitchFamily="34" charset="0"/>
            </a:endParaRPr>
          </a:p>
        </p:txBody>
      </p:sp>
      <p:sp>
        <p:nvSpPr>
          <p:cNvPr id="41085" name="Text Box 125"/>
          <p:cNvSpPr txBox="1">
            <a:spLocks noChangeArrowheads="1"/>
          </p:cNvSpPr>
          <p:nvPr/>
        </p:nvSpPr>
        <p:spPr bwMode="auto">
          <a:xfrm>
            <a:off x="900113" y="6021388"/>
            <a:ext cx="7239000" cy="519112"/>
          </a:xfrm>
          <a:prstGeom prst="rect">
            <a:avLst/>
          </a:prstGeom>
          <a:noFill/>
          <a:ln w="9525">
            <a:noFill/>
            <a:miter lim="800000"/>
            <a:headEnd/>
            <a:tailEnd/>
          </a:ln>
          <a:effectLst/>
        </p:spPr>
        <p:txBody>
          <a:bodyPr>
            <a:spAutoFit/>
          </a:bodyPr>
          <a:lstStyle/>
          <a:p>
            <a:pPr>
              <a:spcBef>
                <a:spcPct val="50000"/>
              </a:spcBef>
            </a:pPr>
            <a:r>
              <a:rPr lang="en-US" sz="2800" b="1" i="1">
                <a:latin typeface=".VnTime" pitchFamily="34" charset="0"/>
              </a:rPr>
              <a:t>Tõ chØ</a:t>
            </a:r>
            <a:r>
              <a:rPr lang="en-US" sz="2800" b="1">
                <a:latin typeface=".VnTime" pitchFamily="34" charset="0"/>
              </a:rPr>
              <a:t> </a:t>
            </a:r>
            <a:r>
              <a:rPr lang="en-US" sz="2800" b="1">
                <a:solidFill>
                  <a:srgbClr val="0000FF"/>
                </a:solidFill>
                <a:latin typeface=".VnTime" pitchFamily="34" charset="0"/>
              </a:rPr>
              <a:t>®iÒu tèt lµnh ®Ó l¹i cho con ch¸u?</a:t>
            </a:r>
          </a:p>
        </p:txBody>
      </p:sp>
      <p:sp>
        <p:nvSpPr>
          <p:cNvPr id="41086" name="Text Box 126"/>
          <p:cNvSpPr txBox="1">
            <a:spLocks noChangeArrowheads="1"/>
          </p:cNvSpPr>
          <p:nvPr/>
        </p:nvSpPr>
        <p:spPr bwMode="auto">
          <a:xfrm>
            <a:off x="539750" y="5911850"/>
            <a:ext cx="7848600" cy="519113"/>
          </a:xfrm>
          <a:prstGeom prst="rect">
            <a:avLst/>
          </a:prstGeom>
          <a:noFill/>
          <a:ln w="9525">
            <a:noFill/>
            <a:miter lim="800000"/>
            <a:headEnd/>
            <a:tailEnd/>
          </a:ln>
          <a:effectLst/>
        </p:spPr>
        <p:txBody>
          <a:bodyPr>
            <a:spAutoFit/>
          </a:bodyPr>
          <a:lstStyle/>
          <a:p>
            <a:pPr>
              <a:spcBef>
                <a:spcPct val="50000"/>
              </a:spcBef>
            </a:pPr>
            <a:r>
              <a:rPr lang="en-US" sz="2800" b="1" i="1">
                <a:latin typeface=".VnTime" pitchFamily="34" charset="0"/>
              </a:rPr>
              <a:t>Tõ chØ</a:t>
            </a:r>
            <a:r>
              <a:rPr lang="en-US" sz="2800" b="1">
                <a:latin typeface=".VnTime" pitchFamily="34" charset="0"/>
              </a:rPr>
              <a:t> </a:t>
            </a:r>
            <a:r>
              <a:rPr lang="en-US" sz="2800">
                <a:solidFill>
                  <a:srgbClr val="0000FF"/>
                </a:solidFill>
                <a:latin typeface="Tahoma" pitchFamily="34" charset="0"/>
              </a:rPr>
              <a:t>Đức tính quí báu của người con gái?</a:t>
            </a:r>
            <a:endParaRPr lang="en-US" sz="2800">
              <a:solidFill>
                <a:srgbClr val="0000FF"/>
              </a:solidFill>
              <a:latin typeface=".VnTime" pitchFamily="34" charset="0"/>
            </a:endParaRPr>
          </a:p>
        </p:txBody>
      </p:sp>
      <p:sp>
        <p:nvSpPr>
          <p:cNvPr id="41087" name="AutoShape 127"/>
          <p:cNvSpPr>
            <a:spLocks noChangeArrowheads="1"/>
          </p:cNvSpPr>
          <p:nvPr/>
        </p:nvSpPr>
        <p:spPr bwMode="auto">
          <a:xfrm>
            <a:off x="539750" y="5715000"/>
            <a:ext cx="7620000" cy="1143000"/>
          </a:xfrm>
          <a:prstGeom prst="wave">
            <a:avLst>
              <a:gd name="adj1" fmla="val 13005"/>
              <a:gd name="adj2" fmla="val 0"/>
            </a:avLst>
          </a:prstGeom>
          <a:noFill/>
          <a:ln w="9525">
            <a:noFill/>
            <a:round/>
            <a:headEnd/>
            <a:tailEnd/>
          </a:ln>
          <a:effectLst/>
        </p:spPr>
        <p:txBody>
          <a:bodyPr wrap="none" anchor="ctr"/>
          <a:lstStyle/>
          <a:p>
            <a:pPr algn="ctr"/>
            <a:r>
              <a:rPr lang="en-US" sz="2800" b="1" i="1">
                <a:latin typeface=".VnTime" pitchFamily="34" charset="0"/>
              </a:rPr>
              <a:t>Tõ chØ</a:t>
            </a:r>
            <a:r>
              <a:rPr lang="en-US" sz="2800" b="1">
                <a:latin typeface=".VnTime" pitchFamily="34" charset="0"/>
              </a:rPr>
              <a:t> </a:t>
            </a:r>
            <a:r>
              <a:rPr lang="en-US" sz="2800" b="1">
                <a:solidFill>
                  <a:srgbClr val="0000FF"/>
                </a:solidFill>
                <a:latin typeface=".VnTime" pitchFamily="34" charset="0"/>
              </a:rPr>
              <a:t>tr¹ng th¸i vui vÎ, thÝch thó, c¶m thÊy</a:t>
            </a:r>
          </a:p>
          <a:p>
            <a:pPr algn="ctr"/>
            <a:r>
              <a:rPr lang="en-US" sz="2800" b="1">
                <a:solidFill>
                  <a:srgbClr val="0000FF"/>
                </a:solidFill>
                <a:latin typeface=".VnTime" pitchFamily="34" charset="0"/>
              </a:rPr>
              <a:t> ®­îc tho¶ m·n vÒ vËt chÊt hoÆc</a:t>
            </a:r>
            <a:r>
              <a:rPr lang="en-US" sz="2800" b="1">
                <a:solidFill>
                  <a:srgbClr val="0000FF"/>
                </a:solidFill>
              </a:rPr>
              <a:t> </a:t>
            </a:r>
            <a:r>
              <a:rPr lang="en-US" sz="2800" b="1">
                <a:solidFill>
                  <a:srgbClr val="0000FF"/>
                </a:solidFill>
                <a:latin typeface=".VnTime" pitchFamily="34" charset="0"/>
              </a:rPr>
              <a:t>tinh thÇn?</a:t>
            </a:r>
          </a:p>
        </p:txBody>
      </p:sp>
      <p:sp>
        <p:nvSpPr>
          <p:cNvPr id="41088" name="Text Box 128"/>
          <p:cNvSpPr txBox="1">
            <a:spLocks noChangeArrowheads="1"/>
          </p:cNvSpPr>
          <p:nvPr/>
        </p:nvSpPr>
        <p:spPr bwMode="auto">
          <a:xfrm>
            <a:off x="1258888" y="4437063"/>
            <a:ext cx="7200900" cy="366712"/>
          </a:xfrm>
          <a:prstGeom prst="rect">
            <a:avLst/>
          </a:prstGeom>
          <a:noFill/>
          <a:ln w="9525">
            <a:noFill/>
            <a:miter lim="800000"/>
            <a:headEnd/>
            <a:tailEnd/>
          </a:ln>
          <a:effectLst/>
        </p:spPr>
        <p:txBody>
          <a:bodyPr>
            <a:spAutoFit/>
          </a:bodyPr>
          <a:lstStyle/>
          <a:p>
            <a:pPr>
              <a:spcBef>
                <a:spcPct val="50000"/>
              </a:spcBef>
            </a:pPr>
            <a:endParaRPr lang="en-US"/>
          </a:p>
        </p:txBody>
      </p:sp>
      <p:sp>
        <p:nvSpPr>
          <p:cNvPr id="41089" name="Text Box 129"/>
          <p:cNvSpPr txBox="1">
            <a:spLocks noChangeArrowheads="1"/>
          </p:cNvSpPr>
          <p:nvPr/>
        </p:nvSpPr>
        <p:spPr bwMode="auto">
          <a:xfrm>
            <a:off x="1476375" y="4005263"/>
            <a:ext cx="6191250" cy="595312"/>
          </a:xfrm>
          <a:prstGeom prst="rect">
            <a:avLst/>
          </a:prstGeom>
          <a:noFill/>
          <a:ln w="9525">
            <a:noFill/>
            <a:miter lim="800000"/>
            <a:headEnd/>
            <a:tailEnd/>
          </a:ln>
          <a:effectLst/>
        </p:spPr>
        <p:txBody>
          <a:bodyPr>
            <a:spAutoFit/>
          </a:bodyPr>
          <a:lstStyle/>
          <a:p>
            <a:pPr algn="ctr">
              <a:spcBef>
                <a:spcPct val="50000"/>
              </a:spcBef>
            </a:pPr>
            <a:r>
              <a:rPr lang="en-US" sz="3300">
                <a:solidFill>
                  <a:srgbClr val="CC0099"/>
                </a:solidFill>
                <a:latin typeface="Tahoma" pitchFamily="34" charset="0"/>
              </a:rPr>
              <a:t>Từ khoá của trò chơi này là: </a:t>
            </a:r>
            <a:endParaRPr lang="vi-VN" sz="3300">
              <a:solidFill>
                <a:srgbClr val="CC0099"/>
              </a:solidFill>
              <a:latin typeface="Tahoma" pitchFamily="34" charset="0"/>
            </a:endParaRPr>
          </a:p>
        </p:txBody>
      </p:sp>
      <p:sp>
        <p:nvSpPr>
          <p:cNvPr id="41090" name="Rectangle 130"/>
          <p:cNvSpPr>
            <a:spLocks noChangeArrowheads="1"/>
          </p:cNvSpPr>
          <p:nvPr/>
        </p:nvSpPr>
        <p:spPr bwMode="auto">
          <a:xfrm>
            <a:off x="2195513" y="4797425"/>
            <a:ext cx="762000" cy="685800"/>
          </a:xfrm>
          <a:prstGeom prst="rect">
            <a:avLst/>
          </a:prstGeom>
          <a:solidFill>
            <a:schemeClr val="accent1"/>
          </a:solidFill>
          <a:ln w="9525">
            <a:solidFill>
              <a:schemeClr val="tx1"/>
            </a:solidFill>
            <a:miter lim="800000"/>
            <a:headEnd/>
            <a:tailEnd/>
          </a:ln>
          <a:effectLst/>
        </p:spPr>
        <p:txBody>
          <a:bodyPr wrap="none" anchor="ctr"/>
          <a:lstStyle/>
          <a:p>
            <a:pPr algn="ctr"/>
            <a:r>
              <a:rPr lang="en-US" sz="2800" b="1">
                <a:solidFill>
                  <a:srgbClr val="FF3300"/>
                </a:solidFill>
                <a:latin typeface=".VnTimeH" pitchFamily="34" charset="0"/>
              </a:rPr>
              <a:t>¹</a:t>
            </a:r>
          </a:p>
        </p:txBody>
      </p:sp>
      <p:sp>
        <p:nvSpPr>
          <p:cNvPr id="41091" name="Rectangle 131"/>
          <p:cNvSpPr>
            <a:spLocks noChangeArrowheads="1"/>
          </p:cNvSpPr>
          <p:nvPr/>
        </p:nvSpPr>
        <p:spPr bwMode="auto">
          <a:xfrm>
            <a:off x="6011863" y="4797425"/>
            <a:ext cx="762000" cy="685800"/>
          </a:xfrm>
          <a:prstGeom prst="rect">
            <a:avLst/>
          </a:prstGeom>
          <a:noFill/>
          <a:ln w="9525">
            <a:noFill/>
            <a:miter lim="800000"/>
            <a:headEnd/>
            <a:tailEnd/>
          </a:ln>
          <a:effectLst/>
        </p:spPr>
        <p:txBody>
          <a:bodyPr wrap="none" anchor="ctr"/>
          <a:lstStyle/>
          <a:p>
            <a:pPr algn="ctr"/>
            <a:r>
              <a:rPr lang="en-US" sz="2800" b="1">
                <a:solidFill>
                  <a:srgbClr val="FF3300"/>
                </a:solidFill>
                <a:latin typeface=".VnTimeH" pitchFamily="34" charset="0"/>
              </a:rPr>
              <a:t>ó</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081"/>
                                        </p:tgtEl>
                                        <p:attrNameLst>
                                          <p:attrName>style.visibility</p:attrName>
                                        </p:attrNameLst>
                                      </p:cBhvr>
                                      <p:to>
                                        <p:strVal val="visible"/>
                                      </p:to>
                                    </p:set>
                                    <p:anim calcmode="lin" valueType="num">
                                      <p:cBhvr additive="base">
                                        <p:cTn id="7" dur="500" fill="hold"/>
                                        <p:tgtEl>
                                          <p:spTgt spid="41081"/>
                                        </p:tgtEl>
                                        <p:attrNameLst>
                                          <p:attrName>ppt_x</p:attrName>
                                        </p:attrNameLst>
                                      </p:cBhvr>
                                      <p:tavLst>
                                        <p:tav tm="0">
                                          <p:val>
                                            <p:strVal val="#ppt_x"/>
                                          </p:val>
                                        </p:tav>
                                        <p:tav tm="100000">
                                          <p:val>
                                            <p:strVal val="#ppt_x"/>
                                          </p:val>
                                        </p:tav>
                                      </p:tavLst>
                                    </p:anim>
                                    <p:anim calcmode="lin" valueType="num">
                                      <p:cBhvr additive="base">
                                        <p:cTn id="8" dur="500" fill="hold"/>
                                        <p:tgtEl>
                                          <p:spTgt spid="4108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41084"/>
                                        </p:tgtEl>
                                        <p:attrNameLst>
                                          <p:attrName>style.visibility</p:attrName>
                                        </p:attrNameLst>
                                      </p:cBhvr>
                                      <p:to>
                                        <p:strVal val="visible"/>
                                      </p:to>
                                    </p:set>
                                    <p:animEffect transition="in" filter="diamond(in)">
                                      <p:cBhvr>
                                        <p:cTn id="13" dur="2000"/>
                                        <p:tgtEl>
                                          <p:spTgt spid="41084"/>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1" nodeType="clickEffect">
                                  <p:stCondLst>
                                    <p:cond delay="0"/>
                                  </p:stCondLst>
                                  <p:childTnLst>
                                    <p:set>
                                      <p:cBhvr>
                                        <p:cTn id="17" dur="1" fill="hold">
                                          <p:stCondLst>
                                            <p:cond delay="0"/>
                                          </p:stCondLst>
                                        </p:cTn>
                                        <p:tgtEl>
                                          <p:spTgt spid="41081"/>
                                        </p:tgtEl>
                                        <p:attrNameLst>
                                          <p:attrName>style.visibility</p:attrName>
                                        </p:attrNameLst>
                                      </p:cBhvr>
                                      <p:to>
                                        <p:strVal val="visible"/>
                                      </p:to>
                                    </p:set>
                                    <p:animEffect transition="in" filter="box(in)">
                                      <p:cBhvr>
                                        <p:cTn id="18" dur="500"/>
                                        <p:tgtEl>
                                          <p:spTgt spid="41081"/>
                                        </p:tgtEl>
                                      </p:cBhvr>
                                    </p:animEffect>
                                  </p:childTnLst>
                                </p:cTn>
                              </p:par>
                            </p:childTnLst>
                          </p:cTn>
                        </p:par>
                        <p:par>
                          <p:cTn id="19" fill="hold">
                            <p:stCondLst>
                              <p:cond delay="500"/>
                            </p:stCondLst>
                            <p:childTnLst>
                              <p:par>
                                <p:cTn id="20" presetID="4" presetClass="entr" presetSubtype="16" fill="hold" grpId="0" nodeType="afterEffect">
                                  <p:stCondLst>
                                    <p:cond delay="0"/>
                                  </p:stCondLst>
                                  <p:childTnLst>
                                    <p:set>
                                      <p:cBhvr>
                                        <p:cTn id="21" dur="1" fill="hold">
                                          <p:stCondLst>
                                            <p:cond delay="0"/>
                                          </p:stCondLst>
                                        </p:cTn>
                                        <p:tgtEl>
                                          <p:spTgt spid="41072"/>
                                        </p:tgtEl>
                                        <p:attrNameLst>
                                          <p:attrName>style.visibility</p:attrName>
                                        </p:attrNameLst>
                                      </p:cBhvr>
                                      <p:to>
                                        <p:strVal val="visible"/>
                                      </p:to>
                                    </p:set>
                                    <p:animEffect transition="in" filter="box(in)">
                                      <p:cBhvr>
                                        <p:cTn id="22" dur="500"/>
                                        <p:tgtEl>
                                          <p:spTgt spid="41072"/>
                                        </p:tgtEl>
                                      </p:cBhvr>
                                    </p:animEffect>
                                  </p:childTnLst>
                                </p:cTn>
                              </p:par>
                            </p:childTnLst>
                          </p:cTn>
                        </p:par>
                        <p:par>
                          <p:cTn id="23" fill="hold">
                            <p:stCondLst>
                              <p:cond delay="1000"/>
                            </p:stCondLst>
                            <p:childTnLst>
                              <p:par>
                                <p:cTn id="24" presetID="4" presetClass="entr" presetSubtype="16" fill="hold" grpId="0" nodeType="afterEffect">
                                  <p:stCondLst>
                                    <p:cond delay="0"/>
                                  </p:stCondLst>
                                  <p:childTnLst>
                                    <p:set>
                                      <p:cBhvr>
                                        <p:cTn id="25" dur="1" fill="hold">
                                          <p:stCondLst>
                                            <p:cond delay="0"/>
                                          </p:stCondLst>
                                        </p:cTn>
                                        <p:tgtEl>
                                          <p:spTgt spid="41073"/>
                                        </p:tgtEl>
                                        <p:attrNameLst>
                                          <p:attrName>style.visibility</p:attrName>
                                        </p:attrNameLst>
                                      </p:cBhvr>
                                      <p:to>
                                        <p:strVal val="visible"/>
                                      </p:to>
                                    </p:set>
                                    <p:animEffect transition="in" filter="box(in)">
                                      <p:cBhvr>
                                        <p:cTn id="26" dur="500"/>
                                        <p:tgtEl>
                                          <p:spTgt spid="41073"/>
                                        </p:tgtEl>
                                      </p:cBhvr>
                                    </p:animEffect>
                                  </p:childTnLst>
                                </p:cTn>
                              </p:par>
                            </p:childTnLst>
                          </p:cTn>
                        </p:par>
                        <p:par>
                          <p:cTn id="27" fill="hold">
                            <p:stCondLst>
                              <p:cond delay="1500"/>
                            </p:stCondLst>
                            <p:childTnLst>
                              <p:par>
                                <p:cTn id="28" presetID="4" presetClass="entr" presetSubtype="16" fill="hold" grpId="0" nodeType="afterEffect">
                                  <p:stCondLst>
                                    <p:cond delay="0"/>
                                  </p:stCondLst>
                                  <p:childTnLst>
                                    <p:set>
                                      <p:cBhvr>
                                        <p:cTn id="29" dur="1" fill="hold">
                                          <p:stCondLst>
                                            <p:cond delay="0"/>
                                          </p:stCondLst>
                                        </p:cTn>
                                        <p:tgtEl>
                                          <p:spTgt spid="41074"/>
                                        </p:tgtEl>
                                        <p:attrNameLst>
                                          <p:attrName>style.visibility</p:attrName>
                                        </p:attrNameLst>
                                      </p:cBhvr>
                                      <p:to>
                                        <p:strVal val="visible"/>
                                      </p:to>
                                    </p:set>
                                    <p:animEffect transition="in" filter="box(in)">
                                      <p:cBhvr>
                                        <p:cTn id="30" dur="500"/>
                                        <p:tgtEl>
                                          <p:spTgt spid="41074"/>
                                        </p:tgtEl>
                                      </p:cBhvr>
                                    </p:animEffect>
                                  </p:childTnLst>
                                </p:cTn>
                              </p:par>
                            </p:childTnLst>
                          </p:cTn>
                        </p:par>
                        <p:par>
                          <p:cTn id="31" fill="hold">
                            <p:stCondLst>
                              <p:cond delay="2000"/>
                            </p:stCondLst>
                            <p:childTnLst>
                              <p:par>
                                <p:cTn id="32" presetID="4" presetClass="entr" presetSubtype="16" fill="hold" grpId="0" nodeType="afterEffect">
                                  <p:stCondLst>
                                    <p:cond delay="0"/>
                                  </p:stCondLst>
                                  <p:childTnLst>
                                    <p:set>
                                      <p:cBhvr>
                                        <p:cTn id="33" dur="1" fill="hold">
                                          <p:stCondLst>
                                            <p:cond delay="0"/>
                                          </p:stCondLst>
                                        </p:cTn>
                                        <p:tgtEl>
                                          <p:spTgt spid="41075"/>
                                        </p:tgtEl>
                                        <p:attrNameLst>
                                          <p:attrName>style.visibility</p:attrName>
                                        </p:attrNameLst>
                                      </p:cBhvr>
                                      <p:to>
                                        <p:strVal val="visible"/>
                                      </p:to>
                                    </p:set>
                                    <p:animEffect transition="in" filter="box(in)">
                                      <p:cBhvr>
                                        <p:cTn id="34" dur="500"/>
                                        <p:tgtEl>
                                          <p:spTgt spid="41075"/>
                                        </p:tgtEl>
                                      </p:cBhvr>
                                    </p:animEffect>
                                  </p:childTnLst>
                                </p:cTn>
                              </p:par>
                            </p:childTnLst>
                          </p:cTn>
                        </p:par>
                        <p:par>
                          <p:cTn id="35" fill="hold">
                            <p:stCondLst>
                              <p:cond delay="2500"/>
                            </p:stCondLst>
                            <p:childTnLst>
                              <p:par>
                                <p:cTn id="36" presetID="4" presetClass="entr" presetSubtype="16" fill="hold" grpId="0" nodeType="afterEffect">
                                  <p:stCondLst>
                                    <p:cond delay="0"/>
                                  </p:stCondLst>
                                  <p:childTnLst>
                                    <p:set>
                                      <p:cBhvr>
                                        <p:cTn id="37" dur="1" fill="hold">
                                          <p:stCondLst>
                                            <p:cond delay="0"/>
                                          </p:stCondLst>
                                        </p:cTn>
                                        <p:tgtEl>
                                          <p:spTgt spid="41076"/>
                                        </p:tgtEl>
                                        <p:attrNameLst>
                                          <p:attrName>style.visibility</p:attrName>
                                        </p:attrNameLst>
                                      </p:cBhvr>
                                      <p:to>
                                        <p:strVal val="visible"/>
                                      </p:to>
                                    </p:set>
                                    <p:animEffect transition="in" filter="box(in)">
                                      <p:cBhvr>
                                        <p:cTn id="38" dur="500"/>
                                        <p:tgtEl>
                                          <p:spTgt spid="41076"/>
                                        </p:tgtEl>
                                      </p:cBhvr>
                                    </p:animEffect>
                                  </p:childTnLst>
                                </p:cTn>
                              </p:par>
                            </p:childTnLst>
                          </p:cTn>
                        </p:par>
                        <p:par>
                          <p:cTn id="39" fill="hold">
                            <p:stCondLst>
                              <p:cond delay="3000"/>
                            </p:stCondLst>
                            <p:childTnLst>
                              <p:par>
                                <p:cTn id="40" presetID="4" presetClass="entr" presetSubtype="16" fill="hold" grpId="0" nodeType="afterEffect">
                                  <p:stCondLst>
                                    <p:cond delay="0"/>
                                  </p:stCondLst>
                                  <p:childTnLst>
                                    <p:set>
                                      <p:cBhvr>
                                        <p:cTn id="41" dur="1" fill="hold">
                                          <p:stCondLst>
                                            <p:cond delay="0"/>
                                          </p:stCondLst>
                                        </p:cTn>
                                        <p:tgtEl>
                                          <p:spTgt spid="41071"/>
                                        </p:tgtEl>
                                        <p:attrNameLst>
                                          <p:attrName>style.visibility</p:attrName>
                                        </p:attrNameLst>
                                      </p:cBhvr>
                                      <p:to>
                                        <p:strVal val="visible"/>
                                      </p:to>
                                    </p:set>
                                    <p:animEffect transition="in" filter="box(in)">
                                      <p:cBhvr>
                                        <p:cTn id="42" dur="500"/>
                                        <p:tgtEl>
                                          <p:spTgt spid="41071"/>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41048"/>
                                        </p:tgtEl>
                                        <p:attrNameLst>
                                          <p:attrName>style.visibility</p:attrName>
                                        </p:attrNameLst>
                                      </p:cBhvr>
                                      <p:to>
                                        <p:strVal val="visible"/>
                                      </p:to>
                                    </p:set>
                                    <p:animEffect transition="in" filter="diamond(in)">
                                      <p:cBhvr>
                                        <p:cTn id="47" dur="500"/>
                                        <p:tgtEl>
                                          <p:spTgt spid="41048"/>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41049"/>
                                        </p:tgtEl>
                                        <p:attrNameLst>
                                          <p:attrName>style.visibility</p:attrName>
                                        </p:attrNameLst>
                                      </p:cBhvr>
                                      <p:to>
                                        <p:strVal val="visible"/>
                                      </p:to>
                                    </p:set>
                                    <p:animEffect transition="in" filter="diamond(in)">
                                      <p:cBhvr>
                                        <p:cTn id="52" dur="500"/>
                                        <p:tgtEl>
                                          <p:spTgt spid="41049"/>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xit" presetSubtype="16" fill="hold" grpId="1" nodeType="clickEffect">
                                  <p:stCondLst>
                                    <p:cond delay="0"/>
                                  </p:stCondLst>
                                  <p:childTnLst>
                                    <p:animEffect transition="out" filter="diamond(in)">
                                      <p:cBhvr>
                                        <p:cTn id="56" dur="500"/>
                                        <p:tgtEl>
                                          <p:spTgt spid="41084"/>
                                        </p:tgtEl>
                                      </p:cBhvr>
                                    </p:animEffect>
                                    <p:set>
                                      <p:cBhvr>
                                        <p:cTn id="57" dur="1" fill="hold">
                                          <p:stCondLst>
                                            <p:cond delay="499"/>
                                          </p:stCondLst>
                                        </p:cTn>
                                        <p:tgtEl>
                                          <p:spTgt spid="41084"/>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41082"/>
                                        </p:tgtEl>
                                        <p:attrNameLst>
                                          <p:attrName>style.visibility</p:attrName>
                                        </p:attrNameLst>
                                      </p:cBhvr>
                                      <p:to>
                                        <p:strVal val="visible"/>
                                      </p:to>
                                    </p:set>
                                    <p:anim calcmode="lin" valueType="num">
                                      <p:cBhvr additive="base">
                                        <p:cTn id="62" dur="500" fill="hold"/>
                                        <p:tgtEl>
                                          <p:spTgt spid="41082"/>
                                        </p:tgtEl>
                                        <p:attrNameLst>
                                          <p:attrName>ppt_x</p:attrName>
                                        </p:attrNameLst>
                                      </p:cBhvr>
                                      <p:tavLst>
                                        <p:tav tm="0">
                                          <p:val>
                                            <p:strVal val="#ppt_x"/>
                                          </p:val>
                                        </p:tav>
                                        <p:tav tm="100000">
                                          <p:val>
                                            <p:strVal val="#ppt_x"/>
                                          </p:val>
                                        </p:tav>
                                      </p:tavLst>
                                    </p:anim>
                                    <p:anim calcmode="lin" valueType="num">
                                      <p:cBhvr additive="base">
                                        <p:cTn id="63" dur="500" fill="hold"/>
                                        <p:tgtEl>
                                          <p:spTgt spid="41082"/>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8" presetClass="entr" presetSubtype="16" fill="hold" grpId="0" nodeType="clickEffect">
                                  <p:stCondLst>
                                    <p:cond delay="0"/>
                                  </p:stCondLst>
                                  <p:childTnLst>
                                    <p:set>
                                      <p:cBhvr>
                                        <p:cTn id="67" dur="1" fill="hold">
                                          <p:stCondLst>
                                            <p:cond delay="0"/>
                                          </p:stCondLst>
                                        </p:cTn>
                                        <p:tgtEl>
                                          <p:spTgt spid="41087"/>
                                        </p:tgtEl>
                                        <p:attrNameLst>
                                          <p:attrName>style.visibility</p:attrName>
                                        </p:attrNameLst>
                                      </p:cBhvr>
                                      <p:to>
                                        <p:strVal val="visible"/>
                                      </p:to>
                                    </p:set>
                                    <p:animEffect transition="in" filter="diamond(in)">
                                      <p:cBhvr>
                                        <p:cTn id="68" dur="500"/>
                                        <p:tgtEl>
                                          <p:spTgt spid="41087"/>
                                        </p:tgtEl>
                                      </p:cBhvr>
                                    </p:animEffect>
                                  </p:childTnLst>
                                </p:cTn>
                              </p:par>
                            </p:childTnLst>
                          </p:cTn>
                        </p:par>
                      </p:childTnLst>
                    </p:cTn>
                  </p:par>
                  <p:par>
                    <p:cTn id="69" fill="hold">
                      <p:stCondLst>
                        <p:cond delay="indefinite"/>
                      </p:stCondLst>
                      <p:childTnLst>
                        <p:par>
                          <p:cTn id="70" fill="hold">
                            <p:stCondLst>
                              <p:cond delay="0"/>
                            </p:stCondLst>
                            <p:childTnLst>
                              <p:par>
                                <p:cTn id="71" presetID="4" presetClass="entr" presetSubtype="16" fill="hold" grpId="1" nodeType="clickEffect">
                                  <p:stCondLst>
                                    <p:cond delay="0"/>
                                  </p:stCondLst>
                                  <p:childTnLst>
                                    <p:set>
                                      <p:cBhvr>
                                        <p:cTn id="72" dur="1" fill="hold">
                                          <p:stCondLst>
                                            <p:cond delay="0"/>
                                          </p:stCondLst>
                                        </p:cTn>
                                        <p:tgtEl>
                                          <p:spTgt spid="41082"/>
                                        </p:tgtEl>
                                        <p:attrNameLst>
                                          <p:attrName>style.visibility</p:attrName>
                                        </p:attrNameLst>
                                      </p:cBhvr>
                                      <p:to>
                                        <p:strVal val="visible"/>
                                      </p:to>
                                    </p:set>
                                    <p:animEffect transition="in" filter="box(in)">
                                      <p:cBhvr>
                                        <p:cTn id="73" dur="500"/>
                                        <p:tgtEl>
                                          <p:spTgt spid="41082"/>
                                        </p:tgtEl>
                                      </p:cBhvr>
                                    </p:animEffect>
                                  </p:childTnLst>
                                </p:cTn>
                              </p:par>
                            </p:childTnLst>
                          </p:cTn>
                        </p:par>
                        <p:par>
                          <p:cTn id="74" fill="hold">
                            <p:stCondLst>
                              <p:cond delay="500"/>
                            </p:stCondLst>
                            <p:childTnLst>
                              <p:par>
                                <p:cTn id="75" presetID="4" presetClass="entr" presetSubtype="16" fill="hold" grpId="0" nodeType="afterEffect">
                                  <p:stCondLst>
                                    <p:cond delay="0"/>
                                  </p:stCondLst>
                                  <p:childTnLst>
                                    <p:set>
                                      <p:cBhvr>
                                        <p:cTn id="76" dur="1" fill="hold">
                                          <p:stCondLst>
                                            <p:cond delay="0"/>
                                          </p:stCondLst>
                                        </p:cTn>
                                        <p:tgtEl>
                                          <p:spTgt spid="41079"/>
                                        </p:tgtEl>
                                        <p:attrNameLst>
                                          <p:attrName>style.visibility</p:attrName>
                                        </p:attrNameLst>
                                      </p:cBhvr>
                                      <p:to>
                                        <p:strVal val="visible"/>
                                      </p:to>
                                    </p:set>
                                    <p:animEffect transition="in" filter="box(in)">
                                      <p:cBhvr>
                                        <p:cTn id="77" dur="500"/>
                                        <p:tgtEl>
                                          <p:spTgt spid="41079"/>
                                        </p:tgtEl>
                                      </p:cBhvr>
                                    </p:animEffect>
                                  </p:childTnLst>
                                </p:cTn>
                              </p:par>
                            </p:childTnLst>
                          </p:cTn>
                        </p:par>
                        <p:par>
                          <p:cTn id="78" fill="hold">
                            <p:stCondLst>
                              <p:cond delay="1000"/>
                            </p:stCondLst>
                            <p:childTnLst>
                              <p:par>
                                <p:cTn id="79" presetID="4" presetClass="entr" presetSubtype="16" fill="hold" grpId="0" nodeType="afterEffect">
                                  <p:stCondLst>
                                    <p:cond delay="0"/>
                                  </p:stCondLst>
                                  <p:childTnLst>
                                    <p:set>
                                      <p:cBhvr>
                                        <p:cTn id="80" dur="1" fill="hold">
                                          <p:stCondLst>
                                            <p:cond delay="0"/>
                                          </p:stCondLst>
                                        </p:cTn>
                                        <p:tgtEl>
                                          <p:spTgt spid="41067"/>
                                        </p:tgtEl>
                                        <p:attrNameLst>
                                          <p:attrName>style.visibility</p:attrName>
                                        </p:attrNameLst>
                                      </p:cBhvr>
                                      <p:to>
                                        <p:strVal val="visible"/>
                                      </p:to>
                                    </p:set>
                                    <p:animEffect transition="in" filter="box(in)">
                                      <p:cBhvr>
                                        <p:cTn id="81" dur="500"/>
                                        <p:tgtEl>
                                          <p:spTgt spid="41067"/>
                                        </p:tgtEl>
                                      </p:cBhvr>
                                    </p:animEffect>
                                  </p:childTnLst>
                                </p:cTn>
                              </p:par>
                            </p:childTnLst>
                          </p:cTn>
                        </p:par>
                        <p:par>
                          <p:cTn id="82" fill="hold">
                            <p:stCondLst>
                              <p:cond delay="1500"/>
                            </p:stCondLst>
                            <p:childTnLst>
                              <p:par>
                                <p:cTn id="83" presetID="4" presetClass="entr" presetSubtype="16" fill="hold" grpId="0" nodeType="afterEffect">
                                  <p:stCondLst>
                                    <p:cond delay="0"/>
                                  </p:stCondLst>
                                  <p:childTnLst>
                                    <p:set>
                                      <p:cBhvr>
                                        <p:cTn id="84" dur="1" fill="hold">
                                          <p:stCondLst>
                                            <p:cond delay="0"/>
                                          </p:stCondLst>
                                        </p:cTn>
                                        <p:tgtEl>
                                          <p:spTgt spid="41070"/>
                                        </p:tgtEl>
                                        <p:attrNameLst>
                                          <p:attrName>style.visibility</p:attrName>
                                        </p:attrNameLst>
                                      </p:cBhvr>
                                      <p:to>
                                        <p:strVal val="visible"/>
                                      </p:to>
                                    </p:set>
                                    <p:animEffect transition="in" filter="box(in)">
                                      <p:cBhvr>
                                        <p:cTn id="85" dur="500"/>
                                        <p:tgtEl>
                                          <p:spTgt spid="41070"/>
                                        </p:tgtEl>
                                      </p:cBhvr>
                                    </p:animEffect>
                                  </p:childTnLst>
                                </p:cTn>
                              </p:par>
                            </p:childTnLst>
                          </p:cTn>
                        </p:par>
                        <p:par>
                          <p:cTn id="86" fill="hold">
                            <p:stCondLst>
                              <p:cond delay="2000"/>
                            </p:stCondLst>
                            <p:childTnLst>
                              <p:par>
                                <p:cTn id="87" presetID="4" presetClass="entr" presetSubtype="16" fill="hold" grpId="0" nodeType="afterEffect">
                                  <p:stCondLst>
                                    <p:cond delay="0"/>
                                  </p:stCondLst>
                                  <p:childTnLst>
                                    <p:set>
                                      <p:cBhvr>
                                        <p:cTn id="88" dur="1" fill="hold">
                                          <p:stCondLst>
                                            <p:cond delay="0"/>
                                          </p:stCondLst>
                                        </p:cTn>
                                        <p:tgtEl>
                                          <p:spTgt spid="41068"/>
                                        </p:tgtEl>
                                        <p:attrNameLst>
                                          <p:attrName>style.visibility</p:attrName>
                                        </p:attrNameLst>
                                      </p:cBhvr>
                                      <p:to>
                                        <p:strVal val="visible"/>
                                      </p:to>
                                    </p:set>
                                    <p:animEffect transition="in" filter="box(in)">
                                      <p:cBhvr>
                                        <p:cTn id="89" dur="500"/>
                                        <p:tgtEl>
                                          <p:spTgt spid="41068"/>
                                        </p:tgtEl>
                                      </p:cBhvr>
                                    </p:animEffect>
                                  </p:childTnLst>
                                </p:cTn>
                              </p:par>
                            </p:childTnLst>
                          </p:cTn>
                        </p:par>
                        <p:par>
                          <p:cTn id="90" fill="hold">
                            <p:stCondLst>
                              <p:cond delay="2500"/>
                            </p:stCondLst>
                            <p:childTnLst>
                              <p:par>
                                <p:cTn id="91" presetID="4" presetClass="entr" presetSubtype="16" fill="hold" grpId="0" nodeType="afterEffect">
                                  <p:stCondLst>
                                    <p:cond delay="0"/>
                                  </p:stCondLst>
                                  <p:childTnLst>
                                    <p:set>
                                      <p:cBhvr>
                                        <p:cTn id="92" dur="1" fill="hold">
                                          <p:stCondLst>
                                            <p:cond delay="0"/>
                                          </p:stCondLst>
                                        </p:cTn>
                                        <p:tgtEl>
                                          <p:spTgt spid="41077"/>
                                        </p:tgtEl>
                                        <p:attrNameLst>
                                          <p:attrName>style.visibility</p:attrName>
                                        </p:attrNameLst>
                                      </p:cBhvr>
                                      <p:to>
                                        <p:strVal val="visible"/>
                                      </p:to>
                                    </p:set>
                                    <p:animEffect transition="in" filter="box(in)">
                                      <p:cBhvr>
                                        <p:cTn id="93" dur="500"/>
                                        <p:tgtEl>
                                          <p:spTgt spid="41077"/>
                                        </p:tgtEl>
                                      </p:cBhvr>
                                    </p:animEffect>
                                  </p:childTnLst>
                                </p:cTn>
                              </p:par>
                            </p:childTnLst>
                          </p:cTn>
                        </p:par>
                        <p:par>
                          <p:cTn id="94" fill="hold">
                            <p:stCondLst>
                              <p:cond delay="3000"/>
                            </p:stCondLst>
                            <p:childTnLst>
                              <p:par>
                                <p:cTn id="95" presetID="4" presetClass="entr" presetSubtype="16" fill="hold" grpId="0" nodeType="afterEffect">
                                  <p:stCondLst>
                                    <p:cond delay="0"/>
                                  </p:stCondLst>
                                  <p:childTnLst>
                                    <p:set>
                                      <p:cBhvr>
                                        <p:cTn id="96" dur="1" fill="hold">
                                          <p:stCondLst>
                                            <p:cond delay="0"/>
                                          </p:stCondLst>
                                        </p:cTn>
                                        <p:tgtEl>
                                          <p:spTgt spid="41069"/>
                                        </p:tgtEl>
                                        <p:attrNameLst>
                                          <p:attrName>style.visibility</p:attrName>
                                        </p:attrNameLst>
                                      </p:cBhvr>
                                      <p:to>
                                        <p:strVal val="visible"/>
                                      </p:to>
                                    </p:set>
                                    <p:animEffect transition="in" filter="box(in)">
                                      <p:cBhvr>
                                        <p:cTn id="97" dur="500"/>
                                        <p:tgtEl>
                                          <p:spTgt spid="41069"/>
                                        </p:tgtEl>
                                      </p:cBhvr>
                                    </p:animEffect>
                                  </p:childTnLst>
                                </p:cTn>
                              </p:par>
                            </p:childTnLst>
                          </p:cTn>
                        </p:par>
                        <p:par>
                          <p:cTn id="98" fill="hold">
                            <p:stCondLst>
                              <p:cond delay="3500"/>
                            </p:stCondLst>
                            <p:childTnLst>
                              <p:par>
                                <p:cTn id="99" presetID="4" presetClass="entr" presetSubtype="16" fill="hold" grpId="0" nodeType="afterEffect">
                                  <p:stCondLst>
                                    <p:cond delay="0"/>
                                  </p:stCondLst>
                                  <p:childTnLst>
                                    <p:set>
                                      <p:cBhvr>
                                        <p:cTn id="100" dur="1" fill="hold">
                                          <p:stCondLst>
                                            <p:cond delay="0"/>
                                          </p:stCondLst>
                                        </p:cTn>
                                        <p:tgtEl>
                                          <p:spTgt spid="41078"/>
                                        </p:tgtEl>
                                        <p:attrNameLst>
                                          <p:attrName>style.visibility</p:attrName>
                                        </p:attrNameLst>
                                      </p:cBhvr>
                                      <p:to>
                                        <p:strVal val="visible"/>
                                      </p:to>
                                    </p:set>
                                    <p:animEffect transition="in" filter="box(in)">
                                      <p:cBhvr>
                                        <p:cTn id="101" dur="500"/>
                                        <p:tgtEl>
                                          <p:spTgt spid="41078"/>
                                        </p:tgtEl>
                                      </p:cBhvr>
                                    </p:animEffect>
                                  </p:childTnLst>
                                </p:cTn>
                              </p:par>
                            </p:childTnLst>
                          </p:cTn>
                        </p:par>
                        <p:par>
                          <p:cTn id="102" fill="hold">
                            <p:stCondLst>
                              <p:cond delay="4000"/>
                            </p:stCondLst>
                            <p:childTnLst>
                              <p:par>
                                <p:cTn id="103" presetID="4" presetClass="entr" presetSubtype="16" fill="hold" grpId="0" nodeType="afterEffect">
                                  <p:stCondLst>
                                    <p:cond delay="0"/>
                                  </p:stCondLst>
                                  <p:childTnLst>
                                    <p:set>
                                      <p:cBhvr>
                                        <p:cTn id="104" dur="1" fill="hold">
                                          <p:stCondLst>
                                            <p:cond delay="0"/>
                                          </p:stCondLst>
                                        </p:cTn>
                                        <p:tgtEl>
                                          <p:spTgt spid="41066"/>
                                        </p:tgtEl>
                                        <p:attrNameLst>
                                          <p:attrName>style.visibility</p:attrName>
                                        </p:attrNameLst>
                                      </p:cBhvr>
                                      <p:to>
                                        <p:strVal val="visible"/>
                                      </p:to>
                                    </p:set>
                                    <p:animEffect transition="in" filter="box(in)">
                                      <p:cBhvr>
                                        <p:cTn id="105" dur="500"/>
                                        <p:tgtEl>
                                          <p:spTgt spid="41066"/>
                                        </p:tgtEl>
                                      </p:cBhvr>
                                    </p:animEffect>
                                  </p:childTnLst>
                                </p:cTn>
                              </p:par>
                            </p:childTnLst>
                          </p:cTn>
                        </p:par>
                        <p:par>
                          <p:cTn id="106" fill="hold">
                            <p:stCondLst>
                              <p:cond delay="4500"/>
                            </p:stCondLst>
                            <p:childTnLst>
                              <p:par>
                                <p:cTn id="107" presetID="4" presetClass="entr" presetSubtype="16" fill="hold" grpId="0" nodeType="afterEffect">
                                  <p:stCondLst>
                                    <p:cond delay="0"/>
                                  </p:stCondLst>
                                  <p:childTnLst>
                                    <p:set>
                                      <p:cBhvr>
                                        <p:cTn id="108" dur="1" fill="hold">
                                          <p:stCondLst>
                                            <p:cond delay="0"/>
                                          </p:stCondLst>
                                        </p:cTn>
                                        <p:tgtEl>
                                          <p:spTgt spid="41065"/>
                                        </p:tgtEl>
                                        <p:attrNameLst>
                                          <p:attrName>style.visibility</p:attrName>
                                        </p:attrNameLst>
                                      </p:cBhvr>
                                      <p:to>
                                        <p:strVal val="visible"/>
                                      </p:to>
                                    </p:set>
                                    <p:animEffect transition="in" filter="box(in)">
                                      <p:cBhvr>
                                        <p:cTn id="109" dur="500"/>
                                        <p:tgtEl>
                                          <p:spTgt spid="41065"/>
                                        </p:tgtEl>
                                      </p:cBhvr>
                                    </p:animEffect>
                                  </p:childTnLst>
                                </p:cTn>
                              </p:par>
                            </p:childTnLst>
                          </p:cTn>
                        </p:par>
                      </p:childTnLst>
                    </p:cTn>
                  </p:par>
                  <p:par>
                    <p:cTn id="110" fill="hold">
                      <p:stCondLst>
                        <p:cond delay="indefinite"/>
                      </p:stCondLst>
                      <p:childTnLst>
                        <p:par>
                          <p:cTn id="111" fill="hold">
                            <p:stCondLst>
                              <p:cond delay="0"/>
                            </p:stCondLst>
                            <p:childTnLst>
                              <p:par>
                                <p:cTn id="112" presetID="8" presetClass="entr" presetSubtype="16" fill="hold" grpId="0" nodeType="clickEffect">
                                  <p:stCondLst>
                                    <p:cond delay="0"/>
                                  </p:stCondLst>
                                  <p:childTnLst>
                                    <p:set>
                                      <p:cBhvr>
                                        <p:cTn id="113" dur="1" fill="hold">
                                          <p:stCondLst>
                                            <p:cond delay="0"/>
                                          </p:stCondLst>
                                        </p:cTn>
                                        <p:tgtEl>
                                          <p:spTgt spid="41042"/>
                                        </p:tgtEl>
                                        <p:attrNameLst>
                                          <p:attrName>style.visibility</p:attrName>
                                        </p:attrNameLst>
                                      </p:cBhvr>
                                      <p:to>
                                        <p:strVal val="visible"/>
                                      </p:to>
                                    </p:set>
                                    <p:animEffect transition="in" filter="diamond(in)">
                                      <p:cBhvr>
                                        <p:cTn id="114" dur="2000"/>
                                        <p:tgtEl>
                                          <p:spTgt spid="41042"/>
                                        </p:tgtEl>
                                      </p:cBhvr>
                                    </p:animEffect>
                                  </p:childTnLst>
                                </p:cTn>
                              </p:par>
                            </p:childTnLst>
                          </p:cTn>
                        </p:par>
                      </p:childTnLst>
                    </p:cTn>
                  </p:par>
                  <p:par>
                    <p:cTn id="115" fill="hold">
                      <p:stCondLst>
                        <p:cond delay="indefinite"/>
                      </p:stCondLst>
                      <p:childTnLst>
                        <p:par>
                          <p:cTn id="116" fill="hold">
                            <p:stCondLst>
                              <p:cond delay="0"/>
                            </p:stCondLst>
                            <p:childTnLst>
                              <p:par>
                                <p:cTn id="117" presetID="8" presetClass="exit" presetSubtype="16" fill="hold" grpId="1" nodeType="clickEffect">
                                  <p:stCondLst>
                                    <p:cond delay="0"/>
                                  </p:stCondLst>
                                  <p:childTnLst>
                                    <p:animEffect transition="out" filter="diamond(in)">
                                      <p:cBhvr>
                                        <p:cTn id="118" dur="2000"/>
                                        <p:tgtEl>
                                          <p:spTgt spid="41087"/>
                                        </p:tgtEl>
                                      </p:cBhvr>
                                    </p:animEffect>
                                    <p:set>
                                      <p:cBhvr>
                                        <p:cTn id="119" dur="1" fill="hold">
                                          <p:stCondLst>
                                            <p:cond delay="1999"/>
                                          </p:stCondLst>
                                        </p:cTn>
                                        <p:tgtEl>
                                          <p:spTgt spid="41087"/>
                                        </p:tgtEl>
                                        <p:attrNameLst>
                                          <p:attrName>style.visibility</p:attrName>
                                        </p:attrNameLst>
                                      </p:cBhvr>
                                      <p:to>
                                        <p:strVal val="hidden"/>
                                      </p:to>
                                    </p:set>
                                  </p:childTnLst>
                                </p:cTn>
                              </p:par>
                            </p:childTnLst>
                          </p:cTn>
                        </p:par>
                      </p:childTnLst>
                    </p:cTn>
                  </p:par>
                  <p:par>
                    <p:cTn id="120" fill="hold">
                      <p:stCondLst>
                        <p:cond delay="indefinite"/>
                      </p:stCondLst>
                      <p:childTnLst>
                        <p:par>
                          <p:cTn id="121" fill="hold">
                            <p:stCondLst>
                              <p:cond delay="0"/>
                            </p:stCondLst>
                            <p:childTnLst>
                              <p:par>
                                <p:cTn id="122" presetID="2" presetClass="entr" presetSubtype="4" fill="hold" grpId="0" nodeType="clickEffect">
                                  <p:stCondLst>
                                    <p:cond delay="0"/>
                                  </p:stCondLst>
                                  <p:childTnLst>
                                    <p:set>
                                      <p:cBhvr>
                                        <p:cTn id="123" dur="1" fill="hold">
                                          <p:stCondLst>
                                            <p:cond delay="0"/>
                                          </p:stCondLst>
                                        </p:cTn>
                                        <p:tgtEl>
                                          <p:spTgt spid="41083"/>
                                        </p:tgtEl>
                                        <p:attrNameLst>
                                          <p:attrName>style.visibility</p:attrName>
                                        </p:attrNameLst>
                                      </p:cBhvr>
                                      <p:to>
                                        <p:strVal val="visible"/>
                                      </p:to>
                                    </p:set>
                                    <p:anim calcmode="lin" valueType="num">
                                      <p:cBhvr additive="base">
                                        <p:cTn id="124" dur="500" fill="hold"/>
                                        <p:tgtEl>
                                          <p:spTgt spid="41083"/>
                                        </p:tgtEl>
                                        <p:attrNameLst>
                                          <p:attrName>ppt_x</p:attrName>
                                        </p:attrNameLst>
                                      </p:cBhvr>
                                      <p:tavLst>
                                        <p:tav tm="0">
                                          <p:val>
                                            <p:strVal val="#ppt_x"/>
                                          </p:val>
                                        </p:tav>
                                        <p:tav tm="100000">
                                          <p:val>
                                            <p:strVal val="#ppt_x"/>
                                          </p:val>
                                        </p:tav>
                                      </p:tavLst>
                                    </p:anim>
                                    <p:anim calcmode="lin" valueType="num">
                                      <p:cBhvr additive="base">
                                        <p:cTn id="125" dur="500" fill="hold"/>
                                        <p:tgtEl>
                                          <p:spTgt spid="41083"/>
                                        </p:tgtEl>
                                        <p:attrNameLst>
                                          <p:attrName>ppt_y</p:attrName>
                                        </p:attrNameLst>
                                      </p:cBhvr>
                                      <p:tavLst>
                                        <p:tav tm="0">
                                          <p:val>
                                            <p:strVal val="1+#ppt_h/2"/>
                                          </p:val>
                                        </p:tav>
                                        <p:tav tm="100000">
                                          <p:val>
                                            <p:strVal val="#ppt_y"/>
                                          </p:val>
                                        </p:tav>
                                      </p:tavLst>
                                    </p:anim>
                                  </p:childTnLst>
                                </p:cTn>
                              </p:par>
                            </p:childTnLst>
                          </p:cTn>
                        </p:par>
                      </p:childTnLst>
                    </p:cTn>
                  </p:par>
                  <p:par>
                    <p:cTn id="126" fill="hold">
                      <p:stCondLst>
                        <p:cond delay="indefinite"/>
                      </p:stCondLst>
                      <p:childTnLst>
                        <p:par>
                          <p:cTn id="127" fill="hold">
                            <p:stCondLst>
                              <p:cond delay="0"/>
                            </p:stCondLst>
                            <p:childTnLst>
                              <p:par>
                                <p:cTn id="128" presetID="8" presetClass="entr" presetSubtype="16" fill="hold" grpId="0" nodeType="clickEffect">
                                  <p:stCondLst>
                                    <p:cond delay="0"/>
                                  </p:stCondLst>
                                  <p:childTnLst>
                                    <p:set>
                                      <p:cBhvr>
                                        <p:cTn id="129" dur="1" fill="hold">
                                          <p:stCondLst>
                                            <p:cond delay="0"/>
                                          </p:stCondLst>
                                        </p:cTn>
                                        <p:tgtEl>
                                          <p:spTgt spid="41086"/>
                                        </p:tgtEl>
                                        <p:attrNameLst>
                                          <p:attrName>style.visibility</p:attrName>
                                        </p:attrNameLst>
                                      </p:cBhvr>
                                      <p:to>
                                        <p:strVal val="visible"/>
                                      </p:to>
                                    </p:set>
                                    <p:animEffect transition="in" filter="diamond(in)">
                                      <p:cBhvr>
                                        <p:cTn id="130" dur="2000"/>
                                        <p:tgtEl>
                                          <p:spTgt spid="41086"/>
                                        </p:tgtEl>
                                      </p:cBhvr>
                                    </p:animEffect>
                                  </p:childTnLst>
                                </p:cTn>
                              </p:par>
                            </p:childTnLst>
                          </p:cTn>
                        </p:par>
                      </p:childTnLst>
                    </p:cTn>
                  </p:par>
                  <p:par>
                    <p:cTn id="131" fill="hold">
                      <p:stCondLst>
                        <p:cond delay="indefinite"/>
                      </p:stCondLst>
                      <p:childTnLst>
                        <p:par>
                          <p:cTn id="132" fill="hold">
                            <p:stCondLst>
                              <p:cond delay="0"/>
                            </p:stCondLst>
                            <p:childTnLst>
                              <p:par>
                                <p:cTn id="133" presetID="4" presetClass="entr" presetSubtype="16" fill="hold" grpId="1" nodeType="clickEffect">
                                  <p:stCondLst>
                                    <p:cond delay="0"/>
                                  </p:stCondLst>
                                  <p:childTnLst>
                                    <p:set>
                                      <p:cBhvr>
                                        <p:cTn id="134" dur="1" fill="hold">
                                          <p:stCondLst>
                                            <p:cond delay="0"/>
                                          </p:stCondLst>
                                        </p:cTn>
                                        <p:tgtEl>
                                          <p:spTgt spid="41083"/>
                                        </p:tgtEl>
                                        <p:attrNameLst>
                                          <p:attrName>style.visibility</p:attrName>
                                        </p:attrNameLst>
                                      </p:cBhvr>
                                      <p:to>
                                        <p:strVal val="visible"/>
                                      </p:to>
                                    </p:set>
                                    <p:animEffect transition="in" filter="box(in)">
                                      <p:cBhvr>
                                        <p:cTn id="135" dur="500"/>
                                        <p:tgtEl>
                                          <p:spTgt spid="41083"/>
                                        </p:tgtEl>
                                      </p:cBhvr>
                                    </p:animEffect>
                                  </p:childTnLst>
                                </p:cTn>
                              </p:par>
                            </p:childTnLst>
                          </p:cTn>
                        </p:par>
                        <p:par>
                          <p:cTn id="136" fill="hold">
                            <p:stCondLst>
                              <p:cond delay="500"/>
                            </p:stCondLst>
                            <p:childTnLst>
                              <p:par>
                                <p:cTn id="137" presetID="4" presetClass="entr" presetSubtype="16" fill="hold" nodeType="afterEffect">
                                  <p:stCondLst>
                                    <p:cond delay="0"/>
                                  </p:stCondLst>
                                  <p:childTnLst>
                                    <p:set>
                                      <p:cBhvr>
                                        <p:cTn id="138" dur="1" fill="hold">
                                          <p:stCondLst>
                                            <p:cond delay="0"/>
                                          </p:stCondLst>
                                        </p:cTn>
                                        <p:tgtEl>
                                          <p:spTgt spid="41055"/>
                                        </p:tgtEl>
                                        <p:attrNameLst>
                                          <p:attrName>style.visibility</p:attrName>
                                        </p:attrNameLst>
                                      </p:cBhvr>
                                      <p:to>
                                        <p:strVal val="visible"/>
                                      </p:to>
                                    </p:set>
                                    <p:animEffect transition="in" filter="box(in)">
                                      <p:cBhvr>
                                        <p:cTn id="139" dur="500"/>
                                        <p:tgtEl>
                                          <p:spTgt spid="41055"/>
                                        </p:tgtEl>
                                      </p:cBhvr>
                                    </p:animEffect>
                                  </p:childTnLst>
                                </p:cTn>
                              </p:par>
                            </p:childTnLst>
                          </p:cTn>
                        </p:par>
                        <p:par>
                          <p:cTn id="140" fill="hold">
                            <p:stCondLst>
                              <p:cond delay="1000"/>
                            </p:stCondLst>
                            <p:childTnLst>
                              <p:par>
                                <p:cTn id="141" presetID="4" presetClass="entr" presetSubtype="16" fill="hold" grpId="0" nodeType="afterEffect">
                                  <p:stCondLst>
                                    <p:cond delay="0"/>
                                  </p:stCondLst>
                                  <p:childTnLst>
                                    <p:set>
                                      <p:cBhvr>
                                        <p:cTn id="142" dur="1" fill="hold">
                                          <p:stCondLst>
                                            <p:cond delay="0"/>
                                          </p:stCondLst>
                                        </p:cTn>
                                        <p:tgtEl>
                                          <p:spTgt spid="41056"/>
                                        </p:tgtEl>
                                        <p:attrNameLst>
                                          <p:attrName>style.visibility</p:attrName>
                                        </p:attrNameLst>
                                      </p:cBhvr>
                                      <p:to>
                                        <p:strVal val="visible"/>
                                      </p:to>
                                    </p:set>
                                    <p:animEffect transition="in" filter="box(in)">
                                      <p:cBhvr>
                                        <p:cTn id="143" dur="500"/>
                                        <p:tgtEl>
                                          <p:spTgt spid="41056"/>
                                        </p:tgtEl>
                                      </p:cBhvr>
                                    </p:animEffect>
                                  </p:childTnLst>
                                </p:cTn>
                              </p:par>
                            </p:childTnLst>
                          </p:cTn>
                        </p:par>
                        <p:par>
                          <p:cTn id="144" fill="hold">
                            <p:stCondLst>
                              <p:cond delay="1500"/>
                            </p:stCondLst>
                            <p:childTnLst>
                              <p:par>
                                <p:cTn id="145" presetID="4" presetClass="entr" presetSubtype="16" fill="hold" grpId="0" nodeType="afterEffect">
                                  <p:stCondLst>
                                    <p:cond delay="0"/>
                                  </p:stCondLst>
                                  <p:childTnLst>
                                    <p:set>
                                      <p:cBhvr>
                                        <p:cTn id="146" dur="1" fill="hold">
                                          <p:stCondLst>
                                            <p:cond delay="0"/>
                                          </p:stCondLst>
                                        </p:cTn>
                                        <p:tgtEl>
                                          <p:spTgt spid="41058"/>
                                        </p:tgtEl>
                                        <p:attrNameLst>
                                          <p:attrName>style.visibility</p:attrName>
                                        </p:attrNameLst>
                                      </p:cBhvr>
                                      <p:to>
                                        <p:strVal val="visible"/>
                                      </p:to>
                                    </p:set>
                                    <p:animEffect transition="in" filter="box(in)">
                                      <p:cBhvr>
                                        <p:cTn id="147" dur="500"/>
                                        <p:tgtEl>
                                          <p:spTgt spid="41058"/>
                                        </p:tgtEl>
                                      </p:cBhvr>
                                    </p:animEffect>
                                  </p:childTnLst>
                                </p:cTn>
                              </p:par>
                            </p:childTnLst>
                          </p:cTn>
                        </p:par>
                        <p:par>
                          <p:cTn id="148" fill="hold">
                            <p:stCondLst>
                              <p:cond delay="2000"/>
                            </p:stCondLst>
                            <p:childTnLst>
                              <p:par>
                                <p:cTn id="149" presetID="4" presetClass="entr" presetSubtype="16" fill="hold" grpId="0" nodeType="afterEffect">
                                  <p:stCondLst>
                                    <p:cond delay="0"/>
                                  </p:stCondLst>
                                  <p:childTnLst>
                                    <p:set>
                                      <p:cBhvr>
                                        <p:cTn id="150" dur="1" fill="hold">
                                          <p:stCondLst>
                                            <p:cond delay="0"/>
                                          </p:stCondLst>
                                        </p:cTn>
                                        <p:tgtEl>
                                          <p:spTgt spid="41054"/>
                                        </p:tgtEl>
                                        <p:attrNameLst>
                                          <p:attrName>style.visibility</p:attrName>
                                        </p:attrNameLst>
                                      </p:cBhvr>
                                      <p:to>
                                        <p:strVal val="visible"/>
                                      </p:to>
                                    </p:set>
                                    <p:animEffect transition="in" filter="box(in)">
                                      <p:cBhvr>
                                        <p:cTn id="151" dur="500"/>
                                        <p:tgtEl>
                                          <p:spTgt spid="41054"/>
                                        </p:tgtEl>
                                      </p:cBhvr>
                                    </p:animEffect>
                                  </p:childTnLst>
                                </p:cTn>
                              </p:par>
                            </p:childTnLst>
                          </p:cTn>
                        </p:par>
                        <p:par>
                          <p:cTn id="152" fill="hold">
                            <p:stCondLst>
                              <p:cond delay="2500"/>
                            </p:stCondLst>
                            <p:childTnLst>
                              <p:par>
                                <p:cTn id="153" presetID="4" presetClass="entr" presetSubtype="16" fill="hold" grpId="0" nodeType="afterEffect">
                                  <p:stCondLst>
                                    <p:cond delay="0"/>
                                  </p:stCondLst>
                                  <p:childTnLst>
                                    <p:set>
                                      <p:cBhvr>
                                        <p:cTn id="154" dur="1" fill="hold">
                                          <p:stCondLst>
                                            <p:cond delay="0"/>
                                          </p:stCondLst>
                                        </p:cTn>
                                        <p:tgtEl>
                                          <p:spTgt spid="41053"/>
                                        </p:tgtEl>
                                        <p:attrNameLst>
                                          <p:attrName>style.visibility</p:attrName>
                                        </p:attrNameLst>
                                      </p:cBhvr>
                                      <p:to>
                                        <p:strVal val="visible"/>
                                      </p:to>
                                    </p:set>
                                    <p:animEffect transition="in" filter="box(in)">
                                      <p:cBhvr>
                                        <p:cTn id="155" dur="500"/>
                                        <p:tgtEl>
                                          <p:spTgt spid="41053"/>
                                        </p:tgtEl>
                                      </p:cBhvr>
                                    </p:animEffect>
                                  </p:childTnLst>
                                </p:cTn>
                              </p:par>
                            </p:childTnLst>
                          </p:cTn>
                        </p:par>
                        <p:par>
                          <p:cTn id="156" fill="hold">
                            <p:stCondLst>
                              <p:cond delay="3000"/>
                            </p:stCondLst>
                            <p:childTnLst>
                              <p:par>
                                <p:cTn id="157" presetID="4" presetClass="entr" presetSubtype="16" fill="hold" grpId="0" nodeType="afterEffect">
                                  <p:stCondLst>
                                    <p:cond delay="0"/>
                                  </p:stCondLst>
                                  <p:childTnLst>
                                    <p:set>
                                      <p:cBhvr>
                                        <p:cTn id="158" dur="1" fill="hold">
                                          <p:stCondLst>
                                            <p:cond delay="0"/>
                                          </p:stCondLst>
                                        </p:cTn>
                                        <p:tgtEl>
                                          <p:spTgt spid="41061"/>
                                        </p:tgtEl>
                                        <p:attrNameLst>
                                          <p:attrName>style.visibility</p:attrName>
                                        </p:attrNameLst>
                                      </p:cBhvr>
                                      <p:to>
                                        <p:strVal val="visible"/>
                                      </p:to>
                                    </p:set>
                                    <p:animEffect transition="in" filter="box(in)">
                                      <p:cBhvr>
                                        <p:cTn id="159" dur="500"/>
                                        <p:tgtEl>
                                          <p:spTgt spid="41061"/>
                                        </p:tgtEl>
                                      </p:cBhvr>
                                    </p:animEffect>
                                  </p:childTnLst>
                                </p:cTn>
                              </p:par>
                            </p:childTnLst>
                          </p:cTn>
                        </p:par>
                        <p:par>
                          <p:cTn id="160" fill="hold">
                            <p:stCondLst>
                              <p:cond delay="3500"/>
                            </p:stCondLst>
                            <p:childTnLst>
                              <p:par>
                                <p:cTn id="161" presetID="4" presetClass="entr" presetSubtype="16" fill="hold" grpId="0" nodeType="afterEffect">
                                  <p:stCondLst>
                                    <p:cond delay="0"/>
                                  </p:stCondLst>
                                  <p:childTnLst>
                                    <p:set>
                                      <p:cBhvr>
                                        <p:cTn id="162" dur="1" fill="hold">
                                          <p:stCondLst>
                                            <p:cond delay="0"/>
                                          </p:stCondLst>
                                        </p:cTn>
                                        <p:tgtEl>
                                          <p:spTgt spid="41062"/>
                                        </p:tgtEl>
                                        <p:attrNameLst>
                                          <p:attrName>style.visibility</p:attrName>
                                        </p:attrNameLst>
                                      </p:cBhvr>
                                      <p:to>
                                        <p:strVal val="visible"/>
                                      </p:to>
                                    </p:set>
                                    <p:animEffect transition="in" filter="box(in)">
                                      <p:cBhvr>
                                        <p:cTn id="163" dur="500"/>
                                        <p:tgtEl>
                                          <p:spTgt spid="41062"/>
                                        </p:tgtEl>
                                      </p:cBhvr>
                                    </p:animEffect>
                                  </p:childTnLst>
                                </p:cTn>
                              </p:par>
                            </p:childTnLst>
                          </p:cTn>
                        </p:par>
                      </p:childTnLst>
                    </p:cTn>
                  </p:par>
                  <p:par>
                    <p:cTn id="164" fill="hold">
                      <p:stCondLst>
                        <p:cond delay="indefinite"/>
                      </p:stCondLst>
                      <p:childTnLst>
                        <p:par>
                          <p:cTn id="165" fill="hold">
                            <p:stCondLst>
                              <p:cond delay="0"/>
                            </p:stCondLst>
                            <p:childTnLst>
                              <p:par>
                                <p:cTn id="166" presetID="4" presetClass="entr" presetSubtype="16" fill="hold" grpId="0" nodeType="clickEffect">
                                  <p:stCondLst>
                                    <p:cond delay="0"/>
                                  </p:stCondLst>
                                  <p:childTnLst>
                                    <p:set>
                                      <p:cBhvr>
                                        <p:cTn id="167" dur="1" fill="hold">
                                          <p:stCondLst>
                                            <p:cond delay="0"/>
                                          </p:stCondLst>
                                        </p:cTn>
                                        <p:tgtEl>
                                          <p:spTgt spid="41047"/>
                                        </p:tgtEl>
                                        <p:attrNameLst>
                                          <p:attrName>style.visibility</p:attrName>
                                        </p:attrNameLst>
                                      </p:cBhvr>
                                      <p:to>
                                        <p:strVal val="visible"/>
                                      </p:to>
                                    </p:set>
                                    <p:animEffect transition="in" filter="box(in)">
                                      <p:cBhvr>
                                        <p:cTn id="168" dur="500"/>
                                        <p:tgtEl>
                                          <p:spTgt spid="41047"/>
                                        </p:tgtEl>
                                      </p:cBhvr>
                                    </p:animEffect>
                                  </p:childTnLst>
                                </p:cTn>
                              </p:par>
                            </p:childTnLst>
                          </p:cTn>
                        </p:par>
                      </p:childTnLst>
                    </p:cTn>
                  </p:par>
                  <p:par>
                    <p:cTn id="169" fill="hold">
                      <p:stCondLst>
                        <p:cond delay="indefinite"/>
                      </p:stCondLst>
                      <p:childTnLst>
                        <p:par>
                          <p:cTn id="170" fill="hold">
                            <p:stCondLst>
                              <p:cond delay="0"/>
                            </p:stCondLst>
                            <p:childTnLst>
                              <p:par>
                                <p:cTn id="171" presetID="4" presetClass="entr" presetSubtype="16" fill="hold" grpId="0" nodeType="clickEffect">
                                  <p:stCondLst>
                                    <p:cond delay="0"/>
                                  </p:stCondLst>
                                  <p:childTnLst>
                                    <p:set>
                                      <p:cBhvr>
                                        <p:cTn id="172" dur="1" fill="hold">
                                          <p:stCondLst>
                                            <p:cond delay="0"/>
                                          </p:stCondLst>
                                        </p:cTn>
                                        <p:tgtEl>
                                          <p:spTgt spid="41051"/>
                                        </p:tgtEl>
                                        <p:attrNameLst>
                                          <p:attrName>style.visibility</p:attrName>
                                        </p:attrNameLst>
                                      </p:cBhvr>
                                      <p:to>
                                        <p:strVal val="visible"/>
                                      </p:to>
                                    </p:set>
                                    <p:animEffect transition="in" filter="box(in)">
                                      <p:cBhvr>
                                        <p:cTn id="173" dur="500"/>
                                        <p:tgtEl>
                                          <p:spTgt spid="41051"/>
                                        </p:tgtEl>
                                      </p:cBhvr>
                                    </p:animEffect>
                                  </p:childTnLst>
                                </p:cTn>
                              </p:par>
                            </p:childTnLst>
                          </p:cTn>
                        </p:par>
                      </p:childTnLst>
                    </p:cTn>
                  </p:par>
                  <p:par>
                    <p:cTn id="174" fill="hold">
                      <p:stCondLst>
                        <p:cond delay="indefinite"/>
                      </p:stCondLst>
                      <p:childTnLst>
                        <p:par>
                          <p:cTn id="175" fill="hold">
                            <p:stCondLst>
                              <p:cond delay="0"/>
                            </p:stCondLst>
                            <p:childTnLst>
                              <p:par>
                                <p:cTn id="176" presetID="8" presetClass="exit" presetSubtype="16" fill="hold" grpId="1" nodeType="clickEffect">
                                  <p:stCondLst>
                                    <p:cond delay="0"/>
                                  </p:stCondLst>
                                  <p:childTnLst>
                                    <p:animEffect transition="out" filter="diamond(in)">
                                      <p:cBhvr>
                                        <p:cTn id="177" dur="2000"/>
                                        <p:tgtEl>
                                          <p:spTgt spid="41086"/>
                                        </p:tgtEl>
                                      </p:cBhvr>
                                    </p:animEffect>
                                    <p:set>
                                      <p:cBhvr>
                                        <p:cTn id="178" dur="1" fill="hold">
                                          <p:stCondLst>
                                            <p:cond delay="1999"/>
                                          </p:stCondLst>
                                        </p:cTn>
                                        <p:tgtEl>
                                          <p:spTgt spid="41086"/>
                                        </p:tgtEl>
                                        <p:attrNameLst>
                                          <p:attrName>style.visibility</p:attrName>
                                        </p:attrNameLst>
                                      </p:cBhvr>
                                      <p:to>
                                        <p:strVal val="hidden"/>
                                      </p:to>
                                    </p:set>
                                  </p:childTnLst>
                                </p:cTn>
                              </p:par>
                            </p:childTnLst>
                          </p:cTn>
                        </p:par>
                      </p:childTnLst>
                    </p:cTn>
                  </p:par>
                  <p:par>
                    <p:cTn id="179" fill="hold">
                      <p:stCondLst>
                        <p:cond delay="indefinite"/>
                      </p:stCondLst>
                      <p:childTnLst>
                        <p:par>
                          <p:cTn id="180" fill="hold">
                            <p:stCondLst>
                              <p:cond delay="0"/>
                            </p:stCondLst>
                            <p:childTnLst>
                              <p:par>
                                <p:cTn id="181" presetID="2" presetClass="entr" presetSubtype="4" fill="hold" grpId="0" nodeType="clickEffect">
                                  <p:stCondLst>
                                    <p:cond delay="0"/>
                                  </p:stCondLst>
                                  <p:childTnLst>
                                    <p:set>
                                      <p:cBhvr>
                                        <p:cTn id="182" dur="1" fill="hold">
                                          <p:stCondLst>
                                            <p:cond delay="0"/>
                                          </p:stCondLst>
                                        </p:cTn>
                                        <p:tgtEl>
                                          <p:spTgt spid="41080"/>
                                        </p:tgtEl>
                                        <p:attrNameLst>
                                          <p:attrName>style.visibility</p:attrName>
                                        </p:attrNameLst>
                                      </p:cBhvr>
                                      <p:to>
                                        <p:strVal val="visible"/>
                                      </p:to>
                                    </p:set>
                                    <p:anim calcmode="lin" valueType="num">
                                      <p:cBhvr additive="base">
                                        <p:cTn id="183" dur="500" fill="hold"/>
                                        <p:tgtEl>
                                          <p:spTgt spid="41080"/>
                                        </p:tgtEl>
                                        <p:attrNameLst>
                                          <p:attrName>ppt_x</p:attrName>
                                        </p:attrNameLst>
                                      </p:cBhvr>
                                      <p:tavLst>
                                        <p:tav tm="0">
                                          <p:val>
                                            <p:strVal val="#ppt_x"/>
                                          </p:val>
                                        </p:tav>
                                        <p:tav tm="100000">
                                          <p:val>
                                            <p:strVal val="#ppt_x"/>
                                          </p:val>
                                        </p:tav>
                                      </p:tavLst>
                                    </p:anim>
                                    <p:anim calcmode="lin" valueType="num">
                                      <p:cBhvr additive="base">
                                        <p:cTn id="184" dur="500" fill="hold"/>
                                        <p:tgtEl>
                                          <p:spTgt spid="41080"/>
                                        </p:tgtEl>
                                        <p:attrNameLst>
                                          <p:attrName>ppt_y</p:attrName>
                                        </p:attrNameLst>
                                      </p:cBhvr>
                                      <p:tavLst>
                                        <p:tav tm="0">
                                          <p:val>
                                            <p:strVal val="1+#ppt_h/2"/>
                                          </p:val>
                                        </p:tav>
                                        <p:tav tm="100000">
                                          <p:val>
                                            <p:strVal val="#ppt_y"/>
                                          </p:val>
                                        </p:tav>
                                      </p:tavLst>
                                    </p:anim>
                                  </p:childTnLst>
                                </p:cTn>
                              </p:par>
                            </p:childTnLst>
                          </p:cTn>
                        </p:par>
                      </p:childTnLst>
                    </p:cTn>
                  </p:par>
                  <p:par>
                    <p:cTn id="185" fill="hold">
                      <p:stCondLst>
                        <p:cond delay="indefinite"/>
                      </p:stCondLst>
                      <p:childTnLst>
                        <p:par>
                          <p:cTn id="186" fill="hold">
                            <p:stCondLst>
                              <p:cond delay="0"/>
                            </p:stCondLst>
                            <p:childTnLst>
                              <p:par>
                                <p:cTn id="187" presetID="8" presetClass="entr" presetSubtype="16" fill="hold" grpId="0" nodeType="clickEffect">
                                  <p:stCondLst>
                                    <p:cond delay="0"/>
                                  </p:stCondLst>
                                  <p:childTnLst>
                                    <p:set>
                                      <p:cBhvr>
                                        <p:cTn id="188" dur="1" fill="hold">
                                          <p:stCondLst>
                                            <p:cond delay="0"/>
                                          </p:stCondLst>
                                        </p:cTn>
                                        <p:tgtEl>
                                          <p:spTgt spid="41085"/>
                                        </p:tgtEl>
                                        <p:attrNameLst>
                                          <p:attrName>style.visibility</p:attrName>
                                        </p:attrNameLst>
                                      </p:cBhvr>
                                      <p:to>
                                        <p:strVal val="visible"/>
                                      </p:to>
                                    </p:set>
                                    <p:animEffect transition="in" filter="diamond(in)">
                                      <p:cBhvr>
                                        <p:cTn id="189" dur="2000"/>
                                        <p:tgtEl>
                                          <p:spTgt spid="41085"/>
                                        </p:tgtEl>
                                      </p:cBhvr>
                                    </p:animEffect>
                                  </p:childTnLst>
                                </p:cTn>
                              </p:par>
                            </p:childTnLst>
                          </p:cTn>
                        </p:par>
                      </p:childTnLst>
                    </p:cTn>
                  </p:par>
                  <p:par>
                    <p:cTn id="190" fill="hold">
                      <p:stCondLst>
                        <p:cond delay="indefinite"/>
                      </p:stCondLst>
                      <p:childTnLst>
                        <p:par>
                          <p:cTn id="191" fill="hold">
                            <p:stCondLst>
                              <p:cond delay="0"/>
                            </p:stCondLst>
                            <p:childTnLst>
                              <p:par>
                                <p:cTn id="192" presetID="4" presetClass="entr" presetSubtype="16" fill="hold" grpId="1" nodeType="clickEffect">
                                  <p:stCondLst>
                                    <p:cond delay="0"/>
                                  </p:stCondLst>
                                  <p:childTnLst>
                                    <p:set>
                                      <p:cBhvr>
                                        <p:cTn id="193" dur="1" fill="hold">
                                          <p:stCondLst>
                                            <p:cond delay="0"/>
                                          </p:stCondLst>
                                        </p:cTn>
                                        <p:tgtEl>
                                          <p:spTgt spid="41080"/>
                                        </p:tgtEl>
                                        <p:attrNameLst>
                                          <p:attrName>style.visibility</p:attrName>
                                        </p:attrNameLst>
                                      </p:cBhvr>
                                      <p:to>
                                        <p:strVal val="visible"/>
                                      </p:to>
                                    </p:set>
                                    <p:animEffect transition="in" filter="box(in)">
                                      <p:cBhvr>
                                        <p:cTn id="194" dur="500"/>
                                        <p:tgtEl>
                                          <p:spTgt spid="41080"/>
                                        </p:tgtEl>
                                      </p:cBhvr>
                                    </p:animEffect>
                                  </p:childTnLst>
                                </p:cTn>
                              </p:par>
                            </p:childTnLst>
                          </p:cTn>
                        </p:par>
                        <p:par>
                          <p:cTn id="195" fill="hold">
                            <p:stCondLst>
                              <p:cond delay="500"/>
                            </p:stCondLst>
                            <p:childTnLst>
                              <p:par>
                                <p:cTn id="196" presetID="4" presetClass="entr" presetSubtype="16" fill="hold" nodeType="afterEffect">
                                  <p:stCondLst>
                                    <p:cond delay="0"/>
                                  </p:stCondLst>
                                  <p:childTnLst>
                                    <p:set>
                                      <p:cBhvr>
                                        <p:cTn id="197" dur="1" fill="hold">
                                          <p:stCondLst>
                                            <p:cond delay="0"/>
                                          </p:stCondLst>
                                        </p:cTn>
                                        <p:tgtEl>
                                          <p:spTgt spid="41060"/>
                                        </p:tgtEl>
                                        <p:attrNameLst>
                                          <p:attrName>style.visibility</p:attrName>
                                        </p:attrNameLst>
                                      </p:cBhvr>
                                      <p:to>
                                        <p:strVal val="visible"/>
                                      </p:to>
                                    </p:set>
                                    <p:animEffect transition="in" filter="box(in)">
                                      <p:cBhvr>
                                        <p:cTn id="198" dur="500"/>
                                        <p:tgtEl>
                                          <p:spTgt spid="41060"/>
                                        </p:tgtEl>
                                      </p:cBhvr>
                                    </p:animEffect>
                                  </p:childTnLst>
                                </p:cTn>
                              </p:par>
                            </p:childTnLst>
                          </p:cTn>
                        </p:par>
                        <p:par>
                          <p:cTn id="199" fill="hold">
                            <p:stCondLst>
                              <p:cond delay="1000"/>
                            </p:stCondLst>
                            <p:childTnLst>
                              <p:par>
                                <p:cTn id="200" presetID="4" presetClass="entr" presetSubtype="16" fill="hold" grpId="0" nodeType="afterEffect">
                                  <p:stCondLst>
                                    <p:cond delay="0"/>
                                  </p:stCondLst>
                                  <p:childTnLst>
                                    <p:set>
                                      <p:cBhvr>
                                        <p:cTn id="201" dur="1" fill="hold">
                                          <p:stCondLst>
                                            <p:cond delay="0"/>
                                          </p:stCondLst>
                                        </p:cTn>
                                        <p:tgtEl>
                                          <p:spTgt spid="41045"/>
                                        </p:tgtEl>
                                        <p:attrNameLst>
                                          <p:attrName>style.visibility</p:attrName>
                                        </p:attrNameLst>
                                      </p:cBhvr>
                                      <p:to>
                                        <p:strVal val="visible"/>
                                      </p:to>
                                    </p:set>
                                    <p:animEffect transition="in" filter="box(in)">
                                      <p:cBhvr>
                                        <p:cTn id="202" dur="500"/>
                                        <p:tgtEl>
                                          <p:spTgt spid="41045"/>
                                        </p:tgtEl>
                                      </p:cBhvr>
                                    </p:animEffect>
                                  </p:childTnLst>
                                </p:cTn>
                              </p:par>
                            </p:childTnLst>
                          </p:cTn>
                        </p:par>
                        <p:par>
                          <p:cTn id="203" fill="hold">
                            <p:stCondLst>
                              <p:cond delay="1500"/>
                            </p:stCondLst>
                            <p:childTnLst>
                              <p:par>
                                <p:cTn id="204" presetID="4" presetClass="entr" presetSubtype="16" fill="hold" grpId="0" nodeType="afterEffect">
                                  <p:stCondLst>
                                    <p:cond delay="0"/>
                                  </p:stCondLst>
                                  <p:childTnLst>
                                    <p:set>
                                      <p:cBhvr>
                                        <p:cTn id="205" dur="1" fill="hold">
                                          <p:stCondLst>
                                            <p:cond delay="0"/>
                                          </p:stCondLst>
                                        </p:cTn>
                                        <p:tgtEl>
                                          <p:spTgt spid="41057"/>
                                        </p:tgtEl>
                                        <p:attrNameLst>
                                          <p:attrName>style.visibility</p:attrName>
                                        </p:attrNameLst>
                                      </p:cBhvr>
                                      <p:to>
                                        <p:strVal val="visible"/>
                                      </p:to>
                                    </p:set>
                                    <p:animEffect transition="in" filter="box(in)">
                                      <p:cBhvr>
                                        <p:cTn id="206" dur="500"/>
                                        <p:tgtEl>
                                          <p:spTgt spid="41057"/>
                                        </p:tgtEl>
                                      </p:cBhvr>
                                    </p:animEffect>
                                  </p:childTnLst>
                                </p:cTn>
                              </p:par>
                            </p:childTnLst>
                          </p:cTn>
                        </p:par>
                        <p:par>
                          <p:cTn id="207" fill="hold">
                            <p:stCondLst>
                              <p:cond delay="2000"/>
                            </p:stCondLst>
                            <p:childTnLst>
                              <p:par>
                                <p:cTn id="208" presetID="4" presetClass="entr" presetSubtype="16" fill="hold" nodeType="afterEffect">
                                  <p:stCondLst>
                                    <p:cond delay="0"/>
                                  </p:stCondLst>
                                  <p:childTnLst>
                                    <p:set>
                                      <p:cBhvr>
                                        <p:cTn id="209" dur="1" fill="hold">
                                          <p:stCondLst>
                                            <p:cond delay="0"/>
                                          </p:stCondLst>
                                        </p:cTn>
                                        <p:tgtEl>
                                          <p:spTgt spid="41059"/>
                                        </p:tgtEl>
                                        <p:attrNameLst>
                                          <p:attrName>style.visibility</p:attrName>
                                        </p:attrNameLst>
                                      </p:cBhvr>
                                      <p:to>
                                        <p:strVal val="visible"/>
                                      </p:to>
                                    </p:set>
                                    <p:animEffect transition="in" filter="box(in)">
                                      <p:cBhvr>
                                        <p:cTn id="210" dur="500"/>
                                        <p:tgtEl>
                                          <p:spTgt spid="41059"/>
                                        </p:tgtEl>
                                      </p:cBhvr>
                                    </p:animEffect>
                                  </p:childTnLst>
                                </p:cTn>
                              </p:par>
                            </p:childTnLst>
                          </p:cTn>
                        </p:par>
                        <p:par>
                          <p:cTn id="211" fill="hold">
                            <p:stCondLst>
                              <p:cond delay="2500"/>
                            </p:stCondLst>
                            <p:childTnLst>
                              <p:par>
                                <p:cTn id="212" presetID="4" presetClass="entr" presetSubtype="16" fill="hold" grpId="0" nodeType="afterEffect">
                                  <p:stCondLst>
                                    <p:cond delay="0"/>
                                  </p:stCondLst>
                                  <p:childTnLst>
                                    <p:set>
                                      <p:cBhvr>
                                        <p:cTn id="213" dur="1" fill="hold">
                                          <p:stCondLst>
                                            <p:cond delay="0"/>
                                          </p:stCondLst>
                                        </p:cTn>
                                        <p:tgtEl>
                                          <p:spTgt spid="41046"/>
                                        </p:tgtEl>
                                        <p:attrNameLst>
                                          <p:attrName>style.visibility</p:attrName>
                                        </p:attrNameLst>
                                      </p:cBhvr>
                                      <p:to>
                                        <p:strVal val="visible"/>
                                      </p:to>
                                    </p:set>
                                    <p:animEffect transition="in" filter="box(in)">
                                      <p:cBhvr>
                                        <p:cTn id="214" dur="500"/>
                                        <p:tgtEl>
                                          <p:spTgt spid="41046"/>
                                        </p:tgtEl>
                                      </p:cBhvr>
                                    </p:animEffect>
                                  </p:childTnLst>
                                </p:cTn>
                              </p:par>
                            </p:childTnLst>
                          </p:cTn>
                        </p:par>
                        <p:par>
                          <p:cTn id="215" fill="hold">
                            <p:stCondLst>
                              <p:cond delay="3000"/>
                            </p:stCondLst>
                            <p:childTnLst>
                              <p:par>
                                <p:cTn id="216" presetID="4" presetClass="entr" presetSubtype="16" fill="hold" grpId="0" nodeType="afterEffect">
                                  <p:stCondLst>
                                    <p:cond delay="0"/>
                                  </p:stCondLst>
                                  <p:childTnLst>
                                    <p:set>
                                      <p:cBhvr>
                                        <p:cTn id="217" dur="1" fill="hold">
                                          <p:stCondLst>
                                            <p:cond delay="0"/>
                                          </p:stCondLst>
                                        </p:cTn>
                                        <p:tgtEl>
                                          <p:spTgt spid="41063"/>
                                        </p:tgtEl>
                                        <p:attrNameLst>
                                          <p:attrName>style.visibility</p:attrName>
                                        </p:attrNameLst>
                                      </p:cBhvr>
                                      <p:to>
                                        <p:strVal val="visible"/>
                                      </p:to>
                                    </p:set>
                                    <p:animEffect transition="in" filter="box(in)">
                                      <p:cBhvr>
                                        <p:cTn id="218" dur="500"/>
                                        <p:tgtEl>
                                          <p:spTgt spid="41063"/>
                                        </p:tgtEl>
                                      </p:cBhvr>
                                    </p:animEffect>
                                  </p:childTnLst>
                                </p:cTn>
                              </p:par>
                            </p:childTnLst>
                          </p:cTn>
                        </p:par>
                        <p:par>
                          <p:cTn id="219" fill="hold">
                            <p:stCondLst>
                              <p:cond delay="3500"/>
                            </p:stCondLst>
                            <p:childTnLst>
                              <p:par>
                                <p:cTn id="220" presetID="4" presetClass="entr" presetSubtype="16" fill="hold" grpId="0" nodeType="afterEffect">
                                  <p:stCondLst>
                                    <p:cond delay="0"/>
                                  </p:stCondLst>
                                  <p:childTnLst>
                                    <p:set>
                                      <p:cBhvr>
                                        <p:cTn id="221" dur="1" fill="hold">
                                          <p:stCondLst>
                                            <p:cond delay="0"/>
                                          </p:stCondLst>
                                        </p:cTn>
                                        <p:tgtEl>
                                          <p:spTgt spid="41064"/>
                                        </p:tgtEl>
                                        <p:attrNameLst>
                                          <p:attrName>style.visibility</p:attrName>
                                        </p:attrNameLst>
                                      </p:cBhvr>
                                      <p:to>
                                        <p:strVal val="visible"/>
                                      </p:to>
                                    </p:set>
                                    <p:animEffect transition="in" filter="box(in)">
                                      <p:cBhvr>
                                        <p:cTn id="222" dur="500"/>
                                        <p:tgtEl>
                                          <p:spTgt spid="41064"/>
                                        </p:tgtEl>
                                      </p:cBhvr>
                                    </p:animEffect>
                                  </p:childTnLst>
                                </p:cTn>
                              </p:par>
                            </p:childTnLst>
                          </p:cTn>
                        </p:par>
                      </p:childTnLst>
                    </p:cTn>
                  </p:par>
                  <p:par>
                    <p:cTn id="223" fill="hold">
                      <p:stCondLst>
                        <p:cond delay="indefinite"/>
                      </p:stCondLst>
                      <p:childTnLst>
                        <p:par>
                          <p:cTn id="224" fill="hold">
                            <p:stCondLst>
                              <p:cond delay="0"/>
                            </p:stCondLst>
                            <p:childTnLst>
                              <p:par>
                                <p:cTn id="225" presetID="8" presetClass="entr" presetSubtype="16" fill="hold" grpId="0" nodeType="clickEffect">
                                  <p:stCondLst>
                                    <p:cond delay="0"/>
                                  </p:stCondLst>
                                  <p:childTnLst>
                                    <p:set>
                                      <p:cBhvr>
                                        <p:cTn id="226" dur="1" fill="hold">
                                          <p:stCondLst>
                                            <p:cond delay="0"/>
                                          </p:stCondLst>
                                        </p:cTn>
                                        <p:tgtEl>
                                          <p:spTgt spid="41050"/>
                                        </p:tgtEl>
                                        <p:attrNameLst>
                                          <p:attrName>style.visibility</p:attrName>
                                        </p:attrNameLst>
                                      </p:cBhvr>
                                      <p:to>
                                        <p:strVal val="visible"/>
                                      </p:to>
                                    </p:set>
                                    <p:animEffect transition="in" filter="diamond(in)">
                                      <p:cBhvr>
                                        <p:cTn id="227" dur="2000"/>
                                        <p:tgtEl>
                                          <p:spTgt spid="41050"/>
                                        </p:tgtEl>
                                      </p:cBhvr>
                                    </p:animEffect>
                                  </p:childTnLst>
                                </p:cTn>
                              </p:par>
                            </p:childTnLst>
                          </p:cTn>
                        </p:par>
                      </p:childTnLst>
                    </p:cTn>
                  </p:par>
                  <p:par>
                    <p:cTn id="228" fill="hold">
                      <p:stCondLst>
                        <p:cond delay="indefinite"/>
                      </p:stCondLst>
                      <p:childTnLst>
                        <p:par>
                          <p:cTn id="229" fill="hold">
                            <p:stCondLst>
                              <p:cond delay="0"/>
                            </p:stCondLst>
                            <p:childTnLst>
                              <p:par>
                                <p:cTn id="230" presetID="8" presetClass="entr" presetSubtype="16" fill="hold" grpId="0" nodeType="clickEffect">
                                  <p:stCondLst>
                                    <p:cond delay="0"/>
                                  </p:stCondLst>
                                  <p:childTnLst>
                                    <p:set>
                                      <p:cBhvr>
                                        <p:cTn id="231" dur="1" fill="hold">
                                          <p:stCondLst>
                                            <p:cond delay="0"/>
                                          </p:stCondLst>
                                        </p:cTn>
                                        <p:tgtEl>
                                          <p:spTgt spid="41052"/>
                                        </p:tgtEl>
                                        <p:attrNameLst>
                                          <p:attrName>style.visibility</p:attrName>
                                        </p:attrNameLst>
                                      </p:cBhvr>
                                      <p:to>
                                        <p:strVal val="visible"/>
                                      </p:to>
                                    </p:set>
                                    <p:animEffect transition="in" filter="diamond(in)">
                                      <p:cBhvr>
                                        <p:cTn id="232" dur="2000"/>
                                        <p:tgtEl>
                                          <p:spTgt spid="41052"/>
                                        </p:tgtEl>
                                      </p:cBhvr>
                                    </p:animEffect>
                                  </p:childTnLst>
                                </p:cTn>
                              </p:par>
                            </p:childTnLst>
                          </p:cTn>
                        </p:par>
                      </p:childTnLst>
                    </p:cTn>
                  </p:par>
                  <p:par>
                    <p:cTn id="233" fill="hold">
                      <p:stCondLst>
                        <p:cond delay="indefinite"/>
                      </p:stCondLst>
                      <p:childTnLst>
                        <p:par>
                          <p:cTn id="234" fill="hold">
                            <p:stCondLst>
                              <p:cond delay="0"/>
                            </p:stCondLst>
                            <p:childTnLst>
                              <p:par>
                                <p:cTn id="235" presetID="4" presetClass="entr" presetSubtype="16" fill="hold" grpId="0" nodeType="clickEffect">
                                  <p:stCondLst>
                                    <p:cond delay="0"/>
                                  </p:stCondLst>
                                  <p:childTnLst>
                                    <p:set>
                                      <p:cBhvr>
                                        <p:cTn id="236" dur="1" fill="hold">
                                          <p:stCondLst>
                                            <p:cond delay="0"/>
                                          </p:stCondLst>
                                        </p:cTn>
                                        <p:tgtEl>
                                          <p:spTgt spid="41043"/>
                                        </p:tgtEl>
                                        <p:attrNameLst>
                                          <p:attrName>style.visibility</p:attrName>
                                        </p:attrNameLst>
                                      </p:cBhvr>
                                      <p:to>
                                        <p:strVal val="visible"/>
                                      </p:to>
                                    </p:set>
                                    <p:animEffect transition="in" filter="box(in)">
                                      <p:cBhvr>
                                        <p:cTn id="237" dur="500"/>
                                        <p:tgtEl>
                                          <p:spTgt spid="41043"/>
                                        </p:tgtEl>
                                      </p:cBhvr>
                                    </p:animEffect>
                                  </p:childTnLst>
                                </p:cTn>
                              </p:par>
                            </p:childTnLst>
                          </p:cTn>
                        </p:par>
                      </p:childTnLst>
                    </p:cTn>
                  </p:par>
                  <p:par>
                    <p:cTn id="238" fill="hold">
                      <p:stCondLst>
                        <p:cond delay="indefinite"/>
                      </p:stCondLst>
                      <p:childTnLst>
                        <p:par>
                          <p:cTn id="239" fill="hold">
                            <p:stCondLst>
                              <p:cond delay="0"/>
                            </p:stCondLst>
                            <p:childTnLst>
                              <p:par>
                                <p:cTn id="240" presetID="8" presetClass="exit" presetSubtype="16" fill="hold" grpId="1" nodeType="clickEffect">
                                  <p:stCondLst>
                                    <p:cond delay="0"/>
                                  </p:stCondLst>
                                  <p:childTnLst>
                                    <p:animEffect transition="out" filter="diamond(in)">
                                      <p:cBhvr>
                                        <p:cTn id="241" dur="2000"/>
                                        <p:tgtEl>
                                          <p:spTgt spid="41085"/>
                                        </p:tgtEl>
                                      </p:cBhvr>
                                    </p:animEffect>
                                    <p:set>
                                      <p:cBhvr>
                                        <p:cTn id="242" dur="1" fill="hold">
                                          <p:stCondLst>
                                            <p:cond delay="1999"/>
                                          </p:stCondLst>
                                        </p:cTn>
                                        <p:tgtEl>
                                          <p:spTgt spid="41085"/>
                                        </p:tgtEl>
                                        <p:attrNameLst>
                                          <p:attrName>style.visibility</p:attrName>
                                        </p:attrNameLst>
                                      </p:cBhvr>
                                      <p:to>
                                        <p:strVal val="hidden"/>
                                      </p:to>
                                    </p:set>
                                  </p:childTnLst>
                                </p:cTn>
                              </p:par>
                            </p:childTnLst>
                          </p:cTn>
                        </p:par>
                      </p:childTnLst>
                    </p:cTn>
                  </p:par>
                  <p:par>
                    <p:cTn id="243" fill="hold">
                      <p:stCondLst>
                        <p:cond delay="indefinite"/>
                      </p:stCondLst>
                      <p:childTnLst>
                        <p:par>
                          <p:cTn id="244" fill="hold">
                            <p:stCondLst>
                              <p:cond delay="0"/>
                            </p:stCondLst>
                            <p:childTnLst>
                              <p:par>
                                <p:cTn id="245" presetID="4" presetClass="entr" presetSubtype="16" fill="hold" grpId="0" nodeType="clickEffect">
                                  <p:stCondLst>
                                    <p:cond delay="0"/>
                                  </p:stCondLst>
                                  <p:childTnLst>
                                    <p:set>
                                      <p:cBhvr>
                                        <p:cTn id="246" dur="1" fill="hold">
                                          <p:stCondLst>
                                            <p:cond delay="0"/>
                                          </p:stCondLst>
                                        </p:cTn>
                                        <p:tgtEl>
                                          <p:spTgt spid="41089"/>
                                        </p:tgtEl>
                                        <p:attrNameLst>
                                          <p:attrName>style.visibility</p:attrName>
                                        </p:attrNameLst>
                                      </p:cBhvr>
                                      <p:to>
                                        <p:strVal val="visible"/>
                                      </p:to>
                                    </p:set>
                                    <p:animEffect transition="in" filter="box(in)">
                                      <p:cBhvr>
                                        <p:cTn id="247" dur="500"/>
                                        <p:tgtEl>
                                          <p:spTgt spid="41089"/>
                                        </p:tgtEl>
                                      </p:cBhvr>
                                    </p:animEffect>
                                  </p:childTnLst>
                                </p:cTn>
                              </p:par>
                            </p:childTnLst>
                          </p:cTn>
                        </p:par>
                      </p:childTnLst>
                    </p:cTn>
                  </p:par>
                  <p:par>
                    <p:cTn id="248" fill="hold">
                      <p:stCondLst>
                        <p:cond delay="indefinite"/>
                      </p:stCondLst>
                      <p:childTnLst>
                        <p:par>
                          <p:cTn id="249" fill="hold">
                            <p:stCondLst>
                              <p:cond delay="0"/>
                            </p:stCondLst>
                            <p:childTnLst>
                              <p:par>
                                <p:cTn id="250" presetID="4" presetClass="entr" presetSubtype="16" fill="hold" grpId="0" nodeType="clickEffect">
                                  <p:stCondLst>
                                    <p:cond delay="0"/>
                                  </p:stCondLst>
                                  <p:childTnLst>
                                    <p:set>
                                      <p:cBhvr>
                                        <p:cTn id="251" dur="1" fill="hold">
                                          <p:stCondLst>
                                            <p:cond delay="0"/>
                                          </p:stCondLst>
                                        </p:cTn>
                                        <p:tgtEl>
                                          <p:spTgt spid="41090"/>
                                        </p:tgtEl>
                                        <p:attrNameLst>
                                          <p:attrName>style.visibility</p:attrName>
                                        </p:attrNameLst>
                                      </p:cBhvr>
                                      <p:to>
                                        <p:strVal val="visible"/>
                                      </p:to>
                                    </p:set>
                                    <p:animEffect transition="in" filter="box(in)">
                                      <p:cBhvr>
                                        <p:cTn id="252" dur="500"/>
                                        <p:tgtEl>
                                          <p:spTgt spid="41090"/>
                                        </p:tgtEl>
                                      </p:cBhvr>
                                    </p:animEffect>
                                  </p:childTnLst>
                                </p:cTn>
                              </p:par>
                            </p:childTnLst>
                          </p:cTn>
                        </p:par>
                      </p:childTnLst>
                    </p:cTn>
                  </p:par>
                  <p:par>
                    <p:cTn id="253" fill="hold">
                      <p:stCondLst>
                        <p:cond delay="indefinite"/>
                      </p:stCondLst>
                      <p:childTnLst>
                        <p:par>
                          <p:cTn id="254" fill="hold">
                            <p:stCondLst>
                              <p:cond delay="0"/>
                            </p:stCondLst>
                            <p:childTnLst>
                              <p:par>
                                <p:cTn id="255" presetID="14" presetClass="entr" presetSubtype="10" fill="hold" grpId="0" nodeType="clickEffect">
                                  <p:stCondLst>
                                    <p:cond delay="0"/>
                                  </p:stCondLst>
                                  <p:childTnLst>
                                    <p:set>
                                      <p:cBhvr>
                                        <p:cTn id="256" dur="1" fill="hold">
                                          <p:stCondLst>
                                            <p:cond delay="0"/>
                                          </p:stCondLst>
                                        </p:cTn>
                                        <p:tgtEl>
                                          <p:spTgt spid="41091"/>
                                        </p:tgtEl>
                                        <p:attrNameLst>
                                          <p:attrName>style.visibility</p:attrName>
                                        </p:attrNameLst>
                                      </p:cBhvr>
                                      <p:to>
                                        <p:strVal val="visible"/>
                                      </p:to>
                                    </p:set>
                                    <p:animEffect transition="in" filter="randombar(horizontal)">
                                      <p:cBhvr>
                                        <p:cTn id="257" dur="500"/>
                                        <p:tgtEl>
                                          <p:spTgt spid="410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42" grpId="0" animBg="1"/>
      <p:bldP spid="41043" grpId="0"/>
      <p:bldP spid="41045" grpId="0"/>
      <p:bldP spid="41046" grpId="0"/>
      <p:bldP spid="41047" grpId="0"/>
      <p:bldP spid="41048" grpId="0" animBg="1"/>
      <p:bldP spid="41049" grpId="0"/>
      <p:bldP spid="41050" grpId="0"/>
      <p:bldP spid="41051" grpId="0"/>
      <p:bldP spid="41052" grpId="0"/>
      <p:bldP spid="41053" grpId="0"/>
      <p:bldP spid="41054" grpId="0"/>
      <p:bldP spid="41056" grpId="0"/>
      <p:bldP spid="41057" grpId="0"/>
      <p:bldP spid="41058" grpId="0"/>
      <p:bldP spid="41061" grpId="0"/>
      <p:bldP spid="41062" grpId="0"/>
      <p:bldP spid="41063" grpId="0"/>
      <p:bldP spid="41064" grpId="0"/>
      <p:bldP spid="41065" grpId="0"/>
      <p:bldP spid="41066" grpId="0"/>
      <p:bldP spid="41067" grpId="0"/>
      <p:bldP spid="41068" grpId="0"/>
      <p:bldP spid="41069" grpId="0"/>
      <p:bldP spid="41070" grpId="0"/>
      <p:bldP spid="41071" grpId="0"/>
      <p:bldP spid="41072" grpId="0"/>
      <p:bldP spid="41073" grpId="0"/>
      <p:bldP spid="41074" grpId="0"/>
      <p:bldP spid="41075" grpId="0"/>
      <p:bldP spid="41076" grpId="0"/>
      <p:bldP spid="41077" grpId="0"/>
      <p:bldP spid="41078" grpId="0"/>
      <p:bldP spid="41079" grpId="0"/>
      <p:bldP spid="41080" grpId="0" animBg="1"/>
      <p:bldP spid="41080" grpId="1" animBg="1"/>
      <p:bldP spid="41081" grpId="0" animBg="1"/>
      <p:bldP spid="41081" grpId="1" animBg="1"/>
      <p:bldP spid="41082" grpId="0" animBg="1"/>
      <p:bldP spid="41082" grpId="1" animBg="1"/>
      <p:bldP spid="41083" grpId="0" animBg="1"/>
      <p:bldP spid="41083" grpId="1" animBg="1"/>
      <p:bldP spid="41084" grpId="0"/>
      <p:bldP spid="41084" grpId="1"/>
      <p:bldP spid="41085" grpId="0"/>
      <p:bldP spid="41085" grpId="1"/>
      <p:bldP spid="41086" grpId="0"/>
      <p:bldP spid="41086" grpId="1"/>
      <p:bldP spid="41087" grpId="0"/>
      <p:bldP spid="41087" grpId="1"/>
      <p:bldP spid="41089" grpId="0"/>
      <p:bldP spid="41090" grpId="0" animBg="1"/>
      <p:bldP spid="4109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686800" cy="5851525"/>
          </a:xfrm>
        </p:spPr>
        <p:txBody>
          <a:bodyPr/>
          <a:lstStyle/>
          <a:p>
            <a:endParaRPr lang="vi-VN" dirty="0"/>
          </a:p>
        </p:txBody>
      </p:sp>
      <p:sp>
        <p:nvSpPr>
          <p:cNvPr id="3" name="TextBox 2"/>
          <p:cNvSpPr txBox="1"/>
          <p:nvPr/>
        </p:nvSpPr>
        <p:spPr>
          <a:xfrm>
            <a:off x="0" y="1285860"/>
            <a:ext cx="9144000" cy="1938992"/>
          </a:xfrm>
          <a:prstGeom prst="rect">
            <a:avLst/>
          </a:prstGeom>
          <a:noFill/>
          <a:effectLst>
            <a:outerShdw blurRad="50800" dist="50800" dir="5400000" algn="ctr" rotWithShape="0">
              <a:srgbClr val="FF0000"/>
            </a:outerShdw>
          </a:effectLst>
        </p:spPr>
        <p:txBody>
          <a:bodyPr wrap="square" rtlCol="0">
            <a:spAutoFit/>
          </a:bodyPr>
          <a:lstStyle/>
          <a:p>
            <a:pPr algn="ctr"/>
            <a:r>
              <a:rPr lang="vi-VN" sz="4000" b="1" dirty="0" smtClean="0">
                <a:latin typeface="+mj-lt"/>
              </a:rPr>
              <a:t>NGƯỜI HẠNH PHÚC NHẤT LÀ NGƯỜI BIẾT MANG ĐẾN HẠNH PHÚC CHO NHIỀU NGƯỜI NHẤT.</a:t>
            </a:r>
            <a:endParaRPr lang="vi-VN" sz="4000" b="1" dirty="0">
              <a:latin typeface="+mj-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2"/>
          <p:cNvSpPr>
            <a:spLocks noGrp="1"/>
          </p:cNvSpPr>
          <p:nvPr>
            <p:ph type="dt" sz="quarter" idx="10"/>
          </p:nvPr>
        </p:nvSpPr>
        <p:spPr bwMode="auto">
          <a:noFill/>
          <a:ln>
            <a:miter lim="800000"/>
            <a:headEnd/>
            <a:tailEnd/>
          </a:ln>
        </p:spPr>
        <p:txBody>
          <a:bodyPr/>
          <a:lstStyle/>
          <a:p>
            <a:endParaRPr lang="vi-VN" smtClean="0"/>
          </a:p>
        </p:txBody>
      </p:sp>
      <p:sp>
        <p:nvSpPr>
          <p:cNvPr id="19459" name="Slide Number Placeholder 3"/>
          <p:cNvSpPr>
            <a:spLocks noGrp="1"/>
          </p:cNvSpPr>
          <p:nvPr>
            <p:ph type="sldNum" sz="quarter" idx="12"/>
          </p:nvPr>
        </p:nvSpPr>
        <p:spPr bwMode="auto">
          <a:noFill/>
          <a:ln>
            <a:miter lim="800000"/>
            <a:headEnd/>
            <a:tailEnd/>
          </a:ln>
        </p:spPr>
        <p:txBody>
          <a:bodyPr/>
          <a:lstStyle/>
          <a:p>
            <a:fld id="{5E6EE3F6-C525-4FAC-B64C-090393CB4BD8}" type="slidenum">
              <a:rPr lang="en-US" smtClean="0"/>
              <a:pPr/>
              <a:t>18</a:t>
            </a:fld>
            <a:endParaRPr lang="en-US" smtClean="0"/>
          </a:p>
        </p:txBody>
      </p:sp>
      <p:pic>
        <p:nvPicPr>
          <p:cNvPr id="19460" name="Picture 7" descr="nhat"/>
          <p:cNvPicPr>
            <a:picLocks noGrp="1" noChangeAspect="1" noChangeArrowheads="1"/>
          </p:cNvPicPr>
          <p:nvPr>
            <p:ph/>
          </p:nvPr>
        </p:nvPicPr>
        <p:blipFill>
          <a:blip r:embed="rId2"/>
          <a:srcRect/>
          <a:stretch>
            <a:fillRect/>
          </a:stretch>
        </p:blipFill>
        <p:spPr>
          <a:xfrm>
            <a:off x="428596" y="357166"/>
            <a:ext cx="8286807" cy="6143668"/>
          </a:xfr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3" name="Content Placeholder 2"/>
          <p:cNvSpPr>
            <a:spLocks noGrp="1"/>
          </p:cNvSpPr>
          <p:nvPr>
            <p:ph idx="1"/>
          </p:nvPr>
        </p:nvSpPr>
        <p:spPr>
          <a:xfrm>
            <a:off x="142844" y="1600200"/>
            <a:ext cx="9001156" cy="4525963"/>
          </a:xfrm>
        </p:spPr>
        <p:txBody>
          <a:bodyPr/>
          <a:lstStyle/>
          <a:p>
            <a:pPr>
              <a:buNone/>
            </a:pPr>
            <a:r>
              <a:rPr lang="pt-BR" dirty="0" smtClean="0">
                <a:latin typeface="Times New Roman" pitchFamily="18" charset="0"/>
                <a:cs typeface="Times New Roman" pitchFamily="18" charset="0"/>
              </a:rPr>
              <a:t>Bài tập:</a:t>
            </a:r>
          </a:p>
          <a:p>
            <a:pPr>
              <a:buNone/>
            </a:pPr>
            <a:r>
              <a:rPr lang="pt-BR" dirty="0" smtClean="0">
                <a:latin typeface="Times New Roman" pitchFamily="18" charset="0"/>
                <a:cs typeface="Times New Roman" pitchFamily="18" charset="0"/>
              </a:rPr>
              <a:t> Các từ in đậm trong câu sau thuộc từ loại gì?</a:t>
            </a:r>
            <a:endParaRPr lang="vi-VN" dirty="0" smtClean="0">
              <a:latin typeface="Times New Roman" pitchFamily="18" charset="0"/>
              <a:cs typeface="Times New Roman" pitchFamily="18" charset="0"/>
            </a:endParaRPr>
          </a:p>
          <a:p>
            <a:pPr>
              <a:buNone/>
            </a:pPr>
            <a:r>
              <a:rPr lang="pt-BR" dirty="0" smtClean="0">
                <a:latin typeface="Times New Roman" pitchFamily="18" charset="0"/>
                <a:cs typeface="Times New Roman" pitchFamily="18" charset="0"/>
              </a:rPr>
              <a:t>        Đó đây, những </a:t>
            </a:r>
            <a:r>
              <a:rPr lang="pt-BR" b="1" dirty="0" smtClean="0">
                <a:latin typeface="Times New Roman" pitchFamily="18" charset="0"/>
                <a:cs typeface="Times New Roman" pitchFamily="18" charset="0"/>
              </a:rPr>
              <a:t>mái ngói của nhà hội trường</a:t>
            </a:r>
            <a:r>
              <a:rPr lang="pt-BR" dirty="0" smtClean="0">
                <a:latin typeface="Times New Roman" pitchFamily="18" charset="0"/>
                <a:cs typeface="Times New Roman" pitchFamily="18" charset="0"/>
              </a:rPr>
              <a:t>, nhà ăn, nhà máy nghiền cói,... </a:t>
            </a:r>
            <a:r>
              <a:rPr lang="pt-BR" b="1" dirty="0" smtClean="0">
                <a:latin typeface="Times New Roman" pitchFamily="18" charset="0"/>
                <a:cs typeface="Times New Roman" pitchFamily="18" charset="0"/>
              </a:rPr>
              <a:t>nở nụ cười tươi đỏ</a:t>
            </a:r>
            <a:r>
              <a:rPr lang="pt-BR" dirty="0" smtClean="0">
                <a:latin typeface="Times New Roman" pitchFamily="18" charset="0"/>
                <a:cs typeface="Times New Roman" pitchFamily="18" charset="0"/>
              </a:rPr>
              <a:t>.</a:t>
            </a:r>
            <a:endParaRPr lang="vi-VN" dirty="0" smtClean="0">
              <a:latin typeface="Times New Roman" pitchFamily="18" charset="0"/>
              <a:cs typeface="Times New Roman" pitchFamily="18" charset="0"/>
            </a:endParaRPr>
          </a:p>
          <a:p>
            <a:pPr>
              <a:buNone/>
            </a:pPr>
            <a:r>
              <a:rPr lang="pt-BR" dirty="0" smtClean="0">
                <a:latin typeface="Times New Roman" pitchFamily="18" charset="0"/>
                <a:cs typeface="Times New Roman" pitchFamily="18" charset="0"/>
              </a:rPr>
              <a:t> </a:t>
            </a:r>
            <a:endParaRPr lang="vi-VN" dirty="0" smtClean="0">
              <a:latin typeface="Times New Roman" pitchFamily="18" charset="0"/>
              <a:cs typeface="Times New Roman" pitchFamily="18" charset="0"/>
            </a:endParaRPr>
          </a:p>
          <a:p>
            <a:endParaRPr lang="vi-VN" dirty="0"/>
          </a:p>
        </p:txBody>
      </p:sp>
      <p:sp>
        <p:nvSpPr>
          <p:cNvPr id="1025" name="Rectangle 1"/>
          <p:cNvSpPr>
            <a:spLocks noChangeArrowheads="1"/>
          </p:cNvSpPr>
          <p:nvPr/>
        </p:nvSpPr>
        <p:spPr bwMode="auto">
          <a:xfrm>
            <a:off x="1928794" y="4119942"/>
            <a:ext cx="6786610" cy="20928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Danh từ: mái ngói, nhà hội trường, nụ cười.</a:t>
            </a:r>
            <a:endParaRPr kumimoji="0" lang="vi-VN"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Tính từ: tươi đỏ</a:t>
            </a:r>
            <a:endParaRPr kumimoji="0" lang="vi-VN" sz="2800" b="0" i="0" u="none" strike="noStrike" cap="none" normalizeH="0" baseline="0" dirty="0" smtClean="0">
              <a:ln>
                <a:noFill/>
              </a:ln>
              <a:solidFill>
                <a:srgbClr val="FF0000"/>
              </a:solidFill>
              <a:effectLst/>
              <a:latin typeface="Times New Roman" pitchFamily="18" charset="0"/>
              <a:cs typeface="Times New Roman" pitchFamily="18" charset="0"/>
            </a:endParaRPr>
          </a:p>
          <a:p>
            <a:pPr eaLnBrk="0" fontAlgn="base" hangingPunct="0">
              <a:spcBef>
                <a:spcPct val="0"/>
              </a:spcBef>
              <a:spcAft>
                <a:spcPct val="0"/>
              </a:spcAft>
            </a:pPr>
            <a:r>
              <a:rPr lang="pt-BR" sz="2800" dirty="0" smtClean="0">
                <a:solidFill>
                  <a:srgbClr val="FF0000"/>
                </a:solidFill>
                <a:latin typeface="Times New Roman" pitchFamily="18" charset="0"/>
                <a:ea typeface="Times New Roman" pitchFamily="18" charset="0"/>
                <a:cs typeface="Times New Roman" pitchFamily="18" charset="0"/>
              </a:rPr>
              <a:t>Động từ: nở</a:t>
            </a:r>
            <a:endParaRPr kumimoji="0" lang="pt-BR"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Quan</a:t>
            </a:r>
            <a:r>
              <a:rPr kumimoji="0" lang="pt-BR" sz="2800" b="0"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hệ từ</a:t>
            </a:r>
            <a:r>
              <a:rPr kumimoji="0" lang="pt-BR"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của</a:t>
            </a:r>
            <a:endParaRPr kumimoji="0" lang="vi-VN"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5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3" name="Content Placeholder 2"/>
          <p:cNvSpPr>
            <a:spLocks noGrp="1"/>
          </p:cNvSpPr>
          <p:nvPr>
            <p:ph idx="1"/>
          </p:nvPr>
        </p:nvSpPr>
        <p:spPr/>
        <p:txBody>
          <a:bodyPr/>
          <a:lstStyle/>
          <a:p>
            <a:endParaRPr lang="vi-V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61"/>
          <p:cNvGrpSpPr>
            <a:grpSpLocks/>
          </p:cNvGrpSpPr>
          <p:nvPr/>
        </p:nvGrpSpPr>
        <p:grpSpPr bwMode="auto">
          <a:xfrm>
            <a:off x="3175" y="-38100"/>
            <a:ext cx="9174163" cy="6951663"/>
            <a:chOff x="0" y="0"/>
            <a:chExt cx="5760" cy="4320"/>
          </a:xfrm>
        </p:grpSpPr>
        <p:pic>
          <p:nvPicPr>
            <p:cNvPr id="7" name="Picture 62" descr="n3"/>
            <p:cNvPicPr>
              <a:picLocks noChangeAspect="1" noChangeArrowheads="1"/>
            </p:cNvPicPr>
            <p:nvPr/>
          </p:nvPicPr>
          <p:blipFill>
            <a:blip r:embed="rId2"/>
            <a:srcRect/>
            <a:stretch>
              <a:fillRect/>
            </a:stretch>
          </p:blipFill>
          <p:spPr bwMode="auto">
            <a:xfrm rot="5400000">
              <a:off x="-2137" y="2137"/>
              <a:ext cx="4320" cy="46"/>
            </a:xfrm>
            <a:prstGeom prst="rect">
              <a:avLst/>
            </a:prstGeom>
            <a:noFill/>
            <a:ln w="9525">
              <a:noFill/>
              <a:miter lim="800000"/>
              <a:headEnd/>
              <a:tailEnd/>
            </a:ln>
          </p:spPr>
        </p:pic>
        <p:pic>
          <p:nvPicPr>
            <p:cNvPr id="8" name="Picture 63" descr="n3"/>
            <p:cNvPicPr>
              <a:picLocks noChangeAspect="1" noChangeArrowheads="1"/>
            </p:cNvPicPr>
            <p:nvPr/>
          </p:nvPicPr>
          <p:blipFill>
            <a:blip r:embed="rId2"/>
            <a:srcRect/>
            <a:stretch>
              <a:fillRect/>
            </a:stretch>
          </p:blipFill>
          <p:spPr bwMode="auto">
            <a:xfrm rot="5400000">
              <a:off x="3577" y="2137"/>
              <a:ext cx="4320" cy="46"/>
            </a:xfrm>
            <a:prstGeom prst="rect">
              <a:avLst/>
            </a:prstGeom>
            <a:noFill/>
            <a:ln w="9525">
              <a:noFill/>
              <a:miter lim="800000"/>
              <a:headEnd/>
              <a:tailEnd/>
            </a:ln>
          </p:spPr>
        </p:pic>
        <p:pic>
          <p:nvPicPr>
            <p:cNvPr id="9" name="Picture 64" descr="n3"/>
            <p:cNvPicPr>
              <a:picLocks noChangeAspect="1" noChangeArrowheads="1"/>
            </p:cNvPicPr>
            <p:nvPr/>
          </p:nvPicPr>
          <p:blipFill>
            <a:blip r:embed="rId2"/>
            <a:srcRect/>
            <a:stretch>
              <a:fillRect/>
            </a:stretch>
          </p:blipFill>
          <p:spPr bwMode="auto">
            <a:xfrm>
              <a:off x="0" y="4259"/>
              <a:ext cx="5760" cy="61"/>
            </a:xfrm>
            <a:prstGeom prst="rect">
              <a:avLst/>
            </a:prstGeom>
            <a:noFill/>
            <a:ln w="9525">
              <a:noFill/>
              <a:miter lim="800000"/>
              <a:headEnd/>
              <a:tailEnd/>
            </a:ln>
          </p:spPr>
        </p:pic>
        <p:pic>
          <p:nvPicPr>
            <p:cNvPr id="10" name="Picture 65" descr="n3"/>
            <p:cNvPicPr>
              <a:picLocks noChangeAspect="1" noChangeArrowheads="1"/>
            </p:cNvPicPr>
            <p:nvPr/>
          </p:nvPicPr>
          <p:blipFill>
            <a:blip r:embed="rId2"/>
            <a:srcRect/>
            <a:stretch>
              <a:fillRect/>
            </a:stretch>
          </p:blipFill>
          <p:spPr bwMode="auto">
            <a:xfrm>
              <a:off x="0" y="0"/>
              <a:ext cx="5760" cy="61"/>
            </a:xfrm>
            <a:prstGeom prst="rect">
              <a:avLst/>
            </a:prstGeom>
            <a:noFill/>
            <a:ln w="9525">
              <a:noFill/>
              <a:miter lim="800000"/>
              <a:headEnd/>
              <a:tailEnd/>
            </a:ln>
          </p:spPr>
        </p:pic>
      </p:grpSp>
      <p:sp>
        <p:nvSpPr>
          <p:cNvPr id="11" name="Text Box 12"/>
          <p:cNvSpPr txBox="1">
            <a:spLocks noChangeArrowheads="1"/>
          </p:cNvSpPr>
          <p:nvPr/>
        </p:nvSpPr>
        <p:spPr bwMode="auto">
          <a:xfrm>
            <a:off x="1495425" y="4343400"/>
            <a:ext cx="7219950" cy="519113"/>
          </a:xfrm>
          <a:prstGeom prst="rect">
            <a:avLst/>
          </a:prstGeom>
          <a:noFill/>
          <a:ln w="9525">
            <a:noFill/>
            <a:miter lim="800000"/>
            <a:headEnd/>
            <a:tailEnd/>
          </a:ln>
        </p:spPr>
        <p:txBody>
          <a:bodyPr>
            <a:spAutoFit/>
          </a:bodyPr>
          <a:lstStyle/>
          <a:p>
            <a:pPr>
              <a:spcBef>
                <a:spcPct val="50000"/>
              </a:spcBef>
            </a:pPr>
            <a:r>
              <a:rPr lang="vi-VN" sz="2800" b="0">
                <a:latin typeface="Times New Roman" pitchFamily="18" charset="0"/>
              </a:rPr>
              <a:t>    </a:t>
            </a:r>
            <a:endParaRPr lang="vi-VN" sz="2800" b="0" u="sng">
              <a:latin typeface="Times New Roman" pitchFamily="18" charset="0"/>
            </a:endParaRPr>
          </a:p>
        </p:txBody>
      </p:sp>
      <p:sp>
        <p:nvSpPr>
          <p:cNvPr id="12" name="Text Box 16"/>
          <p:cNvSpPr txBox="1">
            <a:spLocks noChangeArrowheads="1"/>
          </p:cNvSpPr>
          <p:nvPr/>
        </p:nvSpPr>
        <p:spPr bwMode="auto">
          <a:xfrm>
            <a:off x="571472" y="1857364"/>
            <a:ext cx="7239000" cy="519113"/>
          </a:xfrm>
          <a:prstGeom prst="rect">
            <a:avLst/>
          </a:prstGeom>
          <a:noFill/>
          <a:ln w="9525">
            <a:noFill/>
            <a:miter lim="800000"/>
            <a:headEnd/>
            <a:tailEnd/>
          </a:ln>
        </p:spPr>
        <p:txBody>
          <a:bodyPr>
            <a:spAutoFit/>
          </a:bodyPr>
          <a:lstStyle/>
          <a:p>
            <a:pPr>
              <a:spcBef>
                <a:spcPct val="50000"/>
              </a:spcBef>
            </a:pPr>
            <a:r>
              <a:rPr lang="vi-VN" sz="2800" dirty="0" smtClean="0">
                <a:latin typeface="Times New Roman" pitchFamily="18" charset="0"/>
              </a:rPr>
              <a:t>a</a:t>
            </a:r>
            <a:r>
              <a:rPr lang="vi-VN" sz="2800" b="0" dirty="0" smtClean="0">
                <a:latin typeface="Times New Roman" pitchFamily="18" charset="0"/>
              </a:rPr>
              <a:t>. </a:t>
            </a:r>
            <a:r>
              <a:rPr lang="vi-VN" sz="2800" b="0" dirty="0">
                <a:latin typeface="Times New Roman" pitchFamily="18" charset="0"/>
              </a:rPr>
              <a:t>Cảm giác dễ chịu vì được ăn ngon, ngủ yên.</a:t>
            </a:r>
          </a:p>
        </p:txBody>
      </p:sp>
      <p:sp>
        <p:nvSpPr>
          <p:cNvPr id="13" name="Text Box 18"/>
          <p:cNvSpPr txBox="1">
            <a:spLocks noChangeArrowheads="1"/>
          </p:cNvSpPr>
          <p:nvPr/>
        </p:nvSpPr>
        <p:spPr bwMode="auto">
          <a:xfrm>
            <a:off x="533400" y="3857628"/>
            <a:ext cx="7239000" cy="519113"/>
          </a:xfrm>
          <a:prstGeom prst="rect">
            <a:avLst/>
          </a:prstGeom>
          <a:noFill/>
          <a:ln w="9525">
            <a:noFill/>
            <a:miter lim="800000"/>
            <a:headEnd/>
            <a:tailEnd/>
          </a:ln>
        </p:spPr>
        <p:txBody>
          <a:bodyPr>
            <a:spAutoFit/>
          </a:bodyPr>
          <a:lstStyle/>
          <a:p>
            <a:pPr>
              <a:spcBef>
                <a:spcPct val="50000"/>
              </a:spcBef>
            </a:pPr>
            <a:r>
              <a:rPr lang="vi-VN" sz="2800" dirty="0" smtClean="0">
                <a:latin typeface="Times New Roman" pitchFamily="18" charset="0"/>
              </a:rPr>
              <a:t>c</a:t>
            </a:r>
            <a:r>
              <a:rPr lang="vi-VN" sz="2800" b="0" dirty="0" smtClean="0">
                <a:latin typeface="Times New Roman" pitchFamily="18" charset="0"/>
              </a:rPr>
              <a:t>. Hồ </a:t>
            </a:r>
            <a:r>
              <a:rPr lang="vi-VN" sz="2800" b="0" dirty="0">
                <a:latin typeface="Times New Roman" pitchFamily="18" charset="0"/>
              </a:rPr>
              <a:t>hởi, háo hức sẵn sàng làm mọi việc.</a:t>
            </a:r>
          </a:p>
        </p:txBody>
      </p:sp>
      <p:sp>
        <p:nvSpPr>
          <p:cNvPr id="14" name="Text Box 19"/>
          <p:cNvSpPr txBox="1">
            <a:spLocks noChangeArrowheads="1"/>
          </p:cNvSpPr>
          <p:nvPr/>
        </p:nvSpPr>
        <p:spPr bwMode="auto">
          <a:xfrm>
            <a:off x="500034" y="2643182"/>
            <a:ext cx="8458200" cy="946150"/>
          </a:xfrm>
          <a:prstGeom prst="rect">
            <a:avLst/>
          </a:prstGeom>
          <a:noFill/>
          <a:ln w="9525">
            <a:noFill/>
            <a:miter lim="800000"/>
            <a:headEnd/>
            <a:tailEnd/>
          </a:ln>
        </p:spPr>
        <p:txBody>
          <a:bodyPr>
            <a:spAutoFit/>
          </a:bodyPr>
          <a:lstStyle/>
          <a:p>
            <a:pPr>
              <a:spcBef>
                <a:spcPct val="50000"/>
              </a:spcBef>
            </a:pPr>
            <a:r>
              <a:rPr lang="vi-VN" sz="2800" dirty="0" smtClean="0">
                <a:latin typeface="Times New Roman" pitchFamily="18" charset="0"/>
              </a:rPr>
              <a:t>b</a:t>
            </a:r>
            <a:r>
              <a:rPr lang="vi-VN" sz="2800" b="0" dirty="0" smtClean="0">
                <a:latin typeface="Times New Roman" pitchFamily="18" charset="0"/>
              </a:rPr>
              <a:t>.  Trạng </a:t>
            </a:r>
            <a:r>
              <a:rPr lang="vi-VN" sz="2800" b="0" dirty="0">
                <a:latin typeface="Times New Roman" pitchFamily="18" charset="0"/>
              </a:rPr>
              <a:t>thái sung sướng vì cảm thấy hoàn toàn đạt được </a:t>
            </a:r>
            <a:r>
              <a:rPr lang="vi-VN" sz="2800" b="0" dirty="0" smtClean="0">
                <a:latin typeface="Times New Roman" pitchFamily="18" charset="0"/>
              </a:rPr>
              <a:t>   ý </a:t>
            </a:r>
            <a:r>
              <a:rPr lang="vi-VN" sz="2800" b="0" dirty="0">
                <a:latin typeface="Times New Roman" pitchFamily="18" charset="0"/>
              </a:rPr>
              <a:t>nguyện.</a:t>
            </a:r>
          </a:p>
        </p:txBody>
      </p:sp>
      <p:sp>
        <p:nvSpPr>
          <p:cNvPr id="15" name="Line 22"/>
          <p:cNvSpPr>
            <a:spLocks noChangeShapeType="1"/>
          </p:cNvSpPr>
          <p:nvPr/>
        </p:nvSpPr>
        <p:spPr bwMode="auto">
          <a:xfrm>
            <a:off x="1933572" y="1214422"/>
            <a:ext cx="2209800" cy="0"/>
          </a:xfrm>
          <a:prstGeom prst="line">
            <a:avLst/>
          </a:prstGeom>
          <a:noFill/>
          <a:ln w="28575">
            <a:solidFill>
              <a:srgbClr val="FF0000"/>
            </a:solidFill>
            <a:round/>
            <a:headEnd/>
            <a:tailEnd/>
          </a:ln>
        </p:spPr>
        <p:txBody>
          <a:bodyPr/>
          <a:lstStyle/>
          <a:p>
            <a:endParaRPr lang="vi-VN"/>
          </a:p>
        </p:txBody>
      </p:sp>
      <p:sp>
        <p:nvSpPr>
          <p:cNvPr id="17" name="Text Box 15"/>
          <p:cNvSpPr txBox="1">
            <a:spLocks noChangeArrowheads="1"/>
          </p:cNvSpPr>
          <p:nvPr/>
        </p:nvSpPr>
        <p:spPr bwMode="auto">
          <a:xfrm>
            <a:off x="0" y="714356"/>
            <a:ext cx="9144000" cy="519113"/>
          </a:xfrm>
          <a:prstGeom prst="rect">
            <a:avLst/>
          </a:prstGeom>
          <a:noFill/>
          <a:ln w="9525">
            <a:noFill/>
            <a:miter lim="800000"/>
            <a:headEnd/>
            <a:tailEnd/>
          </a:ln>
        </p:spPr>
        <p:txBody>
          <a:bodyPr>
            <a:spAutoFit/>
          </a:bodyPr>
          <a:lstStyle/>
          <a:p>
            <a:pPr>
              <a:spcBef>
                <a:spcPct val="50000"/>
              </a:spcBef>
            </a:pPr>
            <a:r>
              <a:rPr lang="vi-VN" sz="2800" u="sng" dirty="0">
                <a:latin typeface="Times New Roman" pitchFamily="18" charset="0"/>
              </a:rPr>
              <a:t>Bài 1:</a:t>
            </a:r>
            <a:r>
              <a:rPr lang="vi-VN" sz="2800" dirty="0">
                <a:latin typeface="Times New Roman" pitchFamily="18" charset="0"/>
              </a:rPr>
              <a:t> </a:t>
            </a:r>
            <a:r>
              <a:rPr lang="vi-VN" sz="2800" b="0" dirty="0">
                <a:latin typeface="Times New Roman" pitchFamily="18" charset="0"/>
              </a:rPr>
              <a:t>Chọn ý thích hợp nhất để giải nghĩa từ</a:t>
            </a:r>
            <a:r>
              <a:rPr lang="vi-VN" sz="2800" dirty="0">
                <a:latin typeface="Times New Roman" pitchFamily="18" charset="0"/>
              </a:rPr>
              <a:t> </a:t>
            </a:r>
            <a:r>
              <a:rPr lang="vi-VN" sz="2800" dirty="0">
                <a:solidFill>
                  <a:srgbClr val="FF0000"/>
                </a:solidFill>
                <a:latin typeface="Times New Roman" pitchFamily="18" charset="0"/>
              </a:rPr>
              <a:t>hạnh phúc</a:t>
            </a:r>
            <a:r>
              <a:rPr lang="vi-VN" sz="2800" b="0" dirty="0">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428604"/>
            <a:ext cx="9144000" cy="1143000"/>
          </a:xfrm>
        </p:spPr>
        <p:txBody>
          <a:bodyPr/>
          <a:lstStyle/>
          <a:p>
            <a:pPr algn="l"/>
            <a:r>
              <a:rPr lang="en-US" sz="3300" dirty="0" smtClean="0"/>
              <a:t>   a</a:t>
            </a:r>
            <a:r>
              <a:rPr lang="en-US" sz="3300" dirty="0"/>
              <a:t>. </a:t>
            </a:r>
            <a:r>
              <a:rPr lang="en-US" sz="3300" dirty="0" err="1"/>
              <a:t>Cảm</a:t>
            </a:r>
            <a:r>
              <a:rPr lang="en-US" sz="3300" dirty="0"/>
              <a:t> </a:t>
            </a:r>
            <a:r>
              <a:rPr lang="en-US" sz="3300" dirty="0" err="1"/>
              <a:t>giác</a:t>
            </a:r>
            <a:r>
              <a:rPr lang="en-US" sz="3300" dirty="0"/>
              <a:t> </a:t>
            </a:r>
            <a:r>
              <a:rPr lang="en-US" sz="3300" dirty="0" err="1"/>
              <a:t>dễ</a:t>
            </a:r>
            <a:r>
              <a:rPr lang="en-US" sz="3300" dirty="0"/>
              <a:t> </a:t>
            </a:r>
            <a:r>
              <a:rPr lang="en-US" sz="3300" dirty="0" err="1"/>
              <a:t>chịu</a:t>
            </a:r>
            <a:r>
              <a:rPr lang="en-US" sz="3300" dirty="0"/>
              <a:t> </a:t>
            </a:r>
            <a:r>
              <a:rPr lang="en-US" sz="3300" dirty="0" err="1"/>
              <a:t>vì</a:t>
            </a:r>
            <a:r>
              <a:rPr lang="en-US" sz="3300" dirty="0"/>
              <a:t> </a:t>
            </a:r>
            <a:r>
              <a:rPr lang="en-US" sz="3300" dirty="0" err="1"/>
              <a:t>được</a:t>
            </a:r>
            <a:r>
              <a:rPr lang="en-US" sz="3300" dirty="0"/>
              <a:t> </a:t>
            </a:r>
            <a:r>
              <a:rPr lang="en-US" sz="3300" dirty="0" err="1"/>
              <a:t>ăn</a:t>
            </a:r>
            <a:r>
              <a:rPr lang="en-US" sz="3300" dirty="0"/>
              <a:t> </a:t>
            </a:r>
            <a:r>
              <a:rPr lang="en-US" sz="3300" dirty="0" err="1"/>
              <a:t>ngon</a:t>
            </a:r>
            <a:r>
              <a:rPr lang="en-US" sz="3300" dirty="0"/>
              <a:t>, </a:t>
            </a:r>
            <a:r>
              <a:rPr lang="en-US" sz="3300" dirty="0" err="1"/>
              <a:t>ngủ</a:t>
            </a:r>
            <a:r>
              <a:rPr lang="en-US" sz="3300" dirty="0"/>
              <a:t> </a:t>
            </a:r>
            <a:r>
              <a:rPr lang="en-US" sz="3300" dirty="0" err="1"/>
              <a:t>yên</a:t>
            </a:r>
            <a:r>
              <a:rPr lang="en-US" sz="3300" dirty="0"/>
              <a:t>.</a:t>
            </a:r>
          </a:p>
        </p:txBody>
      </p:sp>
      <p:pic>
        <p:nvPicPr>
          <p:cNvPr id="12291" name="Picture 3" descr="btap 1a"/>
          <p:cNvPicPr>
            <a:picLocks noGrp="1" noChangeAspect="1" noChangeArrowheads="1"/>
          </p:cNvPicPr>
          <p:nvPr>
            <p:ph type="body" idx="1"/>
          </p:nvPr>
        </p:nvPicPr>
        <p:blipFill>
          <a:blip r:embed="rId2"/>
          <a:srcRect/>
          <a:stretch>
            <a:fillRect/>
          </a:stretch>
        </p:blipFill>
        <p:spPr>
          <a:xfrm>
            <a:off x="0" y="1628775"/>
            <a:ext cx="9144000" cy="5229225"/>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blinds(horizontal)">
                                      <p:cBhvr>
                                        <p:cTn id="7" dur="500"/>
                                        <p:tgtEl>
                                          <p:spTgt spid="12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3" name="Content Placeholder 2"/>
          <p:cNvSpPr>
            <a:spLocks noGrp="1"/>
          </p:cNvSpPr>
          <p:nvPr>
            <p:ph idx="1"/>
          </p:nvPr>
        </p:nvSpPr>
        <p:spPr/>
        <p:txBody>
          <a:bodyPr/>
          <a:lstStyle/>
          <a:p>
            <a:endParaRPr lang="vi-VN"/>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50825" y="981075"/>
            <a:ext cx="8686800" cy="631825"/>
          </a:xfrm>
        </p:spPr>
        <p:txBody>
          <a:bodyPr/>
          <a:lstStyle/>
          <a:p>
            <a:r>
              <a:rPr lang="en-US" sz="3500" dirty="0"/>
              <a:t>c. </a:t>
            </a:r>
            <a:r>
              <a:rPr lang="en-US" sz="3500" dirty="0" err="1"/>
              <a:t>Hồ</a:t>
            </a:r>
            <a:r>
              <a:rPr lang="en-US" sz="3500" dirty="0"/>
              <a:t> </a:t>
            </a:r>
            <a:r>
              <a:rPr lang="en-US" sz="3500" dirty="0" err="1"/>
              <a:t>hởi</a:t>
            </a:r>
            <a:r>
              <a:rPr lang="en-US" sz="3500" dirty="0"/>
              <a:t>, </a:t>
            </a:r>
            <a:r>
              <a:rPr lang="en-US" sz="3500" dirty="0" err="1"/>
              <a:t>háo</a:t>
            </a:r>
            <a:r>
              <a:rPr lang="en-US" sz="3500" dirty="0"/>
              <a:t> </a:t>
            </a:r>
            <a:r>
              <a:rPr lang="en-US" sz="3500" dirty="0" err="1"/>
              <a:t>hức</a:t>
            </a:r>
            <a:r>
              <a:rPr lang="en-US" sz="3500" dirty="0"/>
              <a:t> </a:t>
            </a:r>
            <a:r>
              <a:rPr lang="en-US" sz="3500" dirty="0" err="1"/>
              <a:t>sẵn</a:t>
            </a:r>
            <a:r>
              <a:rPr lang="en-US" sz="3500" dirty="0"/>
              <a:t> </a:t>
            </a:r>
            <a:r>
              <a:rPr lang="en-US" sz="3500" dirty="0" err="1"/>
              <a:t>sàng</a:t>
            </a:r>
            <a:r>
              <a:rPr lang="en-US" sz="3500" dirty="0"/>
              <a:t> </a:t>
            </a:r>
            <a:r>
              <a:rPr lang="en-US" sz="3500" dirty="0" err="1"/>
              <a:t>làm</a:t>
            </a:r>
            <a:r>
              <a:rPr lang="en-US" sz="3500" dirty="0"/>
              <a:t> </a:t>
            </a:r>
            <a:r>
              <a:rPr lang="en-US" sz="3500" dirty="0" err="1"/>
              <a:t>mọi</a:t>
            </a:r>
            <a:r>
              <a:rPr lang="en-US" sz="3500" dirty="0"/>
              <a:t> </a:t>
            </a:r>
            <a:r>
              <a:rPr lang="en-US" sz="3500" dirty="0" err="1"/>
              <a:t>việc</a:t>
            </a:r>
            <a:endParaRPr lang="en-US" sz="3500" dirty="0"/>
          </a:p>
        </p:txBody>
      </p:sp>
      <p:pic>
        <p:nvPicPr>
          <p:cNvPr id="13315" name="Picture 3" descr="btap 1b"/>
          <p:cNvPicPr>
            <a:picLocks noGrp="1" noChangeAspect="1" noChangeArrowheads="1"/>
          </p:cNvPicPr>
          <p:nvPr>
            <p:ph type="body" idx="1"/>
          </p:nvPr>
        </p:nvPicPr>
        <p:blipFill>
          <a:blip r:embed="rId2"/>
          <a:srcRect/>
          <a:stretch>
            <a:fillRect/>
          </a:stretch>
        </p:blipFill>
        <p:spPr>
          <a:xfrm>
            <a:off x="0" y="1628775"/>
            <a:ext cx="9144000" cy="5229225"/>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blinds(horizontal)">
                                      <p:cBhvr>
                                        <p:cTn id="7" dur="500"/>
                                        <p:tgtEl>
                                          <p:spTgt spid="13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1"/>
          <p:cNvGrpSpPr>
            <a:grpSpLocks/>
          </p:cNvGrpSpPr>
          <p:nvPr/>
        </p:nvGrpSpPr>
        <p:grpSpPr bwMode="auto">
          <a:xfrm>
            <a:off x="3175" y="-38100"/>
            <a:ext cx="9174163" cy="6951663"/>
            <a:chOff x="0" y="0"/>
            <a:chExt cx="5760" cy="4320"/>
          </a:xfrm>
        </p:grpSpPr>
        <p:pic>
          <p:nvPicPr>
            <p:cNvPr id="7" name="Picture 62" descr="n3"/>
            <p:cNvPicPr>
              <a:picLocks noChangeAspect="1" noChangeArrowheads="1"/>
            </p:cNvPicPr>
            <p:nvPr/>
          </p:nvPicPr>
          <p:blipFill>
            <a:blip r:embed="rId2"/>
            <a:srcRect/>
            <a:stretch>
              <a:fillRect/>
            </a:stretch>
          </p:blipFill>
          <p:spPr bwMode="auto">
            <a:xfrm rot="5400000">
              <a:off x="-2137" y="2137"/>
              <a:ext cx="4320" cy="46"/>
            </a:xfrm>
            <a:prstGeom prst="rect">
              <a:avLst/>
            </a:prstGeom>
            <a:noFill/>
            <a:ln w="9525">
              <a:noFill/>
              <a:miter lim="800000"/>
              <a:headEnd/>
              <a:tailEnd/>
            </a:ln>
          </p:spPr>
        </p:pic>
        <p:pic>
          <p:nvPicPr>
            <p:cNvPr id="8" name="Picture 63" descr="n3"/>
            <p:cNvPicPr>
              <a:picLocks noChangeAspect="1" noChangeArrowheads="1"/>
            </p:cNvPicPr>
            <p:nvPr/>
          </p:nvPicPr>
          <p:blipFill>
            <a:blip r:embed="rId2"/>
            <a:srcRect/>
            <a:stretch>
              <a:fillRect/>
            </a:stretch>
          </p:blipFill>
          <p:spPr bwMode="auto">
            <a:xfrm rot="5400000">
              <a:off x="3577" y="2137"/>
              <a:ext cx="4320" cy="46"/>
            </a:xfrm>
            <a:prstGeom prst="rect">
              <a:avLst/>
            </a:prstGeom>
            <a:noFill/>
            <a:ln w="9525">
              <a:noFill/>
              <a:miter lim="800000"/>
              <a:headEnd/>
              <a:tailEnd/>
            </a:ln>
          </p:spPr>
        </p:pic>
        <p:pic>
          <p:nvPicPr>
            <p:cNvPr id="9" name="Picture 64" descr="n3"/>
            <p:cNvPicPr>
              <a:picLocks noChangeAspect="1" noChangeArrowheads="1"/>
            </p:cNvPicPr>
            <p:nvPr/>
          </p:nvPicPr>
          <p:blipFill>
            <a:blip r:embed="rId2"/>
            <a:srcRect/>
            <a:stretch>
              <a:fillRect/>
            </a:stretch>
          </p:blipFill>
          <p:spPr bwMode="auto">
            <a:xfrm>
              <a:off x="0" y="4259"/>
              <a:ext cx="5760" cy="61"/>
            </a:xfrm>
            <a:prstGeom prst="rect">
              <a:avLst/>
            </a:prstGeom>
            <a:noFill/>
            <a:ln w="9525">
              <a:noFill/>
              <a:miter lim="800000"/>
              <a:headEnd/>
              <a:tailEnd/>
            </a:ln>
          </p:spPr>
        </p:pic>
        <p:pic>
          <p:nvPicPr>
            <p:cNvPr id="10" name="Picture 65" descr="n3"/>
            <p:cNvPicPr>
              <a:picLocks noChangeAspect="1" noChangeArrowheads="1"/>
            </p:cNvPicPr>
            <p:nvPr/>
          </p:nvPicPr>
          <p:blipFill>
            <a:blip r:embed="rId2"/>
            <a:srcRect/>
            <a:stretch>
              <a:fillRect/>
            </a:stretch>
          </p:blipFill>
          <p:spPr bwMode="auto">
            <a:xfrm>
              <a:off x="0" y="0"/>
              <a:ext cx="5760" cy="61"/>
            </a:xfrm>
            <a:prstGeom prst="rect">
              <a:avLst/>
            </a:prstGeom>
            <a:noFill/>
            <a:ln w="9525">
              <a:noFill/>
              <a:miter lim="800000"/>
              <a:headEnd/>
              <a:tailEnd/>
            </a:ln>
          </p:spPr>
        </p:pic>
      </p:grpSp>
      <p:sp>
        <p:nvSpPr>
          <p:cNvPr id="11" name="Text Box 12"/>
          <p:cNvSpPr txBox="1">
            <a:spLocks noChangeArrowheads="1"/>
          </p:cNvSpPr>
          <p:nvPr/>
        </p:nvSpPr>
        <p:spPr bwMode="auto">
          <a:xfrm>
            <a:off x="1495425" y="4343400"/>
            <a:ext cx="7219950" cy="519113"/>
          </a:xfrm>
          <a:prstGeom prst="rect">
            <a:avLst/>
          </a:prstGeom>
          <a:noFill/>
          <a:ln w="9525">
            <a:noFill/>
            <a:miter lim="800000"/>
            <a:headEnd/>
            <a:tailEnd/>
          </a:ln>
        </p:spPr>
        <p:txBody>
          <a:bodyPr>
            <a:spAutoFit/>
          </a:bodyPr>
          <a:lstStyle/>
          <a:p>
            <a:pPr>
              <a:spcBef>
                <a:spcPct val="50000"/>
              </a:spcBef>
            </a:pPr>
            <a:r>
              <a:rPr lang="vi-VN" sz="2800" b="0">
                <a:latin typeface="Times New Roman" pitchFamily="18" charset="0"/>
              </a:rPr>
              <a:t>    </a:t>
            </a:r>
            <a:endParaRPr lang="vi-VN" sz="2800" b="0" u="sng">
              <a:latin typeface="Times New Roman" pitchFamily="18" charset="0"/>
            </a:endParaRPr>
          </a:p>
        </p:txBody>
      </p:sp>
      <p:sp>
        <p:nvSpPr>
          <p:cNvPr id="14" name="Text Box 19"/>
          <p:cNvSpPr txBox="1">
            <a:spLocks noChangeArrowheads="1"/>
          </p:cNvSpPr>
          <p:nvPr/>
        </p:nvSpPr>
        <p:spPr bwMode="auto">
          <a:xfrm>
            <a:off x="500034" y="1928802"/>
            <a:ext cx="8458200" cy="946150"/>
          </a:xfrm>
          <a:prstGeom prst="rect">
            <a:avLst/>
          </a:prstGeom>
          <a:noFill/>
          <a:ln w="9525">
            <a:noFill/>
            <a:miter lim="800000"/>
            <a:headEnd/>
            <a:tailEnd/>
          </a:ln>
        </p:spPr>
        <p:txBody>
          <a:bodyPr>
            <a:spAutoFit/>
          </a:bodyPr>
          <a:lstStyle/>
          <a:p>
            <a:pPr>
              <a:spcBef>
                <a:spcPct val="50000"/>
              </a:spcBef>
            </a:pPr>
            <a:r>
              <a:rPr lang="vi-VN" sz="2800" b="0" dirty="0" smtClean="0">
                <a:latin typeface="Times New Roman" pitchFamily="18" charset="0"/>
              </a:rPr>
              <a:t>B.  Trạng </a:t>
            </a:r>
            <a:r>
              <a:rPr lang="vi-VN" sz="2800" b="0" dirty="0">
                <a:latin typeface="Times New Roman" pitchFamily="18" charset="0"/>
              </a:rPr>
              <a:t>thái sung sướng vì cảm thấy hoàn toàn đạt được ý nguyện.</a:t>
            </a:r>
          </a:p>
        </p:txBody>
      </p:sp>
      <p:sp>
        <p:nvSpPr>
          <p:cNvPr id="15" name="Line 22"/>
          <p:cNvSpPr>
            <a:spLocks noChangeShapeType="1"/>
          </p:cNvSpPr>
          <p:nvPr/>
        </p:nvSpPr>
        <p:spPr bwMode="auto">
          <a:xfrm>
            <a:off x="1933572" y="1214422"/>
            <a:ext cx="2209800" cy="0"/>
          </a:xfrm>
          <a:prstGeom prst="line">
            <a:avLst/>
          </a:prstGeom>
          <a:noFill/>
          <a:ln w="28575">
            <a:solidFill>
              <a:srgbClr val="FF0000"/>
            </a:solidFill>
            <a:round/>
            <a:headEnd/>
            <a:tailEnd/>
          </a:ln>
        </p:spPr>
        <p:txBody>
          <a:bodyPr/>
          <a:lstStyle/>
          <a:p>
            <a:endParaRPr lang="vi-VN"/>
          </a:p>
        </p:txBody>
      </p:sp>
      <p:sp>
        <p:nvSpPr>
          <p:cNvPr id="16" name="Oval 15"/>
          <p:cNvSpPr/>
          <p:nvPr/>
        </p:nvSpPr>
        <p:spPr>
          <a:xfrm>
            <a:off x="357158" y="1857364"/>
            <a:ext cx="762000" cy="6858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vi-VN" sz="2000" dirty="0" smtClean="0">
                <a:solidFill>
                  <a:srgbClr val="FF0000"/>
                </a:solidFill>
              </a:rPr>
              <a:t>b</a:t>
            </a:r>
            <a:endParaRPr lang="vi-VN" sz="2000" dirty="0">
              <a:solidFill>
                <a:srgbClr val="FF0000"/>
              </a:solidFill>
            </a:endParaRPr>
          </a:p>
        </p:txBody>
      </p:sp>
      <p:sp>
        <p:nvSpPr>
          <p:cNvPr id="17" name="Text Box 15"/>
          <p:cNvSpPr txBox="1">
            <a:spLocks noChangeArrowheads="1"/>
          </p:cNvSpPr>
          <p:nvPr/>
        </p:nvSpPr>
        <p:spPr bwMode="auto">
          <a:xfrm>
            <a:off x="0" y="714356"/>
            <a:ext cx="9144000" cy="519113"/>
          </a:xfrm>
          <a:prstGeom prst="rect">
            <a:avLst/>
          </a:prstGeom>
          <a:noFill/>
          <a:ln w="9525">
            <a:noFill/>
            <a:miter lim="800000"/>
            <a:headEnd/>
            <a:tailEnd/>
          </a:ln>
        </p:spPr>
        <p:txBody>
          <a:bodyPr>
            <a:spAutoFit/>
          </a:bodyPr>
          <a:lstStyle/>
          <a:p>
            <a:pPr>
              <a:spcBef>
                <a:spcPct val="50000"/>
              </a:spcBef>
            </a:pPr>
            <a:r>
              <a:rPr lang="vi-VN" sz="2800" u="sng" dirty="0">
                <a:latin typeface="Times New Roman" pitchFamily="18" charset="0"/>
              </a:rPr>
              <a:t>Bài 1:</a:t>
            </a:r>
            <a:r>
              <a:rPr lang="vi-VN" sz="2800" dirty="0">
                <a:latin typeface="Times New Roman" pitchFamily="18" charset="0"/>
              </a:rPr>
              <a:t> </a:t>
            </a:r>
            <a:r>
              <a:rPr lang="vi-VN" sz="2800" b="0" dirty="0">
                <a:latin typeface="Times New Roman" pitchFamily="18" charset="0"/>
              </a:rPr>
              <a:t>Chọn ý thích hợp nhất để giải nghĩa từ</a:t>
            </a:r>
            <a:r>
              <a:rPr lang="vi-VN" sz="2800" dirty="0">
                <a:latin typeface="Times New Roman" pitchFamily="18" charset="0"/>
              </a:rPr>
              <a:t> </a:t>
            </a:r>
            <a:r>
              <a:rPr lang="vi-VN" sz="2800" dirty="0">
                <a:solidFill>
                  <a:srgbClr val="D60093"/>
                </a:solidFill>
                <a:latin typeface="Times New Roman" pitchFamily="18" charset="0"/>
              </a:rPr>
              <a:t>hạnh phúc</a:t>
            </a:r>
            <a:r>
              <a:rPr lang="vi-VN" sz="2800" b="0" dirty="0">
                <a:latin typeface="Times New Roman" pitchFamily="18" charset="0"/>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3" name="Content Placeholder 2"/>
          <p:cNvSpPr>
            <a:spLocks noGrp="1"/>
          </p:cNvSpPr>
          <p:nvPr>
            <p:ph idx="1"/>
          </p:nvPr>
        </p:nvSpPr>
        <p:spPr/>
        <p:txBody>
          <a:bodyPr/>
          <a:lstStyle/>
          <a:p>
            <a:endParaRPr lang="vi-VN"/>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11.0&quot;&gt;&lt;object type=&quot;1&quot; unique_id=&quot;10001&quot;&gt;&lt;object type=&quot;2&quot; unique_id=&quot;12150&quot;&gt;&lt;object type=&quot;3&quot; unique_id=&quot;12151&quot;&gt;&lt;property id=&quot;20148&quot; value=&quot;5&quot;/&gt;&lt;property id=&quot;20300&quot; value=&quot;Slide 4&quot;/&gt;&lt;property id=&quot;20307&quot; value=&quot;256&quot;/&gt;&lt;/object&gt;&lt;object type=&quot;3&quot; unique_id=&quot;12152&quot;&gt;&lt;property id=&quot;20148&quot; value=&quot;5&quot;/&gt;&lt;property id=&quot;20300&quot; value=&quot;Slide 10&quot;/&gt;&lt;property id=&quot;20307&quot; value=&quot;257&quot;/&gt;&lt;/object&gt;&lt;object type=&quot;3&quot; unique_id=&quot;12153&quot;&gt;&lt;property id=&quot;20148&quot; value=&quot;5&quot;/&gt;&lt;property id=&quot;20300&quot; value=&quot;Slide 12&quot;/&gt;&lt;property id=&quot;20307&quot; value=&quot;258&quot;/&gt;&lt;/object&gt;&lt;object type=&quot;3&quot; unique_id=&quot;12154&quot;&gt;&lt;property id=&quot;20148&quot; value=&quot;5&quot;/&gt;&lt;property id=&quot;20300&quot; value=&quot;Slide 14&quot;/&gt;&lt;property id=&quot;20307&quot; value=&quot;259&quot;/&gt;&lt;/object&gt;&lt;object type=&quot;3&quot; unique_id=&quot;12231&quot;&gt;&lt;property id=&quot;20148&quot; value=&quot;5&quot;/&gt;&lt;property id=&quot;20300&quot; value=&quot;Slide 15&quot;/&gt;&lt;property id=&quot;20307&quot; value=&quot;262&quot;/&gt;&lt;/object&gt;&lt;object type=&quot;3&quot; unique_id=&quot;12232&quot;&gt;&lt;property id=&quot;20148&quot; value=&quot;5&quot;/&gt;&lt;property id=&quot;20300&quot; value=&quot;Slide 17&quot;/&gt;&lt;property id=&quot;20307&quot; value=&quot;263&quot;/&gt;&lt;/object&gt;&lt;object type=&quot;3&quot; unique_id=&quot;12372&quot;&gt;&lt;property id=&quot;20148&quot; value=&quot;5&quot;/&gt;&lt;property id=&quot;20300&quot; value=&quot;Slide 1&quot;/&gt;&lt;property id=&quot;20307&quot; value=&quot;266&quot;/&gt;&lt;/object&gt;&lt;object type=&quot;3&quot; unique_id=&quot;12373&quot;&gt;&lt;property id=&quot;20148&quot; value=&quot;5&quot;/&gt;&lt;property id=&quot;20300&quot; value=&quot;Slide 5 - &amp;quot;   a. Cảm giác dễ chịu vì được ăn ngon, ngủ yên.&amp;quot;&quot;/&gt;&lt;property id=&quot;20307&quot; value=&quot;264&quot;/&gt;&lt;/object&gt;&lt;object type=&quot;3&quot; unique_id=&quot;12374&quot;&gt;&lt;property id=&quot;20148&quot; value=&quot;5&quot;/&gt;&lt;property id=&quot;20300&quot; value=&quot;Slide 7 - &amp;quot;c. Hồ hởi, háo hức sẵn sàng làm mọi việc&amp;quot;&quot;/&gt;&lt;property id=&quot;20307&quot; value=&quot;265&quot;/&gt;&lt;/object&gt;&lt;object type=&quot;3&quot; unique_id=&quot;12375&quot;&gt;&lt;property id=&quot;20148&quot; value=&quot;5&quot;/&gt;&lt;property id=&quot;20300&quot; value=&quot;Slide 8&quot;/&gt;&lt;property id=&quot;20307&quot; value=&quot;268&quot;/&gt;&lt;/object&gt;&lt;object type=&quot;3&quot; unique_id=&quot;12376&quot;&gt;&lt;property id=&quot;20148&quot; value=&quot;5&quot;/&gt;&lt;property id=&quot;20300&quot; value=&quot;Slide 9&quot;/&gt;&lt;property id=&quot;20307&quot; value=&quot;267&quot;/&gt;&lt;/object&gt;&lt;object type=&quot;3&quot; unique_id=&quot;12437&quot;&gt;&lt;property id=&quot;20148&quot; value=&quot;5&quot;/&gt;&lt;property id=&quot;20300&quot; value=&quot;Slide 16&quot;/&gt;&lt;property id=&quot;20307&quot; value=&quot;269&quot;/&gt;&lt;/object&gt;&lt;object type=&quot;3&quot; unique_id=&quot;12529&quot;&gt;&lt;property id=&quot;20148&quot; value=&quot;5&quot;/&gt;&lt;property id=&quot;20300&quot; value=&quot;Slide 11&quot;/&gt;&lt;property id=&quot;20307&quot; value=&quot;270&quot;/&gt;&lt;/object&gt;&lt;object type=&quot;3&quot; unique_id=&quot;13272&quot;&gt;&lt;property id=&quot;20148&quot; value=&quot;5&quot;/&gt;&lt;property id=&quot;20300&quot; value=&quot;Slide 13&quot;/&gt;&lt;property id=&quot;20307&quot; value=&quot;271&quot;/&gt;&lt;/object&gt;&lt;object type=&quot;3&quot; unique_id=&quot;13325&quot;&gt;&lt;property id=&quot;20148&quot; value=&quot;5&quot;/&gt;&lt;property id=&quot;20300&quot; value=&quot;Slide 2&quot;/&gt;&lt;property id=&quot;20307&quot; value=&quot;272&quot;/&gt;&lt;/object&gt;&lt;object type=&quot;3&quot; unique_id=&quot;13417&quot;&gt;&lt;property id=&quot;20148&quot; value=&quot;5&quot;/&gt;&lt;property id=&quot;20300&quot; value=&quot;Slide 3&quot;/&gt;&lt;property id=&quot;20307&quot; value=&quot;273&quot;/&gt;&lt;/object&gt;&lt;object type=&quot;3&quot; unique_id=&quot;13418&quot;&gt;&lt;property id=&quot;20148&quot; value=&quot;5&quot;/&gt;&lt;property id=&quot;20300&quot; value=&quot;Slide 6&quot;/&gt;&lt;property id=&quot;20307&quot; value=&quot;274&quot;/&gt;&lt;/object&gt;&lt;object type=&quot;3&quot; unique_id=&quot;13419&quot;&gt;&lt;property id=&quot;20148&quot; value=&quot;5&quot;/&gt;&lt;property id=&quot;20300&quot; value=&quot;Slide 18&quot;/&gt;&lt;property id=&quot;20307&quot; value=&quot;275&quot;/&gt;&lt;/object&gt;&lt;/object&gt;&lt;object type=&quot;8&quot; unique_id=&quot;12160&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497</Words>
  <Application>Microsoft Office PowerPoint</Application>
  <PresentationFormat>On-screen Show (4:3)</PresentationFormat>
  <Paragraphs>112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   a. Cảm giác dễ chịu vì được ăn ngon, ngủ yên.</vt:lpstr>
      <vt:lpstr>PowerPoint Presentation</vt:lpstr>
      <vt:lpstr>c. Hồ hởi, háo hức sẵn sàng làm mọi việc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Administrator</cp:lastModifiedBy>
  <cp:revision>27</cp:revision>
  <dcterms:created xsi:type="dcterms:W3CDTF">2019-12-14T03:08:22Z</dcterms:created>
  <dcterms:modified xsi:type="dcterms:W3CDTF">2021-12-09T04:16:38Z</dcterms:modified>
</cp:coreProperties>
</file>