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2" r:id="rId3"/>
    <p:sldId id="303" r:id="rId4"/>
    <p:sldId id="258" r:id="rId5"/>
    <p:sldId id="278" r:id="rId6"/>
    <p:sldId id="299" r:id="rId7"/>
    <p:sldId id="291" r:id="rId8"/>
    <p:sldId id="301" r:id="rId9"/>
    <p:sldId id="284" r:id="rId10"/>
    <p:sldId id="290" r:id="rId11"/>
    <p:sldId id="292" r:id="rId12"/>
    <p:sldId id="293" r:id="rId13"/>
    <p:sldId id="294" r:id="rId14"/>
    <p:sldId id="289" r:id="rId15"/>
    <p:sldId id="304" r:id="rId16"/>
    <p:sldId id="265" r:id="rId17"/>
    <p:sldId id="271" r:id="rId18"/>
    <p:sldId id="297" r:id="rId19"/>
    <p:sldId id="298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>
        <p:scale>
          <a:sx n="77" d="100"/>
          <a:sy n="77" d="100"/>
        </p:scale>
        <p:origin x="-66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C8D4B-D247-4F18-B244-FEDE4B8B7CC9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5622-2A44-4EC8-B71E-C10641DE0F4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00 Hình Nền PowerPoint Thuyết Trình Đẹp - Đề án 2020 - Tổng Hợp Chia Sẻ Hình  ảnh, Tranh Vẽ, Biểu Mẫu Trong Lĩnh Vực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8001000" y="4876800"/>
            <a:ext cx="833438" cy="7620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Chevron 6"/>
          <p:cNvSpPr/>
          <p:nvPr/>
        </p:nvSpPr>
        <p:spPr>
          <a:xfrm>
            <a:off x="2271682" y="908720"/>
            <a:ext cx="4736443" cy="936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0" bIns="25400" numCol="1" spcCol="1270" anchor="ctr" anchorCtr="0">
            <a:prstTxWarp prst="textStop">
              <a:avLst/>
            </a:prstTxWarp>
            <a:noAutofit/>
          </a:bodyPr>
          <a:lstStyle/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Chevron 6"/>
          <p:cNvSpPr>
            <a:spLocks noGrp="1"/>
          </p:cNvSpPr>
          <p:nvPr>
            <p:ph type="ctrTitle"/>
          </p:nvPr>
        </p:nvSpPr>
        <p:spPr>
          <a:xfrm>
            <a:off x="616024" y="1988840"/>
            <a:ext cx="7772400" cy="12877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0" bIns="25400" numCol="1" spcCol="1270" anchor="ctr" anchorCtr="0">
            <a:prstTxWarp prst="textStop">
              <a:avLst/>
            </a:prstTxWarp>
            <a:noAutofit/>
          </a:bodyPr>
          <a:lstStyle/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71524"/>
            <a:ext cx="12430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876800"/>
            <a:ext cx="828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251200"/>
            <a:ext cx="828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99059" y="5791200"/>
            <a:ext cx="833438" cy="762000"/>
            <a:chOff x="672" y="624"/>
            <a:chExt cx="525" cy="480"/>
          </a:xfrm>
        </p:grpSpPr>
        <p:sp>
          <p:nvSpPr>
            <p:cNvPr id="18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3662362" y="228600"/>
            <a:ext cx="833438" cy="762000"/>
            <a:chOff x="672" y="624"/>
            <a:chExt cx="525" cy="480"/>
          </a:xfrm>
        </p:grpSpPr>
        <p:sp>
          <p:nvSpPr>
            <p:cNvPr id="23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15816" y="401320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nữ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hùng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tộc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40" y="638784"/>
            <a:ext cx="4145845" cy="4374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068452" cy="4392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187624" y="52292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5085184"/>
            <a:ext cx="4157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N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ghĩa trang Hàng Dương thị trấn Côn Đảo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Rịa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Tiểu đội 4 - C552 và mùa hè xanh 1968 ở Hà Tĩ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9" y="1340768"/>
            <a:ext cx="2877603" cy="345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9"/>
            <a:ext cx="267290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07975" y="4869160"/>
            <a:ext cx="3327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0859" y="4941168"/>
            <a:ext cx="3157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j-lt"/>
              </a:rPr>
              <a:t>Nữ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đại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tá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tình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báo-Đinh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Thị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Vân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489064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Nữ</a:t>
            </a:r>
            <a:r>
              <a:rPr lang="en-US" sz="1600" dirty="0" smtClean="0"/>
              <a:t> </a:t>
            </a:r>
            <a:r>
              <a:rPr lang="en-US" sz="1600" dirty="0" err="1" smtClean="0"/>
              <a:t>tướng</a:t>
            </a:r>
            <a:r>
              <a:rPr lang="en-US" sz="1600" dirty="0" smtClean="0"/>
              <a:t>  </a:t>
            </a:r>
            <a:r>
              <a:rPr lang="en-US" sz="1600" dirty="0" err="1" smtClean="0"/>
              <a:t>Nguyễn</a:t>
            </a:r>
            <a:r>
              <a:rPr lang="en-US" sz="1600" dirty="0" smtClean="0"/>
              <a:t> </a:t>
            </a:r>
            <a:r>
              <a:rPr lang="en-US" sz="1600" dirty="0" err="1" smtClean="0"/>
              <a:t>Thị</a:t>
            </a:r>
            <a:r>
              <a:rPr lang="en-US" sz="1600" dirty="0" smtClean="0"/>
              <a:t> </a:t>
            </a:r>
            <a:r>
              <a:rPr lang="en-US" sz="1600" dirty="0" err="1" smtClean="0"/>
              <a:t>Định</a:t>
            </a:r>
            <a:endParaRPr lang="en-US" sz="1600" dirty="0"/>
          </a:p>
        </p:txBody>
      </p:sp>
      <p:pic>
        <p:nvPicPr>
          <p:cNvPr id="1026" name="Picture 2" descr="nu vuong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59" y="1340768"/>
            <a:ext cx="265330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65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272808" cy="44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3732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Bình-Nguyên</a:t>
            </a:r>
            <a:r>
              <a:rPr lang="en-US" dirty="0" smtClean="0"/>
              <a:t> </a:t>
            </a:r>
            <a:r>
              <a:rPr lang="en-US" dirty="0" err="1" smtClean="0"/>
              <a:t>phó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tịch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2429"/>
            <a:ext cx="2631027" cy="25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42384"/>
            <a:ext cx="2592288" cy="214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321297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 </a:t>
            </a:r>
            <a:r>
              <a:rPr lang="en-US" dirty="0" err="1" smtClean="0"/>
              <a:t>Vinh</a:t>
            </a:r>
            <a:r>
              <a:rPr lang="en-US" dirty="0" smtClean="0"/>
              <a:t>-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tịch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nữ</a:t>
            </a:r>
            <a:r>
              <a:rPr lang="en-US" dirty="0" smtClean="0"/>
              <a:t> </a:t>
            </a:r>
            <a:r>
              <a:rPr lang="en-US" dirty="0" err="1" smtClean="0"/>
              <a:t>tỉnh</a:t>
            </a:r>
            <a:r>
              <a:rPr lang="en-US" dirty="0" smtClean="0"/>
              <a:t> </a:t>
            </a:r>
            <a:r>
              <a:rPr lang="en-US" dirty="0" err="1" smtClean="0"/>
              <a:t>Quảng</a:t>
            </a:r>
            <a:r>
              <a:rPr lang="en-US" dirty="0" smtClean="0"/>
              <a:t> </a:t>
            </a:r>
            <a:r>
              <a:rPr lang="en-US" dirty="0" err="1" smtClean="0"/>
              <a:t>Ninh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136" y="6025614"/>
            <a:ext cx="339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tịch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nữ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TX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Triều</a:t>
            </a:r>
            <a:endParaRPr lang="en-US" dirty="0"/>
          </a:p>
        </p:txBody>
      </p:sp>
      <p:pic>
        <p:nvPicPr>
          <p:cNvPr id="1026" name="Picture 2" descr="C:\Users\Administrator.ThinPC-PC\Desktop\Nguyễn Thị Vinh - Tỉnh ủy Chủ tịch Hội LHPN tỉnh quảng Nin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0420"/>
            <a:ext cx="2736304" cy="25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7904" y="609503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nữ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tỉnh</a:t>
            </a:r>
            <a:r>
              <a:rPr lang="en-US" dirty="0" smtClean="0"/>
              <a:t> </a:t>
            </a:r>
            <a:r>
              <a:rPr lang="en-US" dirty="0" err="1" smtClean="0"/>
              <a:t>Quảng</a:t>
            </a:r>
            <a:r>
              <a:rPr lang="en-US" dirty="0" smtClean="0"/>
              <a:t> </a:t>
            </a:r>
            <a:r>
              <a:rPr lang="en-US" dirty="0" err="1" smtClean="0"/>
              <a:t>Ninh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212976"/>
            <a:ext cx="336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endParaRPr lang="en-US" dirty="0"/>
          </a:p>
          <a:p>
            <a:r>
              <a:rPr lang="en-US" dirty="0" smtClean="0"/>
              <a:t>     </a:t>
            </a:r>
            <a:r>
              <a:rPr lang="en-US" dirty="0" err="1"/>
              <a:t>C</a:t>
            </a:r>
            <a:r>
              <a:rPr lang="en-US" dirty="0" err="1" smtClean="0"/>
              <a:t>hủ</a:t>
            </a:r>
            <a:r>
              <a:rPr lang="en-US" dirty="0" smtClean="0"/>
              <a:t> </a:t>
            </a:r>
            <a:r>
              <a:rPr lang="en-US" dirty="0" err="1" smtClean="0"/>
              <a:t>tịch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LHPN-VN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20582" y="5866134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Thu</a:t>
            </a:r>
            <a:r>
              <a:rPr lang="en-US" dirty="0" smtClean="0"/>
              <a:t>-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trưởng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endParaRPr lang="en-US" dirty="0"/>
          </a:p>
        </p:txBody>
      </p:sp>
      <p:pic>
        <p:nvPicPr>
          <p:cNvPr id="3077" name="Picture 5" descr="C:\Users\Administrator.ThinPC-PC\Desktop\z2886990873996_8a906e4cc37be2b46153dd580f9e2b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550421"/>
            <a:ext cx="2736304" cy="526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2384"/>
            <a:ext cx="2703035" cy="21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4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4462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mừng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20/10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8" b="4439"/>
          <a:stretch/>
        </p:blipFill>
        <p:spPr bwMode="auto">
          <a:xfrm>
            <a:off x="446579" y="3484455"/>
            <a:ext cx="3837389" cy="3040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.ThinPC-PC\Desktop\z2886939816697_34b0a95539eccc4121428db4ecc295d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1" y="476672"/>
            <a:ext cx="399500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.ThinPC-PC\Desktop\z2886934686451_eac932394bc05f47233732b3be3b98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20" y="3541845"/>
            <a:ext cx="3924120" cy="2983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.ThinPC-PC\Desktop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20" y="476672"/>
            <a:ext cx="392412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.ThinPC-PC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hiệp mừng, lời chúc 20/10 cho cô giáo hay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2" y="548680"/>
            <a:ext cx="776034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74441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96044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81642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03661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50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ung ngay 20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2060848"/>
            <a:ext cx="9144032" cy="44830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              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20-10</a:t>
            </a:r>
          </a:p>
          <a:p>
            <a:pPr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14947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SINH HOẠT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071538" y="5786454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5-Point Star 7"/>
          <p:cNvSpPr/>
          <p:nvPr/>
        </p:nvSpPr>
        <p:spPr>
          <a:xfrm>
            <a:off x="7884368" y="5092670"/>
            <a:ext cx="500066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5-Point Star 8"/>
          <p:cNvSpPr/>
          <p:nvPr/>
        </p:nvSpPr>
        <p:spPr>
          <a:xfrm>
            <a:off x="4643438" y="6243913"/>
            <a:ext cx="64294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istrator.ThinPC-PC\Desktop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5704" y="1196752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 SINH HOẠT</a:t>
            </a:r>
            <a:endParaRPr lang="vi-VN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9511" y="2126466"/>
            <a:ext cx="63209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      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vi-VN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8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 HOẠCH TUẦN 9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58204" cy="57150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Giữ </a:t>
            </a:r>
            <a:r>
              <a:rPr lang="vi-VN" sz="9600" b="1" dirty="0">
                <a:latin typeface="Times New Roman" pitchFamily="18" charset="0"/>
                <a:cs typeface="Times New Roman" pitchFamily="18" charset="0"/>
              </a:rPr>
              <a:t>gìn vệ sinh trường lớp, vệ sinh cá nhân</a:t>
            </a:r>
            <a:r>
              <a:rPr lang="vi-VN" sz="9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ATGT,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5K.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20/10:</a:t>
            </a: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20-11.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644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ung ngay 20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2060848"/>
            <a:ext cx="9144032" cy="44830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20/10.</a:t>
            </a:r>
          </a:p>
          <a:p>
            <a:pPr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14947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SINH HOẠT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071538" y="5786454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5-Point Star 7"/>
          <p:cNvSpPr/>
          <p:nvPr/>
        </p:nvSpPr>
        <p:spPr>
          <a:xfrm>
            <a:off x="7884368" y="5092670"/>
            <a:ext cx="500066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5-Point Star 8"/>
          <p:cNvSpPr/>
          <p:nvPr/>
        </p:nvSpPr>
        <p:spPr>
          <a:xfrm>
            <a:off x="4643438" y="6243913"/>
            <a:ext cx="64294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6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633" y="5448126"/>
            <a:ext cx="824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20/10/1930: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76672"/>
            <a:ext cx="7848872" cy="4919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Thiệp mừng, lời chúc 20/10 cho cô giáo hay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2" y="548680"/>
            <a:ext cx="7760342" cy="486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377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 HOẠCH TUẦN 9</vt:lpstr>
      <vt:lpstr>PowerPoint Presentation</vt:lpstr>
      <vt:lpstr>PowerPoint Presentation</vt:lpstr>
      <vt:lpstr>Truyền bóng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191</cp:revision>
  <dcterms:created xsi:type="dcterms:W3CDTF">2020-11-24T23:48:03Z</dcterms:created>
  <dcterms:modified xsi:type="dcterms:W3CDTF">2021-10-29T04:28:47Z</dcterms:modified>
</cp:coreProperties>
</file>