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71" r:id="rId4"/>
    <p:sldId id="265" r:id="rId5"/>
    <p:sldId id="259" r:id="rId6"/>
    <p:sldId id="261" r:id="rId7"/>
    <p:sldId id="272" r:id="rId8"/>
    <p:sldId id="268" r:id="rId9"/>
    <p:sldId id="275" r:id="rId10"/>
    <p:sldId id="269" r:id="rId11"/>
    <p:sldId id="273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C8D4B-D247-4F18-B244-FEDE4B8B7CC9}" type="datetimeFigureOut">
              <a:rPr lang="vi-VN" smtClean="0"/>
              <a:pPr/>
              <a:t>13/01/2021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25622-2A44-4EC8-B71E-C10641DE0F4C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C:\Users\Admin\Desktop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esktop\thiet-ke-in-an-pham-khoi-su-tich-ve-chung-hoa-dao-ngay-tet-hoa-dao-ngay-tet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2" y="2374911"/>
            <a:ext cx="9144032" cy="44830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b="1" dirty="0" smtClean="0"/>
              <a:t>    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4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             “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042" y="1149478"/>
            <a:ext cx="6000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 SINH HOẠT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785786" y="5786454"/>
            <a:ext cx="571504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5-Point Star 7"/>
          <p:cNvSpPr/>
          <p:nvPr/>
        </p:nvSpPr>
        <p:spPr>
          <a:xfrm>
            <a:off x="6643702" y="5786454"/>
            <a:ext cx="500066" cy="57150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9" name="5-Point Star 8"/>
          <p:cNvSpPr/>
          <p:nvPr/>
        </p:nvSpPr>
        <p:spPr>
          <a:xfrm>
            <a:off x="4071934" y="6000768"/>
            <a:ext cx="642942" cy="50006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074" name="Picture 2" descr="C:\Users\Admin\Desktop\6d030293d5395357e49e9d1a84f297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0"/>
            <a:ext cx="9001156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2143116"/>
            <a:ext cx="6000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NỘI DUNG SINH HOẠT</a:t>
            </a: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8662" y="2928934"/>
            <a:ext cx="74959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19</a:t>
            </a:r>
            <a:endParaRPr lang="vi-VN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 HOẠCH TUẦN 20</a:t>
            </a:r>
            <a:endParaRPr lang="vi-V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58204" cy="571504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9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nếp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9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9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ác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ATGT.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iết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khẩu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5K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măng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-"/>
            </a:pPr>
            <a:endParaRPr lang="en-US" dirty="0" smtClean="0"/>
          </a:p>
          <a:p>
            <a:r>
              <a:rPr lang="en-US" dirty="0" smtClean="0"/>
              <a:t>- </a:t>
            </a:r>
          </a:p>
          <a:p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3074" name="Picture 2" descr="C:\Users\Admin\Desktop\6d030293d5395357e49e9d1a84f297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8" y="-24"/>
            <a:ext cx="9001156" cy="685802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00166" y="2357430"/>
            <a:ext cx="6000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NỘI DUNG SINH HOẠT</a:t>
            </a:r>
            <a:endParaRPr lang="vi-VN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8662" y="2928934"/>
            <a:ext cx="69781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/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2: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endParaRPr lang="vi-VN" sz="4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80898" name="Picture 2" descr="Những Phong tục cổ truyền cần biết của Tết Nguyên Đán, bạn đã biết hết chưa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786191"/>
            <a:ext cx="2714644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0899" name="Picture 3" descr="C:\Users\Admin\Desktop\cung-tat-nien-tet-nguyen-d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3" y="428604"/>
            <a:ext cx="2676523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0900" name="Picture 4" descr="C:\Users\Admin\Desktop\Don-nha-cua-sach-dep-don-Tet-nguyen-dan_1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57157" y="428604"/>
            <a:ext cx="2714644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80902" name="Picture 6" descr="C:\Users\Admin\Desktop\li-xi-dau-nam-tet-nguyen-dan-compressed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3786190"/>
            <a:ext cx="2724160" cy="28432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Picture 22" descr="Hình ảnh có liên qua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3" y="357166"/>
            <a:ext cx="2586038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026" name="Picture 2" descr="C:\Users\Admin\Desktop\images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79934" y="3786190"/>
            <a:ext cx="2659289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201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KẾ HOẠCH TUẦN 20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79</cp:revision>
  <dcterms:created xsi:type="dcterms:W3CDTF">2020-11-24T23:48:03Z</dcterms:created>
  <dcterms:modified xsi:type="dcterms:W3CDTF">2021-01-13T06:05:42Z</dcterms:modified>
</cp:coreProperties>
</file>