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2106B-530E-4F08-A65B-8F41102B334B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B2DC-3F97-4E37-8794-AA9F6605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BB2DC-3F97-4E37-8794-AA9F6605C4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1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401B-DEB7-4F10-8C12-61EDDC9A841D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CA92-1895-4347-8560-93CC3B28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81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GÓI CÂU HỎI PHỤ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2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00200" y="1143000"/>
            <a:ext cx="735330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33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390775"/>
            <a:ext cx="6710362" cy="9620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96761" y="3517900"/>
            <a:ext cx="66960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508500"/>
            <a:ext cx="6681787" cy="10080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7148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28788" y="5651500"/>
            <a:ext cx="6729412" cy="9779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688013"/>
            <a:ext cx="12192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112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304800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5324" name="WordArt 28"/>
          <p:cNvSpPr>
            <a:spLocks noChangeArrowheads="1" noChangeShapeType="1" noTextEdit="1"/>
          </p:cNvSpPr>
          <p:nvPr/>
        </p:nvSpPr>
        <p:spPr bwMode="auto">
          <a:xfrm>
            <a:off x="722313" y="1400175"/>
            <a:ext cx="7191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231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5" name="WordArt 4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5346" name="WordArt 50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5347" name="WordArt 51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5348" name="WordArt 52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5349" name="WordArt 53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55350" name="WordArt 54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55351" name="WordArt 55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55352" name="WordArt 5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5353" name="WordArt 57"/>
          <p:cNvSpPr>
            <a:spLocks noChangeArrowheads="1" noChangeShapeType="1" noTextEdit="1"/>
          </p:cNvSpPr>
          <p:nvPr/>
        </p:nvSpPr>
        <p:spPr bwMode="auto">
          <a:xfrm>
            <a:off x="7748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55354" name="WordArt 58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55355" name="WordArt 5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55361" name="Group 65"/>
          <p:cNvGrpSpPr>
            <a:grpSpLocks/>
          </p:cNvGrpSpPr>
          <p:nvPr/>
        </p:nvGrpSpPr>
        <p:grpSpPr bwMode="auto">
          <a:xfrm>
            <a:off x="7791450" y="4038600"/>
            <a:ext cx="1162050" cy="1655763"/>
            <a:chOff x="4317" y="4840"/>
            <a:chExt cx="1104" cy="1104"/>
          </a:xfrm>
        </p:grpSpPr>
        <p:sp>
          <p:nvSpPr>
            <p:cNvPr id="12329" name="AutoShape 66"/>
            <p:cNvSpPr>
              <a:spLocks noChangeArrowheads="1"/>
            </p:cNvSpPr>
            <p:nvPr/>
          </p:nvSpPr>
          <p:spPr bwMode="auto">
            <a:xfrm>
              <a:off x="4317" y="484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30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4536" y="510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2328" name="TextBox 45"/>
          <p:cNvSpPr txBox="1">
            <a:spLocks noChangeArrowheads="1"/>
          </p:cNvSpPr>
          <p:nvPr/>
        </p:nvSpPr>
        <p:spPr bwMode="auto">
          <a:xfrm>
            <a:off x="1747838" y="12700"/>
            <a:ext cx="772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4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55323" grpId="0" animBg="1"/>
      <p:bldP spid="55323" grpId="1" animBg="1"/>
      <p:bldP spid="55324" grpId="0" animBg="1"/>
      <p:bldP spid="55345" grpId="0" animBg="1"/>
      <p:bldP spid="55345" grpId="1" animBg="1"/>
      <p:bldP spid="55346" grpId="0" animBg="1"/>
      <p:bldP spid="55346" grpId="1" animBg="1"/>
      <p:bldP spid="55347" grpId="0" animBg="1"/>
      <p:bldP spid="55347" grpId="1" animBg="1"/>
      <p:bldP spid="55348" grpId="0" animBg="1"/>
      <p:bldP spid="55348" grpId="1" animBg="1"/>
      <p:bldP spid="55349" grpId="0" animBg="1"/>
      <p:bldP spid="55349" grpId="1" animBg="1"/>
      <p:bldP spid="55350" grpId="0" animBg="1"/>
      <p:bldP spid="55350" grpId="1" animBg="1"/>
      <p:bldP spid="55351" grpId="0" animBg="1"/>
      <p:bldP spid="55351" grpId="1" animBg="1"/>
      <p:bldP spid="55352" grpId="0" animBg="1"/>
      <p:bldP spid="55352" grpId="1" animBg="1"/>
      <p:bldP spid="55353" grpId="0" animBg="1"/>
      <p:bldP spid="55353" grpId="1" animBg="1"/>
      <p:bldP spid="55354" grpId="0" animBg="1"/>
      <p:bldP spid="55354" grpId="1" animBg="1"/>
      <p:bldP spid="55355" grpId="0" animBg="1"/>
      <p:bldP spid="553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35125" y="1109663"/>
            <a:ext cx="7527925" cy="11001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3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19275" y="2692400"/>
            <a:ext cx="530542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73250" y="5649913"/>
            <a:ext cx="53197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52613" y="4557713"/>
            <a:ext cx="5319712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828800" y="3646488"/>
            <a:ext cx="5319713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6880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>
            <a:off x="330200" y="10509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>
            <a:off x="735013" y="1400175"/>
            <a:ext cx="70961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2 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333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1280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524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94245" name="WordArt 37"/>
          <p:cNvSpPr>
            <a:spLocks noChangeArrowheads="1" noChangeShapeType="1" noTextEdit="1"/>
          </p:cNvSpPr>
          <p:nvPr/>
        </p:nvSpPr>
        <p:spPr bwMode="auto">
          <a:xfrm>
            <a:off x="7558088" y="4038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4246" name="WordArt 38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94247" name="WordArt 39"/>
          <p:cNvSpPr>
            <a:spLocks noChangeArrowheads="1" noChangeShapeType="1" noTextEdit="1"/>
          </p:cNvSpPr>
          <p:nvPr/>
        </p:nvSpPr>
        <p:spPr bwMode="auto">
          <a:xfrm>
            <a:off x="7600950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94248" name="WordArt 40"/>
          <p:cNvSpPr>
            <a:spLocks noChangeArrowheads="1" noChangeShapeType="1" noTextEdit="1"/>
          </p:cNvSpPr>
          <p:nvPr/>
        </p:nvSpPr>
        <p:spPr bwMode="auto">
          <a:xfrm>
            <a:off x="7567613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94249" name="WordArt 41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94252" name="WordArt 44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94253" name="WordArt 45"/>
          <p:cNvSpPr>
            <a:spLocks noChangeArrowheads="1" noChangeShapeType="1" noTextEdit="1"/>
          </p:cNvSpPr>
          <p:nvPr/>
        </p:nvSpPr>
        <p:spPr bwMode="auto">
          <a:xfrm>
            <a:off x="7553325" y="4067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94259" name="Group 51"/>
          <p:cNvGrpSpPr>
            <a:grpSpLocks/>
          </p:cNvGrpSpPr>
          <p:nvPr/>
        </p:nvGrpSpPr>
        <p:grpSpPr bwMode="auto">
          <a:xfrm>
            <a:off x="7010400" y="5014913"/>
            <a:ext cx="1752600" cy="1752600"/>
            <a:chOff x="4320" y="4791"/>
            <a:chExt cx="1104" cy="1104"/>
          </a:xfrm>
        </p:grpSpPr>
        <p:sp>
          <p:nvSpPr>
            <p:cNvPr id="13352" name="AutoShape 52"/>
            <p:cNvSpPr>
              <a:spLocks noChangeArrowheads="1"/>
            </p:cNvSpPr>
            <p:nvPr/>
          </p:nvSpPr>
          <p:spPr bwMode="auto">
            <a:xfrm>
              <a:off x="4320" y="4791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5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6" y="5067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3351" name="TextBox 44"/>
          <p:cNvSpPr txBox="1">
            <a:spLocks noChangeArrowheads="1"/>
          </p:cNvSpPr>
          <p:nvPr/>
        </p:nvSpPr>
        <p:spPr bwMode="auto">
          <a:xfrm>
            <a:off x="1727200" y="76200"/>
            <a:ext cx="772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5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94235" grpId="0" animBg="1"/>
      <p:bldP spid="94235" grpId="1" animBg="1"/>
      <p:bldP spid="94236" grpId="0" animBg="1"/>
      <p:bldP spid="94243" grpId="0" animBg="1"/>
      <p:bldP spid="94243" grpId="1" animBg="1"/>
      <p:bldP spid="94244" grpId="0" animBg="1"/>
      <p:bldP spid="94244" grpId="1" animBg="1"/>
      <p:bldP spid="94245" grpId="0" animBg="1"/>
      <p:bldP spid="94245" grpId="1" animBg="1"/>
      <p:bldP spid="94246" grpId="0" animBg="1"/>
      <p:bldP spid="94246" grpId="1" animBg="1"/>
      <p:bldP spid="94247" grpId="0" animBg="1"/>
      <p:bldP spid="94247" grpId="1" animBg="1"/>
      <p:bldP spid="94248" grpId="0" animBg="1"/>
      <p:bldP spid="94248" grpId="1" animBg="1"/>
      <p:bldP spid="94249" grpId="0" animBg="1"/>
      <p:bldP spid="94249" grpId="1" animBg="1"/>
      <p:bldP spid="94250" grpId="0" animBg="1"/>
      <p:bldP spid="94250" grpId="1" animBg="1"/>
      <p:bldP spid="94252" grpId="0" animBg="1"/>
      <p:bldP spid="94252" grpId="1" animBg="1"/>
      <p:bldP spid="94253" grpId="0" animBg="1"/>
      <p:bldP spid="942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62075" y="1066800"/>
            <a:ext cx="7477125" cy="12954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3/ 1951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438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52575" y="2514600"/>
            <a:ext cx="6076950" cy="92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0096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33525" y="3517900"/>
            <a:ext cx="6096000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52575" y="4496955"/>
            <a:ext cx="6081713" cy="990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8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49399" y="5562600"/>
            <a:ext cx="6080125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6880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610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615950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3995" name="AutoShape 27"/>
          <p:cNvSpPr>
            <a:spLocks noChangeArrowheads="1"/>
          </p:cNvSpPr>
          <p:nvPr/>
        </p:nvSpPr>
        <p:spPr bwMode="auto">
          <a:xfrm>
            <a:off x="234950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83996" name="WordArt 28"/>
          <p:cNvSpPr>
            <a:spLocks noChangeArrowheads="1" noChangeShapeType="1" noTextEdit="1"/>
          </p:cNvSpPr>
          <p:nvPr/>
        </p:nvSpPr>
        <p:spPr bwMode="auto">
          <a:xfrm>
            <a:off x="635000" y="1447800"/>
            <a:ext cx="70961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  <a:p>
            <a:pPr algn="ctr"/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4362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03" name="WordArt 35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4004" name="WordArt 36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4005" name="WordArt 37"/>
          <p:cNvSpPr>
            <a:spLocks noChangeArrowheads="1" noChangeShapeType="1" noTextEdit="1"/>
          </p:cNvSpPr>
          <p:nvPr/>
        </p:nvSpPr>
        <p:spPr bwMode="auto">
          <a:xfrm>
            <a:off x="76342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4006" name="WordArt 38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4007" name="WordArt 39"/>
          <p:cNvSpPr>
            <a:spLocks noChangeArrowheads="1" noChangeShapeType="1" noTextEdit="1"/>
          </p:cNvSpPr>
          <p:nvPr/>
        </p:nvSpPr>
        <p:spPr bwMode="auto">
          <a:xfrm>
            <a:off x="76771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4008" name="WordArt 40"/>
          <p:cNvSpPr>
            <a:spLocks noChangeArrowheads="1" noChangeShapeType="1" noTextEdit="1"/>
          </p:cNvSpPr>
          <p:nvPr/>
        </p:nvSpPr>
        <p:spPr bwMode="auto">
          <a:xfrm>
            <a:off x="7643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4009" name="WordArt 41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4010" name="WordArt 42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4011" name="WordArt 43"/>
          <p:cNvSpPr>
            <a:spLocks noChangeArrowheads="1" noChangeShapeType="1" noTextEdit="1"/>
          </p:cNvSpPr>
          <p:nvPr/>
        </p:nvSpPr>
        <p:spPr bwMode="auto">
          <a:xfrm>
            <a:off x="76342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4012" name="WordArt 44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4013" name="WordArt 45"/>
          <p:cNvSpPr>
            <a:spLocks noChangeArrowheads="1" noChangeShapeType="1" noTextEdit="1"/>
          </p:cNvSpPr>
          <p:nvPr/>
        </p:nvSpPr>
        <p:spPr bwMode="auto">
          <a:xfrm>
            <a:off x="76295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84019" name="Group 51"/>
          <p:cNvGrpSpPr>
            <a:grpSpLocks/>
          </p:cNvGrpSpPr>
          <p:nvPr/>
        </p:nvGrpSpPr>
        <p:grpSpPr bwMode="auto">
          <a:xfrm>
            <a:off x="7677150" y="2362200"/>
            <a:ext cx="1162050" cy="1752600"/>
            <a:chOff x="4320" y="2928"/>
            <a:chExt cx="1104" cy="1104"/>
          </a:xfrm>
        </p:grpSpPr>
        <p:sp>
          <p:nvSpPr>
            <p:cNvPr id="14377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78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4376" name="TextBox 45"/>
          <p:cNvSpPr txBox="1">
            <a:spLocks noChangeArrowheads="1"/>
          </p:cNvSpPr>
          <p:nvPr/>
        </p:nvSpPr>
        <p:spPr bwMode="auto">
          <a:xfrm>
            <a:off x="1727200" y="76200"/>
            <a:ext cx="772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8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4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4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4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9" grpId="0" animBg="1"/>
      <p:bldP spid="20" grpId="0" animBg="1"/>
      <p:bldP spid="83995" grpId="0" animBg="1"/>
      <p:bldP spid="83995" grpId="1" animBg="1"/>
      <p:bldP spid="83996" grpId="0" animBg="1"/>
      <p:bldP spid="84003" grpId="0" animBg="1"/>
      <p:bldP spid="84003" grpId="1" animBg="1"/>
      <p:bldP spid="84004" grpId="0" animBg="1"/>
      <p:bldP spid="84004" grpId="1" animBg="1"/>
      <p:bldP spid="84005" grpId="0" animBg="1"/>
      <p:bldP spid="84005" grpId="1" animBg="1"/>
      <p:bldP spid="84006" grpId="0" animBg="1"/>
      <p:bldP spid="84006" grpId="1" animBg="1"/>
      <p:bldP spid="84007" grpId="0" animBg="1"/>
      <p:bldP spid="84007" grpId="1" animBg="1"/>
      <p:bldP spid="84008" grpId="0" animBg="1"/>
      <p:bldP spid="84008" grpId="1" animBg="1"/>
      <p:bldP spid="84009" grpId="0" animBg="1"/>
      <p:bldP spid="84009" grpId="1" animBg="1"/>
      <p:bldP spid="84010" grpId="0" animBg="1"/>
      <p:bldP spid="84010" grpId="1" animBg="1"/>
      <p:bldP spid="84011" grpId="0" animBg="1"/>
      <p:bldP spid="84011" grpId="1" animBg="1"/>
      <p:bldP spid="84012" grpId="0" animBg="1"/>
      <p:bldP spid="84012" grpId="1" animBg="1"/>
      <p:bldP spid="84013" grpId="0" animBg="1"/>
      <p:bldP spid="840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00200" y="1143000"/>
            <a:ext cx="735330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33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390775"/>
            <a:ext cx="6710362" cy="9620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96761" y="3517900"/>
            <a:ext cx="66960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508500"/>
            <a:ext cx="6681787" cy="10080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7148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28788" y="5651500"/>
            <a:ext cx="6729412" cy="9779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688013"/>
            <a:ext cx="12192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112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304800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5324" name="WordArt 28"/>
          <p:cNvSpPr>
            <a:spLocks noChangeArrowheads="1" noChangeShapeType="1" noTextEdit="1"/>
          </p:cNvSpPr>
          <p:nvPr/>
        </p:nvSpPr>
        <p:spPr bwMode="auto">
          <a:xfrm>
            <a:off x="722313" y="1400175"/>
            <a:ext cx="7191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231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5" name="WordArt 4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5346" name="WordArt 50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5347" name="WordArt 51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5348" name="WordArt 52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5349" name="WordArt 53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55350" name="WordArt 54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55351" name="WordArt 55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55352" name="WordArt 5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5353" name="WordArt 57"/>
          <p:cNvSpPr>
            <a:spLocks noChangeArrowheads="1" noChangeShapeType="1" noTextEdit="1"/>
          </p:cNvSpPr>
          <p:nvPr/>
        </p:nvSpPr>
        <p:spPr bwMode="auto">
          <a:xfrm>
            <a:off x="7748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55354" name="WordArt 58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55355" name="WordArt 5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55361" name="Group 65"/>
          <p:cNvGrpSpPr>
            <a:grpSpLocks/>
          </p:cNvGrpSpPr>
          <p:nvPr/>
        </p:nvGrpSpPr>
        <p:grpSpPr bwMode="auto">
          <a:xfrm>
            <a:off x="7791450" y="4038600"/>
            <a:ext cx="1162050" cy="1655763"/>
            <a:chOff x="4317" y="4840"/>
            <a:chExt cx="1104" cy="1104"/>
          </a:xfrm>
        </p:grpSpPr>
        <p:sp>
          <p:nvSpPr>
            <p:cNvPr id="12329" name="AutoShape 66"/>
            <p:cNvSpPr>
              <a:spLocks noChangeArrowheads="1"/>
            </p:cNvSpPr>
            <p:nvPr/>
          </p:nvSpPr>
          <p:spPr bwMode="auto">
            <a:xfrm>
              <a:off x="4317" y="484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30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4536" y="510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2328" name="TextBox 45"/>
          <p:cNvSpPr txBox="1">
            <a:spLocks noChangeArrowheads="1"/>
          </p:cNvSpPr>
          <p:nvPr/>
        </p:nvSpPr>
        <p:spPr bwMode="auto">
          <a:xfrm>
            <a:off x="1747838" y="12700"/>
            <a:ext cx="772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5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55323" grpId="0" animBg="1"/>
      <p:bldP spid="55323" grpId="1" animBg="1"/>
      <p:bldP spid="55324" grpId="0" animBg="1"/>
      <p:bldP spid="55345" grpId="0" animBg="1"/>
      <p:bldP spid="55345" grpId="1" animBg="1"/>
      <p:bldP spid="55346" grpId="0" animBg="1"/>
      <p:bldP spid="55346" grpId="1" animBg="1"/>
      <p:bldP spid="55347" grpId="0" animBg="1"/>
      <p:bldP spid="55347" grpId="1" animBg="1"/>
      <p:bldP spid="55348" grpId="0" animBg="1"/>
      <p:bldP spid="55348" grpId="1" animBg="1"/>
      <p:bldP spid="55349" grpId="0" animBg="1"/>
      <p:bldP spid="55349" grpId="1" animBg="1"/>
      <p:bldP spid="55350" grpId="0" animBg="1"/>
      <p:bldP spid="55350" grpId="1" animBg="1"/>
      <p:bldP spid="55351" grpId="0" animBg="1"/>
      <p:bldP spid="55351" grpId="1" animBg="1"/>
      <p:bldP spid="55352" grpId="0" animBg="1"/>
      <p:bldP spid="55352" grpId="1" animBg="1"/>
      <p:bldP spid="55353" grpId="0" animBg="1"/>
      <p:bldP spid="55353" grpId="1" animBg="1"/>
      <p:bldP spid="55354" grpId="0" animBg="1"/>
      <p:bldP spid="55354" grpId="1" animBg="1"/>
      <p:bldP spid="55355" grpId="0" animBg="1"/>
      <p:bldP spid="553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00200" y="1143000"/>
            <a:ext cx="7353300" cy="1066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 err="1">
                <a:solidFill>
                  <a:schemeClr val="bg1"/>
                </a:solidFill>
              </a:rPr>
              <a:t>Đội</a:t>
            </a:r>
            <a:r>
              <a:rPr lang="en-US" sz="2400" b="1" dirty="0">
                <a:solidFill>
                  <a:schemeClr val="bg1"/>
                </a:solidFill>
              </a:rPr>
              <a:t> TNTP HCM </a:t>
            </a:r>
            <a:r>
              <a:rPr lang="en-US" sz="2400" b="1" dirty="0" err="1">
                <a:solidFill>
                  <a:schemeClr val="bg1"/>
                </a:solidFill>
              </a:rPr>
              <a:t>trải</a:t>
            </a:r>
            <a:r>
              <a:rPr lang="en-US" sz="2400" b="1" dirty="0">
                <a:solidFill>
                  <a:schemeClr val="bg1"/>
                </a:solidFill>
              </a:rPr>
              <a:t> qua </a:t>
            </a:r>
            <a:r>
              <a:rPr lang="en-US" sz="2400" b="1" dirty="0" err="1">
                <a:solidFill>
                  <a:schemeClr val="bg1"/>
                </a:solidFill>
              </a:rPr>
              <a:t>mấy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lần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tên</a:t>
            </a:r>
            <a:r>
              <a:rPr lang="en-US" sz="2400" b="1" dirty="0">
                <a:solidFill>
                  <a:schemeClr val="bg1"/>
                </a:solidFill>
              </a:rPr>
              <a:t>? </a:t>
            </a:r>
            <a:r>
              <a:rPr lang="en-US" sz="2400" b="1" dirty="0" err="1">
                <a:solidFill>
                  <a:schemeClr val="bg1"/>
                </a:solidFill>
              </a:rPr>
              <a:t>Hãy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kể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tên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33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200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390775"/>
            <a:ext cx="6710362" cy="9620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96761" y="3517900"/>
            <a:ext cx="6696075" cy="8255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508500"/>
            <a:ext cx="6681787" cy="10080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7148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728788" y="5651500"/>
            <a:ext cx="6729412" cy="9779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688013"/>
            <a:ext cx="121920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112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304800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5324" name="WordArt 28"/>
          <p:cNvSpPr>
            <a:spLocks noChangeArrowheads="1" noChangeShapeType="1" noTextEdit="1"/>
          </p:cNvSpPr>
          <p:nvPr/>
        </p:nvSpPr>
        <p:spPr bwMode="auto">
          <a:xfrm>
            <a:off x="722313" y="1400175"/>
            <a:ext cx="7191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231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5" name="WordArt 4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5346" name="WordArt 50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5347" name="WordArt 51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5348" name="WordArt 52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55349" name="WordArt 53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55350" name="WordArt 54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55351" name="WordArt 55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55352" name="WordArt 5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5353" name="WordArt 57"/>
          <p:cNvSpPr>
            <a:spLocks noChangeArrowheads="1" noChangeShapeType="1" noTextEdit="1"/>
          </p:cNvSpPr>
          <p:nvPr/>
        </p:nvSpPr>
        <p:spPr bwMode="auto">
          <a:xfrm>
            <a:off x="7748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55354" name="WordArt 58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55355" name="WordArt 5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55361" name="Group 65"/>
          <p:cNvGrpSpPr>
            <a:grpSpLocks/>
          </p:cNvGrpSpPr>
          <p:nvPr/>
        </p:nvGrpSpPr>
        <p:grpSpPr bwMode="auto">
          <a:xfrm>
            <a:off x="7791450" y="4038600"/>
            <a:ext cx="1162050" cy="1655763"/>
            <a:chOff x="4317" y="4840"/>
            <a:chExt cx="1104" cy="1104"/>
          </a:xfrm>
        </p:grpSpPr>
        <p:sp>
          <p:nvSpPr>
            <p:cNvPr id="12329" name="AutoShape 66"/>
            <p:cNvSpPr>
              <a:spLocks noChangeArrowheads="1"/>
            </p:cNvSpPr>
            <p:nvPr/>
          </p:nvSpPr>
          <p:spPr bwMode="auto">
            <a:xfrm>
              <a:off x="4317" y="484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30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4536" y="510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12328" name="TextBox 45"/>
          <p:cNvSpPr txBox="1">
            <a:spLocks noChangeArrowheads="1"/>
          </p:cNvSpPr>
          <p:nvPr/>
        </p:nvSpPr>
        <p:spPr bwMode="auto">
          <a:xfrm>
            <a:off x="1747838" y="12700"/>
            <a:ext cx="772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5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55323" grpId="0" animBg="1"/>
      <p:bldP spid="55323" grpId="1" animBg="1"/>
      <p:bldP spid="55324" grpId="0" animBg="1"/>
      <p:bldP spid="55345" grpId="0" animBg="1"/>
      <p:bldP spid="55345" grpId="1" animBg="1"/>
      <p:bldP spid="55346" grpId="0" animBg="1"/>
      <p:bldP spid="55346" grpId="1" animBg="1"/>
      <p:bldP spid="55347" grpId="0" animBg="1"/>
      <p:bldP spid="55347" grpId="1" animBg="1"/>
      <p:bldP spid="55348" grpId="0" animBg="1"/>
      <p:bldP spid="55348" grpId="1" animBg="1"/>
      <p:bldP spid="55349" grpId="0" animBg="1"/>
      <p:bldP spid="55349" grpId="1" animBg="1"/>
      <p:bldP spid="55350" grpId="0" animBg="1"/>
      <p:bldP spid="55350" grpId="1" animBg="1"/>
      <p:bldP spid="55351" grpId="0" animBg="1"/>
      <p:bldP spid="55351" grpId="1" animBg="1"/>
      <p:bldP spid="55352" grpId="0" animBg="1"/>
      <p:bldP spid="55352" grpId="1" animBg="1"/>
      <p:bldP spid="55353" grpId="0" animBg="1"/>
      <p:bldP spid="55353" grpId="1" animBg="1"/>
      <p:bldP spid="55354" grpId="0" animBg="1"/>
      <p:bldP spid="55354" grpId="1" animBg="1"/>
      <p:bldP spid="55355" grpId="0" animBg="1"/>
      <p:bldP spid="5535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291</Words>
  <Application>Microsoft Office PowerPoint</Application>
  <PresentationFormat>On-screen Show (4:3)</PresentationFormat>
  <Paragraphs>121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2021-05-05T09:38:30Z</dcterms:created>
  <dcterms:modified xsi:type="dcterms:W3CDTF">2021-05-05T10:07:57Z</dcterms:modified>
</cp:coreProperties>
</file>