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32" r:id="rId2"/>
    <p:sldId id="421" r:id="rId3"/>
    <p:sldId id="424" r:id="rId4"/>
    <p:sldId id="420" r:id="rId5"/>
    <p:sldId id="425" r:id="rId6"/>
    <p:sldId id="401" r:id="rId7"/>
    <p:sldId id="426" r:id="rId8"/>
    <p:sldId id="393" r:id="rId9"/>
    <p:sldId id="394" r:id="rId10"/>
    <p:sldId id="395" r:id="rId11"/>
    <p:sldId id="427" r:id="rId12"/>
    <p:sldId id="423" r:id="rId13"/>
    <p:sldId id="434" r:id="rId14"/>
    <p:sldId id="407" r:id="rId15"/>
    <p:sldId id="429" r:id="rId16"/>
    <p:sldId id="411" r:id="rId17"/>
    <p:sldId id="430" r:id="rId18"/>
    <p:sldId id="406" r:id="rId19"/>
    <p:sldId id="422" r:id="rId20"/>
    <p:sldId id="431" r:id="rId21"/>
    <p:sldId id="419" r:id="rId22"/>
    <p:sldId id="433" r:id="rId23"/>
    <p:sldId id="418" r:id="rId24"/>
    <p:sldId id="362" r:id="rId25"/>
    <p:sldId id="428" r:id="rId26"/>
  </p:sldIdLst>
  <p:sldSz cx="9144000" cy="6858000" type="screen4x3"/>
  <p:notesSz cx="6735763" cy="9866313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00"/>
    <a:srgbClr val="660066"/>
    <a:srgbClr val="00CCFF"/>
    <a:srgbClr val="00FFFF"/>
    <a:srgbClr val="CC0066"/>
    <a:srgbClr val="FF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D0DB1-9308-4E42-844F-1161AFA3DE9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C9D7-4C2C-4CFA-8AD9-B71C2BE33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197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9A15-A3DE-4E7A-BEF7-480F0B5E5C4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0BABD-E056-4236-B2A0-4B4EBD56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68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0BABD-E056-4236-B2A0-4B4EBD5667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C257-6774-4AA9-9DEE-7EAEBC49E98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92C20-7BC9-424C-98EA-783030943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9"/>
            <a:ext cx="8358246" cy="55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3286116" y="6286520"/>
            <a:ext cx="3200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Tầng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362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000240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.VnTime" pitchFamily="34" charset="0"/>
              </a:rPr>
              <a:t>   </a:t>
            </a:r>
            <a:r>
              <a:rPr lang="en-US" sz="3200" b="1" dirty="0" err="1" smtClean="0">
                <a:latin typeface=".VnTime" pitchFamily="34" charset="0"/>
              </a:rPr>
              <a:t>Giã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t©y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l­ít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th­ít</a:t>
            </a:r>
            <a:r>
              <a:rPr lang="en-US" sz="3200" b="1" dirty="0" smtClean="0">
                <a:latin typeface=".VnTime" pitchFamily="34" charset="0"/>
              </a:rPr>
              <a:t> bay qua </a:t>
            </a:r>
            <a:r>
              <a:rPr lang="en-US" sz="3200" b="1" dirty="0" err="1" smtClean="0">
                <a:latin typeface=".VnTime" pitchFamily="34" charset="0"/>
              </a:rPr>
              <a:t>rõng</a:t>
            </a:r>
            <a:r>
              <a:rPr lang="en-US" sz="3200" b="1" dirty="0" smtClean="0">
                <a:latin typeface=".VnTime" pitchFamily="34" charset="0"/>
              </a:rPr>
              <a:t>, </a:t>
            </a:r>
            <a:r>
              <a:rPr lang="en-US" sz="3200" b="1" dirty="0" err="1" smtClean="0">
                <a:latin typeface=".VnTime" pitchFamily="34" charset="0"/>
              </a:rPr>
              <a:t>quyÕn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h­¬ng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th¶o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qu</a:t>
            </a:r>
            <a:r>
              <a:rPr lang="en-US" sz="3200" b="1" dirty="0" smtClean="0">
                <a:latin typeface=".VnTime" pitchFamily="34" charset="0"/>
              </a:rPr>
              <a:t>¶ ®</a:t>
            </a:r>
            <a:r>
              <a:rPr lang="en-US" sz="3200" b="1" dirty="0" err="1" smtClean="0">
                <a:latin typeface=".VnTime" pitchFamily="34" charset="0"/>
              </a:rPr>
              <a:t>i</a:t>
            </a:r>
            <a:r>
              <a:rPr lang="en-US" sz="3200" b="1" dirty="0" smtClean="0">
                <a:latin typeface=".VnTime" pitchFamily="34" charset="0"/>
              </a:rPr>
              <a:t>, </a:t>
            </a:r>
            <a:r>
              <a:rPr lang="en-US" sz="3200" b="1" dirty="0" err="1" smtClean="0">
                <a:latin typeface=".VnTime" pitchFamily="34" charset="0"/>
              </a:rPr>
              <a:t>r¶i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theo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triÒn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nói</a:t>
            </a:r>
            <a:r>
              <a:rPr lang="en-US" sz="3200" b="1" dirty="0" smtClean="0">
                <a:latin typeface=".VnTime" pitchFamily="34" charset="0"/>
              </a:rPr>
              <a:t>, ®­a </a:t>
            </a:r>
            <a:r>
              <a:rPr lang="en-US" sz="3200" b="1" dirty="0" err="1" smtClean="0">
                <a:latin typeface=".VnTime" pitchFamily="34" charset="0"/>
              </a:rPr>
              <a:t>h­¬ng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th¶o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qu</a:t>
            </a:r>
            <a:r>
              <a:rPr lang="en-US" sz="3200" b="1" dirty="0" smtClean="0">
                <a:latin typeface=".VnTime" pitchFamily="34" charset="0"/>
              </a:rPr>
              <a:t>¶ </a:t>
            </a:r>
            <a:r>
              <a:rPr lang="en-US" sz="3200" b="1" dirty="0" err="1" smtClean="0">
                <a:latin typeface=".VnTime" pitchFamily="34" charset="0"/>
              </a:rPr>
              <a:t>ngät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lùng</a:t>
            </a:r>
            <a:r>
              <a:rPr lang="en-US" sz="3200" b="1" dirty="0" smtClean="0">
                <a:latin typeface=".VnTime" pitchFamily="34" charset="0"/>
              </a:rPr>
              <a:t>, </a:t>
            </a:r>
            <a:r>
              <a:rPr lang="en-US" sz="3200" b="1" dirty="0" err="1" smtClean="0">
                <a:latin typeface=".VnTime" pitchFamily="34" charset="0"/>
              </a:rPr>
              <a:t>th¬m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nång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vµo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nh÷ng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th«n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xãm</a:t>
            </a:r>
            <a:r>
              <a:rPr lang="en-US" sz="3200" b="1" dirty="0" smtClean="0">
                <a:latin typeface=".VnTime" pitchFamily="34" charset="0"/>
              </a:rPr>
              <a:t> Chin San.</a:t>
            </a:r>
            <a:endParaRPr lang="vi-VN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43108" y="2428868"/>
            <a:ext cx="157163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72264" y="2428868"/>
            <a:ext cx="85725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43174" y="2928934"/>
            <a:ext cx="42862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85852" y="3427412"/>
            <a:ext cx="150019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57884" y="2928934"/>
            <a:ext cx="50006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71802" y="3429000"/>
            <a:ext cx="164307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ANd9GcQJb9ebjuDCywnRVMOuei3_tvBWB6VavPuxr3a_wZYn60hvk_T0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4357718" cy="3071834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thaoqua27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7166"/>
            <a:ext cx="4214842" cy="3060426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ANd9GcTOBSpguyT9-LXi7Uya7F__vEri9JS7_tuxhX6-MMCEJRvBEA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4357718" cy="3000396"/>
          </a:xfrm>
          <a:prstGeom prst="rect">
            <a:avLst/>
          </a:prstGeom>
          <a:noFill/>
          <a:ln w="412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X11_Y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4286280" cy="2928958"/>
          </a:xfrm>
          <a:prstGeom prst="rect">
            <a:avLst/>
          </a:prstGeom>
          <a:noFill/>
          <a:ln w="412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11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small_33693_fwch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7858180" cy="5572164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868" y="621508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Hoa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005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2009_08_24_113003_Thao%20qua%202[1]"/>
          <p:cNvPicPr>
            <a:picLocks noChangeAspect="1" noChangeArrowheads="1"/>
          </p:cNvPicPr>
          <p:nvPr/>
        </p:nvPicPr>
        <p:blipFill>
          <a:blip r:embed="rId2">
            <a:lum bright="10000" contrast="3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358246" cy="6143668"/>
          </a:xfrm>
          <a:prstGeom prst="rect">
            <a:avLst/>
          </a:prstGeom>
          <a:noFill/>
          <a:ln w="539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1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2000241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Arial" charset="0"/>
              </a:rPr>
              <a:t>*      Ca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ngợi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vẻ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đẹp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sôi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phát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triển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nhanh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chóng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rừng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thảo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quả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.</a:t>
            </a:r>
            <a:endParaRPr 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1730" y="1357298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dung:</a:t>
            </a:r>
            <a:endParaRPr lang="en-US" sz="3200" b="1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inhdang\Desktop\636506772927374164_mù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8" r="27100" b="6278"/>
          <a:stretch>
            <a:fillRect/>
          </a:stretch>
        </p:blipFill>
        <p:spPr bwMode="auto">
          <a:xfrm>
            <a:off x="285720" y="357166"/>
            <a:ext cx="7643866" cy="6143668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inhdang\Desktop\636506772927374164_mù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65" b="27204"/>
          <a:stretch>
            <a:fillRect/>
          </a:stretch>
        </p:blipFill>
        <p:spPr bwMode="auto">
          <a:xfrm>
            <a:off x="6795234" y="357166"/>
            <a:ext cx="2348765" cy="621510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32775" name="AutoShape 14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2776" name="AutoShape 16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85720" y="500042"/>
            <a:ext cx="8643938" cy="6072265"/>
            <a:chOff x="192" y="1104"/>
            <a:chExt cx="5445" cy="3779"/>
          </a:xfrm>
        </p:grpSpPr>
        <p:pic>
          <p:nvPicPr>
            <p:cNvPr id="32783" name="Picture 18" descr="tq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104"/>
              <a:ext cx="1755" cy="1823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2785" name="Picture 24" descr="medium_woh13039133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2" y="3171"/>
              <a:ext cx="1755" cy="1712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1026" name="Picture 2" descr="C:\Users\Admin\Desktop\tinh d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786190"/>
            <a:ext cx="2857520" cy="278608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</p:pic>
      <p:pic>
        <p:nvPicPr>
          <p:cNvPr id="1027" name="Picture 3" descr="C:\Users\Admin\Desktop\hinh-anh-thao-qua-la-gi-loi-ich-cua-thao-qu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00042"/>
            <a:ext cx="2928958" cy="3000396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</p:pic>
      <p:pic>
        <p:nvPicPr>
          <p:cNvPr id="1028" name="Picture 4" descr="C:\Users\Admin\Desktop\diy-nuoc-hoa-thao-moc-em-dep-1-1519341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86190"/>
            <a:ext cx="2857520" cy="2809873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pic>
        <p:nvPicPr>
          <p:cNvPr id="1029" name="Picture 5" descr="C:\Users\Admin\Desktop\7076254ae50c0c52551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500042"/>
            <a:ext cx="2786082" cy="30003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linhdang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85728"/>
            <a:ext cx="2680314" cy="3214709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linhdang\Desktop\IMG_89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571876"/>
            <a:ext cx="2786082" cy="29289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linhdang\Desktop\170222_BV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571876"/>
            <a:ext cx="2928958" cy="29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linhdang\Desktop\Chayrung232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71876"/>
            <a:ext cx="3000396" cy="29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linhdang\Desktop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3000396" cy="31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linhdang\Desktop\1614011_-_copy_ebm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85728"/>
            <a:ext cx="3000396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8800" y="1645811"/>
            <a:ext cx="2362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206897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9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0"/>
            <a:ext cx="33909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476" y="786289"/>
            <a:ext cx="8201052" cy="53553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thướt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Chin San.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286512" y="1500174"/>
            <a:ext cx="185738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95468" y="2286000"/>
            <a:ext cx="167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10320" y="2285992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71802" y="3714752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14414" y="3786190"/>
            <a:ext cx="157163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52800" y="450057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29322" y="4500570"/>
            <a:ext cx="807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4814" y="521495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8596" y="6000768"/>
            <a:ext cx="8200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43834" y="5214950"/>
            <a:ext cx="807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381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3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cong-dung-cua-cay-thao-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6072230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661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3" name="Picture 5" descr="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67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9014" name="Picture 6" descr="n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8510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9015" name="Picture 7" descr="nen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9016" name="Picture 8" descr="ne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22225"/>
            <a:ext cx="22098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9029" name="Picture 21" descr="bandoviet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8501090" cy="65288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9037" name="Freeform 29"/>
          <p:cNvSpPr>
            <a:spLocks/>
          </p:cNvSpPr>
          <p:nvPr/>
        </p:nvSpPr>
        <p:spPr bwMode="auto">
          <a:xfrm>
            <a:off x="2085658" y="304800"/>
            <a:ext cx="1419542" cy="1066800"/>
          </a:xfrm>
          <a:custGeom>
            <a:avLst/>
            <a:gdLst>
              <a:gd name="T0" fmla="*/ 73 w 325"/>
              <a:gd name="T1" fmla="*/ 112 h 436"/>
              <a:gd name="T2" fmla="*/ 82 w 325"/>
              <a:gd name="T3" fmla="*/ 85 h 436"/>
              <a:gd name="T4" fmla="*/ 82 w 325"/>
              <a:gd name="T5" fmla="*/ 57 h 436"/>
              <a:gd name="T6" fmla="*/ 91 w 325"/>
              <a:gd name="T7" fmla="*/ 85 h 436"/>
              <a:gd name="T8" fmla="*/ 146 w 325"/>
              <a:gd name="T9" fmla="*/ 103 h 436"/>
              <a:gd name="T10" fmla="*/ 201 w 325"/>
              <a:gd name="T11" fmla="*/ 195 h 436"/>
              <a:gd name="T12" fmla="*/ 265 w 325"/>
              <a:gd name="T13" fmla="*/ 295 h 436"/>
              <a:gd name="T14" fmla="*/ 320 w 325"/>
              <a:gd name="T15" fmla="*/ 332 h 436"/>
              <a:gd name="T16" fmla="*/ 228 w 325"/>
              <a:gd name="T17" fmla="*/ 414 h 436"/>
              <a:gd name="T18" fmla="*/ 146 w 325"/>
              <a:gd name="T19" fmla="*/ 313 h 436"/>
              <a:gd name="T20" fmla="*/ 73 w 325"/>
              <a:gd name="T21" fmla="*/ 332 h 436"/>
              <a:gd name="T22" fmla="*/ 0 w 325"/>
              <a:gd name="T23" fmla="*/ 222 h 436"/>
              <a:gd name="T24" fmla="*/ 9 w 325"/>
              <a:gd name="T25" fmla="*/ 158 h 436"/>
              <a:gd name="T26" fmla="*/ 27 w 325"/>
              <a:gd name="T27" fmla="*/ 85 h 436"/>
              <a:gd name="T28" fmla="*/ 82 w 325"/>
              <a:gd name="T29" fmla="*/ 121 h 436"/>
              <a:gd name="T30" fmla="*/ 110 w 325"/>
              <a:gd name="T31" fmla="*/ 112 h 436"/>
              <a:gd name="T32" fmla="*/ 73 w 325"/>
              <a:gd name="T33" fmla="*/ 112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5" h="436">
                <a:moveTo>
                  <a:pt x="73" y="112"/>
                </a:moveTo>
                <a:cubicBezTo>
                  <a:pt x="76" y="103"/>
                  <a:pt x="83" y="94"/>
                  <a:pt x="82" y="85"/>
                </a:cubicBezTo>
                <a:cubicBezTo>
                  <a:pt x="78" y="45"/>
                  <a:pt x="44" y="0"/>
                  <a:pt x="82" y="57"/>
                </a:cubicBezTo>
                <a:cubicBezTo>
                  <a:pt x="85" y="66"/>
                  <a:pt x="83" y="79"/>
                  <a:pt x="91" y="85"/>
                </a:cubicBezTo>
                <a:cubicBezTo>
                  <a:pt x="107" y="96"/>
                  <a:pt x="146" y="103"/>
                  <a:pt x="146" y="103"/>
                </a:cubicBezTo>
                <a:cubicBezTo>
                  <a:pt x="165" y="161"/>
                  <a:pt x="164" y="156"/>
                  <a:pt x="201" y="195"/>
                </a:cubicBezTo>
                <a:cubicBezTo>
                  <a:pt x="226" y="270"/>
                  <a:pt x="206" y="236"/>
                  <a:pt x="265" y="295"/>
                </a:cubicBezTo>
                <a:cubicBezTo>
                  <a:pt x="281" y="311"/>
                  <a:pt x="320" y="332"/>
                  <a:pt x="320" y="332"/>
                </a:cubicBezTo>
                <a:cubicBezTo>
                  <a:pt x="309" y="436"/>
                  <a:pt x="325" y="430"/>
                  <a:pt x="228" y="414"/>
                </a:cubicBezTo>
                <a:cubicBezTo>
                  <a:pt x="195" y="365"/>
                  <a:pt x="211" y="336"/>
                  <a:pt x="146" y="313"/>
                </a:cubicBezTo>
                <a:cubicBezTo>
                  <a:pt x="121" y="340"/>
                  <a:pt x="108" y="344"/>
                  <a:pt x="73" y="332"/>
                </a:cubicBezTo>
                <a:cubicBezTo>
                  <a:pt x="39" y="296"/>
                  <a:pt x="34" y="256"/>
                  <a:pt x="0" y="222"/>
                </a:cubicBezTo>
                <a:cubicBezTo>
                  <a:pt x="3" y="201"/>
                  <a:pt x="5" y="179"/>
                  <a:pt x="9" y="158"/>
                </a:cubicBezTo>
                <a:cubicBezTo>
                  <a:pt x="14" y="133"/>
                  <a:pt x="27" y="85"/>
                  <a:pt x="27" y="85"/>
                </a:cubicBezTo>
                <a:cubicBezTo>
                  <a:pt x="45" y="97"/>
                  <a:pt x="64" y="109"/>
                  <a:pt x="82" y="121"/>
                </a:cubicBezTo>
                <a:cubicBezTo>
                  <a:pt x="90" y="126"/>
                  <a:pt x="117" y="119"/>
                  <a:pt x="110" y="112"/>
                </a:cubicBezTo>
                <a:cubicBezTo>
                  <a:pt x="101" y="103"/>
                  <a:pt x="85" y="112"/>
                  <a:pt x="73" y="11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38" name="Text Box 30"/>
          <p:cNvSpPr txBox="1">
            <a:spLocks noChangeArrowheads="1"/>
          </p:cNvSpPr>
          <p:nvPr/>
        </p:nvSpPr>
        <p:spPr bwMode="auto">
          <a:xfrm>
            <a:off x="762000" y="2362200"/>
            <a:ext cx="1447800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039" name="Line 31"/>
          <p:cNvSpPr>
            <a:spLocks noChangeShapeType="1"/>
          </p:cNvSpPr>
          <p:nvPr/>
        </p:nvSpPr>
        <p:spPr bwMode="auto">
          <a:xfrm flipV="1">
            <a:off x="2143108" y="1143000"/>
            <a:ext cx="538021" cy="12144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9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37" grpId="0" animBg="1"/>
      <p:bldP spid="299038" grpId="0" animBg="1"/>
      <p:bldP spid="2990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11" y="428604"/>
            <a:ext cx="8390393" cy="578647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928926" y="6215082"/>
            <a:ext cx="3200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Tầng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005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56" y="571480"/>
            <a:ext cx="8401048" cy="562135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3300426" y="6216673"/>
            <a:ext cx="3200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Tầng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7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11&quot;&gt;&lt;property id=&quot;20148&quot; value=&quot;5&quot;/&gt;&lt;property id=&quot;20300&quot; value=&quot;Slide 6&quot;/&gt;&lt;property id=&quot;20307&quot; value=&quot;401&quot;/&gt;&lt;/object&gt;&lt;object type=&quot;3&quot; unique_id=&quot;10012&quot;&gt;&lt;property id=&quot;20148&quot; value=&quot;5&quot;/&gt;&lt;property id=&quot;20300&quot; value=&quot;Slide 8&quot;/&gt;&lt;property id=&quot;20307&quot; value=&quot;393&quot;/&gt;&lt;/object&gt;&lt;object type=&quot;3&quot; unique_id=&quot;10014&quot;&gt;&lt;property id=&quot;20148&quot; value=&quot;5&quot;/&gt;&lt;property id=&quot;20300&quot; value=&quot;Slide 9&quot;/&gt;&lt;property id=&quot;20307&quot; value=&quot;394&quot;/&gt;&lt;/object&gt;&lt;object type=&quot;3&quot; unique_id=&quot;10015&quot;&gt;&lt;property id=&quot;20148&quot; value=&quot;5&quot;/&gt;&lt;property id=&quot;20300&quot; value=&quot;Slide 10&quot;/&gt;&lt;property id=&quot;20307&quot; value=&quot;395&quot;/&gt;&lt;/object&gt;&lt;object type=&quot;3&quot; unique_id=&quot;10022&quot;&gt;&lt;property id=&quot;20148&quot; value=&quot;5&quot;/&gt;&lt;property id=&quot;20300&quot; value=&quot;Slide 14&quot;/&gt;&lt;property id=&quot;20307&quot; value=&quot;407&quot;/&gt;&lt;/object&gt;&lt;object type=&quot;3&quot; unique_id=&quot;10024&quot;&gt;&lt;property id=&quot;20148&quot; value=&quot;5&quot;/&gt;&lt;property id=&quot;20300&quot; value=&quot;Slide 16&quot;/&gt;&lt;property id=&quot;20307&quot; value=&quot;411&quot;/&gt;&lt;/object&gt;&lt;object type=&quot;3&quot; unique_id=&quot;10026&quot;&gt;&lt;property id=&quot;20148&quot; value=&quot;5&quot;/&gt;&lt;property id=&quot;20300&quot; value=&quot;Slide 18&quot;/&gt;&lt;property id=&quot;20307&quot; value=&quot;406&quot;/&gt;&lt;/object&gt;&lt;object type=&quot;3&quot; unique_id=&quot;10029&quot;&gt;&lt;property id=&quot;20148&quot; value=&quot;5&quot;/&gt;&lt;property id=&quot;20300&quot; value=&quot;Slide 24&quot;/&gt;&lt;property id=&quot;20307&quot; value=&quot;362&quot;/&gt;&lt;/object&gt;&lt;object type=&quot;3&quot; unique_id=&quot;10033&quot;&gt;&lt;property id=&quot;20148&quot; value=&quot;5&quot;/&gt;&lt;property id=&quot;20300&quot; value=&quot;Slide 23&quot;/&gt;&lt;property id=&quot;20307&quot; value=&quot;418&quot;/&gt;&lt;/object&gt;&lt;object type=&quot;3&quot; unique_id=&quot;10321&quot;&gt;&lt;property id=&quot;20148&quot; value=&quot;5&quot;/&gt;&lt;property id=&quot;20300&quot; value=&quot;Slide 21&quot;/&gt;&lt;property id=&quot;20307&quot; value=&quot;419&quot;/&gt;&lt;/object&gt;&lt;object type=&quot;3&quot; unique_id=&quot;10463&quot;&gt;&lt;property id=&quot;20148&quot; value=&quot;5&quot;/&gt;&lt;property id=&quot;20300&quot; value=&quot;Slide 4&quot;/&gt;&lt;property id=&quot;20307&quot; value=&quot;420&quot;/&gt;&lt;/object&gt;&lt;object type=&quot;3&quot; unique_id=&quot;10535&quot;&gt;&lt;property id=&quot;20148&quot; value=&quot;5&quot;/&gt;&lt;property id=&quot;20300&quot; value=&quot;Slide 2&quot;/&gt;&lt;property id=&quot;20307&quot; value=&quot;421&quot;/&gt;&lt;/object&gt;&lt;object type=&quot;3&quot; unique_id=&quot;14419&quot;&gt;&lt;property id=&quot;20148&quot; value=&quot;5&quot;/&gt;&lt;property id=&quot;20300&quot; value=&quot;Slide 12&quot;/&gt;&lt;property id=&quot;20307&quot; value=&quot;423&quot;/&gt;&lt;/object&gt;&lt;object type=&quot;3&quot; unique_id=&quot;14420&quot;&gt;&lt;property id=&quot;20148&quot; value=&quot;5&quot;/&gt;&lt;property id=&quot;20300&quot; value=&quot;Slide 19&quot;/&gt;&lt;property id=&quot;20307&quot; value=&quot;422&quot;/&gt;&lt;/object&gt;&lt;object type=&quot;3&quot; unique_id=&quot;14518&quot;&gt;&lt;property id=&quot;20148&quot; value=&quot;5&quot;/&gt;&lt;property id=&quot;20300&quot; value=&quot;Slide 3&quot;/&gt;&lt;property id=&quot;20307&quot; value=&quot;424&quot;/&gt;&lt;/object&gt;&lt;object type=&quot;3&quot; unique_id=&quot;14519&quot;&gt;&lt;property id=&quot;20148&quot; value=&quot;5&quot;/&gt;&lt;property id=&quot;20300&quot; value=&quot;Slide 5&quot;/&gt;&lt;property id=&quot;20307&quot; value=&quot;425&quot;/&gt;&lt;/object&gt;&lt;object type=&quot;3&quot; unique_id=&quot;14520&quot;&gt;&lt;property id=&quot;20148&quot; value=&quot;5&quot;/&gt;&lt;property id=&quot;20300&quot; value=&quot;Slide 7&quot;/&gt;&lt;property id=&quot;20307&quot; value=&quot;426&quot;/&gt;&lt;/object&gt;&lt;object type=&quot;3&quot; unique_id=&quot;14521&quot;&gt;&lt;property id=&quot;20148&quot; value=&quot;5&quot;/&gt;&lt;property id=&quot;20300&quot; value=&quot;Slide 11&quot;/&gt;&lt;property id=&quot;20307&quot; value=&quot;427&quot;/&gt;&lt;/object&gt;&lt;object type=&quot;3&quot; unique_id=&quot;14602&quot;&gt;&lt;property id=&quot;20148&quot; value=&quot;5&quot;/&gt;&lt;property id=&quot;20300&quot; value=&quot;Slide 25&quot;/&gt;&lt;property id=&quot;20307&quot; value=&quot;428&quot;/&gt;&lt;/object&gt;&lt;object type=&quot;3&quot; unique_id=&quot;14708&quot;&gt;&lt;property id=&quot;20148&quot; value=&quot;5&quot;/&gt;&lt;property id=&quot;20300&quot; value=&quot;Slide 15&quot;/&gt;&lt;property id=&quot;20307&quot; value=&quot;429&quot;/&gt;&lt;/object&gt;&lt;object type=&quot;3&quot; unique_id=&quot;14709&quot;&gt;&lt;property id=&quot;20148&quot; value=&quot;5&quot;/&gt;&lt;property id=&quot;20300&quot; value=&quot;Slide 17&quot;/&gt;&lt;property id=&quot;20307&quot; value=&quot;430&quot;/&gt;&lt;/object&gt;&lt;object type=&quot;3&quot; unique_id=&quot;14710&quot;&gt;&lt;property id=&quot;20148&quot; value=&quot;5&quot;/&gt;&lt;property id=&quot;20300&quot; value=&quot;Slide 20&quot;/&gt;&lt;property id=&quot;20307&quot; value=&quot;431&quot;/&gt;&lt;/object&gt;&lt;object type=&quot;3&quot; unique_id=&quot;14832&quot;&gt;&lt;property id=&quot;20148&quot; value=&quot;5&quot;/&gt;&lt;property id=&quot;20300&quot; value=&quot;Slide 1&quot;/&gt;&lt;property id=&quot;20307&quot; value=&quot;432&quot;/&gt;&lt;/object&gt;&lt;object type=&quot;3&quot; unique_id=&quot;14833&quot;&gt;&lt;property id=&quot;20148&quot; value=&quot;5&quot;/&gt;&lt;property id=&quot;20300&quot; value=&quot;Slide 13&quot;/&gt;&lt;property id=&quot;20307&quot; value=&quot;434&quot;/&gt;&lt;/object&gt;&lt;object type=&quot;3&quot; unique_id=&quot;14834&quot;&gt;&lt;property id=&quot;20148&quot; value=&quot;5&quot;/&gt;&lt;property id=&quot;20300&quot; value=&quot;Slide 22&quot;/&gt;&lt;property id=&quot;20307&quot; value=&quot;433&quot;/&gt;&lt;/object&gt;&lt;/object&gt;&lt;object type=&quot;8&quot; unique_id=&quot;100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3055</TotalTime>
  <Words>162</Words>
  <Application>Microsoft Office PowerPoint</Application>
  <PresentationFormat>On-screen Show (4:3)</PresentationFormat>
  <Paragraphs>13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Admin</cp:lastModifiedBy>
  <cp:revision>705</cp:revision>
  <cp:lastPrinted>2018-11-04T03:05:01Z</cp:lastPrinted>
  <dcterms:created xsi:type="dcterms:W3CDTF">2013-03-13T14:38:10Z</dcterms:created>
  <dcterms:modified xsi:type="dcterms:W3CDTF">2019-11-14T13:09:46Z</dcterms:modified>
</cp:coreProperties>
</file>