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344" r:id="rId3"/>
    <p:sldId id="339" r:id="rId4"/>
    <p:sldId id="340" r:id="rId5"/>
    <p:sldId id="341" r:id="rId6"/>
    <p:sldId id="342" r:id="rId7"/>
    <p:sldId id="345" r:id="rId8"/>
    <p:sldId id="337" r:id="rId9"/>
    <p:sldId id="333" r:id="rId10"/>
    <p:sldId id="318" r:id="rId11"/>
    <p:sldId id="324" r:id="rId12"/>
    <p:sldId id="317" r:id="rId13"/>
    <p:sldId id="332" r:id="rId14"/>
    <p:sldId id="319" r:id="rId15"/>
    <p:sldId id="325" r:id="rId16"/>
    <p:sldId id="335" r:id="rId17"/>
    <p:sldId id="334" r:id="rId18"/>
    <p:sldId id="3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FF"/>
    <a:srgbClr val="00FF99"/>
    <a:srgbClr val="CCECFF"/>
    <a:srgbClr val="FFFF66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3060" autoAdjust="0"/>
  </p:normalViewPr>
  <p:slideViewPr>
    <p:cSldViewPr>
      <p:cViewPr>
        <p:scale>
          <a:sx n="78" d="100"/>
          <a:sy n="78" d="100"/>
        </p:scale>
        <p:origin x="-62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8B30E-99D8-46CD-91D4-AB77886ABA6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7C3-1CA0-44BE-A8D4-1A6317711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77C3-1CA0-44BE-A8D4-1A6317711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4DAA-6755-4C5C-BB06-533B2685928F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DE9C-C019-4640-939E-20C5D46E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F6F-E665-431E-A471-AA2494068E7A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B512-DA01-4802-918F-A236E46B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032B-0716-404F-9BFF-B57D6857327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E534C-AC27-40E1-9E83-2E91A79C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B9E1-BF74-460D-84FC-29AA4EDD26EC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0680-91D3-410B-A451-7C5BC925C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E527-F55F-4C84-A03C-45155FAF0E6C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155D-D3C3-4FE1-B626-C2278C7B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F9DE-0927-4C1C-AF3D-C8B4FE02AD8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31C4-245C-46C7-8465-725F2E50E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0B1B-2A6B-440B-883C-05715A9BFD0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70F5-B255-4268-A608-1DD054535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787-DB4B-4715-968B-2DF6953E26D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3C63-1075-4E21-AAEC-250A4302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9E85-9CDA-49D7-9D14-43E54D7C3304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D15-083E-46A6-9040-24F0B9EF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B1AA-AAC7-4632-B41B-12E7ED48011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F372-E211-4284-9080-3298C21AB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ABC6-9370-4653-801F-32FD0FBAD801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8F77-B5BC-4B1E-854E-80EABA185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016-D366-432C-BCC9-54151FB416D5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46E65-95DA-4757-B41C-C429E6EA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466" y="0"/>
            <a:ext cx="95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 bwMode="auto">
          <a:xfrm>
            <a:off x="609600" y="1905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 VIỆT LỚP 4</a:t>
            </a:r>
            <a:b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 CUỐI HKI-TIẾT 2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886200"/>
            <a:ext cx="6544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êu đề 1"/>
          <p:cNvSpPr txBox="1">
            <a:spLocks/>
          </p:cNvSpPr>
          <p:nvPr/>
        </p:nvSpPr>
        <p:spPr bwMode="auto">
          <a:xfrm>
            <a:off x="-228599" y="403742"/>
            <a:ext cx="9372600" cy="226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PHÒNG GIÁO DỤC &amp; ĐÀO TẠO  QUẢNG NINH</a:t>
            </a:r>
            <a:b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QUYẾT THẮNG</a:t>
            </a:r>
            <a:r>
              <a:rPr lang="en-US" altLang="vi-VN" sz="3200" b="1" i="1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32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3200" b="1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2291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Lê-ô-nác-đô đa Vin-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28244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Xi-ôn-cốp-x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Bạch Thái Bưở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3581400"/>
            <a:ext cx="2895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ao bá qu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048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8656" y="3135868"/>
            <a:ext cx="199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109451"/>
            <a:ext cx="2339167" cy="395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Vin-xi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781050" y="6096000"/>
            <a:ext cx="2038350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81251"/>
            <a:ext cx="2514600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6096000"/>
            <a:ext cx="2514600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1668"/>
            <a:ext cx="758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848600" cy="4245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3734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18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5591" y="2362200"/>
            <a:ext cx="8293608" cy="4038600"/>
          </a:xfrm>
          <a:prstGeom prst="roundRect">
            <a:avLst/>
          </a:prstGeom>
          <a:solidFill>
            <a:srgbClr val="00FF99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Vin-xi</a:t>
            </a: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Xi-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endParaRPr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20000"/>
              </a:lnSpc>
              <a:defRPr/>
            </a:pP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09600"/>
            <a:ext cx="8229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minh, ham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Vin-xi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-ô-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Vin-xi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Xi-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cốp-xki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Xi-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côp-xki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Cao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Cao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9248" y="1447800"/>
            <a:ext cx="8991600" cy="4114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7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3893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514767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a,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luyện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defRPr/>
                      </a:pPr>
                      <a:endParaRPr lang="en-US" sz="20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mài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  <a:defRPr/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  <a:defRPr/>
                      </a:pP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vững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2324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b,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nản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gặp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defRPr/>
                      </a:pPr>
                      <a:endParaRPr lang="en-US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Thua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keo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keo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Chớ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rã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chèo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2019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c,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Ai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lận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vành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thôi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bền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cua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chạch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rùa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590800" cy="4275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a dao tục ngữ Việt Nam – một cuốn sách làm ẩu - Giáo dục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02" y="1295400"/>
            <a:ext cx="259549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AutoShape 2" descr="6 cuốn sách hay về ca dao tục ngữ Việt Nam gần gũi với mọi người -  Vnwriter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dministrator.ThinPC-PC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5146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26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466" y="0"/>
            <a:ext cx="95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990600"/>
            <a:ext cx="7892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nhé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8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484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14763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772"/>
            <a:ext cx="3456910" cy="236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30" y="4648168"/>
            <a:ext cx="3513270" cy="22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6826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63500"/>
            <a:ext cx="6826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vi-VN" sz="18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83" y="572927"/>
            <a:ext cx="706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 ĐIỀU EM CẦN LƯU Ý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506" y="1715897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84" y="270647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540" y="3733792"/>
            <a:ext cx="670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30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9666" y="0"/>
            <a:ext cx="95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istrator.ThinPC-PC\Desktop\1538615874074_549e35e05da68e2080f5156e2bfc09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hevron 6"/>
          <p:cNvSpPr/>
          <p:nvPr/>
        </p:nvSpPr>
        <p:spPr>
          <a:xfrm>
            <a:off x="2271682" y="914400"/>
            <a:ext cx="4736443" cy="1066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0" bIns="25400" numCol="1" spcCol="1270" anchor="ctr" anchorCtr="0">
            <a:prstTxWarp prst="textStop">
              <a:avLst/>
            </a:prstTxWarp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Chevron 6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772400" cy="1066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25400" rIns="0" bIns="25400" numCol="1" spcCol="1270" anchor="ctr" anchorCtr="0">
            <a:prstTxWarp prst="textStop">
              <a:avLst/>
            </a:prstTxWarp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NGUYÊN RA ĐỐ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152400" y="53975"/>
            <a:ext cx="4419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216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0586" y="0"/>
            <a:ext cx="95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2" y="990600"/>
            <a:ext cx="9131808" cy="1847850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.ThinPC-PC\Desktop\1538615874074_549e35e05da68e2080f5156e2bfc09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9718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3513" y="2843669"/>
            <a:ext cx="6130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51" y="228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  <a:endParaRPr lang="en-US" sz="2800" dirty="0">
              <a:solidFill>
                <a:srgbClr val="DC2608"/>
              </a:solidFill>
              <a:latin typeface=".Vn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91440"/>
            <a:ext cx="95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5241" y="1219200"/>
            <a:ext cx="9144001" cy="1847850"/>
          </a:xfrm>
        </p:spPr>
        <p:txBody>
          <a:bodyPr/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.ThinPC-PC\Desktop\1538615874074_549e35e05da68e2080f5156e2bfc09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376" y="2819400"/>
            <a:ext cx="596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51" y="228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7683151" y="60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  <a:endParaRPr lang="en-US" sz="2800" dirty="0">
              <a:solidFill>
                <a:srgbClr val="DC2608"/>
              </a:solidFill>
              <a:latin typeface=".Vn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3466" y="0"/>
            <a:ext cx="95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76200" y="1097280"/>
            <a:ext cx="9295066" cy="1847850"/>
          </a:xfrm>
        </p:spPr>
        <p:txBody>
          <a:bodyPr/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2" descr="C:\Users\Administrator.ThinPC-PC\Desktop\1538615874074_549e35e05da68e2080f5156e2bfc09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8956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075" y="2667000"/>
            <a:ext cx="6130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51" y="1524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7683151" y="533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  <a:endParaRPr lang="en-US" sz="2800" dirty="0">
              <a:solidFill>
                <a:srgbClr val="DC2608"/>
              </a:solidFill>
              <a:latin typeface=".Vn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8001000" y="4876800"/>
            <a:ext cx="833438" cy="762000"/>
            <a:chOff x="672" y="624"/>
            <a:chExt cx="525" cy="480"/>
          </a:xfrm>
        </p:grpSpPr>
        <p:sp>
          <p:nvSpPr>
            <p:cNvPr id="4102" name="Freeform 79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3" name="Freeform 80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4" name="Freeform 81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5" name="Freeform 82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099" name="Picture 94" descr="d81dee3dd5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466" y="0"/>
            <a:ext cx="95236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 bwMode="auto">
          <a:xfrm>
            <a:off x="609600" y="914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 VIỆT LỚP 4</a:t>
            </a:r>
            <a:b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 CUỐI HKI-TIẾT 2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372" y="1842448"/>
            <a:ext cx="1862920" cy="225188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>
            <a:stCxn id="3" idx="3"/>
            <a:endCxn id="10" idx="1"/>
          </p:cNvCxnSpPr>
          <p:nvPr/>
        </p:nvCxnSpPr>
        <p:spPr>
          <a:xfrm flipV="1">
            <a:off x="2313292" y="2065928"/>
            <a:ext cx="859812" cy="902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3"/>
            <a:endCxn id="11" idx="1"/>
          </p:cNvCxnSpPr>
          <p:nvPr/>
        </p:nvCxnSpPr>
        <p:spPr>
          <a:xfrm>
            <a:off x="2313292" y="2968388"/>
            <a:ext cx="895637" cy="789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73104" y="1272652"/>
            <a:ext cx="5666095" cy="1586552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 LUYỆN TẬP ĐỌC VÀ HỌC THUỘC LÒNG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8929" y="2968388"/>
            <a:ext cx="5594444" cy="1578022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ĐẶT CÂU NHẬN XÉT VỀ NHÂN VẬT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8929" y="4800600"/>
            <a:ext cx="5594444" cy="1578022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CHỌN THÀNH NGỮ PHÙ HỢP VỚI TỪNG TRƯỜNG HỢP CỤ THỂ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3" idx="3"/>
            <a:endCxn id="12" idx="1"/>
          </p:cNvCxnSpPr>
          <p:nvPr/>
        </p:nvCxnSpPr>
        <p:spPr>
          <a:xfrm>
            <a:off x="2313292" y="2968388"/>
            <a:ext cx="895637" cy="2621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4" descr="d81dee3dd5f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 bwMode="auto">
          <a:xfrm>
            <a:off x="228600" y="663575"/>
            <a:ext cx="861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600200"/>
            <a:ext cx="69635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36)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46)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dằn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đrây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55)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59)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6482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227576"/>
            <a:ext cx="4935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41)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50)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701</Words>
  <Application>Microsoft Office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TIẾNG VIỆT LỚP 4 ÔN TẬP CUỐI HKI-TIẾT 2</vt:lpstr>
      <vt:lpstr>PowerPoint Presentation</vt:lpstr>
      <vt:lpstr>TRẠNG NGUYÊN RA ĐỐ</vt:lpstr>
      <vt:lpstr>Câu 1:  Em hãy kể tên các bài tập là truyện kể đọc thuộc chủ điểm “Thương người như thể thương thân”? </vt:lpstr>
      <vt:lpstr>Câu 2: Em hãy kể tên các bài thơ thuộc chủ điểm “Thương người như thể thương thân”? </vt:lpstr>
      <vt:lpstr>Câu 3: Câu thành ngữ: “Thẳng như ruột ngựa" nói đúng ý nghĩa của câu chuyện nào? </vt:lpstr>
      <vt:lpstr>TIẾNG VIỆT LỚP 4 ÔN TẬP CUỐI HKI-TIẾT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202</cp:revision>
  <dcterms:created xsi:type="dcterms:W3CDTF">2012-11-26T07:18:10Z</dcterms:created>
  <dcterms:modified xsi:type="dcterms:W3CDTF">2021-10-11T08:51:57Z</dcterms:modified>
</cp:coreProperties>
</file>