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67"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00FFCC"/>
    <a:srgbClr val="3333FF"/>
    <a:srgbClr val="66FFFF"/>
    <a:srgbClr val="33CCFF"/>
    <a:srgbClr val="66FF66"/>
    <a:srgbClr val="66FF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FB3F57-430C-4D3F-A3E6-DD09037429B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8D635C-C266-45C6-A69D-68632BF6F30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4DDFCF-6942-4303-96F8-FF9B06D9FCC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7FBDEC-27B0-4F4A-9DAC-4AA82EDB7A2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571AF9-26C6-4006-95D0-214E30C05E0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CBC1BE-3324-4FA2-B271-F31C27A732B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F0773E-0C85-4B78-A1DA-A228B8870CE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B0F0B1F-4633-48E7-AA19-C3954347CC4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479962-4A39-47BD-931B-4F1EAFC1E96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1E8DC15-4F18-43CB-8E3F-316FD42472C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F23619-3E14-465E-9643-37C7C094DE0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EC864F-EAA8-44F0-869B-887A56276C5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FCF3D86-5307-47B7-A9B5-A1D9C9A13E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ideo" Target="Movie.wmv"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google.com.vn/imgres?imgurl=http://www.dost-dongnai.gov.vn/Portals/87/tinxa/200812/20081202/Picture%20315.jpg&amp;imgrefurl=http://www.dost-dongnai.gov.vn/KinhteChinhtriXahoi/Tintrongxa/tabid/1632/ChuyenmucId/5/language/vi-VN/Default.aspx&amp;usg=__K1sRn27mwsc1Q9wd9q_5EN1bMG0=&amp;h=1944&amp;w=2592&amp;sz=1520&amp;hl=vi&amp;start=25&amp;zoom=1&amp;um=1&amp;itbs=1&amp;tbnid=FkQ0uXRe8relFM:&amp;tbnh=113&amp;tbnw=150&amp;prev=/images?q%3Dph%C3%B2ng%2Bch%E1%BB%91ng%2BHIV/AIDS%26start%3D20%26um%3D1%26hl%3Dvi%26sa%3DN%26ndsp%3D20%26tbs%3Disch:1" TargetMode="External"/><Relationship Id="rId7" Type="http://schemas.openxmlformats.org/officeDocument/2006/relationships/hyperlink" Target="http://www.google.com.vn/imgres?imgurl=http://pdu.vn/user/images/aids-ribbon-1-12.png&amp;imgrefurl=http://pdu.vn/main/forum/showthread.php?p%3D55778&amp;usg=__xr8mOk8ZdP54xCf_4o69S4wUEb4=&amp;h=897&amp;w=520&amp;sz=99&amp;hl=vi&amp;start=46&amp;zoom=1&amp;um=1&amp;itbs=1&amp;tbnid=NZujIk-5HunG6M:&amp;tbnh=146&amp;tbnw=85&amp;prev=/images?q%3Dph%C3%B2ng%2Bch%E1%BB%91ng%2BHIV/AIDS%26start%3D40%26um%3D1%26hl%3Dvi%26sa%3DN%26ndsp%3D20%26tbs%3Disch:1" TargetMode="Externa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www.google.com.vn/imgres?imgurl=http://www.cpv.org.vn/cpv/Upload/News/2009/12/DSCF0203.jpg&amp;imgrefurl=http://www.cpv.org.vn/cpv/Modules/News/ListObjectNews.aspx?co_id%3D30706&amp;usg=__2EfVIlGwpvJldoBE0q2ZLYWCK1s=&amp;h=1200&amp;w=1600&amp;sz=535&amp;hl=vi&amp;start=41&amp;zoom=1&amp;um=1&amp;itbs=1&amp;tbnid=-jIIQ0P6CvO6eM:&amp;tbnh=113&amp;tbnw=150&amp;prev=/images?q%3Dph%C3%B2ng%2Bch%E1%BB%91ng%2BHIV/AIDS%26start%3D40%26um%3D1%26hl%3Dvi%26sa%3DN%26ndsp%3D20%26tbs%3Disch:1" TargetMode="External"/><Relationship Id="rId10" Type="http://schemas.openxmlformats.org/officeDocument/2006/relationships/image" Target="../media/image19.jpeg"/><Relationship Id="rId4" Type="http://schemas.openxmlformats.org/officeDocument/2006/relationships/image" Target="../media/image16.jpeg"/><Relationship Id="rId9" Type="http://schemas.openxmlformats.org/officeDocument/2006/relationships/hyperlink" Target="http://www.google.com.vn/imgres?imgurl=http://au.vtc.vn/mediastore/au/2009/07/06/49e8fcf9860718b335bdbbd2dde75d9a.jpg&amp;imgrefurl=http://atlan.vtc.vn/news/Tin-tuc/Audition-Hoa-nhip-tim-chung-hanh-dong/MjZ8MzUz.htm&amp;usg=__iYurCvOQxuS7TlwwITTWJzMITj8=&amp;h=198&amp;w=289&amp;sz=63&amp;hl=vi&amp;start=59&amp;zoom=1&amp;um=1&amp;itbs=1&amp;tbnid=nBG_EoJn94VX4M:&amp;tbnh=79&amp;tbnw=115&amp;prev=/images?q%3Dph%C3%B2ng%2Bch%E1%BB%91ng%2BHIV/AIDS%26start%3D40%26um%3D1%26hl%3Dvi%26sa%3DN%26ndsp%3D20%26tbs%3Disch: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04800" y="152400"/>
            <a:ext cx="8534400" cy="400050"/>
          </a:xfrm>
          <a:prstGeom prst="rect">
            <a:avLst/>
          </a:prstGeom>
          <a:noFill/>
          <a:ln w="9525">
            <a:noFill/>
            <a:miter lim="800000"/>
            <a:headEnd/>
            <a:tailEnd/>
          </a:ln>
        </p:spPr>
        <p:txBody>
          <a:bodyPr>
            <a:spAutoFit/>
          </a:bodyPr>
          <a:lstStyle/>
          <a:p>
            <a:pPr algn="ctr">
              <a:spcBef>
                <a:spcPct val="50000"/>
              </a:spcBef>
            </a:pPr>
            <a:r>
              <a:rPr lang="en-US" sz="2000" b="1" i="1">
                <a:solidFill>
                  <a:srgbClr val="000099"/>
                </a:solidFill>
              </a:rPr>
              <a:t>KHOA HỌC:     </a:t>
            </a:r>
            <a:endParaRPr lang="en-US" sz="2000" b="1" i="1">
              <a:solidFill>
                <a:srgbClr val="FF0066"/>
              </a:solidFill>
            </a:endParaRPr>
          </a:p>
        </p:txBody>
      </p:sp>
      <p:grpSp>
        <p:nvGrpSpPr>
          <p:cNvPr id="2" name="Group 3"/>
          <p:cNvGrpSpPr>
            <a:grpSpLocks/>
          </p:cNvGrpSpPr>
          <p:nvPr/>
        </p:nvGrpSpPr>
        <p:grpSpPr bwMode="auto">
          <a:xfrm>
            <a:off x="0" y="1143000"/>
            <a:ext cx="9144000" cy="5715000"/>
            <a:chOff x="0" y="720"/>
            <a:chExt cx="5760" cy="3600"/>
          </a:xfrm>
        </p:grpSpPr>
        <p:pic>
          <p:nvPicPr>
            <p:cNvPr id="2054" name="Picture 4" descr="212484_hivbaby"/>
            <p:cNvPicPr>
              <a:picLocks noChangeAspect="1" noChangeArrowheads="1"/>
            </p:cNvPicPr>
            <p:nvPr/>
          </p:nvPicPr>
          <p:blipFill>
            <a:blip r:embed="rId3">
              <a:clrChange>
                <a:clrFrom>
                  <a:srgbClr val="675E57"/>
                </a:clrFrom>
                <a:clrTo>
                  <a:srgbClr val="675E57">
                    <a:alpha val="0"/>
                  </a:srgbClr>
                </a:clrTo>
              </a:clrChange>
              <a:lum bright="24000"/>
            </a:blip>
            <a:srcRect/>
            <a:stretch>
              <a:fillRect/>
            </a:stretch>
          </p:blipFill>
          <p:spPr bwMode="auto">
            <a:xfrm>
              <a:off x="0" y="720"/>
              <a:ext cx="2400" cy="3600"/>
            </a:xfrm>
            <a:prstGeom prst="rect">
              <a:avLst/>
            </a:prstGeom>
            <a:noFill/>
            <a:ln w="9525">
              <a:noFill/>
              <a:miter lim="800000"/>
              <a:headEnd/>
              <a:tailEnd/>
            </a:ln>
          </p:spPr>
        </p:pic>
        <p:pic>
          <p:nvPicPr>
            <p:cNvPr id="2055" name="Picture 5" descr="BNbị giađình b"/>
            <p:cNvPicPr>
              <a:picLocks noChangeAspect="1" noChangeArrowheads="1"/>
            </p:cNvPicPr>
            <p:nvPr/>
          </p:nvPicPr>
          <p:blipFill>
            <a:blip r:embed="rId4"/>
            <a:srcRect/>
            <a:stretch>
              <a:fillRect/>
            </a:stretch>
          </p:blipFill>
          <p:spPr bwMode="auto">
            <a:xfrm>
              <a:off x="2400" y="720"/>
              <a:ext cx="3360" cy="1728"/>
            </a:xfrm>
            <a:prstGeom prst="rect">
              <a:avLst/>
            </a:prstGeom>
            <a:noFill/>
            <a:ln w="9525">
              <a:noFill/>
              <a:miter lim="800000"/>
              <a:headEnd/>
              <a:tailEnd/>
            </a:ln>
          </p:spPr>
        </p:pic>
        <p:pic>
          <p:nvPicPr>
            <p:cNvPr id="2056" name="Picture 6" descr="A1"/>
            <p:cNvPicPr>
              <a:picLocks noChangeAspect="1" noChangeArrowheads="1"/>
            </p:cNvPicPr>
            <p:nvPr/>
          </p:nvPicPr>
          <p:blipFill>
            <a:blip r:embed="rId5"/>
            <a:srcRect/>
            <a:stretch>
              <a:fillRect/>
            </a:stretch>
          </p:blipFill>
          <p:spPr bwMode="auto">
            <a:xfrm>
              <a:off x="2400" y="2448"/>
              <a:ext cx="3360" cy="1872"/>
            </a:xfrm>
            <a:prstGeom prst="rect">
              <a:avLst/>
            </a:prstGeom>
            <a:noFill/>
            <a:ln w="9525">
              <a:noFill/>
              <a:miter lim="800000"/>
              <a:headEnd/>
              <a:tailEnd/>
            </a:ln>
          </p:spPr>
        </p:pic>
      </p:grpSp>
      <p:sp>
        <p:nvSpPr>
          <p:cNvPr id="3079" name="Text Box 7"/>
          <p:cNvSpPr txBox="1">
            <a:spLocks noChangeArrowheads="1"/>
          </p:cNvSpPr>
          <p:nvPr/>
        </p:nvSpPr>
        <p:spPr bwMode="auto">
          <a:xfrm>
            <a:off x="76200" y="1233488"/>
            <a:ext cx="2362200" cy="396875"/>
          </a:xfrm>
          <a:prstGeom prst="rect">
            <a:avLst/>
          </a:prstGeom>
          <a:solidFill>
            <a:srgbClr val="000099"/>
          </a:solidFill>
          <a:ln w="9525">
            <a:noFill/>
            <a:miter lim="800000"/>
            <a:headEnd/>
            <a:tailEnd/>
          </a:ln>
        </p:spPr>
        <p:txBody>
          <a:bodyPr>
            <a:spAutoFit/>
          </a:bodyPr>
          <a:lstStyle/>
          <a:p>
            <a:pPr algn="ctr">
              <a:spcBef>
                <a:spcPct val="50000"/>
              </a:spcBef>
            </a:pPr>
            <a:r>
              <a:rPr lang="en-US" sz="2000" b="1" smtClean="0">
                <a:solidFill>
                  <a:schemeClr val="bg1"/>
                </a:solidFill>
              </a:rPr>
              <a:t>KHỞI ĐỘNG</a:t>
            </a:r>
            <a:endParaRPr lang="en-US" sz="2000" b="1">
              <a:solidFill>
                <a:schemeClr val="bg1"/>
              </a:solidFill>
            </a:endParaRPr>
          </a:p>
        </p:txBody>
      </p:sp>
      <p:sp>
        <p:nvSpPr>
          <p:cNvPr id="3080" name="Rectangle 8"/>
          <p:cNvSpPr>
            <a:spLocks noGrp="1" noChangeArrowheads="1"/>
          </p:cNvSpPr>
          <p:nvPr>
            <p:ph type="body" idx="1"/>
          </p:nvPr>
        </p:nvSpPr>
        <p:spPr>
          <a:xfrm>
            <a:off x="228600" y="3048000"/>
            <a:ext cx="8915400" cy="1676400"/>
          </a:xfrm>
          <a:noFill/>
        </p:spPr>
        <p:txBody>
          <a:bodyPr/>
          <a:lstStyle/>
          <a:p>
            <a:pPr eaLnBrk="1" hangingPunct="1">
              <a:lnSpc>
                <a:spcPct val="90000"/>
              </a:lnSpc>
              <a:buFontTx/>
              <a:buNone/>
            </a:pPr>
            <a:r>
              <a:rPr lang="en-US" sz="2800" b="1" smtClean="0">
                <a:solidFill>
                  <a:srgbClr val="FF0066"/>
                </a:solidFill>
              </a:rPr>
              <a:t>1. HIV/AIDS là gì ?</a:t>
            </a:r>
          </a:p>
          <a:p>
            <a:pPr eaLnBrk="1" hangingPunct="1">
              <a:lnSpc>
                <a:spcPct val="90000"/>
              </a:lnSpc>
              <a:buFontTx/>
              <a:buNone/>
            </a:pPr>
            <a:r>
              <a:rPr lang="en-US" sz="2800" b="1" smtClean="0">
                <a:solidFill>
                  <a:srgbClr val="FF0066"/>
                </a:solidFill>
              </a:rPr>
              <a:t>2.HIV/AIDS lây truyền qua những con đường nào?</a:t>
            </a:r>
          </a:p>
          <a:p>
            <a:pPr eaLnBrk="1" hangingPunct="1">
              <a:lnSpc>
                <a:spcPct val="90000"/>
              </a:lnSpc>
              <a:buFontTx/>
              <a:buNone/>
            </a:pPr>
            <a:r>
              <a:rPr lang="en-US" sz="2800" b="1" smtClean="0">
                <a:solidFill>
                  <a:srgbClr val="FF0066"/>
                </a:solidFill>
              </a:rPr>
              <a:t>3.Chúng ta phải làm gì để phòng tránh HIV/AIDS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9"/>
                                        </p:tgtEl>
                                        <p:attrNameLst>
                                          <p:attrName>style.visibility</p:attrName>
                                        </p:attrNameLst>
                                      </p:cBhvr>
                                      <p:to>
                                        <p:strVal val="visible"/>
                                      </p:to>
                                    </p:set>
                                    <p:animEffect transition="in" filter="blinds(horizontal)">
                                      <p:cBhvr>
                                        <p:cTn id="12" dur="500"/>
                                        <p:tgtEl>
                                          <p:spTgt spid="3079"/>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080">
                                            <p:txEl>
                                              <p:pRg st="0" end="0"/>
                                            </p:txEl>
                                          </p:spTgt>
                                        </p:tgtEl>
                                        <p:attrNameLst>
                                          <p:attrName>style.visibility</p:attrName>
                                        </p:attrNameLst>
                                      </p:cBhvr>
                                      <p:to>
                                        <p:strVal val="visible"/>
                                      </p:to>
                                    </p:set>
                                    <p:animEffect transition="in" filter="box(in)">
                                      <p:cBhvr>
                                        <p:cTn id="17" dur="500"/>
                                        <p:tgtEl>
                                          <p:spTgt spid="308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xit" presetSubtype="4" fill="hold" nodeType="clickEffect">
                                  <p:stCondLst>
                                    <p:cond delay="0"/>
                                  </p:stCondLst>
                                  <p:childTnLst>
                                    <p:animEffect transition="out" filter="wheel(4)">
                                      <p:cBhvr>
                                        <p:cTn id="21" dur="1000"/>
                                        <p:tgtEl>
                                          <p:spTgt spid="3080">
                                            <p:txEl>
                                              <p:pRg st="0" end="0"/>
                                            </p:txEl>
                                          </p:spTgt>
                                        </p:tgtEl>
                                      </p:cBhvr>
                                    </p:animEffect>
                                    <p:set>
                                      <p:cBhvr>
                                        <p:cTn id="22" dur="1" fill="hold">
                                          <p:stCondLst>
                                            <p:cond delay="999"/>
                                          </p:stCondLst>
                                        </p:cTn>
                                        <p:tgtEl>
                                          <p:spTgt spid="3080">
                                            <p:txEl>
                                              <p:pRg st="0" end="0"/>
                                            </p:txEl>
                                          </p:spTgt>
                                        </p:tgtEl>
                                        <p:attrNameLst>
                                          <p:attrName>style.visibility</p:attrName>
                                        </p:attrNameLst>
                                      </p:cBhvr>
                                      <p:to>
                                        <p:strVal val="hidden"/>
                                      </p:to>
                                    </p:set>
                                  </p:childTnLst>
                                </p:cTn>
                              </p:par>
                            </p:childTnLst>
                          </p:cTn>
                        </p:par>
                        <p:par>
                          <p:cTn id="23" fill="hold" nodeType="afterGroup">
                            <p:stCondLst>
                              <p:cond delay="1000"/>
                            </p:stCondLst>
                            <p:childTnLst>
                              <p:par>
                                <p:cTn id="24" presetID="4" presetClass="entr" presetSubtype="16" fill="hold" nodeType="afterEffect">
                                  <p:stCondLst>
                                    <p:cond delay="0"/>
                                  </p:stCondLst>
                                  <p:childTnLst>
                                    <p:set>
                                      <p:cBhvr>
                                        <p:cTn id="25" dur="1" fill="hold">
                                          <p:stCondLst>
                                            <p:cond delay="0"/>
                                          </p:stCondLst>
                                        </p:cTn>
                                        <p:tgtEl>
                                          <p:spTgt spid="3080">
                                            <p:txEl>
                                              <p:pRg st="1" end="1"/>
                                            </p:txEl>
                                          </p:spTgt>
                                        </p:tgtEl>
                                        <p:attrNameLst>
                                          <p:attrName>style.visibility</p:attrName>
                                        </p:attrNameLst>
                                      </p:cBhvr>
                                      <p:to>
                                        <p:strVal val="visible"/>
                                      </p:to>
                                    </p:set>
                                    <p:animEffect transition="in" filter="box(in)">
                                      <p:cBhvr>
                                        <p:cTn id="26" dur="500"/>
                                        <p:tgtEl>
                                          <p:spTgt spid="3080">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xit" presetSubtype="12" fill="hold" nodeType="clickEffect">
                                  <p:stCondLst>
                                    <p:cond delay="0"/>
                                  </p:stCondLst>
                                  <p:childTnLst>
                                    <p:animEffect transition="out" filter="strips(downLeft)">
                                      <p:cBhvr>
                                        <p:cTn id="30" dur="500"/>
                                        <p:tgtEl>
                                          <p:spTgt spid="3080">
                                            <p:txEl>
                                              <p:pRg st="1" end="1"/>
                                            </p:txEl>
                                          </p:spTgt>
                                        </p:tgtEl>
                                      </p:cBhvr>
                                    </p:animEffect>
                                    <p:set>
                                      <p:cBhvr>
                                        <p:cTn id="31" dur="1" fill="hold">
                                          <p:stCondLst>
                                            <p:cond delay="499"/>
                                          </p:stCondLst>
                                        </p:cTn>
                                        <p:tgtEl>
                                          <p:spTgt spid="3080">
                                            <p:txEl>
                                              <p:pRg st="1" end="1"/>
                                            </p:txEl>
                                          </p:spTgt>
                                        </p:tgtEl>
                                        <p:attrNameLst>
                                          <p:attrName>style.visibility</p:attrName>
                                        </p:attrNameLst>
                                      </p:cBhvr>
                                      <p:to>
                                        <p:strVal val="hidden"/>
                                      </p:to>
                                    </p:set>
                                  </p:childTnLst>
                                </p:cTn>
                              </p:par>
                            </p:childTnLst>
                          </p:cTn>
                        </p:par>
                        <p:par>
                          <p:cTn id="32" fill="hold" nodeType="afterGroup">
                            <p:stCondLst>
                              <p:cond delay="500"/>
                            </p:stCondLst>
                            <p:childTnLst>
                              <p:par>
                                <p:cTn id="33" presetID="18" presetClass="entr" presetSubtype="6" fill="hold" nodeType="afterEffect">
                                  <p:stCondLst>
                                    <p:cond delay="0"/>
                                  </p:stCondLst>
                                  <p:childTnLst>
                                    <p:set>
                                      <p:cBhvr>
                                        <p:cTn id="34" dur="1" fill="hold">
                                          <p:stCondLst>
                                            <p:cond delay="0"/>
                                          </p:stCondLst>
                                        </p:cTn>
                                        <p:tgtEl>
                                          <p:spTgt spid="3080">
                                            <p:txEl>
                                              <p:pRg st="2" end="2"/>
                                            </p:txEl>
                                          </p:spTgt>
                                        </p:tgtEl>
                                        <p:attrNameLst>
                                          <p:attrName>style.visibility</p:attrName>
                                        </p:attrNameLst>
                                      </p:cBhvr>
                                      <p:to>
                                        <p:strVal val="visible"/>
                                      </p:to>
                                    </p:set>
                                    <p:animEffect transition="in" filter="strips(downRight)">
                                      <p:cBhvr>
                                        <p:cTn id="35" dur="500"/>
                                        <p:tgtEl>
                                          <p:spTgt spid="3080">
                                            <p:txEl>
                                              <p:pRg st="2" end="2"/>
                                            </p:txEl>
                                          </p:spTgt>
                                        </p:tgtEl>
                                      </p:cBhvr>
                                    </p:animEffect>
                                  </p:childTnLst>
                                </p:cTn>
                              </p:par>
                            </p:childTnLst>
                          </p:cTn>
                        </p:par>
                        <p:par>
                          <p:cTn id="36" fill="hold" nodeType="afterGroup">
                            <p:stCondLst>
                              <p:cond delay="1000"/>
                            </p:stCondLst>
                            <p:childTnLst>
                              <p:par>
                                <p:cTn id="37" presetID="64" presetClass="path" presetSubtype="0" accel="50000" decel="50000" fill="hold" nodeType="afterEffect">
                                  <p:stCondLst>
                                    <p:cond delay="0"/>
                                  </p:stCondLst>
                                  <p:childTnLst>
                                    <p:animMotion origin="layout" path="M 2.22222E-6 -1.32948E-6 L -0.00486 -0.10497 " pathEditMode="relative" rAng="0" ptsTypes="AA">
                                      <p:cBhvr>
                                        <p:cTn id="38" dur="2000" fill="hold"/>
                                        <p:tgtEl>
                                          <p:spTgt spid="3080">
                                            <p:txEl>
                                              <p:pRg st="2" end="2"/>
                                            </p:txEl>
                                          </p:spTgt>
                                        </p:tgtEl>
                                        <p:attrNameLst>
                                          <p:attrName>ppt_x</p:attrName>
                                          <p:attrName>ppt_y</p:attrName>
                                        </p:attrNameLst>
                                      </p:cBhvr>
                                      <p:rCtr x="-200" y="-5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04800" y="152400"/>
            <a:ext cx="8534400" cy="400050"/>
          </a:xfrm>
          <a:prstGeom prst="rect">
            <a:avLst/>
          </a:prstGeom>
          <a:noFill/>
          <a:ln w="9525">
            <a:noFill/>
            <a:miter lim="800000"/>
            <a:headEnd/>
            <a:tailEnd/>
          </a:ln>
        </p:spPr>
        <p:txBody>
          <a:bodyPr>
            <a:spAutoFit/>
          </a:bodyPr>
          <a:lstStyle/>
          <a:p>
            <a:pPr algn="ctr">
              <a:spcBef>
                <a:spcPct val="50000"/>
              </a:spcBef>
            </a:pPr>
            <a:r>
              <a:rPr lang="en-US" sz="2000" b="1" i="1">
                <a:solidFill>
                  <a:srgbClr val="000099"/>
                </a:solidFill>
              </a:rPr>
              <a:t>KHOA HỌC:   </a:t>
            </a:r>
            <a:r>
              <a:rPr lang="en-US" sz="2000" b="1">
                <a:solidFill>
                  <a:srgbClr val="FF0066"/>
                </a:solidFill>
              </a:rPr>
              <a:t>THÁI ĐỘ ĐỐI VỚI NGƯỜI NHIỄM HIV/AIDS</a:t>
            </a:r>
            <a:endParaRPr lang="en-US" sz="2000" b="1" i="1">
              <a:solidFill>
                <a:srgbClr val="FF0066"/>
              </a:solidFill>
            </a:endParaRPr>
          </a:p>
        </p:txBody>
      </p:sp>
      <p:sp>
        <p:nvSpPr>
          <p:cNvPr id="12291" name="Rectangle 3"/>
          <p:cNvSpPr>
            <a:spLocks noChangeArrowheads="1"/>
          </p:cNvSpPr>
          <p:nvPr/>
        </p:nvSpPr>
        <p:spPr bwMode="auto">
          <a:xfrm>
            <a:off x="1143000" y="1033463"/>
            <a:ext cx="7546975" cy="584200"/>
          </a:xfrm>
          <a:prstGeom prst="rect">
            <a:avLst/>
          </a:prstGeom>
          <a:noFill/>
          <a:ln w="9525">
            <a:noFill/>
            <a:miter lim="800000"/>
            <a:headEnd/>
            <a:tailEnd/>
          </a:ln>
        </p:spPr>
        <p:txBody>
          <a:bodyPr wrap="none" anchor="ctr">
            <a:spAutoFit/>
          </a:bodyPr>
          <a:lstStyle/>
          <a:p>
            <a:r>
              <a:rPr lang="en-US" sz="1400">
                <a:cs typeface="Times New Roman" pitchFamily="18" charset="0"/>
              </a:rPr>
              <a:t> </a:t>
            </a:r>
            <a:r>
              <a:rPr lang="en-US" sz="1600" b="1">
                <a:solidFill>
                  <a:srgbClr val="FF0066"/>
                </a:solidFill>
                <a:ea typeface="Times New Roman" pitchFamily="18" charset="0"/>
                <a:cs typeface="Arial" charset="0"/>
              </a:rPr>
              <a:t>1. Tình hình nhiễm HIV/AIDS trong toàn quốc từ ngày 01 tháng 8 năm 2008 </a:t>
            </a:r>
          </a:p>
          <a:p>
            <a:r>
              <a:rPr lang="en-US" sz="1600" b="1">
                <a:solidFill>
                  <a:srgbClr val="FF0066"/>
                </a:solidFill>
                <a:ea typeface="Times New Roman" pitchFamily="18" charset="0"/>
                <a:cs typeface="Arial" charset="0"/>
              </a:rPr>
              <a:t>đến ngày 31 tháng 8 năm 2008 như sau:  </a:t>
            </a:r>
            <a:endParaRPr lang="en-US" sz="1600" b="1">
              <a:solidFill>
                <a:srgbClr val="FF0066"/>
              </a:solidFill>
            </a:endParaRPr>
          </a:p>
        </p:txBody>
      </p:sp>
      <p:graphicFrame>
        <p:nvGraphicFramePr>
          <p:cNvPr id="12292" name="Group 4"/>
          <p:cNvGraphicFramePr>
            <a:graphicFrameLocks noGrp="1"/>
          </p:cNvGraphicFramePr>
          <p:nvPr/>
        </p:nvGraphicFramePr>
        <p:xfrm>
          <a:off x="1177925" y="1371600"/>
          <a:ext cx="7051675" cy="2390775"/>
        </p:xfrm>
        <a:graphic>
          <a:graphicData uri="http://schemas.openxmlformats.org/drawingml/2006/table">
            <a:tbl>
              <a:tblPr/>
              <a:tblGrid>
                <a:gridCol w="5019675"/>
                <a:gridCol w="2032000"/>
              </a:tblGrid>
              <a:tr h="57912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3333FF"/>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3333FF"/>
                          </a:solidFill>
                          <a:effectLst/>
                          <a:latin typeface="Times New Roman" pitchFamily="18" charset="0"/>
                          <a:ea typeface="Times New Roman" pitchFamily="18" charset="0"/>
                          <a:cs typeface="Arial" charset="0"/>
                        </a:rPr>
                        <a:t>- Số trường hợp nhiễm HIV trong kỳ báo cáo: </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3333FF"/>
                        </a:solidFill>
                        <a:effectLst/>
                        <a:latin typeface="Times New Roman" pitchFamily="18"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3333FF"/>
                          </a:solidFill>
                          <a:effectLst/>
                          <a:latin typeface="Times New Roman" pitchFamily="18" charset="0"/>
                          <a:ea typeface="Times New Roman" pitchFamily="18" charset="0"/>
                          <a:cs typeface="Arial" charset="0"/>
                        </a:rPr>
                        <a:t>1.598</a:t>
                      </a:r>
                    </a:p>
                  </a:txBody>
                  <a:tcPr horzOverflow="overflow">
                    <a:lnL>
                      <a:noFill/>
                    </a:lnL>
                    <a:lnR cap="flat">
                      <a:noFill/>
                    </a:lnR>
                    <a:lnT cap="flat">
                      <a:noFill/>
                    </a:lnT>
                    <a:lnB>
                      <a:noFill/>
                    </a:lnB>
                    <a:lnTlToBr>
                      <a:noFill/>
                    </a:lnTlToBr>
                    <a:lnBlToTr>
                      <a:noFill/>
                    </a:lnBlToTr>
                    <a:noFill/>
                  </a:tcPr>
                </a:tc>
              </a:tr>
              <a:tr h="335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3333FF"/>
                          </a:solidFill>
                          <a:effectLst/>
                          <a:latin typeface="Times New Roman" pitchFamily="18" charset="0"/>
                          <a:ea typeface="Times New Roman" pitchFamily="18" charset="0"/>
                          <a:cs typeface="Arial" charset="0"/>
                        </a:rPr>
                        <a:t>- Số bệnh nhân AIDS trong kỳ báo cáo: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3333FF"/>
                          </a:solidFill>
                          <a:effectLst/>
                          <a:latin typeface="Times New Roman" pitchFamily="18" charset="0"/>
                          <a:ea typeface="Times New Roman" pitchFamily="18" charset="0"/>
                          <a:cs typeface="Arial" charset="0"/>
                        </a:rPr>
                        <a:t>1.318</a:t>
                      </a:r>
                    </a:p>
                  </a:txBody>
                  <a:tcPr horzOverflow="overflow">
                    <a:lnL>
                      <a:noFill/>
                    </a:lnL>
                    <a:lnR cap="flat">
                      <a:noFill/>
                    </a:lnR>
                    <a:lnT>
                      <a:noFill/>
                    </a:lnT>
                    <a:lnB>
                      <a:noFill/>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3333FF"/>
                          </a:solidFill>
                          <a:effectLst/>
                          <a:latin typeface="Times New Roman" pitchFamily="18" charset="0"/>
                          <a:ea typeface="Times New Roman" pitchFamily="18" charset="0"/>
                          <a:cs typeface="Arial" charset="0"/>
                        </a:rPr>
                        <a:t>- Số bệnh nhân AIDS tử vong trong kỳ báo cáo: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3333FF"/>
                          </a:solidFill>
                          <a:effectLst/>
                          <a:latin typeface="Times New Roman" pitchFamily="18" charset="0"/>
                          <a:ea typeface="Times New Roman" pitchFamily="18" charset="0"/>
                          <a:cs typeface="Arial" charset="0"/>
                        </a:rPr>
                        <a:t>799</a:t>
                      </a:r>
                    </a:p>
                  </a:txBody>
                  <a:tcPr horzOverflow="overflow">
                    <a:lnL>
                      <a:noFill/>
                    </a:lnL>
                    <a:lnR cap="flat">
                      <a:noFill/>
                    </a:lnR>
                    <a:lnT>
                      <a:noFill/>
                    </a:lnT>
                    <a:lnB>
                      <a:noFill/>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3333FF"/>
                          </a:solidFill>
                          <a:effectLst/>
                          <a:latin typeface="Times New Roman" pitchFamily="18" charset="0"/>
                          <a:ea typeface="Times New Roman" pitchFamily="18" charset="0"/>
                          <a:cs typeface="Arial" charset="0"/>
                        </a:rPr>
                        <a:t>- Số trường hợp nhiễm HIV báo cáo trong năm:</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3333FF"/>
                          </a:solidFill>
                          <a:effectLst/>
                          <a:latin typeface="Times New Roman" pitchFamily="18" charset="0"/>
                          <a:ea typeface="Times New Roman" pitchFamily="18" charset="0"/>
                          <a:cs typeface="Arial" charset="0"/>
                        </a:rPr>
                        <a:t>13.290</a:t>
                      </a:r>
                    </a:p>
                  </a:txBody>
                  <a:tcPr horzOverflow="overflow">
                    <a:lnL>
                      <a:noFill/>
                    </a:lnL>
                    <a:lnR cap="flat">
                      <a:noFill/>
                    </a:lnR>
                    <a:lnT>
                      <a:noFill/>
                    </a:lnT>
                    <a:lnB>
                      <a:noFill/>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3333FF"/>
                          </a:solidFill>
                          <a:effectLst/>
                          <a:latin typeface="Times New Roman" pitchFamily="18" charset="0"/>
                          <a:ea typeface="Times New Roman" pitchFamily="18" charset="0"/>
                          <a:cs typeface="Arial" charset="0"/>
                        </a:rPr>
                        <a:t>- Số bệnh nhân AIDS báo cáo trong năm: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3333FF"/>
                          </a:solidFill>
                          <a:effectLst/>
                          <a:latin typeface="Times New Roman" pitchFamily="18" charset="0"/>
                          <a:ea typeface="Times New Roman" pitchFamily="18" charset="0"/>
                          <a:cs typeface="Arial" charset="0"/>
                        </a:rPr>
                        <a:t>4.629</a:t>
                      </a:r>
                    </a:p>
                  </a:txBody>
                  <a:tcPr horzOverflow="overflow">
                    <a:lnL>
                      <a:noFill/>
                    </a:lnL>
                    <a:lnR cap="flat">
                      <a:noFill/>
                    </a:lnR>
                    <a:lnT>
                      <a:noFill/>
                    </a:lnT>
                    <a:lnB>
                      <a:noFill/>
                    </a:lnB>
                    <a:lnTlToBr>
                      <a:noFill/>
                    </a:lnTlToBr>
                    <a:lnBlToTr>
                      <a:noFill/>
                    </a:lnBlToTr>
                    <a:noFill/>
                  </a:tcPr>
                </a:tc>
              </a:tr>
              <a:tr h="379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3333FF"/>
                          </a:solidFill>
                          <a:effectLst/>
                          <a:latin typeface="Times New Roman" pitchFamily="18" charset="0"/>
                          <a:ea typeface="Times New Roman" pitchFamily="18" charset="0"/>
                          <a:cs typeface="Arial" charset="0"/>
                        </a:rPr>
                        <a:t>- Số bệnh nhân AIDS tử vong báo cáo trong năm:  </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3333FF"/>
                          </a:solidFill>
                          <a:effectLst/>
                          <a:latin typeface="Times New Roman" pitchFamily="18" charset="0"/>
                          <a:ea typeface="Times New Roman" pitchFamily="18" charset="0"/>
                          <a:cs typeface="Arial" charset="0"/>
                        </a:rPr>
                        <a:t>2.699</a:t>
                      </a:r>
                    </a:p>
                  </a:txBody>
                  <a:tcPr horzOverflow="overflow">
                    <a:lnL>
                      <a:noFill/>
                    </a:lnL>
                    <a:lnR cap="flat">
                      <a:noFill/>
                    </a:lnR>
                    <a:lnT>
                      <a:noFill/>
                    </a:lnT>
                    <a:lnB cap="flat">
                      <a:noFill/>
                    </a:lnB>
                    <a:lnTlToBr>
                      <a:noFill/>
                    </a:lnTlToBr>
                    <a:lnBlToTr>
                      <a:noFill/>
                    </a:lnBlToTr>
                    <a:noFill/>
                  </a:tcPr>
                </a:tc>
              </a:tr>
            </a:tbl>
          </a:graphicData>
        </a:graphic>
      </p:graphicFrame>
      <p:sp>
        <p:nvSpPr>
          <p:cNvPr id="12309" name="Rectangle 21"/>
          <p:cNvSpPr>
            <a:spLocks noChangeArrowheads="1"/>
          </p:cNvSpPr>
          <p:nvPr/>
        </p:nvSpPr>
        <p:spPr bwMode="auto">
          <a:xfrm>
            <a:off x="1177925" y="3405188"/>
            <a:ext cx="6670675" cy="2308225"/>
          </a:xfrm>
          <a:prstGeom prst="rect">
            <a:avLst/>
          </a:prstGeom>
          <a:noFill/>
          <a:ln w="9525">
            <a:noFill/>
            <a:miter lim="800000"/>
            <a:headEnd/>
            <a:tailEnd/>
          </a:ln>
        </p:spPr>
        <p:txBody>
          <a:bodyPr anchor="ctr">
            <a:spAutoFit/>
          </a:bodyPr>
          <a:lstStyle/>
          <a:p>
            <a:r>
              <a:rPr lang="en-US" sz="900">
                <a:solidFill>
                  <a:srgbClr val="111111"/>
                </a:solidFill>
                <a:ea typeface="Times New Roman" pitchFamily="18" charset="0"/>
                <a:cs typeface="Arial" charset="0"/>
              </a:rPr>
              <a:t/>
            </a:r>
            <a:br>
              <a:rPr lang="en-US" sz="900">
                <a:solidFill>
                  <a:srgbClr val="111111"/>
                </a:solidFill>
                <a:ea typeface="Times New Roman" pitchFamily="18" charset="0"/>
                <a:cs typeface="Arial" charset="0"/>
              </a:rPr>
            </a:br>
            <a:r>
              <a:rPr lang="en-US" sz="900">
                <a:solidFill>
                  <a:srgbClr val="111111"/>
                </a:solidFill>
                <a:ea typeface="Times New Roman" pitchFamily="18" charset="0"/>
                <a:cs typeface="Arial" charset="0"/>
              </a:rPr>
              <a:t/>
            </a:r>
            <a:br>
              <a:rPr lang="en-US" sz="900">
                <a:solidFill>
                  <a:srgbClr val="111111"/>
                </a:solidFill>
                <a:ea typeface="Times New Roman" pitchFamily="18" charset="0"/>
                <a:cs typeface="Arial" charset="0"/>
              </a:rPr>
            </a:br>
            <a:r>
              <a:rPr lang="en-US" sz="1600" b="1">
                <a:solidFill>
                  <a:srgbClr val="FF3300"/>
                </a:solidFill>
                <a:ea typeface="Times New Roman" pitchFamily="18" charset="0"/>
                <a:cs typeface="Arial" charset="0"/>
              </a:rPr>
              <a:t>2. Tổng hợp nhiễm HIV/AIDS trên toàn quốc tính đến ngày 31.8.2008 :</a:t>
            </a:r>
            <a:br>
              <a:rPr lang="en-US" sz="1600" b="1">
                <a:solidFill>
                  <a:srgbClr val="FF3300"/>
                </a:solidFill>
                <a:ea typeface="Times New Roman" pitchFamily="18" charset="0"/>
                <a:cs typeface="Arial" charset="0"/>
              </a:rPr>
            </a:br>
            <a:r>
              <a:rPr lang="en-US" sz="1400" b="1">
                <a:solidFill>
                  <a:srgbClr val="111111"/>
                </a:solidFill>
                <a:ea typeface="Times New Roman" pitchFamily="18" charset="0"/>
                <a:cs typeface="Arial" charset="0"/>
              </a:rPr>
              <a:t/>
            </a:r>
            <a:br>
              <a:rPr lang="en-US" sz="1400" b="1">
                <a:solidFill>
                  <a:srgbClr val="111111"/>
                </a:solidFill>
                <a:ea typeface="Times New Roman" pitchFamily="18" charset="0"/>
                <a:cs typeface="Arial" charset="0"/>
              </a:rPr>
            </a:br>
            <a:r>
              <a:rPr lang="en-US" sz="1600" b="1">
                <a:solidFill>
                  <a:srgbClr val="3333FF"/>
                </a:solidFill>
                <a:ea typeface="Times New Roman" pitchFamily="18" charset="0"/>
                <a:cs typeface="Arial" charset="0"/>
              </a:rPr>
              <a:t>- Tổng số trường hợp nhiễm HIV hiện còn sống : 132.048</a:t>
            </a:r>
            <a:br>
              <a:rPr lang="en-US" sz="1600" b="1">
                <a:solidFill>
                  <a:srgbClr val="3333FF"/>
                </a:solidFill>
                <a:ea typeface="Times New Roman" pitchFamily="18" charset="0"/>
                <a:cs typeface="Arial" charset="0"/>
              </a:rPr>
            </a:br>
            <a:r>
              <a:rPr lang="en-US" sz="1600" b="1">
                <a:solidFill>
                  <a:srgbClr val="3333FF"/>
                </a:solidFill>
                <a:ea typeface="Times New Roman" pitchFamily="18" charset="0"/>
                <a:cs typeface="Arial" charset="0"/>
              </a:rPr>
              <a:t/>
            </a:r>
            <a:br>
              <a:rPr lang="en-US" sz="1600" b="1">
                <a:solidFill>
                  <a:srgbClr val="3333FF"/>
                </a:solidFill>
                <a:ea typeface="Times New Roman" pitchFamily="18" charset="0"/>
                <a:cs typeface="Arial" charset="0"/>
              </a:rPr>
            </a:br>
            <a:r>
              <a:rPr lang="en-US" sz="1600" b="1">
                <a:solidFill>
                  <a:srgbClr val="3333FF"/>
                </a:solidFill>
                <a:ea typeface="Times New Roman" pitchFamily="18" charset="0"/>
                <a:cs typeface="Arial" charset="0"/>
              </a:rPr>
              <a:t>- Tổng số bệnh nhân AIDS hiện còn sống : 27.579</a:t>
            </a:r>
            <a:br>
              <a:rPr lang="en-US" sz="1600" b="1">
                <a:solidFill>
                  <a:srgbClr val="3333FF"/>
                </a:solidFill>
                <a:ea typeface="Times New Roman" pitchFamily="18" charset="0"/>
                <a:cs typeface="Arial" charset="0"/>
              </a:rPr>
            </a:br>
            <a:r>
              <a:rPr lang="en-US" sz="1600" b="1">
                <a:solidFill>
                  <a:srgbClr val="3333FF"/>
                </a:solidFill>
                <a:ea typeface="Times New Roman" pitchFamily="18" charset="0"/>
                <a:cs typeface="Arial" charset="0"/>
              </a:rPr>
              <a:t/>
            </a:r>
            <a:br>
              <a:rPr lang="en-US" sz="1600" b="1">
                <a:solidFill>
                  <a:srgbClr val="3333FF"/>
                </a:solidFill>
                <a:ea typeface="Times New Roman" pitchFamily="18" charset="0"/>
                <a:cs typeface="Arial" charset="0"/>
              </a:rPr>
            </a:br>
            <a:r>
              <a:rPr lang="en-US" sz="1600" b="1">
                <a:solidFill>
                  <a:srgbClr val="3333FF"/>
                </a:solidFill>
                <a:ea typeface="Times New Roman" pitchFamily="18" charset="0"/>
                <a:cs typeface="Arial" charset="0"/>
              </a:rPr>
              <a:t>- Tổng số người nhiễm HIV đã tử vong : 40.717</a:t>
            </a:r>
          </a:p>
        </p:txBody>
      </p:sp>
      <p:sp>
        <p:nvSpPr>
          <p:cNvPr id="12310" name="Text Box 22"/>
          <p:cNvSpPr txBox="1">
            <a:spLocks noChangeArrowheads="1"/>
          </p:cNvSpPr>
          <p:nvPr/>
        </p:nvSpPr>
        <p:spPr bwMode="auto">
          <a:xfrm>
            <a:off x="304800" y="5686425"/>
            <a:ext cx="8458200" cy="954088"/>
          </a:xfrm>
          <a:prstGeom prst="rect">
            <a:avLst/>
          </a:prstGeom>
          <a:noFill/>
          <a:ln w="9525">
            <a:noFill/>
            <a:miter lim="800000"/>
            <a:headEnd/>
            <a:tailEnd/>
          </a:ln>
        </p:spPr>
        <p:txBody>
          <a:bodyPr>
            <a:spAutoFit/>
          </a:bodyPr>
          <a:lstStyle/>
          <a:p>
            <a:pPr algn="just">
              <a:spcBef>
                <a:spcPct val="50000"/>
              </a:spcBef>
            </a:pPr>
            <a:r>
              <a:rPr lang="en-US" sz="1400" b="1">
                <a:solidFill>
                  <a:srgbClr val="FF0066"/>
                </a:solidFill>
              </a:rPr>
              <a:t>  Ở DaLak:</a:t>
            </a:r>
            <a:r>
              <a:rPr lang="en-US" sz="1400" b="1">
                <a:solidFill>
                  <a:srgbClr val="3333FF"/>
                </a:solidFill>
              </a:rPr>
              <a:t> T</a:t>
            </a:r>
            <a:r>
              <a:rPr lang="vi-VN" sz="1400" b="1">
                <a:solidFill>
                  <a:srgbClr val="3333FF"/>
                </a:solidFill>
              </a:rPr>
              <a:t>ính đến ngày 13-8-2010, toàn tỉnh có 1.491 người nhiễm HIV, 589 người đã chuyển sang giai đoạn AIDS và 341 người tử vong do AIDS; 15/15 đơn vị huyện, thành phố, thị xã và 133/ 184 đơn vị xã đã phát hiện có người nhiễm HIV/AIDS, trong đó, TP. Buôn Ma Thuột có tỷ lệ nhiễm HIV cao nhất (chiếm 42,4%). </a:t>
            </a:r>
            <a:endParaRPr lang="en-US" sz="1400" b="1">
              <a:solidFill>
                <a:srgbClr val="3333FF"/>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circle(in)">
                                      <p:cBhvr>
                                        <p:cTn id="7" dur="2000"/>
                                        <p:tgtEl>
                                          <p:spTgt spid="12291"/>
                                        </p:tgtEl>
                                      </p:cBhvr>
                                    </p:animEffect>
                                  </p:childTnLst>
                                </p:cTn>
                              </p:par>
                              <p:par>
                                <p:cTn id="8" presetID="3" presetClass="entr" presetSubtype="10" fill="hold" nodeType="withEffect">
                                  <p:stCondLst>
                                    <p:cond delay="0"/>
                                  </p:stCondLst>
                                  <p:childTnLst>
                                    <p:set>
                                      <p:cBhvr>
                                        <p:cTn id="9" dur="1" fill="hold">
                                          <p:stCondLst>
                                            <p:cond delay="0"/>
                                          </p:stCondLst>
                                        </p:cTn>
                                        <p:tgtEl>
                                          <p:spTgt spid="12292"/>
                                        </p:tgtEl>
                                        <p:attrNameLst>
                                          <p:attrName>style.visibility</p:attrName>
                                        </p:attrNameLst>
                                      </p:cBhvr>
                                      <p:to>
                                        <p:strVal val="visible"/>
                                      </p:to>
                                    </p:set>
                                    <p:animEffect transition="in" filter="blinds(horizontal)">
                                      <p:cBhvr>
                                        <p:cTn id="10" dur="500"/>
                                        <p:tgtEl>
                                          <p:spTgt spid="1229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309"/>
                                        </p:tgtEl>
                                        <p:attrNameLst>
                                          <p:attrName>style.visibility</p:attrName>
                                        </p:attrNameLst>
                                      </p:cBhvr>
                                      <p:to>
                                        <p:strVal val="visible"/>
                                      </p:to>
                                    </p:set>
                                    <p:animEffect transition="in" filter="blinds(horizontal)">
                                      <p:cBhvr>
                                        <p:cTn id="13" dur="500"/>
                                        <p:tgtEl>
                                          <p:spTgt spid="1230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2310"/>
                                        </p:tgtEl>
                                        <p:attrNameLst>
                                          <p:attrName>style.visibility</p:attrName>
                                        </p:attrNameLst>
                                      </p:cBhvr>
                                      <p:to>
                                        <p:strVal val="visible"/>
                                      </p:to>
                                    </p:set>
                                    <p:animEffect transition="in" filter="circle(in)">
                                      <p:cBhvr>
                                        <p:cTn id="18" dur="2000"/>
                                        <p:tgtEl>
                                          <p:spTgt spid="12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309" grpId="0"/>
      <p:bldP spid="123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76200" y="1127125"/>
            <a:ext cx="4495800" cy="396875"/>
          </a:xfrm>
          <a:prstGeom prst="rect">
            <a:avLst/>
          </a:prstGeom>
          <a:solidFill>
            <a:srgbClr val="000099"/>
          </a:solidFill>
          <a:ln w="9525">
            <a:noFill/>
            <a:miter lim="800000"/>
            <a:headEnd/>
            <a:tailEnd/>
          </a:ln>
        </p:spPr>
        <p:txBody>
          <a:bodyPr>
            <a:spAutoFit/>
          </a:bodyPr>
          <a:lstStyle/>
          <a:p>
            <a:pPr algn="ctr">
              <a:spcBef>
                <a:spcPct val="50000"/>
              </a:spcBef>
            </a:pPr>
            <a:r>
              <a:rPr lang="en-US" sz="2000" b="1">
                <a:solidFill>
                  <a:schemeClr val="bg1"/>
                </a:solidFill>
              </a:rPr>
              <a:t>MỜI CÁC EM CÙNG XEM</a:t>
            </a:r>
          </a:p>
        </p:txBody>
      </p:sp>
      <p:sp>
        <p:nvSpPr>
          <p:cNvPr id="12291" name="Text Box 3"/>
          <p:cNvSpPr txBox="1">
            <a:spLocks noChangeArrowheads="1"/>
          </p:cNvSpPr>
          <p:nvPr/>
        </p:nvSpPr>
        <p:spPr bwMode="auto">
          <a:xfrm>
            <a:off x="304800" y="152400"/>
            <a:ext cx="8534400" cy="400050"/>
          </a:xfrm>
          <a:prstGeom prst="rect">
            <a:avLst/>
          </a:prstGeom>
          <a:noFill/>
          <a:ln w="9525">
            <a:noFill/>
            <a:miter lim="800000"/>
            <a:headEnd/>
            <a:tailEnd/>
          </a:ln>
        </p:spPr>
        <p:txBody>
          <a:bodyPr>
            <a:spAutoFit/>
          </a:bodyPr>
          <a:lstStyle/>
          <a:p>
            <a:pPr algn="ctr">
              <a:spcBef>
                <a:spcPct val="50000"/>
              </a:spcBef>
            </a:pPr>
            <a:r>
              <a:rPr lang="en-US" sz="2000" b="1" i="1">
                <a:solidFill>
                  <a:srgbClr val="000099"/>
                </a:solidFill>
              </a:rPr>
              <a:t>KHOA HỌC:   </a:t>
            </a:r>
            <a:r>
              <a:rPr lang="en-US" sz="2000" b="1">
                <a:solidFill>
                  <a:srgbClr val="FF0066"/>
                </a:solidFill>
              </a:rPr>
              <a:t>THÁI ĐỘ ĐỐI VỚI NGƯỜI NHIỄM HIV/AIDS</a:t>
            </a:r>
            <a:endParaRPr lang="en-US" sz="2000" b="1" i="1">
              <a:solidFill>
                <a:srgbClr val="FF0066"/>
              </a:solidFill>
            </a:endParaRPr>
          </a:p>
        </p:txBody>
      </p:sp>
      <p:pic>
        <p:nvPicPr>
          <p:cNvPr id="13316" name="Movie.wmv">
            <a:hlinkClick r:id="" action="ppaction://media"/>
          </p:cNvPr>
          <p:cNvPicPr>
            <a:picLocks noGrp="1" noRot="1" noChangeAspect="1" noChangeArrowheads="1"/>
          </p:cNvPicPr>
          <p:nvPr>
            <p:ph/>
            <a:videoFile r:link="rId1"/>
          </p:nvPr>
        </p:nvPicPr>
        <p:blipFill>
          <a:blip r:embed="rId4"/>
          <a:srcRect/>
          <a:stretch>
            <a:fillRect/>
          </a:stretch>
        </p:blipFill>
        <p:spPr>
          <a:xfrm>
            <a:off x="609600" y="1676400"/>
            <a:ext cx="7924800" cy="4800600"/>
          </a:xfrm>
          <a:ln w="28575">
            <a:solidFill>
              <a:srgbClr val="000000"/>
            </a:solid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box(in)">
                                      <p:cBhvr>
                                        <p:cTn id="12"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3316"/>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2" presetClass="mediacall" presetSubtype="0" fill="hold" nodeType="clickEffect">
                                  <p:stCondLst>
                                    <p:cond delay="0"/>
                                  </p:stCondLst>
                                  <p:childTnLst>
                                    <p:cmd type="call" cmd="togglePause">
                                      <p:cBhvr>
                                        <p:cTn id="17" dur="1" fill="hold"/>
                                        <p:tgtEl>
                                          <p:spTgt spid="13316"/>
                                        </p:tgtEl>
                                      </p:cBhvr>
                                    </p:cmd>
                                  </p:childTnLst>
                                </p:cTn>
                              </p:par>
                            </p:childTnLst>
                          </p:cTn>
                        </p:par>
                      </p:childTnLst>
                    </p:cTn>
                  </p:par>
                </p:childTnLst>
              </p:cTn>
              <p:nextCondLst>
                <p:cond evt="onClick" delay="0">
                  <p:tgtEl>
                    <p:spTgt spid="13316"/>
                  </p:tgtEl>
                </p:cond>
              </p:nextCondLst>
            </p:seq>
            <p:video>
              <p:cMediaNode>
                <p:cTn id="18" fill="hold" display="0">
                  <p:stCondLst>
                    <p:cond delay="indefinite"/>
                  </p:stCondLst>
                  <p:endCondLst>
                    <p:cond evt="onNext" delay="0">
                      <p:tgtEl>
                        <p:sldTgt/>
                      </p:tgtEl>
                    </p:cond>
                    <p:cond evt="onPrev" delay="0">
                      <p:tgtEl>
                        <p:sldTgt/>
                      </p:tgtEl>
                    </p:cond>
                  </p:endCondLst>
                </p:cTn>
                <p:tgtEl>
                  <p:spTgt spid="1331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04800" y="152400"/>
            <a:ext cx="8534400" cy="400050"/>
          </a:xfrm>
          <a:prstGeom prst="rect">
            <a:avLst/>
          </a:prstGeom>
          <a:noFill/>
          <a:ln w="9525">
            <a:noFill/>
            <a:miter lim="800000"/>
            <a:headEnd/>
            <a:tailEnd/>
          </a:ln>
        </p:spPr>
        <p:txBody>
          <a:bodyPr>
            <a:spAutoFit/>
          </a:bodyPr>
          <a:lstStyle/>
          <a:p>
            <a:pPr algn="ctr">
              <a:spcBef>
                <a:spcPct val="50000"/>
              </a:spcBef>
            </a:pPr>
            <a:r>
              <a:rPr lang="en-US" sz="2000" b="1" i="1">
                <a:solidFill>
                  <a:srgbClr val="000099"/>
                </a:solidFill>
              </a:rPr>
              <a:t>KHOA HỌC:   </a:t>
            </a:r>
            <a:r>
              <a:rPr lang="en-US" sz="2000" b="1">
                <a:solidFill>
                  <a:srgbClr val="FF0066"/>
                </a:solidFill>
              </a:rPr>
              <a:t>THÁI ĐỘ ĐỐI VỚI NGƯỜI NHIỄM HIV/AIDS</a:t>
            </a:r>
            <a:endParaRPr lang="en-US" sz="2000" b="1" i="1">
              <a:solidFill>
                <a:srgbClr val="FF0066"/>
              </a:solidFill>
            </a:endParaRPr>
          </a:p>
        </p:txBody>
      </p:sp>
      <p:sp>
        <p:nvSpPr>
          <p:cNvPr id="13315" name="Text Box 3"/>
          <p:cNvSpPr txBox="1">
            <a:spLocks noChangeArrowheads="1"/>
          </p:cNvSpPr>
          <p:nvPr/>
        </p:nvSpPr>
        <p:spPr bwMode="auto">
          <a:xfrm>
            <a:off x="533400" y="1295400"/>
            <a:ext cx="8153400" cy="396875"/>
          </a:xfrm>
          <a:prstGeom prst="rect">
            <a:avLst/>
          </a:prstGeom>
          <a:noFill/>
          <a:ln w="9525">
            <a:noFill/>
            <a:miter lim="800000"/>
            <a:headEnd/>
            <a:tailEnd/>
          </a:ln>
        </p:spPr>
        <p:txBody>
          <a:bodyPr>
            <a:spAutoFit/>
          </a:bodyPr>
          <a:lstStyle/>
          <a:p>
            <a:pPr algn="ctr">
              <a:spcBef>
                <a:spcPct val="50000"/>
              </a:spcBef>
            </a:pPr>
            <a:r>
              <a:rPr lang="en-US" sz="2000" b="1">
                <a:solidFill>
                  <a:srgbClr val="3333FF"/>
                </a:solidFill>
              </a:rPr>
              <a:t>Trẻ em có thể làm gì để tham gia phòng tránh HIV/AIDS?</a:t>
            </a:r>
          </a:p>
        </p:txBody>
      </p:sp>
      <p:pic>
        <p:nvPicPr>
          <p:cNvPr id="14340" name="Picture 4" descr="DSC02150"/>
          <p:cNvPicPr>
            <a:picLocks noChangeAspect="1" noChangeArrowheads="1"/>
          </p:cNvPicPr>
          <p:nvPr/>
        </p:nvPicPr>
        <p:blipFill>
          <a:blip r:embed="rId2"/>
          <a:srcRect/>
          <a:stretch>
            <a:fillRect/>
          </a:stretch>
        </p:blipFill>
        <p:spPr bwMode="auto">
          <a:xfrm>
            <a:off x="304800" y="1828800"/>
            <a:ext cx="3505200" cy="4800600"/>
          </a:xfrm>
          <a:prstGeom prst="rect">
            <a:avLst/>
          </a:prstGeom>
          <a:noFill/>
          <a:ln w="28575">
            <a:solidFill>
              <a:srgbClr val="000000"/>
            </a:solidFill>
            <a:miter lim="800000"/>
            <a:headEnd/>
            <a:tailEnd/>
          </a:ln>
        </p:spPr>
      </p:pic>
      <p:pic>
        <p:nvPicPr>
          <p:cNvPr id="14341" name="Picture 5" descr="Picture%2520315">
            <a:hlinkClick r:id="rId3"/>
          </p:cNvPr>
          <p:cNvPicPr>
            <a:picLocks noChangeAspect="1" noChangeArrowheads="1"/>
          </p:cNvPicPr>
          <p:nvPr/>
        </p:nvPicPr>
        <p:blipFill>
          <a:blip r:embed="rId4"/>
          <a:srcRect/>
          <a:stretch>
            <a:fillRect/>
          </a:stretch>
        </p:blipFill>
        <p:spPr bwMode="auto">
          <a:xfrm>
            <a:off x="3962400" y="1828800"/>
            <a:ext cx="4800600" cy="2427288"/>
          </a:xfrm>
          <a:prstGeom prst="rect">
            <a:avLst/>
          </a:prstGeom>
          <a:noFill/>
          <a:ln w="28575">
            <a:solidFill>
              <a:srgbClr val="000000"/>
            </a:solidFill>
            <a:miter lim="800000"/>
            <a:headEnd/>
            <a:tailEnd/>
          </a:ln>
        </p:spPr>
      </p:pic>
      <p:pic>
        <p:nvPicPr>
          <p:cNvPr id="14342" name="Picture 6" descr="DSCF0203">
            <a:hlinkClick r:id="rId5"/>
          </p:cNvPr>
          <p:cNvPicPr>
            <a:picLocks noChangeAspect="1" noChangeArrowheads="1"/>
          </p:cNvPicPr>
          <p:nvPr/>
        </p:nvPicPr>
        <p:blipFill>
          <a:blip r:embed="rId6"/>
          <a:srcRect/>
          <a:stretch>
            <a:fillRect/>
          </a:stretch>
        </p:blipFill>
        <p:spPr bwMode="auto">
          <a:xfrm>
            <a:off x="3962400" y="4343400"/>
            <a:ext cx="4800600" cy="2286000"/>
          </a:xfrm>
          <a:prstGeom prst="rect">
            <a:avLst/>
          </a:prstGeom>
          <a:noFill/>
          <a:ln w="28575">
            <a:solidFill>
              <a:srgbClr val="000000"/>
            </a:solidFill>
            <a:miter lim="800000"/>
            <a:headEnd/>
            <a:tailEnd/>
          </a:ln>
        </p:spPr>
      </p:pic>
      <p:pic>
        <p:nvPicPr>
          <p:cNvPr id="14343" name="Picture 7" descr="aids-ribbon-1-12">
            <a:hlinkClick r:id="rId7"/>
          </p:cNvPr>
          <p:cNvPicPr>
            <a:picLocks noChangeAspect="1" noChangeArrowheads="1"/>
          </p:cNvPicPr>
          <p:nvPr/>
        </p:nvPicPr>
        <p:blipFill>
          <a:blip r:embed="rId8"/>
          <a:srcRect/>
          <a:stretch>
            <a:fillRect/>
          </a:stretch>
        </p:blipFill>
        <p:spPr bwMode="auto">
          <a:xfrm>
            <a:off x="5029200" y="2057400"/>
            <a:ext cx="2514600" cy="4114800"/>
          </a:xfrm>
          <a:prstGeom prst="rect">
            <a:avLst/>
          </a:prstGeom>
          <a:noFill/>
          <a:ln w="9525">
            <a:noFill/>
            <a:miter lim="800000"/>
            <a:headEnd/>
            <a:tailEnd/>
          </a:ln>
        </p:spPr>
      </p:pic>
      <p:pic>
        <p:nvPicPr>
          <p:cNvPr id="14344" name="Picture 8" descr="49e8fcf9860718b335bdbbd2dde75d9a">
            <a:hlinkClick r:id="rId9"/>
          </p:cNvPr>
          <p:cNvPicPr>
            <a:picLocks noChangeAspect="1" noChangeArrowheads="1"/>
          </p:cNvPicPr>
          <p:nvPr/>
        </p:nvPicPr>
        <p:blipFill>
          <a:blip r:embed="rId10"/>
          <a:srcRect/>
          <a:stretch>
            <a:fillRect/>
          </a:stretch>
        </p:blipFill>
        <p:spPr bwMode="auto">
          <a:xfrm>
            <a:off x="1066800" y="2209800"/>
            <a:ext cx="2649538" cy="3733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1000" fill="hold"/>
                                        <p:tgtEl>
                                          <p:spTgt spid="14340"/>
                                        </p:tgtEl>
                                        <p:attrNameLst>
                                          <p:attrName>ppt_w</p:attrName>
                                        </p:attrNameLst>
                                      </p:cBhvr>
                                      <p:tavLst>
                                        <p:tav tm="0">
                                          <p:val>
                                            <p:fltVal val="0"/>
                                          </p:val>
                                        </p:tav>
                                        <p:tav tm="100000">
                                          <p:val>
                                            <p:strVal val="#ppt_w"/>
                                          </p:val>
                                        </p:tav>
                                      </p:tavLst>
                                    </p:anim>
                                    <p:anim calcmode="lin" valueType="num">
                                      <p:cBhvr>
                                        <p:cTn id="8" dur="1000" fill="hold"/>
                                        <p:tgtEl>
                                          <p:spTgt spid="14340"/>
                                        </p:tgtEl>
                                        <p:attrNameLst>
                                          <p:attrName>ppt_h</p:attrName>
                                        </p:attrNameLst>
                                      </p:cBhvr>
                                      <p:tavLst>
                                        <p:tav tm="0">
                                          <p:val>
                                            <p:fltVal val="0"/>
                                          </p:val>
                                        </p:tav>
                                        <p:tav tm="100000">
                                          <p:val>
                                            <p:strVal val="#ppt_h"/>
                                          </p:val>
                                        </p:tav>
                                      </p:tavLst>
                                    </p:anim>
                                    <p:anim calcmode="lin" valueType="num">
                                      <p:cBhvr>
                                        <p:cTn id="9" dur="1000" fill="hold"/>
                                        <p:tgtEl>
                                          <p:spTgt spid="1434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4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4341"/>
                                        </p:tgtEl>
                                        <p:attrNameLst>
                                          <p:attrName>style.visibility</p:attrName>
                                        </p:attrNameLst>
                                      </p:cBhvr>
                                      <p:to>
                                        <p:strVal val="visible"/>
                                      </p:to>
                                    </p:set>
                                    <p:animEffect transition="in" filter="box(in)">
                                      <p:cBhvr>
                                        <p:cTn id="15" dur="500"/>
                                        <p:tgtEl>
                                          <p:spTgt spid="1434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14342"/>
                                        </p:tgtEl>
                                        <p:attrNameLst>
                                          <p:attrName>style.visibility</p:attrName>
                                        </p:attrNameLst>
                                      </p:cBhvr>
                                      <p:to>
                                        <p:strVal val="visible"/>
                                      </p:to>
                                    </p:set>
                                    <p:animEffect transition="in" filter="circle(in)">
                                      <p:cBhvr>
                                        <p:cTn id="20" dur="2000"/>
                                        <p:tgtEl>
                                          <p:spTgt spid="1434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xit" presetSubtype="16" fill="hold" nodeType="clickEffect">
                                  <p:stCondLst>
                                    <p:cond delay="0"/>
                                  </p:stCondLst>
                                  <p:childTnLst>
                                    <p:animEffect transition="out" filter="box(in)">
                                      <p:cBhvr>
                                        <p:cTn id="24" dur="500"/>
                                        <p:tgtEl>
                                          <p:spTgt spid="14340"/>
                                        </p:tgtEl>
                                      </p:cBhvr>
                                    </p:animEffect>
                                    <p:set>
                                      <p:cBhvr>
                                        <p:cTn id="25" dur="1" fill="hold">
                                          <p:stCondLst>
                                            <p:cond delay="499"/>
                                          </p:stCondLst>
                                        </p:cTn>
                                        <p:tgtEl>
                                          <p:spTgt spid="14340"/>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14341"/>
                                        </p:tgtEl>
                                      </p:cBhvr>
                                    </p:animEffect>
                                    <p:set>
                                      <p:cBhvr>
                                        <p:cTn id="28" dur="1" fill="hold">
                                          <p:stCondLst>
                                            <p:cond delay="499"/>
                                          </p:stCondLst>
                                        </p:cTn>
                                        <p:tgtEl>
                                          <p:spTgt spid="14341"/>
                                        </p:tgtEl>
                                        <p:attrNameLst>
                                          <p:attrName>style.visibility</p:attrName>
                                        </p:attrNameLst>
                                      </p:cBhvr>
                                      <p:to>
                                        <p:strVal val="hidden"/>
                                      </p:to>
                                    </p:set>
                                  </p:childTnLst>
                                </p:cTn>
                              </p:par>
                              <p:par>
                                <p:cTn id="29" presetID="8" presetClass="exit" presetSubtype="16" fill="hold" nodeType="withEffect">
                                  <p:stCondLst>
                                    <p:cond delay="0"/>
                                  </p:stCondLst>
                                  <p:childTnLst>
                                    <p:animEffect transition="out" filter="diamond(in)">
                                      <p:cBhvr>
                                        <p:cTn id="30" dur="2000"/>
                                        <p:tgtEl>
                                          <p:spTgt spid="14342"/>
                                        </p:tgtEl>
                                      </p:cBhvr>
                                    </p:animEffect>
                                    <p:set>
                                      <p:cBhvr>
                                        <p:cTn id="31" dur="1" fill="hold">
                                          <p:stCondLst>
                                            <p:cond delay="1999"/>
                                          </p:stCondLst>
                                        </p:cTn>
                                        <p:tgtEl>
                                          <p:spTgt spid="14342"/>
                                        </p:tgtEl>
                                        <p:attrNameLst>
                                          <p:attrName>style.visibility</p:attrName>
                                        </p:attrNameLst>
                                      </p:cBhvr>
                                      <p:to>
                                        <p:strVal val="hidden"/>
                                      </p:to>
                                    </p:set>
                                  </p:childTnLst>
                                </p:cTn>
                              </p:par>
                            </p:childTnLst>
                          </p:cTn>
                        </p:par>
                        <p:par>
                          <p:cTn id="32" fill="hold" nodeType="afterGroup">
                            <p:stCondLst>
                              <p:cond delay="2000"/>
                            </p:stCondLst>
                            <p:childTnLst>
                              <p:par>
                                <p:cTn id="33" presetID="6" presetClass="entr" presetSubtype="16" fill="hold" nodeType="afterEffect">
                                  <p:stCondLst>
                                    <p:cond delay="0"/>
                                  </p:stCondLst>
                                  <p:childTnLst>
                                    <p:set>
                                      <p:cBhvr>
                                        <p:cTn id="34" dur="1" fill="hold">
                                          <p:stCondLst>
                                            <p:cond delay="0"/>
                                          </p:stCondLst>
                                        </p:cTn>
                                        <p:tgtEl>
                                          <p:spTgt spid="14344"/>
                                        </p:tgtEl>
                                        <p:attrNameLst>
                                          <p:attrName>style.visibility</p:attrName>
                                        </p:attrNameLst>
                                      </p:cBhvr>
                                      <p:to>
                                        <p:strVal val="visible"/>
                                      </p:to>
                                    </p:set>
                                    <p:animEffect transition="in" filter="circle(in)">
                                      <p:cBhvr>
                                        <p:cTn id="35" dur="2000"/>
                                        <p:tgtEl>
                                          <p:spTgt spid="14344"/>
                                        </p:tgtEl>
                                      </p:cBhvr>
                                    </p:animEffect>
                                  </p:childTnLst>
                                </p:cTn>
                              </p:par>
                              <p:par>
                                <p:cTn id="36" presetID="17" presetClass="entr" presetSubtype="10" repeatCount="indefinite" fill="hold" nodeType="withEffect">
                                  <p:stCondLst>
                                    <p:cond delay="0"/>
                                  </p:stCondLst>
                                  <p:childTnLst>
                                    <p:set>
                                      <p:cBhvr>
                                        <p:cTn id="37" dur="1" fill="hold">
                                          <p:stCondLst>
                                            <p:cond delay="0"/>
                                          </p:stCondLst>
                                        </p:cTn>
                                        <p:tgtEl>
                                          <p:spTgt spid="14343"/>
                                        </p:tgtEl>
                                        <p:attrNameLst>
                                          <p:attrName>style.visibility</p:attrName>
                                        </p:attrNameLst>
                                      </p:cBhvr>
                                      <p:to>
                                        <p:strVal val="visible"/>
                                      </p:to>
                                    </p:set>
                                    <p:anim calcmode="lin" valueType="num">
                                      <p:cBhvr>
                                        <p:cTn id="38" dur="5000" fill="hold"/>
                                        <p:tgtEl>
                                          <p:spTgt spid="14343"/>
                                        </p:tgtEl>
                                        <p:attrNameLst>
                                          <p:attrName>ppt_w</p:attrName>
                                        </p:attrNameLst>
                                      </p:cBhvr>
                                      <p:tavLst>
                                        <p:tav tm="0">
                                          <p:val>
                                            <p:fltVal val="0"/>
                                          </p:val>
                                        </p:tav>
                                        <p:tav tm="100000">
                                          <p:val>
                                            <p:strVal val="#ppt_w"/>
                                          </p:val>
                                        </p:tav>
                                      </p:tavLst>
                                    </p:anim>
                                    <p:anim calcmode="lin" valueType="num">
                                      <p:cBhvr>
                                        <p:cTn id="39" dur="5000" fill="hold"/>
                                        <p:tgtEl>
                                          <p:spTgt spid="1434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152400" y="76200"/>
            <a:ext cx="8915400" cy="519113"/>
          </a:xfrm>
          <a:prstGeom prst="rect">
            <a:avLst/>
          </a:prstGeom>
          <a:solidFill>
            <a:srgbClr val="00FFCC"/>
          </a:solidFill>
          <a:ln w="9525">
            <a:noFill/>
            <a:miter lim="800000"/>
            <a:headEnd/>
            <a:tailEnd/>
          </a:ln>
        </p:spPr>
        <p:txBody>
          <a:bodyPr>
            <a:spAutoFit/>
          </a:bodyPr>
          <a:lstStyle/>
          <a:p>
            <a:pPr algn="ctr">
              <a:spcBef>
                <a:spcPct val="50000"/>
              </a:spcBef>
            </a:pPr>
            <a:r>
              <a:rPr lang="en-US" sz="2800" b="1">
                <a:solidFill>
                  <a:srgbClr val="FF0066"/>
                </a:solidFill>
              </a:rPr>
              <a:t>HÃY CÙNG NHAU NHĂN CHẶN ĐẠI DỊCH HIV/AIDS!</a:t>
            </a:r>
          </a:p>
        </p:txBody>
      </p:sp>
      <p:sp>
        <p:nvSpPr>
          <p:cNvPr id="15364" name="WordArt 4"/>
          <p:cNvSpPr>
            <a:spLocks noChangeArrowheads="1" noChangeShapeType="1" noTextEdit="1"/>
          </p:cNvSpPr>
          <p:nvPr/>
        </p:nvSpPr>
        <p:spPr bwMode="auto">
          <a:xfrm>
            <a:off x="2209800" y="561975"/>
            <a:ext cx="4819650" cy="504825"/>
          </a:xfrm>
          <a:prstGeom prst="rect">
            <a:avLst/>
          </a:prstGeom>
        </p:spPr>
        <p:txBody>
          <a:bodyPr wrap="none" fromWordArt="1">
            <a:prstTxWarp prst="textPlain">
              <a:avLst>
                <a:gd name="adj" fmla="val 50000"/>
              </a:avLst>
            </a:prstTxWarp>
          </a:bodyPr>
          <a:lstStyle/>
          <a:p>
            <a:pPr algn="ctr"/>
            <a:r>
              <a:rPr lang="en-US" sz="4000" b="1" kern="10">
                <a:ln w="9525">
                  <a:solidFill>
                    <a:srgbClr val="FFFF00"/>
                  </a:solidFill>
                  <a:round/>
                  <a:headEnd/>
                  <a:tailEnd/>
                </a:ln>
                <a:solidFill>
                  <a:srgbClr val="FF0000"/>
                </a:solidFill>
                <a:effectLst>
                  <a:outerShdw dist="45791" dir="2021404" algn="ctr" rotWithShape="0">
                    <a:srgbClr val="B2B2B2">
                      <a:alpha val="79999"/>
                    </a:srgbClr>
                  </a:outerShdw>
                </a:effectLst>
                <a:latin typeface="Arial"/>
                <a:cs typeface="Arial"/>
              </a:rPr>
              <a:t>TẠM BIỆT CÁC EM!</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indefinite" fill="hold" grpId="0" nodeType="with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2000"/>
                                        <p:tgtEl>
                                          <p:spTgt spid="15363"/>
                                        </p:tgtEl>
                                      </p:cBhvr>
                                    </p:animEffect>
                                  </p:childTnLst>
                                </p:cTn>
                              </p:par>
                              <p:par>
                                <p:cTn id="8" presetID="10" presetClass="entr" presetSubtype="0" repeatCount="indefinite" fill="hold" grpId="0" nodeType="withEffect">
                                  <p:stCondLst>
                                    <p:cond delay="0"/>
                                  </p:stCondLst>
                                  <p:childTnLst>
                                    <p:set>
                                      <p:cBhvr>
                                        <p:cTn id="9" dur="1" fill="hold">
                                          <p:stCondLst>
                                            <p:cond delay="0"/>
                                          </p:stCondLst>
                                        </p:cTn>
                                        <p:tgtEl>
                                          <p:spTgt spid="15364"/>
                                        </p:tgtEl>
                                        <p:attrNameLst>
                                          <p:attrName>style.visibility</p:attrName>
                                        </p:attrNameLst>
                                      </p:cBhvr>
                                      <p:to>
                                        <p:strVal val="visible"/>
                                      </p:to>
                                    </p:set>
                                    <p:animEffect transition="in" filter="fade">
                                      <p:cBhvr>
                                        <p:cTn id="10"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04800" y="152400"/>
            <a:ext cx="8534400" cy="400050"/>
          </a:xfrm>
          <a:prstGeom prst="rect">
            <a:avLst/>
          </a:prstGeom>
          <a:noFill/>
          <a:ln w="9525">
            <a:noFill/>
            <a:miter lim="800000"/>
            <a:headEnd/>
            <a:tailEnd/>
          </a:ln>
        </p:spPr>
        <p:txBody>
          <a:bodyPr>
            <a:spAutoFit/>
          </a:bodyPr>
          <a:lstStyle/>
          <a:p>
            <a:pPr>
              <a:spcBef>
                <a:spcPct val="50000"/>
              </a:spcBef>
            </a:pPr>
            <a:r>
              <a:rPr lang="en-US" sz="2000" b="1" i="1">
                <a:solidFill>
                  <a:srgbClr val="000099"/>
                </a:solidFill>
              </a:rPr>
              <a:t>KHOA HỌC:</a:t>
            </a:r>
            <a:endParaRPr lang="en-US" sz="2000" b="1" i="1">
              <a:solidFill>
                <a:srgbClr val="FF0066"/>
              </a:solidFill>
            </a:endParaRPr>
          </a:p>
        </p:txBody>
      </p:sp>
      <p:sp>
        <p:nvSpPr>
          <p:cNvPr id="4099" name="Text Box 3"/>
          <p:cNvSpPr txBox="1">
            <a:spLocks noChangeArrowheads="1"/>
          </p:cNvSpPr>
          <p:nvPr/>
        </p:nvSpPr>
        <p:spPr bwMode="auto">
          <a:xfrm>
            <a:off x="152400" y="1143000"/>
            <a:ext cx="8763000" cy="396875"/>
          </a:xfrm>
          <a:prstGeom prst="rect">
            <a:avLst/>
          </a:prstGeom>
          <a:solidFill>
            <a:srgbClr val="000099"/>
          </a:solidFill>
          <a:ln w="9525">
            <a:noFill/>
            <a:miter lim="800000"/>
            <a:headEnd/>
            <a:tailEnd/>
          </a:ln>
        </p:spPr>
        <p:txBody>
          <a:bodyPr>
            <a:spAutoFit/>
          </a:bodyPr>
          <a:lstStyle/>
          <a:p>
            <a:pPr algn="ctr">
              <a:spcBef>
                <a:spcPct val="50000"/>
              </a:spcBef>
            </a:pPr>
            <a:r>
              <a:rPr lang="en-US" sz="2000" b="1">
                <a:solidFill>
                  <a:schemeClr val="bg1"/>
                </a:solidFill>
              </a:rPr>
              <a:t>BỨC THƯ ĐẠT GIẢI NHẤT CUỘC THI VIẾT THƯ QUỐC TẾ UPU LẦN 39</a:t>
            </a:r>
          </a:p>
        </p:txBody>
      </p:sp>
      <p:sp>
        <p:nvSpPr>
          <p:cNvPr id="4100" name="Text Box 4"/>
          <p:cNvSpPr txBox="1">
            <a:spLocks noChangeArrowheads="1"/>
          </p:cNvSpPr>
          <p:nvPr/>
        </p:nvSpPr>
        <p:spPr bwMode="auto">
          <a:xfrm>
            <a:off x="152400" y="2343150"/>
            <a:ext cx="8915400" cy="2838450"/>
          </a:xfrm>
          <a:prstGeom prst="rect">
            <a:avLst/>
          </a:prstGeom>
          <a:noFill/>
          <a:ln w="9525">
            <a:noFill/>
            <a:miter lim="800000"/>
            <a:headEnd/>
            <a:tailEnd/>
          </a:ln>
        </p:spPr>
        <p:txBody>
          <a:bodyPr>
            <a:spAutoFit/>
          </a:bodyPr>
          <a:lstStyle/>
          <a:p>
            <a:pPr algn="just"/>
            <a:r>
              <a:rPr lang="en-US" b="1" i="1"/>
              <a:t>                                                                         </a:t>
            </a:r>
            <a:r>
              <a:rPr lang="en-US" b="1" i="1">
                <a:solidFill>
                  <a:srgbClr val="000099"/>
                </a:solidFill>
              </a:rPr>
              <a:t>Đà Nẵng, ngày 20 tháng 11 năm 2009</a:t>
            </a:r>
          </a:p>
          <a:p>
            <a:pPr algn="just"/>
            <a:r>
              <a:rPr lang="en-US" b="1" i="1"/>
              <a:t>   </a:t>
            </a:r>
            <a:r>
              <a:rPr lang="en-US" b="1" i="1">
                <a:solidFill>
                  <a:srgbClr val="000099"/>
                </a:solidFill>
              </a:rPr>
              <a:t>Đạo diễn Trương Nghệ Mưu kính mến!</a:t>
            </a:r>
          </a:p>
          <a:p>
            <a:pPr algn="just"/>
            <a:r>
              <a:rPr lang="en-US" b="1" i="1">
                <a:solidFill>
                  <a:srgbClr val="000099"/>
                </a:solidFill>
              </a:rPr>
              <a:t>Thưa ông, cháu mới có ý định viết thư cho ông sau khi trường cháu phát động Cuộc thi Viết thư Quốc tế UPU lần thứ 39 về đề tài phòng chống căn bệnh AISD. Để cho bài viết của mình có cơ sở thực tế, cháu đã đi tìm hiểu một số đối tượng xem mọi người hiểu biết và phòng chống AIDS như thế nào.</a:t>
            </a:r>
          </a:p>
          <a:p>
            <a:pPr algn="just"/>
            <a:r>
              <a:rPr lang="en-US" b="1" i="1">
                <a:solidFill>
                  <a:srgbClr val="000099"/>
                </a:solidFill>
              </a:rPr>
              <a:t>   Đầu tiên, cháu hỏi bà, bà cháu bảo: “Bà sống từng này tuổi đầu rồi mà chưa biết mặt mũi con “Ết” nó thế nào. Bà nghe nói nó ở trong người những kẻ sống buông thả chẳng ra gì. Cháu đừng đến gần họ kẻo con “Ết” nó dính vào người”. Ôi, bà của cháu chẳng hiểu gì về AIDS cả ông nhỉ?</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linds(horizontal)">
                                      <p:cBhvr>
                                        <p:cTn id="7" dur="500"/>
                                        <p:tgtEl>
                                          <p:spTgt spid="409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blinds(horizontal)">
                                      <p:cBhvr>
                                        <p:cTn id="1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41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04800" y="152400"/>
            <a:ext cx="8534400" cy="400050"/>
          </a:xfrm>
          <a:prstGeom prst="rect">
            <a:avLst/>
          </a:prstGeom>
          <a:noFill/>
          <a:ln w="9525">
            <a:noFill/>
            <a:miter lim="800000"/>
            <a:headEnd/>
            <a:tailEnd/>
          </a:ln>
        </p:spPr>
        <p:txBody>
          <a:bodyPr>
            <a:spAutoFit/>
          </a:bodyPr>
          <a:lstStyle/>
          <a:p>
            <a:pPr>
              <a:spcBef>
                <a:spcPct val="50000"/>
              </a:spcBef>
            </a:pPr>
            <a:r>
              <a:rPr lang="en-US" sz="2000" b="1" i="1">
                <a:solidFill>
                  <a:srgbClr val="000099"/>
                </a:solidFill>
              </a:rPr>
              <a:t>KHOA HỌC:</a:t>
            </a:r>
            <a:endParaRPr lang="en-US" sz="2000" b="1" i="1">
              <a:solidFill>
                <a:srgbClr val="FF0066"/>
              </a:solidFill>
            </a:endParaRPr>
          </a:p>
        </p:txBody>
      </p:sp>
      <p:sp>
        <p:nvSpPr>
          <p:cNvPr id="5123" name="Text Box 3"/>
          <p:cNvSpPr txBox="1">
            <a:spLocks noChangeArrowheads="1"/>
          </p:cNvSpPr>
          <p:nvPr/>
        </p:nvSpPr>
        <p:spPr bwMode="auto">
          <a:xfrm>
            <a:off x="76200" y="1808163"/>
            <a:ext cx="8915400" cy="4486275"/>
          </a:xfrm>
          <a:prstGeom prst="rect">
            <a:avLst/>
          </a:prstGeom>
          <a:noFill/>
          <a:ln w="9525">
            <a:noFill/>
            <a:miter lim="800000"/>
            <a:headEnd/>
            <a:tailEnd/>
          </a:ln>
        </p:spPr>
        <p:txBody>
          <a:bodyPr>
            <a:spAutoFit/>
          </a:bodyPr>
          <a:lstStyle/>
          <a:p>
            <a:pPr algn="just"/>
            <a:r>
              <a:rPr lang="en-US" b="1" i="1">
                <a:solidFill>
                  <a:srgbClr val="000099"/>
                </a:solidFill>
              </a:rPr>
              <a:t>   Khi nghe cháu hỏi, cả bố mẹ cháu đều cho rằng: “AIDS là căn bệnh suy giảm hệ thống miễn dịch ở cơ thể người do vi-rút HIV gây ra. Bệnh này rất nguy hiểm vì hiện chưa có thuốc chữa khỏi. Con phải tuyệt đối tránh xa các tệ nạn như nghiện hút, tình dục bừa bãi thì mới bảo vệ được mình”. Mẹ cháu còn dặn đi dặn lại : “Nếu ở lớp có bạn nào bị nhiễm HIV thì con phải nói ngay để bố mẹ xin chuyển trường, chuyển lớp cho con” - Ông ơi, bố mẹ cháu là công chức mà cũng còn kỳ thị với người có H đấy.</a:t>
            </a:r>
          </a:p>
          <a:p>
            <a:pPr algn="just"/>
            <a:r>
              <a:rPr lang="en-US" b="1" i="1">
                <a:solidFill>
                  <a:srgbClr val="000099"/>
                </a:solidFill>
              </a:rPr>
              <a:t>   </a:t>
            </a:r>
          </a:p>
          <a:p>
            <a:pPr algn="just"/>
            <a:r>
              <a:rPr lang="en-US" b="1" i="1">
                <a:solidFill>
                  <a:srgbClr val="000099"/>
                </a:solidFill>
              </a:rPr>
              <a:t>   Cháu lại hỏi cả em cháu, em quả quyết: “Lớp em thì chưa có bạn nào bị AIDS  chứ nếu có, em sẽ đeo khẩu trang hoặc nghỉ học ở nhà luôn” -  Thật buồn cười, em lại tưởng AIDS cũng giống H1N1.</a:t>
            </a:r>
          </a:p>
          <a:p>
            <a:pPr algn="just"/>
            <a:r>
              <a:rPr lang="en-US" b="1" i="1">
                <a:solidFill>
                  <a:srgbClr val="000099"/>
                </a:solidFill>
              </a:rPr>
              <a:t>Đi đường, cháu có hỏi cô công nhân đang quét rác, cô liền chỉ tay vào mấy cái vỏ ống tiêm nằm lăn lóc bên vệ đường: “Kia kìa, vi-rút HIV chứa trong những ống tiêm đó cháu!” - Hiểu biết của cô công nhân cũng chưa thật đầy đủ phải không ông?</a:t>
            </a:r>
          </a:p>
          <a:p>
            <a:pPr algn="just"/>
            <a:r>
              <a:rPr lang="en-US" b="1" i="1">
                <a:solidFill>
                  <a:srgbClr val="000099"/>
                </a:solidFill>
              </a:rPr>
              <a:t>   </a:t>
            </a:r>
          </a:p>
        </p:txBody>
      </p:sp>
      <p:sp>
        <p:nvSpPr>
          <p:cNvPr id="5124" name="Text Box 4"/>
          <p:cNvSpPr txBox="1">
            <a:spLocks noChangeArrowheads="1"/>
          </p:cNvSpPr>
          <p:nvPr/>
        </p:nvSpPr>
        <p:spPr bwMode="auto">
          <a:xfrm>
            <a:off x="152400" y="1143000"/>
            <a:ext cx="8763000" cy="396875"/>
          </a:xfrm>
          <a:prstGeom prst="rect">
            <a:avLst/>
          </a:prstGeom>
          <a:solidFill>
            <a:srgbClr val="000099"/>
          </a:solidFill>
          <a:ln w="9525">
            <a:noFill/>
            <a:miter lim="800000"/>
            <a:headEnd/>
            <a:tailEnd/>
          </a:ln>
        </p:spPr>
        <p:txBody>
          <a:bodyPr>
            <a:spAutoFit/>
          </a:bodyPr>
          <a:lstStyle/>
          <a:p>
            <a:pPr algn="ctr">
              <a:spcBef>
                <a:spcPct val="50000"/>
              </a:spcBef>
            </a:pPr>
            <a:r>
              <a:rPr lang="en-US" sz="2000" b="1">
                <a:solidFill>
                  <a:schemeClr val="bg1"/>
                </a:solidFill>
              </a:rPr>
              <a:t>BỨC THƯ ĐẠT GIẢI NHẤT CUỘC THI VIẾT THƯ QUỐC TẾ UPU LẦN 39</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linds(horizontal)">
                                      <p:cBhvr>
                                        <p:cTn id="7" dur="500"/>
                                        <p:tgtEl>
                                          <p:spTgt spid="51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blinds(horizontal)">
                                      <p:cBhvr>
                                        <p:cTn id="10"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04800" y="152400"/>
            <a:ext cx="8534400" cy="400050"/>
          </a:xfrm>
          <a:prstGeom prst="rect">
            <a:avLst/>
          </a:prstGeom>
          <a:noFill/>
          <a:ln w="9525">
            <a:noFill/>
            <a:miter lim="800000"/>
            <a:headEnd/>
            <a:tailEnd/>
          </a:ln>
        </p:spPr>
        <p:txBody>
          <a:bodyPr>
            <a:spAutoFit/>
          </a:bodyPr>
          <a:lstStyle/>
          <a:p>
            <a:pPr>
              <a:spcBef>
                <a:spcPct val="50000"/>
              </a:spcBef>
            </a:pPr>
            <a:r>
              <a:rPr lang="en-US" sz="2000" b="1" i="1">
                <a:solidFill>
                  <a:srgbClr val="000099"/>
                </a:solidFill>
              </a:rPr>
              <a:t>KHOA HỌC:</a:t>
            </a:r>
            <a:endParaRPr lang="en-US" sz="2000" b="1" i="1">
              <a:solidFill>
                <a:srgbClr val="FF0066"/>
              </a:solidFill>
            </a:endParaRPr>
          </a:p>
        </p:txBody>
      </p:sp>
      <p:sp>
        <p:nvSpPr>
          <p:cNvPr id="6147" name="Text Box 3"/>
          <p:cNvSpPr txBox="1">
            <a:spLocks noChangeArrowheads="1"/>
          </p:cNvSpPr>
          <p:nvPr/>
        </p:nvSpPr>
        <p:spPr bwMode="auto">
          <a:xfrm>
            <a:off x="152400" y="1960563"/>
            <a:ext cx="8839200" cy="4211637"/>
          </a:xfrm>
          <a:prstGeom prst="rect">
            <a:avLst/>
          </a:prstGeom>
          <a:noFill/>
          <a:ln w="9525">
            <a:noFill/>
            <a:miter lim="800000"/>
            <a:headEnd/>
            <a:tailEnd/>
          </a:ln>
        </p:spPr>
        <p:txBody>
          <a:bodyPr>
            <a:spAutoFit/>
          </a:bodyPr>
          <a:lstStyle/>
          <a:p>
            <a:pPr algn="just"/>
            <a:r>
              <a:rPr lang="en-US" b="1" i="1">
                <a:solidFill>
                  <a:srgbClr val="000099"/>
                </a:solidFill>
              </a:rPr>
              <a:t>   Đến lúc cháu vào nhà hàng ăn uống, cháu lại gợi chuyện ông chủ. Ông ta nhanh nhảu:  "Si - đa à ? Cứ nhìn người nào ốm yếu, đi đứng dặt dẹo, trên người nổi nhiều mụn nhọt là đích thị rồi! Cháu đừng lo, ông không bao giờ để họ vào ăn uống làm lây bệnh cho khách” - Trời, thật tội nghiệp cho những ai không có H nhưng lại có vẻ bề ngoài giống như ông ấy tả. Ông ấy đâu biết rằng HIV không hề lây qua đường ăn uống hay giao tiếp thông thường và hiện nay chúng ta đang sống chung với AIDS.</a:t>
            </a:r>
          </a:p>
          <a:p>
            <a:pPr algn="just"/>
            <a:r>
              <a:rPr lang="en-US" b="1" i="1">
                <a:solidFill>
                  <a:srgbClr val="000099"/>
                </a:solidFill>
              </a:rPr>
              <a:t>   Khi đến lớp, cháu cũng trao đổi với các bạn nhưng nhiều bạn tỏ ra rất thờ ơ, cho rằng việc phòng chống HIV/AIDS là việc của các cơ quan y tế, lớp mình có ai bị AIDS đâu mà lo! - Thái độ của các bạn cháu cứ bàng quan như thế, chả trách mỗi ngày có tới một ngàn trẻ em dưới  mười lăm tuổi bị nhiễm HIV.</a:t>
            </a:r>
          </a:p>
          <a:p>
            <a:pPr algn="just"/>
            <a:endParaRPr lang="en-US" b="1" i="1">
              <a:solidFill>
                <a:srgbClr val="000099"/>
              </a:solidFill>
            </a:endParaRPr>
          </a:p>
          <a:p>
            <a:pPr algn="r"/>
            <a:r>
              <a:rPr lang="en-US" b="1" i="1">
                <a:solidFill>
                  <a:srgbClr val="000099"/>
                </a:solidFill>
              </a:rPr>
              <a:t>Trích thư của: HỒ THỊ HIẾU HIỀN</a:t>
            </a:r>
            <a:br>
              <a:rPr lang="en-US" b="1" i="1">
                <a:solidFill>
                  <a:srgbClr val="000099"/>
                </a:solidFill>
              </a:rPr>
            </a:br>
            <a:r>
              <a:rPr lang="en-US" b="1" i="1">
                <a:solidFill>
                  <a:srgbClr val="000099"/>
                </a:solidFill>
              </a:rPr>
              <a:t>(Lớp 6/9, trường THCS Tây Sơn, Quận Hải Châu, TP. Đà Nẵng)</a:t>
            </a:r>
          </a:p>
          <a:p>
            <a:pPr algn="just"/>
            <a:r>
              <a:rPr lang="en-US" b="1" i="1">
                <a:solidFill>
                  <a:srgbClr val="000099"/>
                </a:solidFill>
              </a:rPr>
              <a:t>   </a:t>
            </a:r>
          </a:p>
        </p:txBody>
      </p:sp>
      <p:sp>
        <p:nvSpPr>
          <p:cNvPr id="6148" name="Text Box 4"/>
          <p:cNvSpPr txBox="1">
            <a:spLocks noChangeArrowheads="1"/>
          </p:cNvSpPr>
          <p:nvPr/>
        </p:nvSpPr>
        <p:spPr bwMode="auto">
          <a:xfrm>
            <a:off x="152400" y="1143000"/>
            <a:ext cx="8763000" cy="396875"/>
          </a:xfrm>
          <a:prstGeom prst="rect">
            <a:avLst/>
          </a:prstGeom>
          <a:solidFill>
            <a:srgbClr val="000099"/>
          </a:solidFill>
          <a:ln w="9525">
            <a:noFill/>
            <a:miter lim="800000"/>
            <a:headEnd/>
            <a:tailEnd/>
          </a:ln>
        </p:spPr>
        <p:txBody>
          <a:bodyPr>
            <a:spAutoFit/>
          </a:bodyPr>
          <a:lstStyle/>
          <a:p>
            <a:pPr algn="ctr">
              <a:spcBef>
                <a:spcPct val="50000"/>
              </a:spcBef>
            </a:pPr>
            <a:r>
              <a:rPr lang="en-US" sz="2000" b="1">
                <a:solidFill>
                  <a:schemeClr val="bg1"/>
                </a:solidFill>
              </a:rPr>
              <a:t>BỨC THƯ ĐẠT GIẢI NHẤT CUỘC THI VIẾT THƯ QUỐC TẾ UPU LẦN 39</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linds(horizontal)">
                                      <p:cBhvr>
                                        <p:cTn id="7" dur="500"/>
                                        <p:tgtEl>
                                          <p:spTgt spid="614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blinds(horizontal)">
                                      <p:cBhvr>
                                        <p:cTn id="10"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4800" y="152400"/>
            <a:ext cx="8534400" cy="369888"/>
          </a:xfrm>
          <a:prstGeom prst="rect">
            <a:avLst/>
          </a:prstGeom>
          <a:noFill/>
          <a:ln w="9525">
            <a:noFill/>
            <a:miter lim="800000"/>
            <a:headEnd/>
            <a:tailEnd/>
          </a:ln>
        </p:spPr>
        <p:txBody>
          <a:bodyPr>
            <a:spAutoFit/>
          </a:bodyPr>
          <a:lstStyle/>
          <a:p>
            <a:pPr>
              <a:spcBef>
                <a:spcPct val="50000"/>
              </a:spcBef>
            </a:pPr>
            <a:r>
              <a:rPr lang="en-US" b="1" i="1">
                <a:solidFill>
                  <a:srgbClr val="000099"/>
                </a:solidFill>
              </a:rPr>
              <a:t>KHOA HỌC:</a:t>
            </a:r>
            <a:endParaRPr lang="en-US" b="1">
              <a:solidFill>
                <a:srgbClr val="FF0066"/>
              </a:solidFill>
            </a:endParaRPr>
          </a:p>
        </p:txBody>
      </p:sp>
      <p:sp>
        <p:nvSpPr>
          <p:cNvPr id="7171" name="Text Box 3"/>
          <p:cNvSpPr txBox="1">
            <a:spLocks noChangeArrowheads="1"/>
          </p:cNvSpPr>
          <p:nvPr/>
        </p:nvSpPr>
        <p:spPr bwMode="auto">
          <a:xfrm>
            <a:off x="381000" y="2590800"/>
            <a:ext cx="8458200" cy="923925"/>
          </a:xfrm>
          <a:prstGeom prst="rect">
            <a:avLst/>
          </a:prstGeom>
          <a:noFill/>
          <a:ln w="9525">
            <a:noFill/>
            <a:miter lim="800000"/>
            <a:headEnd/>
            <a:tailEnd/>
          </a:ln>
        </p:spPr>
        <p:txBody>
          <a:bodyPr>
            <a:spAutoFit/>
          </a:bodyPr>
          <a:lstStyle/>
          <a:p>
            <a:pPr algn="just">
              <a:spcBef>
                <a:spcPct val="50000"/>
              </a:spcBef>
            </a:pPr>
            <a:r>
              <a:rPr lang="en-US" b="1"/>
              <a:t>   </a:t>
            </a:r>
            <a:r>
              <a:rPr lang="en-US" b="1">
                <a:solidFill>
                  <a:srgbClr val="FF0066"/>
                </a:solidFill>
              </a:rPr>
              <a:t>QUA BỨC THƯ CỦA BẠN HỒ THỊ HIẾU HIỀN, CÁC EM THẤY MỌI NGƯỜI ĐÃ CÓ NHỮNG HIỂU BIẾT CŨNG NHƯ CÓ THÁI ĐỘ ĐÚNG ĐỐI ĐỐI VỚI NGƯỜI NHIỄM HIV/AIDS CHƯA?</a:t>
            </a:r>
          </a:p>
        </p:txBody>
      </p:sp>
      <p:sp>
        <p:nvSpPr>
          <p:cNvPr id="7172" name="Text Box 4"/>
          <p:cNvSpPr txBox="1">
            <a:spLocks noChangeArrowheads="1"/>
          </p:cNvSpPr>
          <p:nvPr/>
        </p:nvSpPr>
        <p:spPr bwMode="auto">
          <a:xfrm>
            <a:off x="304800" y="1828800"/>
            <a:ext cx="8534400" cy="369888"/>
          </a:xfrm>
          <a:prstGeom prst="rect">
            <a:avLst/>
          </a:prstGeom>
          <a:noFill/>
          <a:ln w="9525">
            <a:noFill/>
            <a:miter lim="800000"/>
            <a:headEnd/>
            <a:tailEnd/>
          </a:ln>
        </p:spPr>
        <p:txBody>
          <a:bodyPr>
            <a:spAutoFit/>
          </a:bodyPr>
          <a:lstStyle/>
          <a:p>
            <a:pPr algn="just">
              <a:spcBef>
                <a:spcPct val="50000"/>
              </a:spcBef>
            </a:pPr>
            <a:r>
              <a:rPr lang="en-US" b="1">
                <a:solidFill>
                  <a:srgbClr val="FF0066"/>
                </a:solidFill>
              </a:rPr>
              <a:t>   BỨC THƯ CỦA BẠN HỒ THỊ HIẾU HIỀN NÓI ĐẾN CĂN BỆNH NÀO?</a:t>
            </a:r>
          </a:p>
        </p:txBody>
      </p:sp>
      <p:sp>
        <p:nvSpPr>
          <p:cNvPr id="7173" name="Text Box 5"/>
          <p:cNvSpPr txBox="1">
            <a:spLocks noChangeArrowheads="1"/>
          </p:cNvSpPr>
          <p:nvPr/>
        </p:nvSpPr>
        <p:spPr bwMode="auto">
          <a:xfrm>
            <a:off x="2057400" y="609600"/>
            <a:ext cx="6096000" cy="369888"/>
          </a:xfrm>
          <a:prstGeom prst="rect">
            <a:avLst/>
          </a:prstGeom>
          <a:noFill/>
          <a:ln w="9525">
            <a:noFill/>
            <a:miter lim="800000"/>
            <a:headEnd/>
            <a:tailEnd/>
          </a:ln>
        </p:spPr>
        <p:txBody>
          <a:bodyPr>
            <a:spAutoFit/>
          </a:bodyPr>
          <a:lstStyle/>
          <a:p>
            <a:pPr>
              <a:spcBef>
                <a:spcPct val="50000"/>
              </a:spcBef>
            </a:pPr>
            <a:r>
              <a:rPr lang="en-US" b="1">
                <a:solidFill>
                  <a:srgbClr val="FF0066"/>
                </a:solidFill>
              </a:rPr>
              <a:t>THÁI ĐỘ ĐỐI VỚI NGƯỜI NHIỄM HIV/AIDS</a:t>
            </a:r>
          </a:p>
        </p:txBody>
      </p:sp>
      <p:sp>
        <p:nvSpPr>
          <p:cNvPr id="7174" name="Text Box 6"/>
          <p:cNvSpPr txBox="1">
            <a:spLocks noChangeArrowheads="1"/>
          </p:cNvSpPr>
          <p:nvPr/>
        </p:nvSpPr>
        <p:spPr bwMode="auto">
          <a:xfrm>
            <a:off x="76200" y="1233488"/>
            <a:ext cx="4343400" cy="369887"/>
          </a:xfrm>
          <a:prstGeom prst="rect">
            <a:avLst/>
          </a:prstGeom>
          <a:solidFill>
            <a:srgbClr val="000099"/>
          </a:solidFill>
          <a:ln w="9525">
            <a:noFill/>
            <a:miter lim="800000"/>
            <a:headEnd/>
            <a:tailEnd/>
          </a:ln>
        </p:spPr>
        <p:txBody>
          <a:bodyPr>
            <a:spAutoFit/>
          </a:bodyPr>
          <a:lstStyle/>
          <a:p>
            <a:pPr algn="ctr">
              <a:spcBef>
                <a:spcPct val="50000"/>
              </a:spcBef>
            </a:pPr>
            <a:r>
              <a:rPr lang="en-US" b="1">
                <a:solidFill>
                  <a:schemeClr val="bg1"/>
                </a:solidFill>
              </a:rPr>
              <a:t>CHÚNG MÌNH CÙNG TÌM HIỂU</a:t>
            </a:r>
          </a:p>
        </p:txBody>
      </p:sp>
      <p:grpSp>
        <p:nvGrpSpPr>
          <p:cNvPr id="2" name="Group 7"/>
          <p:cNvGrpSpPr>
            <a:grpSpLocks/>
          </p:cNvGrpSpPr>
          <p:nvPr/>
        </p:nvGrpSpPr>
        <p:grpSpPr bwMode="auto">
          <a:xfrm>
            <a:off x="685800" y="2057400"/>
            <a:ext cx="8305800" cy="4605338"/>
            <a:chOff x="288" y="1296"/>
            <a:chExt cx="5232" cy="2901"/>
          </a:xfrm>
        </p:grpSpPr>
        <p:sp>
          <p:nvSpPr>
            <p:cNvPr id="6164" name="Text Box 8"/>
            <p:cNvSpPr txBox="1">
              <a:spLocks noChangeArrowheads="1"/>
            </p:cNvSpPr>
            <p:nvPr/>
          </p:nvSpPr>
          <p:spPr bwMode="auto">
            <a:xfrm>
              <a:off x="288" y="1305"/>
              <a:ext cx="1824" cy="213"/>
            </a:xfrm>
            <a:prstGeom prst="rect">
              <a:avLst/>
            </a:prstGeom>
            <a:noFill/>
            <a:ln w="9525">
              <a:noFill/>
              <a:miter lim="800000"/>
              <a:headEnd/>
              <a:tailEnd/>
            </a:ln>
          </p:spPr>
          <p:txBody>
            <a:bodyPr>
              <a:spAutoFit/>
            </a:bodyPr>
            <a:lstStyle/>
            <a:p>
              <a:pPr>
                <a:spcBef>
                  <a:spcPct val="50000"/>
                </a:spcBef>
              </a:pPr>
              <a:r>
                <a:rPr lang="en-US" sz="1600" b="1">
                  <a:solidFill>
                    <a:schemeClr val="accent2"/>
                  </a:solidFill>
                </a:rPr>
                <a:t>- Ngồi học cùng bàn</a:t>
              </a:r>
            </a:p>
          </p:txBody>
        </p:sp>
        <p:sp>
          <p:nvSpPr>
            <p:cNvPr id="6165" name="Text Box 9"/>
            <p:cNvSpPr txBox="1">
              <a:spLocks noChangeArrowheads="1"/>
            </p:cNvSpPr>
            <p:nvPr/>
          </p:nvSpPr>
          <p:spPr bwMode="auto">
            <a:xfrm>
              <a:off x="288" y="1536"/>
              <a:ext cx="1824" cy="213"/>
            </a:xfrm>
            <a:prstGeom prst="rect">
              <a:avLst/>
            </a:prstGeom>
            <a:noFill/>
            <a:ln w="9525">
              <a:noFill/>
              <a:miter lim="800000"/>
              <a:headEnd/>
              <a:tailEnd/>
            </a:ln>
          </p:spPr>
          <p:txBody>
            <a:bodyPr>
              <a:spAutoFit/>
            </a:bodyPr>
            <a:lstStyle/>
            <a:p>
              <a:pPr>
                <a:spcBef>
                  <a:spcPct val="50000"/>
                </a:spcBef>
              </a:pPr>
              <a:r>
                <a:rPr lang="en-US" sz="1600" b="1">
                  <a:solidFill>
                    <a:schemeClr val="accent2"/>
                  </a:solidFill>
                </a:rPr>
                <a:t>- Uống chung li nước</a:t>
              </a:r>
            </a:p>
          </p:txBody>
        </p:sp>
        <p:sp>
          <p:nvSpPr>
            <p:cNvPr id="6166" name="Text Box 10"/>
            <p:cNvSpPr txBox="1">
              <a:spLocks noChangeArrowheads="1"/>
            </p:cNvSpPr>
            <p:nvPr/>
          </p:nvSpPr>
          <p:spPr bwMode="auto">
            <a:xfrm>
              <a:off x="288" y="1776"/>
              <a:ext cx="1824" cy="213"/>
            </a:xfrm>
            <a:prstGeom prst="rect">
              <a:avLst/>
            </a:prstGeom>
            <a:noFill/>
            <a:ln w="9525">
              <a:noFill/>
              <a:miter lim="800000"/>
              <a:headEnd/>
              <a:tailEnd/>
            </a:ln>
          </p:spPr>
          <p:txBody>
            <a:bodyPr>
              <a:spAutoFit/>
            </a:bodyPr>
            <a:lstStyle/>
            <a:p>
              <a:pPr>
                <a:spcBef>
                  <a:spcPct val="50000"/>
                </a:spcBef>
              </a:pPr>
              <a:r>
                <a:rPr lang="en-US" sz="1600" b="1">
                  <a:solidFill>
                    <a:schemeClr val="accent2"/>
                  </a:solidFill>
                </a:rPr>
                <a:t>- Dùng chung dao cạo</a:t>
              </a:r>
            </a:p>
          </p:txBody>
        </p:sp>
        <p:sp>
          <p:nvSpPr>
            <p:cNvPr id="6167" name="Text Box 11"/>
            <p:cNvSpPr txBox="1">
              <a:spLocks noChangeArrowheads="1"/>
            </p:cNvSpPr>
            <p:nvPr/>
          </p:nvSpPr>
          <p:spPr bwMode="auto">
            <a:xfrm>
              <a:off x="288" y="2064"/>
              <a:ext cx="1824" cy="213"/>
            </a:xfrm>
            <a:prstGeom prst="rect">
              <a:avLst/>
            </a:prstGeom>
            <a:noFill/>
            <a:ln w="9525">
              <a:noFill/>
              <a:miter lim="800000"/>
              <a:headEnd/>
              <a:tailEnd/>
            </a:ln>
          </p:spPr>
          <p:txBody>
            <a:bodyPr>
              <a:spAutoFit/>
            </a:bodyPr>
            <a:lstStyle/>
            <a:p>
              <a:pPr>
                <a:spcBef>
                  <a:spcPct val="50000"/>
                </a:spcBef>
              </a:pPr>
              <a:r>
                <a:rPr lang="en-US" sz="1600" b="1">
                  <a:solidFill>
                    <a:schemeClr val="accent2"/>
                  </a:solidFill>
                </a:rPr>
                <a:t>- Dùng chung khăn tắm</a:t>
              </a:r>
            </a:p>
          </p:txBody>
        </p:sp>
        <p:sp>
          <p:nvSpPr>
            <p:cNvPr id="6168" name="Text Box 12"/>
            <p:cNvSpPr txBox="1">
              <a:spLocks noChangeArrowheads="1"/>
            </p:cNvSpPr>
            <p:nvPr/>
          </p:nvSpPr>
          <p:spPr bwMode="auto">
            <a:xfrm>
              <a:off x="288" y="2304"/>
              <a:ext cx="1824" cy="523"/>
            </a:xfrm>
            <a:prstGeom prst="rect">
              <a:avLst/>
            </a:prstGeom>
            <a:noFill/>
            <a:ln w="9525">
              <a:noFill/>
              <a:miter lim="800000"/>
              <a:headEnd/>
              <a:tailEnd/>
            </a:ln>
          </p:spPr>
          <p:txBody>
            <a:bodyPr>
              <a:spAutoFit/>
            </a:bodyPr>
            <a:lstStyle/>
            <a:p>
              <a:pPr algn="just">
                <a:spcBef>
                  <a:spcPct val="50000"/>
                </a:spcBef>
              </a:pPr>
              <a:r>
                <a:rPr lang="en-US" sz="1600" b="1">
                  <a:solidFill>
                    <a:schemeClr val="accent2"/>
                  </a:solidFill>
                </a:rPr>
                <a:t>- Băng bó vết thương chảy máu mà không dùng găng tay cao su bảo vệ</a:t>
              </a:r>
            </a:p>
          </p:txBody>
        </p:sp>
        <p:sp>
          <p:nvSpPr>
            <p:cNvPr id="6169" name="Text Box 13"/>
            <p:cNvSpPr txBox="1">
              <a:spLocks noChangeArrowheads="1"/>
            </p:cNvSpPr>
            <p:nvPr/>
          </p:nvSpPr>
          <p:spPr bwMode="auto">
            <a:xfrm>
              <a:off x="288" y="3072"/>
              <a:ext cx="1824" cy="213"/>
            </a:xfrm>
            <a:prstGeom prst="rect">
              <a:avLst/>
            </a:prstGeom>
            <a:noFill/>
            <a:ln w="9525">
              <a:noFill/>
              <a:miter lim="800000"/>
              <a:headEnd/>
              <a:tailEnd/>
            </a:ln>
          </p:spPr>
          <p:txBody>
            <a:bodyPr>
              <a:spAutoFit/>
            </a:bodyPr>
            <a:lstStyle/>
            <a:p>
              <a:pPr>
                <a:spcBef>
                  <a:spcPct val="50000"/>
                </a:spcBef>
              </a:pPr>
              <a:r>
                <a:rPr lang="en-US" sz="1600" b="1">
                  <a:solidFill>
                    <a:schemeClr val="accent2"/>
                  </a:solidFill>
                </a:rPr>
                <a:t>- Cùng chơi bi</a:t>
              </a:r>
            </a:p>
          </p:txBody>
        </p:sp>
        <p:sp>
          <p:nvSpPr>
            <p:cNvPr id="6170" name="Text Box 14"/>
            <p:cNvSpPr txBox="1">
              <a:spLocks noChangeArrowheads="1"/>
            </p:cNvSpPr>
            <p:nvPr/>
          </p:nvSpPr>
          <p:spPr bwMode="auto">
            <a:xfrm>
              <a:off x="288" y="3312"/>
              <a:ext cx="1824" cy="213"/>
            </a:xfrm>
            <a:prstGeom prst="rect">
              <a:avLst/>
            </a:prstGeom>
            <a:noFill/>
            <a:ln w="9525">
              <a:noFill/>
              <a:miter lim="800000"/>
              <a:headEnd/>
              <a:tailEnd/>
            </a:ln>
          </p:spPr>
          <p:txBody>
            <a:bodyPr>
              <a:spAutoFit/>
            </a:bodyPr>
            <a:lstStyle/>
            <a:p>
              <a:pPr>
                <a:spcBef>
                  <a:spcPct val="50000"/>
                </a:spcBef>
              </a:pPr>
              <a:r>
                <a:rPr lang="en-US" sz="1600" b="1">
                  <a:solidFill>
                    <a:schemeClr val="accent2"/>
                  </a:solidFill>
                </a:rPr>
                <a:t>- Bị muỗi đốt</a:t>
              </a:r>
            </a:p>
          </p:txBody>
        </p:sp>
        <p:sp>
          <p:nvSpPr>
            <p:cNvPr id="6171" name="Text Box 15"/>
            <p:cNvSpPr txBox="1">
              <a:spLocks noChangeArrowheads="1"/>
            </p:cNvSpPr>
            <p:nvPr/>
          </p:nvSpPr>
          <p:spPr bwMode="auto">
            <a:xfrm>
              <a:off x="288" y="3552"/>
              <a:ext cx="1824" cy="368"/>
            </a:xfrm>
            <a:prstGeom prst="rect">
              <a:avLst/>
            </a:prstGeom>
            <a:noFill/>
            <a:ln w="9525">
              <a:noFill/>
              <a:miter lim="800000"/>
              <a:headEnd/>
              <a:tailEnd/>
            </a:ln>
          </p:spPr>
          <p:txBody>
            <a:bodyPr>
              <a:spAutoFit/>
            </a:bodyPr>
            <a:lstStyle/>
            <a:p>
              <a:pPr algn="just">
                <a:spcBef>
                  <a:spcPct val="50000"/>
                </a:spcBef>
              </a:pPr>
              <a:r>
                <a:rPr lang="en-US" sz="1600" b="1">
                  <a:solidFill>
                    <a:schemeClr val="accent2"/>
                  </a:solidFill>
                </a:rPr>
                <a:t>- Sử dụng nhà vệ sinh công cộng</a:t>
              </a:r>
            </a:p>
          </p:txBody>
        </p:sp>
        <p:sp>
          <p:nvSpPr>
            <p:cNvPr id="6172" name="Text Box 16"/>
            <p:cNvSpPr txBox="1">
              <a:spLocks noChangeArrowheads="1"/>
            </p:cNvSpPr>
            <p:nvPr/>
          </p:nvSpPr>
          <p:spPr bwMode="auto">
            <a:xfrm>
              <a:off x="288" y="3984"/>
              <a:ext cx="1824" cy="213"/>
            </a:xfrm>
            <a:prstGeom prst="rect">
              <a:avLst/>
            </a:prstGeom>
            <a:noFill/>
            <a:ln w="9525">
              <a:noFill/>
              <a:miter lim="800000"/>
              <a:headEnd/>
              <a:tailEnd/>
            </a:ln>
          </p:spPr>
          <p:txBody>
            <a:bodyPr>
              <a:spAutoFit/>
            </a:bodyPr>
            <a:lstStyle/>
            <a:p>
              <a:pPr>
                <a:spcBef>
                  <a:spcPct val="50000"/>
                </a:spcBef>
              </a:pPr>
              <a:r>
                <a:rPr lang="en-US" sz="1600" b="1">
                  <a:solidFill>
                    <a:schemeClr val="accent2"/>
                  </a:solidFill>
                </a:rPr>
                <a:t>- Ăn cơm cùng mâm</a:t>
              </a:r>
            </a:p>
          </p:txBody>
        </p:sp>
        <p:sp>
          <p:nvSpPr>
            <p:cNvPr id="6173" name="Text Box 17"/>
            <p:cNvSpPr txBox="1">
              <a:spLocks noChangeArrowheads="1"/>
            </p:cNvSpPr>
            <p:nvPr/>
          </p:nvSpPr>
          <p:spPr bwMode="auto">
            <a:xfrm>
              <a:off x="2880" y="1296"/>
              <a:ext cx="1824" cy="368"/>
            </a:xfrm>
            <a:prstGeom prst="rect">
              <a:avLst/>
            </a:prstGeom>
            <a:noFill/>
            <a:ln w="9525">
              <a:noFill/>
              <a:miter lim="800000"/>
              <a:headEnd/>
              <a:tailEnd/>
            </a:ln>
          </p:spPr>
          <p:txBody>
            <a:bodyPr>
              <a:spAutoFit/>
            </a:bodyPr>
            <a:lstStyle/>
            <a:p>
              <a:pPr algn="just">
                <a:spcBef>
                  <a:spcPct val="50000"/>
                </a:spcBef>
              </a:pPr>
              <a:r>
                <a:rPr lang="en-US" sz="1600" b="1">
                  <a:solidFill>
                    <a:schemeClr val="accent2"/>
                  </a:solidFill>
                </a:rPr>
                <a:t>- Truyền máu (Mà không biết rõ nguồn gốc)</a:t>
              </a:r>
            </a:p>
          </p:txBody>
        </p:sp>
        <p:sp>
          <p:nvSpPr>
            <p:cNvPr id="6174" name="Text Box 18"/>
            <p:cNvSpPr txBox="1">
              <a:spLocks noChangeArrowheads="1"/>
            </p:cNvSpPr>
            <p:nvPr/>
          </p:nvSpPr>
          <p:spPr bwMode="auto">
            <a:xfrm>
              <a:off x="2880" y="1660"/>
              <a:ext cx="1824" cy="368"/>
            </a:xfrm>
            <a:prstGeom prst="rect">
              <a:avLst/>
            </a:prstGeom>
            <a:noFill/>
            <a:ln w="9525">
              <a:noFill/>
              <a:miter lim="800000"/>
              <a:headEnd/>
              <a:tailEnd/>
            </a:ln>
          </p:spPr>
          <p:txBody>
            <a:bodyPr>
              <a:spAutoFit/>
            </a:bodyPr>
            <a:lstStyle/>
            <a:p>
              <a:pPr algn="just">
                <a:spcBef>
                  <a:spcPct val="50000"/>
                </a:spcBef>
              </a:pPr>
              <a:r>
                <a:rPr lang="en-US" sz="1600" b="1">
                  <a:solidFill>
                    <a:schemeClr val="accent2"/>
                  </a:solidFill>
                </a:rPr>
                <a:t>- Dùng chung bơm kim tiêm không khử trùng</a:t>
              </a:r>
            </a:p>
          </p:txBody>
        </p:sp>
        <p:sp>
          <p:nvSpPr>
            <p:cNvPr id="6175" name="Text Box 19"/>
            <p:cNvSpPr txBox="1">
              <a:spLocks noChangeArrowheads="1"/>
            </p:cNvSpPr>
            <p:nvPr/>
          </p:nvSpPr>
          <p:spPr bwMode="auto">
            <a:xfrm>
              <a:off x="2880" y="2073"/>
              <a:ext cx="1824" cy="213"/>
            </a:xfrm>
            <a:prstGeom prst="rect">
              <a:avLst/>
            </a:prstGeom>
            <a:noFill/>
            <a:ln w="9525">
              <a:noFill/>
              <a:miter lim="800000"/>
              <a:headEnd/>
              <a:tailEnd/>
            </a:ln>
          </p:spPr>
          <p:txBody>
            <a:bodyPr>
              <a:spAutoFit/>
            </a:bodyPr>
            <a:lstStyle/>
            <a:p>
              <a:pPr>
                <a:spcBef>
                  <a:spcPct val="50000"/>
                </a:spcBef>
              </a:pPr>
              <a:r>
                <a:rPr lang="en-US" sz="1600" b="1">
                  <a:solidFill>
                    <a:schemeClr val="accent2"/>
                  </a:solidFill>
                </a:rPr>
                <a:t>- Khoác vai</a:t>
              </a:r>
            </a:p>
          </p:txBody>
        </p:sp>
        <p:sp>
          <p:nvSpPr>
            <p:cNvPr id="6176" name="Text Box 20"/>
            <p:cNvSpPr txBox="1">
              <a:spLocks noChangeArrowheads="1"/>
            </p:cNvSpPr>
            <p:nvPr/>
          </p:nvSpPr>
          <p:spPr bwMode="auto">
            <a:xfrm>
              <a:off x="2880" y="2313"/>
              <a:ext cx="1824" cy="213"/>
            </a:xfrm>
            <a:prstGeom prst="rect">
              <a:avLst/>
            </a:prstGeom>
            <a:noFill/>
            <a:ln w="9525">
              <a:noFill/>
              <a:miter lim="800000"/>
              <a:headEnd/>
              <a:tailEnd/>
            </a:ln>
          </p:spPr>
          <p:txBody>
            <a:bodyPr>
              <a:spAutoFit/>
            </a:bodyPr>
            <a:lstStyle/>
            <a:p>
              <a:pPr>
                <a:spcBef>
                  <a:spcPct val="50000"/>
                </a:spcBef>
              </a:pPr>
              <a:r>
                <a:rPr lang="en-US" sz="1600" b="1">
                  <a:solidFill>
                    <a:schemeClr val="accent2"/>
                  </a:solidFill>
                </a:rPr>
                <a:t>- Mặc chung quần áo</a:t>
              </a:r>
            </a:p>
          </p:txBody>
        </p:sp>
        <p:sp>
          <p:nvSpPr>
            <p:cNvPr id="6177" name="Text Box 21"/>
            <p:cNvSpPr txBox="1">
              <a:spLocks noChangeArrowheads="1"/>
            </p:cNvSpPr>
            <p:nvPr/>
          </p:nvSpPr>
          <p:spPr bwMode="auto">
            <a:xfrm>
              <a:off x="2880" y="2544"/>
              <a:ext cx="1824" cy="213"/>
            </a:xfrm>
            <a:prstGeom prst="rect">
              <a:avLst/>
            </a:prstGeom>
            <a:noFill/>
            <a:ln w="9525">
              <a:noFill/>
              <a:miter lim="800000"/>
              <a:headEnd/>
              <a:tailEnd/>
            </a:ln>
          </p:spPr>
          <p:txBody>
            <a:bodyPr>
              <a:spAutoFit/>
            </a:bodyPr>
            <a:lstStyle/>
            <a:p>
              <a:pPr>
                <a:spcBef>
                  <a:spcPct val="50000"/>
                </a:spcBef>
              </a:pPr>
              <a:r>
                <a:rPr lang="en-US" sz="1600" b="1">
                  <a:solidFill>
                    <a:schemeClr val="accent2"/>
                  </a:solidFill>
                </a:rPr>
                <a:t>- Ôm </a:t>
              </a:r>
            </a:p>
          </p:txBody>
        </p:sp>
        <p:sp>
          <p:nvSpPr>
            <p:cNvPr id="6178" name="Text Box 22"/>
            <p:cNvSpPr txBox="1">
              <a:spLocks noChangeArrowheads="1"/>
            </p:cNvSpPr>
            <p:nvPr/>
          </p:nvSpPr>
          <p:spPr bwMode="auto">
            <a:xfrm>
              <a:off x="2880" y="2784"/>
              <a:ext cx="1824" cy="213"/>
            </a:xfrm>
            <a:prstGeom prst="rect">
              <a:avLst/>
            </a:prstGeom>
            <a:noFill/>
            <a:ln w="9525">
              <a:noFill/>
              <a:miter lim="800000"/>
              <a:headEnd/>
              <a:tailEnd/>
            </a:ln>
          </p:spPr>
          <p:txBody>
            <a:bodyPr>
              <a:spAutoFit/>
            </a:bodyPr>
            <a:lstStyle/>
            <a:p>
              <a:pPr>
                <a:spcBef>
                  <a:spcPct val="50000"/>
                </a:spcBef>
              </a:pPr>
              <a:r>
                <a:rPr lang="en-US" sz="1600" b="1">
                  <a:solidFill>
                    <a:schemeClr val="accent2"/>
                  </a:solidFill>
                </a:rPr>
                <a:t>- Cầm tay</a:t>
              </a:r>
            </a:p>
          </p:txBody>
        </p:sp>
        <p:sp>
          <p:nvSpPr>
            <p:cNvPr id="6179" name="Text Box 23"/>
            <p:cNvSpPr txBox="1">
              <a:spLocks noChangeArrowheads="1"/>
            </p:cNvSpPr>
            <p:nvPr/>
          </p:nvSpPr>
          <p:spPr bwMode="auto">
            <a:xfrm>
              <a:off x="2880" y="3033"/>
              <a:ext cx="1824" cy="213"/>
            </a:xfrm>
            <a:prstGeom prst="rect">
              <a:avLst/>
            </a:prstGeom>
            <a:noFill/>
            <a:ln w="9525">
              <a:noFill/>
              <a:miter lim="800000"/>
              <a:headEnd/>
              <a:tailEnd/>
            </a:ln>
          </p:spPr>
          <p:txBody>
            <a:bodyPr>
              <a:spAutoFit/>
            </a:bodyPr>
            <a:lstStyle/>
            <a:p>
              <a:pPr>
                <a:spcBef>
                  <a:spcPct val="50000"/>
                </a:spcBef>
              </a:pPr>
              <a:r>
                <a:rPr lang="en-US" sz="1600" b="1">
                  <a:solidFill>
                    <a:schemeClr val="accent2"/>
                  </a:solidFill>
                </a:rPr>
                <a:t>- Nằm ngủ bên cạnh</a:t>
              </a:r>
            </a:p>
          </p:txBody>
        </p:sp>
        <p:sp>
          <p:nvSpPr>
            <p:cNvPr id="6180" name="Text Box 24"/>
            <p:cNvSpPr txBox="1">
              <a:spLocks noChangeArrowheads="1"/>
            </p:cNvSpPr>
            <p:nvPr/>
          </p:nvSpPr>
          <p:spPr bwMode="auto">
            <a:xfrm>
              <a:off x="2880" y="3292"/>
              <a:ext cx="1824" cy="368"/>
            </a:xfrm>
            <a:prstGeom prst="rect">
              <a:avLst/>
            </a:prstGeom>
            <a:noFill/>
            <a:ln w="9525">
              <a:noFill/>
              <a:miter lim="800000"/>
              <a:headEnd/>
              <a:tailEnd/>
            </a:ln>
          </p:spPr>
          <p:txBody>
            <a:bodyPr>
              <a:spAutoFit/>
            </a:bodyPr>
            <a:lstStyle/>
            <a:p>
              <a:pPr algn="just">
                <a:spcBef>
                  <a:spcPct val="50000"/>
                </a:spcBef>
              </a:pPr>
              <a:r>
                <a:rPr lang="en-US" sz="1600" b="1">
                  <a:solidFill>
                    <a:schemeClr val="accent2"/>
                  </a:solidFill>
                </a:rPr>
                <a:t>- Xăm mình chung dụng cụ không khử trùng</a:t>
              </a:r>
            </a:p>
          </p:txBody>
        </p:sp>
        <p:sp>
          <p:nvSpPr>
            <p:cNvPr id="6181" name="Text Box 25"/>
            <p:cNvSpPr txBox="1">
              <a:spLocks noChangeArrowheads="1"/>
            </p:cNvSpPr>
            <p:nvPr/>
          </p:nvSpPr>
          <p:spPr bwMode="auto">
            <a:xfrm>
              <a:off x="2880" y="3648"/>
              <a:ext cx="1824" cy="368"/>
            </a:xfrm>
            <a:prstGeom prst="rect">
              <a:avLst/>
            </a:prstGeom>
            <a:noFill/>
            <a:ln w="9525">
              <a:noFill/>
              <a:miter lim="800000"/>
              <a:headEnd/>
              <a:tailEnd/>
            </a:ln>
          </p:spPr>
          <p:txBody>
            <a:bodyPr>
              <a:spAutoFit/>
            </a:bodyPr>
            <a:lstStyle/>
            <a:p>
              <a:pPr>
                <a:spcBef>
                  <a:spcPct val="50000"/>
                </a:spcBef>
              </a:pPr>
              <a:r>
                <a:rPr lang="en-US" sz="1600" b="1">
                  <a:solidFill>
                    <a:schemeClr val="accent2"/>
                  </a:solidFill>
                </a:rPr>
                <a:t>- Nói chuyện, an ủi bệnh nhân HIV/AIDS</a:t>
              </a:r>
            </a:p>
          </p:txBody>
        </p:sp>
        <p:sp>
          <p:nvSpPr>
            <p:cNvPr id="6182" name="Text Box 26"/>
            <p:cNvSpPr txBox="1">
              <a:spLocks noChangeArrowheads="1"/>
            </p:cNvSpPr>
            <p:nvPr/>
          </p:nvSpPr>
          <p:spPr bwMode="auto">
            <a:xfrm>
              <a:off x="2880" y="3984"/>
              <a:ext cx="2640" cy="213"/>
            </a:xfrm>
            <a:prstGeom prst="rect">
              <a:avLst/>
            </a:prstGeom>
            <a:noFill/>
            <a:ln w="9525">
              <a:noFill/>
              <a:miter lim="800000"/>
              <a:headEnd/>
              <a:tailEnd/>
            </a:ln>
          </p:spPr>
          <p:txBody>
            <a:bodyPr>
              <a:spAutoFit/>
            </a:bodyPr>
            <a:lstStyle/>
            <a:p>
              <a:pPr>
                <a:spcBef>
                  <a:spcPct val="50000"/>
                </a:spcBef>
              </a:pPr>
              <a:r>
                <a:rPr lang="en-US" sz="1600" b="1">
                  <a:solidFill>
                    <a:schemeClr val="accent2"/>
                  </a:solidFill>
                </a:rPr>
                <a:t>- Ngịch bơm kim tiêm đã sử dụng</a:t>
              </a:r>
            </a:p>
          </p:txBody>
        </p:sp>
      </p:grpSp>
      <p:sp>
        <p:nvSpPr>
          <p:cNvPr id="7195" name="Text Box 27"/>
          <p:cNvSpPr txBox="1">
            <a:spLocks noChangeArrowheads="1"/>
          </p:cNvSpPr>
          <p:nvPr/>
        </p:nvSpPr>
        <p:spPr bwMode="auto">
          <a:xfrm>
            <a:off x="228600" y="1676400"/>
            <a:ext cx="8610600" cy="338138"/>
          </a:xfrm>
          <a:prstGeom prst="rect">
            <a:avLst/>
          </a:prstGeom>
          <a:noFill/>
          <a:ln w="9525">
            <a:noFill/>
            <a:miter lim="800000"/>
            <a:headEnd/>
            <a:tailEnd/>
          </a:ln>
        </p:spPr>
        <p:txBody>
          <a:bodyPr>
            <a:spAutoFit/>
          </a:bodyPr>
          <a:lstStyle/>
          <a:p>
            <a:pPr>
              <a:spcBef>
                <a:spcPct val="50000"/>
              </a:spcBef>
            </a:pPr>
            <a:r>
              <a:rPr lang="en-US" sz="1600" b="1">
                <a:solidFill>
                  <a:srgbClr val="FF0066"/>
                </a:solidFill>
              </a:rPr>
              <a:t>HIV LÂY TRUYỀN HOẶC KHÔNG LÂY TRUYỀN QUA NHỮNG HÀNH VI NÀO?</a:t>
            </a:r>
          </a:p>
        </p:txBody>
      </p:sp>
      <p:graphicFrame>
        <p:nvGraphicFramePr>
          <p:cNvPr id="7196" name="Group 28"/>
          <p:cNvGraphicFramePr>
            <a:graphicFrameLocks noGrp="1"/>
          </p:cNvGraphicFramePr>
          <p:nvPr>
            <p:ph/>
          </p:nvPr>
        </p:nvGraphicFramePr>
        <p:xfrm>
          <a:off x="304800" y="2743200"/>
          <a:ext cx="8382000" cy="3200400"/>
        </p:xfrm>
        <a:graphic>
          <a:graphicData uri="http://schemas.openxmlformats.org/drawingml/2006/table">
            <a:tbl>
              <a:tblPr/>
              <a:tblGrid>
                <a:gridCol w="4191000"/>
                <a:gridCol w="4191000"/>
              </a:tblGrid>
              <a:tr h="14571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66"/>
                          </a:solidFill>
                          <a:effectLst/>
                          <a:latin typeface="Arial" charset="0"/>
                        </a:rPr>
                        <a:t>Các hành vi có nguy cơ lây nhiễm HIV</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99"/>
                          </a:solidFill>
                          <a:effectLst/>
                          <a:latin typeface="Arial" charset="0"/>
                        </a:rPr>
                        <a:t>Các hành vi không có nguy cơ lây nhiễm HIV</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32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500"/>
                                        <p:tgtEl>
                                          <p:spTgt spid="7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7172"/>
                                        </p:tgtEl>
                                      </p:cBhvr>
                                    </p:animEffect>
                                    <p:set>
                                      <p:cBhvr>
                                        <p:cTn id="12" dur="1" fill="hold">
                                          <p:stCondLst>
                                            <p:cond delay="499"/>
                                          </p:stCondLst>
                                        </p:cTn>
                                        <p:tgtEl>
                                          <p:spTgt spid="7172"/>
                                        </p:tgtEl>
                                        <p:attrNameLst>
                                          <p:attrName>style.visibility</p:attrName>
                                        </p:attrNameLst>
                                      </p:cBhvr>
                                      <p:to>
                                        <p:strVal val="hidden"/>
                                      </p:to>
                                    </p:se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7171"/>
                                        </p:tgtEl>
                                        <p:attrNameLst>
                                          <p:attrName>style.visibility</p:attrName>
                                        </p:attrNameLst>
                                      </p:cBhvr>
                                      <p:to>
                                        <p:strVal val="visible"/>
                                      </p:to>
                                    </p:set>
                                    <p:animEffect transition="in" filter="blinds(horizontal)">
                                      <p:cBhvr>
                                        <p:cTn id="16" dur="500"/>
                                        <p:tgtEl>
                                          <p:spTgt spid="717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xit" presetSubtype="10" fill="hold" grpId="1" nodeType="clickEffect">
                                  <p:stCondLst>
                                    <p:cond delay="0"/>
                                  </p:stCondLst>
                                  <p:childTnLst>
                                    <p:animEffect transition="out" filter="blinds(horizontal)">
                                      <p:cBhvr>
                                        <p:cTn id="20" dur="500"/>
                                        <p:tgtEl>
                                          <p:spTgt spid="7171"/>
                                        </p:tgtEl>
                                      </p:cBhvr>
                                    </p:animEffect>
                                    <p:set>
                                      <p:cBhvr>
                                        <p:cTn id="21" dur="1" fill="hold">
                                          <p:stCondLst>
                                            <p:cond delay="499"/>
                                          </p:stCondLst>
                                        </p:cTn>
                                        <p:tgtEl>
                                          <p:spTgt spid="7171"/>
                                        </p:tgtEl>
                                        <p:attrNameLst>
                                          <p:attrName>style.visibility</p:attrName>
                                        </p:attrNameLst>
                                      </p:cBhvr>
                                      <p:to>
                                        <p:strVal val="hidden"/>
                                      </p:to>
                                    </p:set>
                                  </p:childTnLst>
                                </p:cTn>
                              </p:par>
                            </p:childTnLst>
                          </p:cTn>
                        </p:par>
                        <p:par>
                          <p:cTn id="22" fill="hold" nodeType="afterGroup">
                            <p:stCondLst>
                              <p:cond delay="500"/>
                            </p:stCondLst>
                            <p:childTnLst>
                              <p:par>
                                <p:cTn id="23" presetID="55" presetClass="entr" presetSubtype="0" fill="hold" grpId="0" nodeType="afterEffect">
                                  <p:stCondLst>
                                    <p:cond delay="0"/>
                                  </p:stCondLst>
                                  <p:childTnLst>
                                    <p:set>
                                      <p:cBhvr>
                                        <p:cTn id="24" dur="1" fill="hold">
                                          <p:stCondLst>
                                            <p:cond delay="0"/>
                                          </p:stCondLst>
                                        </p:cTn>
                                        <p:tgtEl>
                                          <p:spTgt spid="7173"/>
                                        </p:tgtEl>
                                        <p:attrNameLst>
                                          <p:attrName>style.visibility</p:attrName>
                                        </p:attrNameLst>
                                      </p:cBhvr>
                                      <p:to>
                                        <p:strVal val="visible"/>
                                      </p:to>
                                    </p:set>
                                    <p:anim calcmode="lin" valueType="num">
                                      <p:cBhvr>
                                        <p:cTn id="25" dur="1000" fill="hold"/>
                                        <p:tgtEl>
                                          <p:spTgt spid="7173"/>
                                        </p:tgtEl>
                                        <p:attrNameLst>
                                          <p:attrName>ppt_w</p:attrName>
                                        </p:attrNameLst>
                                      </p:cBhvr>
                                      <p:tavLst>
                                        <p:tav tm="0">
                                          <p:val>
                                            <p:strVal val="#ppt_w*0.70"/>
                                          </p:val>
                                        </p:tav>
                                        <p:tav tm="100000">
                                          <p:val>
                                            <p:strVal val="#ppt_w"/>
                                          </p:val>
                                        </p:tav>
                                      </p:tavLst>
                                    </p:anim>
                                    <p:anim calcmode="lin" valueType="num">
                                      <p:cBhvr>
                                        <p:cTn id="26" dur="1000" fill="hold"/>
                                        <p:tgtEl>
                                          <p:spTgt spid="7173"/>
                                        </p:tgtEl>
                                        <p:attrNameLst>
                                          <p:attrName>ppt_h</p:attrName>
                                        </p:attrNameLst>
                                      </p:cBhvr>
                                      <p:tavLst>
                                        <p:tav tm="0">
                                          <p:val>
                                            <p:strVal val="#ppt_h"/>
                                          </p:val>
                                        </p:tav>
                                        <p:tav tm="100000">
                                          <p:val>
                                            <p:strVal val="#ppt_h"/>
                                          </p:val>
                                        </p:tav>
                                      </p:tavLst>
                                    </p:anim>
                                    <p:animEffect transition="in" filter="fade">
                                      <p:cBhvr>
                                        <p:cTn id="27" dur="1000"/>
                                        <p:tgtEl>
                                          <p:spTgt spid="71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174"/>
                                        </p:tgtEl>
                                        <p:attrNameLst>
                                          <p:attrName>style.visibility</p:attrName>
                                        </p:attrNameLst>
                                      </p:cBhvr>
                                      <p:to>
                                        <p:strVal val="visible"/>
                                      </p:to>
                                    </p:set>
                                    <p:animEffect transition="in" filter="blinds(horizontal)">
                                      <p:cBhvr>
                                        <p:cTn id="32" dur="500"/>
                                        <p:tgtEl>
                                          <p:spTgt spid="7174"/>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7195"/>
                                        </p:tgtEl>
                                        <p:attrNameLst>
                                          <p:attrName>style.visibility</p:attrName>
                                        </p:attrNameLst>
                                      </p:cBhvr>
                                      <p:to>
                                        <p:strVal val="visible"/>
                                      </p:to>
                                    </p:set>
                                    <p:anim calcmode="lin" valueType="num">
                                      <p:cBhvr>
                                        <p:cTn id="37" dur="500" fill="hold"/>
                                        <p:tgtEl>
                                          <p:spTgt spid="7195"/>
                                        </p:tgtEl>
                                        <p:attrNameLst>
                                          <p:attrName>ppt_w</p:attrName>
                                        </p:attrNameLst>
                                      </p:cBhvr>
                                      <p:tavLst>
                                        <p:tav tm="0">
                                          <p:val>
                                            <p:fltVal val="0"/>
                                          </p:val>
                                        </p:tav>
                                        <p:tav tm="100000">
                                          <p:val>
                                            <p:strVal val="#ppt_w"/>
                                          </p:val>
                                        </p:tav>
                                      </p:tavLst>
                                    </p:anim>
                                    <p:anim calcmode="lin" valueType="num">
                                      <p:cBhvr>
                                        <p:cTn id="38" dur="500" fill="hold"/>
                                        <p:tgtEl>
                                          <p:spTgt spid="7195"/>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circle(in)">
                                      <p:cBhvr>
                                        <p:cTn id="43" dur="2000"/>
                                        <p:tgtEl>
                                          <p:spTgt spid="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xit" presetSubtype="16" fill="hold" nodeType="clickEffect">
                                  <p:stCondLst>
                                    <p:cond delay="0"/>
                                  </p:stCondLst>
                                  <p:childTnLst>
                                    <p:animEffect transition="out" filter="box(in)">
                                      <p:cBhvr>
                                        <p:cTn id="47" dur="500"/>
                                        <p:tgtEl>
                                          <p:spTgt spid="2"/>
                                        </p:tgtEl>
                                      </p:cBhvr>
                                    </p:animEffect>
                                    <p:set>
                                      <p:cBhvr>
                                        <p:cTn id="48" dur="1" fill="hold">
                                          <p:stCondLst>
                                            <p:cond delay="499"/>
                                          </p:stCondLst>
                                        </p:cTn>
                                        <p:tgtEl>
                                          <p:spTgt spid="2"/>
                                        </p:tgtEl>
                                        <p:attrNameLst>
                                          <p:attrName>style.visibility</p:attrName>
                                        </p:attrNameLst>
                                      </p:cBhvr>
                                      <p:to>
                                        <p:strVal val="hidden"/>
                                      </p:to>
                                    </p:set>
                                  </p:childTnLst>
                                </p:cTn>
                              </p:par>
                            </p:childTnLst>
                          </p:cTn>
                        </p:par>
                        <p:par>
                          <p:cTn id="49" fill="hold" nodeType="afterGroup">
                            <p:stCondLst>
                              <p:cond delay="500"/>
                            </p:stCondLst>
                            <p:childTnLst>
                              <p:par>
                                <p:cTn id="50" presetID="20" presetClass="entr" presetSubtype="0" fill="hold" nodeType="afterEffect">
                                  <p:stCondLst>
                                    <p:cond delay="0"/>
                                  </p:stCondLst>
                                  <p:childTnLst>
                                    <p:set>
                                      <p:cBhvr>
                                        <p:cTn id="51" dur="1" fill="hold">
                                          <p:stCondLst>
                                            <p:cond delay="0"/>
                                          </p:stCondLst>
                                        </p:cTn>
                                        <p:tgtEl>
                                          <p:spTgt spid="7196"/>
                                        </p:tgtEl>
                                        <p:attrNameLst>
                                          <p:attrName>style.visibility</p:attrName>
                                        </p:attrNameLst>
                                      </p:cBhvr>
                                      <p:to>
                                        <p:strVal val="visible"/>
                                      </p:to>
                                    </p:set>
                                    <p:animEffect transition="in" filter="wedge">
                                      <p:cBhvr>
                                        <p:cTn id="52" dur="1000"/>
                                        <p:tgtEl>
                                          <p:spTgt spid="7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1" grpId="1"/>
      <p:bldP spid="7172" grpId="0"/>
      <p:bldP spid="7172" grpId="1"/>
      <p:bldP spid="7173" grpId="0"/>
      <p:bldP spid="71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04800" y="152400"/>
            <a:ext cx="8534400" cy="400050"/>
          </a:xfrm>
          <a:prstGeom prst="rect">
            <a:avLst/>
          </a:prstGeom>
          <a:noFill/>
          <a:ln w="9525">
            <a:noFill/>
            <a:miter lim="800000"/>
            <a:headEnd/>
            <a:tailEnd/>
          </a:ln>
        </p:spPr>
        <p:txBody>
          <a:bodyPr>
            <a:spAutoFit/>
          </a:bodyPr>
          <a:lstStyle/>
          <a:p>
            <a:pPr algn="ctr">
              <a:spcBef>
                <a:spcPct val="50000"/>
              </a:spcBef>
            </a:pPr>
            <a:r>
              <a:rPr lang="en-US" sz="2000" b="1" i="1">
                <a:solidFill>
                  <a:srgbClr val="000099"/>
                </a:solidFill>
              </a:rPr>
              <a:t>KHOA HỌC:   </a:t>
            </a:r>
            <a:r>
              <a:rPr lang="en-US" sz="2000" b="1">
                <a:solidFill>
                  <a:srgbClr val="FF0066"/>
                </a:solidFill>
              </a:rPr>
              <a:t>THÁI ĐỘ ĐỐI VỚI NGƯỜI NHIỄM HIV/AIDS</a:t>
            </a:r>
            <a:endParaRPr lang="en-US" sz="2000" b="1" i="1">
              <a:solidFill>
                <a:srgbClr val="FF0066"/>
              </a:solidFill>
            </a:endParaRPr>
          </a:p>
        </p:txBody>
      </p:sp>
      <p:sp>
        <p:nvSpPr>
          <p:cNvPr id="8195" name="Text Box 3"/>
          <p:cNvSpPr txBox="1">
            <a:spLocks noChangeArrowheads="1"/>
          </p:cNvSpPr>
          <p:nvPr/>
        </p:nvSpPr>
        <p:spPr bwMode="auto">
          <a:xfrm>
            <a:off x="76200" y="1066800"/>
            <a:ext cx="4343400" cy="396875"/>
          </a:xfrm>
          <a:prstGeom prst="rect">
            <a:avLst/>
          </a:prstGeom>
          <a:solidFill>
            <a:srgbClr val="000099"/>
          </a:solidFill>
          <a:ln w="9525">
            <a:noFill/>
            <a:miter lim="800000"/>
            <a:headEnd/>
            <a:tailEnd/>
          </a:ln>
        </p:spPr>
        <p:txBody>
          <a:bodyPr>
            <a:spAutoFit/>
          </a:bodyPr>
          <a:lstStyle/>
          <a:p>
            <a:pPr algn="ctr">
              <a:spcBef>
                <a:spcPct val="50000"/>
              </a:spcBef>
            </a:pPr>
            <a:r>
              <a:rPr lang="en-US" sz="2000" b="1">
                <a:solidFill>
                  <a:schemeClr val="bg1"/>
                </a:solidFill>
              </a:rPr>
              <a:t>CHÚNG MÌNH CÙNG TÌM HIỂU</a:t>
            </a:r>
          </a:p>
        </p:txBody>
      </p:sp>
      <p:graphicFrame>
        <p:nvGraphicFramePr>
          <p:cNvPr id="8196" name="Group 4"/>
          <p:cNvGraphicFramePr>
            <a:graphicFrameLocks noGrp="1"/>
          </p:cNvGraphicFramePr>
          <p:nvPr>
            <p:ph/>
          </p:nvPr>
        </p:nvGraphicFramePr>
        <p:xfrm>
          <a:off x="457200" y="1524000"/>
          <a:ext cx="8229600" cy="5224463"/>
        </p:xfrm>
        <a:graphic>
          <a:graphicData uri="http://schemas.openxmlformats.org/drawingml/2006/table">
            <a:tbl>
              <a:tblPr/>
              <a:tblGrid>
                <a:gridCol w="4114800"/>
                <a:gridCol w="4114800"/>
              </a:tblGrid>
              <a:tr h="12619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3300"/>
                          </a:solidFill>
                          <a:effectLst/>
                          <a:latin typeface="Arial" charset="0"/>
                        </a:rPr>
                        <a:t>Các hành vi có nguy cơ lây nhiễm HIV</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3333FF"/>
                          </a:solidFill>
                          <a:effectLst/>
                          <a:latin typeface="Arial" charset="0"/>
                        </a:rPr>
                        <a:t>Các hành vi không có nguy cơ lây nhiễm HIV</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rgbClr val="3333FF"/>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5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07" name="Rectangle 15"/>
          <p:cNvSpPr>
            <a:spLocks noChangeArrowheads="1"/>
          </p:cNvSpPr>
          <p:nvPr/>
        </p:nvSpPr>
        <p:spPr bwMode="auto">
          <a:xfrm>
            <a:off x="533400" y="2971800"/>
            <a:ext cx="3886200" cy="457200"/>
          </a:xfrm>
          <a:prstGeom prst="rect">
            <a:avLst/>
          </a:prstGeom>
          <a:solidFill>
            <a:schemeClr val="accent1"/>
          </a:solidFill>
          <a:ln w="9525">
            <a:solidFill>
              <a:schemeClr val="accent1"/>
            </a:solidFill>
            <a:miter lim="800000"/>
            <a:headEnd/>
            <a:tailEnd/>
          </a:ln>
        </p:spPr>
        <p:txBody>
          <a:bodyPr wrap="none" anchor="ctr"/>
          <a:lstStyle/>
          <a:p>
            <a:r>
              <a:rPr lang="en-US" b="1"/>
              <a:t>-Dùng chung bơm kim tiêm không </a:t>
            </a:r>
          </a:p>
          <a:p>
            <a:r>
              <a:rPr lang="en-US" b="1"/>
              <a:t>khử trùng</a:t>
            </a:r>
          </a:p>
        </p:txBody>
      </p:sp>
      <p:sp>
        <p:nvSpPr>
          <p:cNvPr id="8208" name="Rectangle 16"/>
          <p:cNvSpPr>
            <a:spLocks noChangeArrowheads="1"/>
          </p:cNvSpPr>
          <p:nvPr/>
        </p:nvSpPr>
        <p:spPr bwMode="auto">
          <a:xfrm>
            <a:off x="533400" y="3505200"/>
            <a:ext cx="3886200" cy="457200"/>
          </a:xfrm>
          <a:prstGeom prst="rect">
            <a:avLst/>
          </a:prstGeom>
          <a:solidFill>
            <a:schemeClr val="accent1"/>
          </a:solidFill>
          <a:ln w="9525">
            <a:solidFill>
              <a:schemeClr val="accent1"/>
            </a:solidFill>
            <a:miter lim="800000"/>
            <a:headEnd/>
            <a:tailEnd/>
          </a:ln>
        </p:spPr>
        <p:txBody>
          <a:bodyPr wrap="none" anchor="ctr"/>
          <a:lstStyle/>
          <a:p>
            <a:r>
              <a:rPr lang="en-US" b="1"/>
              <a:t>-Xăm mình chung dụng cụ không </a:t>
            </a:r>
          </a:p>
          <a:p>
            <a:r>
              <a:rPr lang="en-US" b="1"/>
              <a:t>khử trùng</a:t>
            </a:r>
          </a:p>
        </p:txBody>
      </p:sp>
      <p:sp>
        <p:nvSpPr>
          <p:cNvPr id="8209" name="Rectangle 17"/>
          <p:cNvSpPr>
            <a:spLocks noChangeArrowheads="1"/>
          </p:cNvSpPr>
          <p:nvPr/>
        </p:nvSpPr>
        <p:spPr bwMode="auto">
          <a:xfrm>
            <a:off x="533400" y="4038600"/>
            <a:ext cx="3886200" cy="457200"/>
          </a:xfrm>
          <a:prstGeom prst="rect">
            <a:avLst/>
          </a:prstGeom>
          <a:solidFill>
            <a:schemeClr val="accent1"/>
          </a:solidFill>
          <a:ln w="9525">
            <a:solidFill>
              <a:schemeClr val="accent1"/>
            </a:solidFill>
            <a:miter lim="800000"/>
            <a:headEnd/>
            <a:tailEnd/>
          </a:ln>
        </p:spPr>
        <p:txBody>
          <a:bodyPr wrap="none" anchor="ctr"/>
          <a:lstStyle/>
          <a:p>
            <a:r>
              <a:rPr lang="en-US" b="1"/>
              <a:t>-Nghịch bơm kim tiêm đã sử dụng</a:t>
            </a:r>
          </a:p>
        </p:txBody>
      </p:sp>
      <p:sp>
        <p:nvSpPr>
          <p:cNvPr id="8210" name="Rectangle 18"/>
          <p:cNvSpPr>
            <a:spLocks noChangeArrowheads="1"/>
          </p:cNvSpPr>
          <p:nvPr/>
        </p:nvSpPr>
        <p:spPr bwMode="auto">
          <a:xfrm>
            <a:off x="533400" y="4572000"/>
            <a:ext cx="3886200" cy="533400"/>
          </a:xfrm>
          <a:prstGeom prst="rect">
            <a:avLst/>
          </a:prstGeom>
          <a:solidFill>
            <a:schemeClr val="accent1"/>
          </a:solidFill>
          <a:ln w="9525">
            <a:solidFill>
              <a:schemeClr val="accent1"/>
            </a:solidFill>
            <a:miter lim="800000"/>
            <a:headEnd/>
            <a:tailEnd/>
          </a:ln>
        </p:spPr>
        <p:txBody>
          <a:bodyPr wrap="none" anchor="ctr"/>
          <a:lstStyle/>
          <a:p>
            <a:r>
              <a:rPr lang="en-US" b="1"/>
              <a:t>-Băng bó vết thương chảy máu mà </a:t>
            </a:r>
          </a:p>
          <a:p>
            <a:r>
              <a:rPr lang="en-US" b="1"/>
              <a:t>không dùng găng tay bảo vệ</a:t>
            </a:r>
          </a:p>
        </p:txBody>
      </p:sp>
      <p:sp>
        <p:nvSpPr>
          <p:cNvPr id="8211" name="Rectangle 19"/>
          <p:cNvSpPr>
            <a:spLocks noChangeArrowheads="1"/>
          </p:cNvSpPr>
          <p:nvPr/>
        </p:nvSpPr>
        <p:spPr bwMode="auto">
          <a:xfrm>
            <a:off x="533400" y="5181600"/>
            <a:ext cx="3886200" cy="457200"/>
          </a:xfrm>
          <a:prstGeom prst="rect">
            <a:avLst/>
          </a:prstGeom>
          <a:solidFill>
            <a:schemeClr val="accent1"/>
          </a:solidFill>
          <a:ln w="9525">
            <a:solidFill>
              <a:schemeClr val="accent1"/>
            </a:solidFill>
            <a:miter lim="800000"/>
            <a:headEnd/>
            <a:tailEnd/>
          </a:ln>
        </p:spPr>
        <p:txBody>
          <a:bodyPr wrap="none" anchor="ctr"/>
          <a:lstStyle/>
          <a:p>
            <a:r>
              <a:rPr lang="en-US" b="1"/>
              <a:t>-Dùng chung dao cạo</a:t>
            </a:r>
            <a:r>
              <a:rPr lang="en-US"/>
              <a:t> </a:t>
            </a:r>
          </a:p>
        </p:txBody>
      </p:sp>
      <p:sp>
        <p:nvSpPr>
          <p:cNvPr id="8212" name="Rectangle 20"/>
          <p:cNvSpPr>
            <a:spLocks noChangeArrowheads="1"/>
          </p:cNvSpPr>
          <p:nvPr/>
        </p:nvSpPr>
        <p:spPr bwMode="auto">
          <a:xfrm>
            <a:off x="533400" y="5715000"/>
            <a:ext cx="3886200" cy="533400"/>
          </a:xfrm>
          <a:prstGeom prst="rect">
            <a:avLst/>
          </a:prstGeom>
          <a:solidFill>
            <a:schemeClr val="accent1"/>
          </a:solidFill>
          <a:ln w="9525">
            <a:solidFill>
              <a:schemeClr val="accent1"/>
            </a:solidFill>
            <a:miter lim="800000"/>
            <a:headEnd/>
            <a:tailEnd/>
          </a:ln>
        </p:spPr>
        <p:txBody>
          <a:bodyPr wrap="none" anchor="ctr"/>
          <a:lstStyle/>
          <a:p>
            <a:r>
              <a:rPr lang="en-US" b="1"/>
              <a:t>-Truyền máu </a:t>
            </a:r>
          </a:p>
          <a:p>
            <a:r>
              <a:rPr lang="en-US" b="1"/>
              <a:t>( mà không rõ nguồn gốc máu )</a:t>
            </a:r>
          </a:p>
        </p:txBody>
      </p:sp>
      <p:sp>
        <p:nvSpPr>
          <p:cNvPr id="8213" name="Rectangle 21"/>
          <p:cNvSpPr>
            <a:spLocks noChangeArrowheads="1"/>
          </p:cNvSpPr>
          <p:nvPr/>
        </p:nvSpPr>
        <p:spPr bwMode="auto">
          <a:xfrm>
            <a:off x="4724400" y="2971800"/>
            <a:ext cx="3886200" cy="381000"/>
          </a:xfrm>
          <a:prstGeom prst="rect">
            <a:avLst/>
          </a:prstGeom>
          <a:solidFill>
            <a:schemeClr val="accent1"/>
          </a:solidFill>
          <a:ln w="9525">
            <a:solidFill>
              <a:schemeClr val="accent1"/>
            </a:solidFill>
            <a:miter lim="800000"/>
            <a:headEnd/>
            <a:tailEnd/>
          </a:ln>
        </p:spPr>
        <p:txBody>
          <a:bodyPr wrap="none" anchor="ctr"/>
          <a:lstStyle/>
          <a:p>
            <a:r>
              <a:rPr lang="en-US" b="1"/>
              <a:t>- Bơi ở bể bơi ( hồ bơi ) công cộng</a:t>
            </a:r>
          </a:p>
        </p:txBody>
      </p:sp>
      <p:sp>
        <p:nvSpPr>
          <p:cNvPr id="8214" name="Rectangle 22"/>
          <p:cNvSpPr>
            <a:spLocks noChangeArrowheads="1"/>
          </p:cNvSpPr>
          <p:nvPr/>
        </p:nvSpPr>
        <p:spPr bwMode="auto">
          <a:xfrm>
            <a:off x="4724400" y="3429000"/>
            <a:ext cx="3886200" cy="533400"/>
          </a:xfrm>
          <a:prstGeom prst="rect">
            <a:avLst/>
          </a:prstGeom>
          <a:solidFill>
            <a:schemeClr val="accent1"/>
          </a:solidFill>
          <a:ln w="9525">
            <a:solidFill>
              <a:schemeClr val="accent1"/>
            </a:solidFill>
            <a:miter lim="800000"/>
            <a:headEnd/>
            <a:tailEnd/>
          </a:ln>
        </p:spPr>
        <p:txBody>
          <a:bodyPr wrap="none" anchor="ctr"/>
          <a:lstStyle/>
          <a:p>
            <a:pPr>
              <a:buFontTx/>
              <a:buChar char="-"/>
            </a:pPr>
            <a:r>
              <a:rPr lang="en-US" b="1"/>
              <a:t>Bị muỗi đốt . Cầm tay, khoác vai, </a:t>
            </a:r>
          </a:p>
          <a:p>
            <a:r>
              <a:rPr lang="en-US" b="1"/>
              <a:t>ôm</a:t>
            </a:r>
            <a:r>
              <a:rPr lang="en-US"/>
              <a:t> </a:t>
            </a:r>
          </a:p>
        </p:txBody>
      </p:sp>
      <p:sp>
        <p:nvSpPr>
          <p:cNvPr id="8215" name="Rectangle 23"/>
          <p:cNvSpPr>
            <a:spLocks noChangeArrowheads="1"/>
          </p:cNvSpPr>
          <p:nvPr/>
        </p:nvSpPr>
        <p:spPr bwMode="auto">
          <a:xfrm>
            <a:off x="4724400" y="4038600"/>
            <a:ext cx="3886200" cy="381000"/>
          </a:xfrm>
          <a:prstGeom prst="rect">
            <a:avLst/>
          </a:prstGeom>
          <a:solidFill>
            <a:schemeClr val="accent1"/>
          </a:solidFill>
          <a:ln w="9525">
            <a:solidFill>
              <a:schemeClr val="accent1"/>
            </a:solidFill>
            <a:miter lim="800000"/>
            <a:headEnd/>
            <a:tailEnd/>
          </a:ln>
        </p:spPr>
        <p:txBody>
          <a:bodyPr wrap="none" anchor="ctr"/>
          <a:lstStyle/>
          <a:p>
            <a:r>
              <a:rPr lang="en-US" b="1"/>
              <a:t>- Dùng chung khăn tắm , quần áo</a:t>
            </a:r>
            <a:r>
              <a:rPr lang="en-US"/>
              <a:t>  </a:t>
            </a:r>
          </a:p>
        </p:txBody>
      </p:sp>
      <p:sp>
        <p:nvSpPr>
          <p:cNvPr id="8216" name="Rectangle 24"/>
          <p:cNvSpPr>
            <a:spLocks noChangeArrowheads="1"/>
          </p:cNvSpPr>
          <p:nvPr/>
        </p:nvSpPr>
        <p:spPr bwMode="auto">
          <a:xfrm>
            <a:off x="4724400" y="4495800"/>
            <a:ext cx="3886200" cy="381000"/>
          </a:xfrm>
          <a:prstGeom prst="rect">
            <a:avLst/>
          </a:prstGeom>
          <a:solidFill>
            <a:schemeClr val="accent1"/>
          </a:solidFill>
          <a:ln w="9525">
            <a:solidFill>
              <a:schemeClr val="accent1"/>
            </a:solidFill>
            <a:miter lim="800000"/>
            <a:headEnd/>
            <a:tailEnd/>
          </a:ln>
        </p:spPr>
        <p:txBody>
          <a:bodyPr wrap="none" anchor="ctr"/>
          <a:lstStyle/>
          <a:p>
            <a:r>
              <a:rPr lang="en-US" b="1"/>
              <a:t>- Nói chuyện, an ủi bệnh nhân AIDS</a:t>
            </a:r>
            <a:r>
              <a:rPr lang="en-US"/>
              <a:t>  </a:t>
            </a:r>
          </a:p>
        </p:txBody>
      </p:sp>
      <p:sp>
        <p:nvSpPr>
          <p:cNvPr id="8217" name="Rectangle 25"/>
          <p:cNvSpPr>
            <a:spLocks noChangeArrowheads="1"/>
          </p:cNvSpPr>
          <p:nvPr/>
        </p:nvSpPr>
        <p:spPr bwMode="auto">
          <a:xfrm>
            <a:off x="4724400" y="4953000"/>
            <a:ext cx="3886200" cy="381000"/>
          </a:xfrm>
          <a:prstGeom prst="rect">
            <a:avLst/>
          </a:prstGeom>
          <a:solidFill>
            <a:schemeClr val="accent1"/>
          </a:solidFill>
          <a:ln w="9525">
            <a:solidFill>
              <a:schemeClr val="accent1"/>
            </a:solidFill>
            <a:miter lim="800000"/>
            <a:headEnd/>
            <a:tailEnd/>
          </a:ln>
        </p:spPr>
        <p:txBody>
          <a:bodyPr wrap="none" anchor="ctr"/>
          <a:lstStyle/>
          <a:p>
            <a:r>
              <a:rPr lang="en-US" b="1"/>
              <a:t>- Ăn cùng mâm , uống chung ly</a:t>
            </a:r>
            <a:r>
              <a:rPr lang="en-US"/>
              <a:t>  </a:t>
            </a:r>
          </a:p>
        </p:txBody>
      </p:sp>
      <p:sp>
        <p:nvSpPr>
          <p:cNvPr id="8218" name="Rectangle 26"/>
          <p:cNvSpPr>
            <a:spLocks noChangeArrowheads="1"/>
          </p:cNvSpPr>
          <p:nvPr/>
        </p:nvSpPr>
        <p:spPr bwMode="auto">
          <a:xfrm>
            <a:off x="4724400" y="5410200"/>
            <a:ext cx="3886200" cy="228600"/>
          </a:xfrm>
          <a:prstGeom prst="rect">
            <a:avLst/>
          </a:prstGeom>
          <a:solidFill>
            <a:schemeClr val="accent1"/>
          </a:solidFill>
          <a:ln w="9525">
            <a:solidFill>
              <a:schemeClr val="accent1"/>
            </a:solidFill>
            <a:miter lim="800000"/>
            <a:headEnd/>
            <a:tailEnd/>
          </a:ln>
        </p:spPr>
        <p:txBody>
          <a:bodyPr wrap="none" anchor="ctr"/>
          <a:lstStyle/>
          <a:p>
            <a:r>
              <a:rPr lang="en-US" b="1"/>
              <a:t>- Cùng chơi bi</a:t>
            </a:r>
            <a:r>
              <a:rPr lang="en-US"/>
              <a:t> </a:t>
            </a:r>
          </a:p>
        </p:txBody>
      </p:sp>
      <p:sp>
        <p:nvSpPr>
          <p:cNvPr id="8219" name="Rectangle 27"/>
          <p:cNvSpPr>
            <a:spLocks noChangeArrowheads="1"/>
          </p:cNvSpPr>
          <p:nvPr/>
        </p:nvSpPr>
        <p:spPr bwMode="auto">
          <a:xfrm>
            <a:off x="4724400" y="5715000"/>
            <a:ext cx="3886200" cy="381000"/>
          </a:xfrm>
          <a:prstGeom prst="rect">
            <a:avLst/>
          </a:prstGeom>
          <a:solidFill>
            <a:schemeClr val="accent1"/>
          </a:solidFill>
          <a:ln w="9525">
            <a:solidFill>
              <a:schemeClr val="accent1"/>
            </a:solidFill>
            <a:miter lim="800000"/>
            <a:headEnd/>
            <a:tailEnd/>
          </a:ln>
        </p:spPr>
        <p:txBody>
          <a:bodyPr wrap="none" anchor="ctr"/>
          <a:lstStyle/>
          <a:p>
            <a:r>
              <a:rPr lang="en-US" b="1"/>
              <a:t>- Nằm ngủ bên cạnh</a:t>
            </a:r>
            <a:r>
              <a:rPr lang="en-US"/>
              <a:t>  </a:t>
            </a:r>
          </a:p>
        </p:txBody>
      </p:sp>
      <p:sp>
        <p:nvSpPr>
          <p:cNvPr id="8220" name="Rectangle 28"/>
          <p:cNvSpPr>
            <a:spLocks noChangeArrowheads="1"/>
          </p:cNvSpPr>
          <p:nvPr/>
        </p:nvSpPr>
        <p:spPr bwMode="auto">
          <a:xfrm>
            <a:off x="4724400" y="6172200"/>
            <a:ext cx="3886200" cy="381000"/>
          </a:xfrm>
          <a:prstGeom prst="rect">
            <a:avLst/>
          </a:prstGeom>
          <a:solidFill>
            <a:schemeClr val="accent1"/>
          </a:solidFill>
          <a:ln w="9525">
            <a:solidFill>
              <a:schemeClr val="accent1"/>
            </a:solidFill>
            <a:miter lim="800000"/>
            <a:headEnd/>
            <a:tailEnd/>
          </a:ln>
        </p:spPr>
        <p:txBody>
          <a:bodyPr wrap="none" anchor="ctr"/>
          <a:lstStyle/>
          <a:p>
            <a:r>
              <a:rPr lang="en-US" b="1"/>
              <a:t>- Sử dụng chung nhà vệ sinh</a:t>
            </a:r>
            <a:r>
              <a:rPr lang="en-US"/>
              <a:t>  </a:t>
            </a:r>
          </a:p>
        </p:txBody>
      </p:sp>
      <p:pic>
        <p:nvPicPr>
          <p:cNvPr id="8221" name="Picture 29" descr="6"/>
          <p:cNvPicPr>
            <a:picLocks noChangeAspect="1" noChangeArrowheads="1"/>
          </p:cNvPicPr>
          <p:nvPr/>
        </p:nvPicPr>
        <p:blipFill>
          <a:blip r:embed="rId2">
            <a:lum bright="-6000" contrast="18000"/>
          </a:blip>
          <a:srcRect/>
          <a:stretch>
            <a:fillRect/>
          </a:stretch>
        </p:blipFill>
        <p:spPr bwMode="auto">
          <a:xfrm>
            <a:off x="152400" y="1447800"/>
            <a:ext cx="8839200" cy="5334000"/>
          </a:xfrm>
          <a:prstGeom prst="rect">
            <a:avLst/>
          </a:prstGeom>
          <a:noFill/>
          <a:ln w="28575">
            <a:solidFill>
              <a:srgbClr val="000000"/>
            </a:solidFill>
            <a:miter lim="800000"/>
            <a:headEnd/>
            <a:tailEnd/>
          </a:ln>
        </p:spPr>
      </p:pic>
      <p:pic>
        <p:nvPicPr>
          <p:cNvPr id="8222" name="Picture 30"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43000" y="1752600"/>
            <a:ext cx="2682875" cy="925513"/>
          </a:xfrm>
          <a:prstGeom prst="rect">
            <a:avLst/>
          </a:prstGeom>
          <a:noFill/>
          <a:ln w="9525">
            <a:noFill/>
            <a:miter lim="800000"/>
            <a:headEnd/>
            <a:tailEnd/>
          </a:ln>
        </p:spPr>
      </p:pic>
      <p:pic>
        <p:nvPicPr>
          <p:cNvPr id="8223" name="Picture 31" descr="2"/>
          <p:cNvPicPr>
            <a:picLocks noChangeAspect="1" noChangeArrowheads="1"/>
          </p:cNvPicPr>
          <p:nvPr/>
        </p:nvPicPr>
        <p:blipFill>
          <a:blip r:embed="rId4">
            <a:clrChange>
              <a:clrFrom>
                <a:srgbClr val="FFFFFF"/>
              </a:clrFrom>
              <a:clrTo>
                <a:srgbClr val="FFFFFF">
                  <a:alpha val="0"/>
                </a:srgbClr>
              </a:clrTo>
            </a:clrChange>
            <a:lum bright="-12000" contrast="18000"/>
          </a:blip>
          <a:srcRect/>
          <a:stretch>
            <a:fillRect/>
          </a:stretch>
        </p:blipFill>
        <p:spPr bwMode="auto">
          <a:xfrm>
            <a:off x="228600" y="3429000"/>
            <a:ext cx="1909763" cy="993775"/>
          </a:xfrm>
          <a:prstGeom prst="rect">
            <a:avLst/>
          </a:prstGeom>
          <a:noFill/>
          <a:ln w="9525">
            <a:noFill/>
            <a:miter lim="800000"/>
            <a:headEnd/>
            <a:tailEnd/>
          </a:ln>
        </p:spPr>
      </p:pic>
      <p:pic>
        <p:nvPicPr>
          <p:cNvPr id="8224" name="Picture 32" descr="4"/>
          <p:cNvPicPr>
            <a:picLocks noChangeAspect="1" noChangeArrowheads="1"/>
          </p:cNvPicPr>
          <p:nvPr/>
        </p:nvPicPr>
        <p:blipFill>
          <a:blip r:embed="rId5">
            <a:clrChange>
              <a:clrFrom>
                <a:srgbClr val="FFFFFF"/>
              </a:clrFrom>
              <a:clrTo>
                <a:srgbClr val="FFFFFF">
                  <a:alpha val="0"/>
                </a:srgbClr>
              </a:clrTo>
            </a:clrChange>
            <a:lum bright="-6000" contrast="12000"/>
          </a:blip>
          <a:srcRect/>
          <a:stretch>
            <a:fillRect/>
          </a:stretch>
        </p:blipFill>
        <p:spPr bwMode="auto">
          <a:xfrm>
            <a:off x="5638800" y="1524000"/>
            <a:ext cx="2819400" cy="1198563"/>
          </a:xfrm>
          <a:prstGeom prst="rect">
            <a:avLst/>
          </a:prstGeom>
          <a:noFill/>
          <a:ln w="9525">
            <a:noFill/>
            <a:miter lim="800000"/>
            <a:headEnd/>
            <a:tailEnd/>
          </a:ln>
        </p:spPr>
      </p:pic>
      <p:pic>
        <p:nvPicPr>
          <p:cNvPr id="8225" name="Picture 33" descr="5"/>
          <p:cNvPicPr>
            <a:picLocks noChangeAspect="1" noChangeArrowheads="1"/>
          </p:cNvPicPr>
          <p:nvPr/>
        </p:nvPicPr>
        <p:blipFill>
          <a:blip r:embed="rId6">
            <a:clrChange>
              <a:clrFrom>
                <a:srgbClr val="FFFFFF"/>
              </a:clrFrom>
              <a:clrTo>
                <a:srgbClr val="FFFFFF">
                  <a:alpha val="0"/>
                </a:srgbClr>
              </a:clrTo>
            </a:clrChange>
            <a:lum bright="-12000" contrast="30000"/>
          </a:blip>
          <a:srcRect/>
          <a:stretch>
            <a:fillRect/>
          </a:stretch>
        </p:blipFill>
        <p:spPr bwMode="auto">
          <a:xfrm>
            <a:off x="6918325" y="2895600"/>
            <a:ext cx="2225675" cy="962025"/>
          </a:xfrm>
          <a:prstGeom prst="rect">
            <a:avLst/>
          </a:prstGeom>
          <a:noFill/>
          <a:ln w="9525">
            <a:noFill/>
            <a:miter lim="800000"/>
            <a:headEnd/>
            <a:tailEnd/>
          </a:ln>
        </p:spPr>
      </p:pic>
      <p:sp>
        <p:nvSpPr>
          <p:cNvPr id="8226" name="AutoShape 34"/>
          <p:cNvSpPr>
            <a:spLocks noChangeArrowheads="1"/>
          </p:cNvSpPr>
          <p:nvPr/>
        </p:nvSpPr>
        <p:spPr bwMode="auto">
          <a:xfrm>
            <a:off x="381000" y="1524000"/>
            <a:ext cx="3962400" cy="1676400"/>
          </a:xfrm>
          <a:prstGeom prst="cloudCallout">
            <a:avLst>
              <a:gd name="adj1" fmla="val 63782"/>
              <a:gd name="adj2" fmla="val 37407"/>
            </a:avLst>
          </a:prstGeom>
          <a:solidFill>
            <a:srgbClr val="3333FF"/>
          </a:solidFill>
          <a:ln w="28575">
            <a:solidFill>
              <a:srgbClr val="FF0066"/>
            </a:solidFill>
            <a:round/>
            <a:headEnd/>
            <a:tailEnd/>
          </a:ln>
        </p:spPr>
        <p:txBody>
          <a:bodyPr/>
          <a:lstStyle/>
          <a:p>
            <a:pPr algn="ctr"/>
            <a:r>
              <a:rPr lang="en-US" sz="2000" b="1">
                <a:solidFill>
                  <a:srgbClr val="FFFF66"/>
                </a:solidFill>
              </a:rPr>
              <a:t>HIV</a:t>
            </a:r>
          </a:p>
          <a:p>
            <a:pPr algn="ctr"/>
            <a:r>
              <a:rPr lang="en-US" sz="2000" b="1">
                <a:solidFill>
                  <a:srgbClr val="FFFF66"/>
                </a:solidFill>
              </a:rPr>
              <a:t>KHÔNG LÂY QUA</a:t>
            </a:r>
          </a:p>
          <a:p>
            <a:pPr algn="ctr"/>
            <a:r>
              <a:rPr lang="en-US" sz="2000" b="1">
                <a:solidFill>
                  <a:srgbClr val="FFFF66"/>
                </a:solidFill>
              </a:rPr>
              <a:t>TIẾP XÚC THÔNG THƯỜNG</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linds(horizontal)">
                                      <p:cBhvr>
                                        <p:cTn id="7" dur="500"/>
                                        <p:tgtEl>
                                          <p:spTgt spid="8195"/>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8196"/>
                                        </p:tgtEl>
                                        <p:attrNameLst>
                                          <p:attrName>style.visibility</p:attrName>
                                        </p:attrNameLst>
                                      </p:cBhvr>
                                      <p:to>
                                        <p:strVal val="visible"/>
                                      </p:to>
                                    </p:set>
                                    <p:animEffect transition="in" filter="strips(downRight)">
                                      <p:cBhvr>
                                        <p:cTn id="11" dur="500"/>
                                        <p:tgtEl>
                                          <p:spTgt spid="819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8207"/>
                                        </p:tgtEl>
                                        <p:attrNameLst>
                                          <p:attrName>style.visibility</p:attrName>
                                        </p:attrNameLst>
                                      </p:cBhvr>
                                      <p:to>
                                        <p:strVal val="visible"/>
                                      </p:to>
                                    </p:set>
                                    <p:animEffect transition="in" filter="strips(downRight)">
                                      <p:cBhvr>
                                        <p:cTn id="16" dur="500"/>
                                        <p:tgtEl>
                                          <p:spTgt spid="8207"/>
                                        </p:tgtEl>
                                      </p:cBhvr>
                                    </p:animEffect>
                                  </p:childTnLst>
                                </p:cTn>
                              </p:par>
                            </p:childTnLst>
                          </p:cTn>
                        </p:par>
                        <p:par>
                          <p:cTn id="17" fill="hold" nodeType="afterGroup">
                            <p:stCondLst>
                              <p:cond delay="500"/>
                            </p:stCondLst>
                            <p:childTnLst>
                              <p:par>
                                <p:cTn id="18" presetID="18" presetClass="entr" presetSubtype="6" fill="hold" grpId="0" nodeType="afterEffect">
                                  <p:stCondLst>
                                    <p:cond delay="0"/>
                                  </p:stCondLst>
                                  <p:childTnLst>
                                    <p:set>
                                      <p:cBhvr>
                                        <p:cTn id="19" dur="1" fill="hold">
                                          <p:stCondLst>
                                            <p:cond delay="0"/>
                                          </p:stCondLst>
                                        </p:cTn>
                                        <p:tgtEl>
                                          <p:spTgt spid="8208"/>
                                        </p:tgtEl>
                                        <p:attrNameLst>
                                          <p:attrName>style.visibility</p:attrName>
                                        </p:attrNameLst>
                                      </p:cBhvr>
                                      <p:to>
                                        <p:strVal val="visible"/>
                                      </p:to>
                                    </p:set>
                                    <p:animEffect transition="in" filter="strips(downRight)">
                                      <p:cBhvr>
                                        <p:cTn id="20" dur="500"/>
                                        <p:tgtEl>
                                          <p:spTgt spid="8208"/>
                                        </p:tgtEl>
                                      </p:cBhvr>
                                    </p:animEffect>
                                  </p:childTnLst>
                                </p:cTn>
                              </p:par>
                            </p:childTnLst>
                          </p:cTn>
                        </p:par>
                        <p:par>
                          <p:cTn id="21" fill="hold" nodeType="afterGroup">
                            <p:stCondLst>
                              <p:cond delay="1000"/>
                            </p:stCondLst>
                            <p:childTnLst>
                              <p:par>
                                <p:cTn id="22" presetID="18" presetClass="entr" presetSubtype="6" fill="hold" grpId="0" nodeType="afterEffect">
                                  <p:stCondLst>
                                    <p:cond delay="0"/>
                                  </p:stCondLst>
                                  <p:childTnLst>
                                    <p:set>
                                      <p:cBhvr>
                                        <p:cTn id="23" dur="1" fill="hold">
                                          <p:stCondLst>
                                            <p:cond delay="0"/>
                                          </p:stCondLst>
                                        </p:cTn>
                                        <p:tgtEl>
                                          <p:spTgt spid="8209"/>
                                        </p:tgtEl>
                                        <p:attrNameLst>
                                          <p:attrName>style.visibility</p:attrName>
                                        </p:attrNameLst>
                                      </p:cBhvr>
                                      <p:to>
                                        <p:strVal val="visible"/>
                                      </p:to>
                                    </p:set>
                                    <p:animEffect transition="in" filter="strips(downRight)">
                                      <p:cBhvr>
                                        <p:cTn id="24" dur="500"/>
                                        <p:tgtEl>
                                          <p:spTgt spid="8209"/>
                                        </p:tgtEl>
                                      </p:cBhvr>
                                    </p:animEffect>
                                  </p:childTnLst>
                                </p:cTn>
                              </p:par>
                            </p:childTnLst>
                          </p:cTn>
                        </p:par>
                        <p:par>
                          <p:cTn id="25" fill="hold" nodeType="afterGroup">
                            <p:stCondLst>
                              <p:cond delay="1500"/>
                            </p:stCondLst>
                            <p:childTnLst>
                              <p:par>
                                <p:cTn id="26" presetID="18" presetClass="entr" presetSubtype="6" fill="hold" grpId="0" nodeType="afterEffect">
                                  <p:stCondLst>
                                    <p:cond delay="0"/>
                                  </p:stCondLst>
                                  <p:childTnLst>
                                    <p:set>
                                      <p:cBhvr>
                                        <p:cTn id="27" dur="1" fill="hold">
                                          <p:stCondLst>
                                            <p:cond delay="0"/>
                                          </p:stCondLst>
                                        </p:cTn>
                                        <p:tgtEl>
                                          <p:spTgt spid="8210"/>
                                        </p:tgtEl>
                                        <p:attrNameLst>
                                          <p:attrName>style.visibility</p:attrName>
                                        </p:attrNameLst>
                                      </p:cBhvr>
                                      <p:to>
                                        <p:strVal val="visible"/>
                                      </p:to>
                                    </p:set>
                                    <p:animEffect transition="in" filter="strips(downRight)">
                                      <p:cBhvr>
                                        <p:cTn id="28" dur="500"/>
                                        <p:tgtEl>
                                          <p:spTgt spid="8210"/>
                                        </p:tgtEl>
                                      </p:cBhvr>
                                    </p:animEffect>
                                  </p:childTnLst>
                                </p:cTn>
                              </p:par>
                            </p:childTnLst>
                          </p:cTn>
                        </p:par>
                        <p:par>
                          <p:cTn id="29" fill="hold" nodeType="afterGroup">
                            <p:stCondLst>
                              <p:cond delay="2000"/>
                            </p:stCondLst>
                            <p:childTnLst>
                              <p:par>
                                <p:cTn id="30" presetID="18" presetClass="entr" presetSubtype="6" fill="hold" grpId="0" nodeType="afterEffect">
                                  <p:stCondLst>
                                    <p:cond delay="0"/>
                                  </p:stCondLst>
                                  <p:childTnLst>
                                    <p:set>
                                      <p:cBhvr>
                                        <p:cTn id="31" dur="1" fill="hold">
                                          <p:stCondLst>
                                            <p:cond delay="0"/>
                                          </p:stCondLst>
                                        </p:cTn>
                                        <p:tgtEl>
                                          <p:spTgt spid="8211"/>
                                        </p:tgtEl>
                                        <p:attrNameLst>
                                          <p:attrName>style.visibility</p:attrName>
                                        </p:attrNameLst>
                                      </p:cBhvr>
                                      <p:to>
                                        <p:strVal val="visible"/>
                                      </p:to>
                                    </p:set>
                                    <p:animEffect transition="in" filter="strips(downRight)">
                                      <p:cBhvr>
                                        <p:cTn id="32" dur="500"/>
                                        <p:tgtEl>
                                          <p:spTgt spid="8211"/>
                                        </p:tgtEl>
                                      </p:cBhvr>
                                    </p:animEffect>
                                  </p:childTnLst>
                                </p:cTn>
                              </p:par>
                            </p:childTnLst>
                          </p:cTn>
                        </p:par>
                        <p:par>
                          <p:cTn id="33" fill="hold" nodeType="afterGroup">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8212"/>
                                        </p:tgtEl>
                                        <p:attrNameLst>
                                          <p:attrName>style.visibility</p:attrName>
                                        </p:attrNameLst>
                                      </p:cBhvr>
                                      <p:to>
                                        <p:strVal val="visible"/>
                                      </p:to>
                                    </p:set>
                                    <p:animEffect transition="in" filter="strips(downRight)">
                                      <p:cBhvr>
                                        <p:cTn id="36" dur="500"/>
                                        <p:tgtEl>
                                          <p:spTgt spid="821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8213"/>
                                        </p:tgtEl>
                                        <p:attrNameLst>
                                          <p:attrName>style.visibility</p:attrName>
                                        </p:attrNameLst>
                                      </p:cBhvr>
                                      <p:to>
                                        <p:strVal val="visible"/>
                                      </p:to>
                                    </p:set>
                                    <p:animEffect transition="in" filter="strips(downRight)">
                                      <p:cBhvr>
                                        <p:cTn id="41" dur="500"/>
                                        <p:tgtEl>
                                          <p:spTgt spid="8213"/>
                                        </p:tgtEl>
                                      </p:cBhvr>
                                    </p:animEffect>
                                  </p:childTnLst>
                                </p:cTn>
                              </p:par>
                            </p:childTnLst>
                          </p:cTn>
                        </p:par>
                        <p:par>
                          <p:cTn id="42" fill="hold" nodeType="afterGroup">
                            <p:stCondLst>
                              <p:cond delay="500"/>
                            </p:stCondLst>
                            <p:childTnLst>
                              <p:par>
                                <p:cTn id="43" presetID="18" presetClass="entr" presetSubtype="6" fill="hold" grpId="0" nodeType="afterEffect">
                                  <p:stCondLst>
                                    <p:cond delay="0"/>
                                  </p:stCondLst>
                                  <p:childTnLst>
                                    <p:set>
                                      <p:cBhvr>
                                        <p:cTn id="44" dur="1" fill="hold">
                                          <p:stCondLst>
                                            <p:cond delay="0"/>
                                          </p:stCondLst>
                                        </p:cTn>
                                        <p:tgtEl>
                                          <p:spTgt spid="8214"/>
                                        </p:tgtEl>
                                        <p:attrNameLst>
                                          <p:attrName>style.visibility</p:attrName>
                                        </p:attrNameLst>
                                      </p:cBhvr>
                                      <p:to>
                                        <p:strVal val="visible"/>
                                      </p:to>
                                    </p:set>
                                    <p:animEffect transition="in" filter="strips(downRight)">
                                      <p:cBhvr>
                                        <p:cTn id="45" dur="500"/>
                                        <p:tgtEl>
                                          <p:spTgt spid="8214"/>
                                        </p:tgtEl>
                                      </p:cBhvr>
                                    </p:animEffect>
                                  </p:childTnLst>
                                </p:cTn>
                              </p:par>
                            </p:childTnLst>
                          </p:cTn>
                        </p:par>
                        <p:par>
                          <p:cTn id="46" fill="hold" nodeType="afterGroup">
                            <p:stCondLst>
                              <p:cond delay="1000"/>
                            </p:stCondLst>
                            <p:childTnLst>
                              <p:par>
                                <p:cTn id="47" presetID="18" presetClass="entr" presetSubtype="6" fill="hold" grpId="0" nodeType="afterEffect">
                                  <p:stCondLst>
                                    <p:cond delay="0"/>
                                  </p:stCondLst>
                                  <p:childTnLst>
                                    <p:set>
                                      <p:cBhvr>
                                        <p:cTn id="48" dur="1" fill="hold">
                                          <p:stCondLst>
                                            <p:cond delay="0"/>
                                          </p:stCondLst>
                                        </p:cTn>
                                        <p:tgtEl>
                                          <p:spTgt spid="8215"/>
                                        </p:tgtEl>
                                        <p:attrNameLst>
                                          <p:attrName>style.visibility</p:attrName>
                                        </p:attrNameLst>
                                      </p:cBhvr>
                                      <p:to>
                                        <p:strVal val="visible"/>
                                      </p:to>
                                    </p:set>
                                    <p:animEffect transition="in" filter="strips(downRight)">
                                      <p:cBhvr>
                                        <p:cTn id="49" dur="500"/>
                                        <p:tgtEl>
                                          <p:spTgt spid="8215"/>
                                        </p:tgtEl>
                                      </p:cBhvr>
                                    </p:animEffect>
                                  </p:childTnLst>
                                </p:cTn>
                              </p:par>
                            </p:childTnLst>
                          </p:cTn>
                        </p:par>
                        <p:par>
                          <p:cTn id="50" fill="hold" nodeType="afterGroup">
                            <p:stCondLst>
                              <p:cond delay="1500"/>
                            </p:stCondLst>
                            <p:childTnLst>
                              <p:par>
                                <p:cTn id="51" presetID="18" presetClass="entr" presetSubtype="6" fill="hold" grpId="0" nodeType="afterEffect">
                                  <p:stCondLst>
                                    <p:cond delay="0"/>
                                  </p:stCondLst>
                                  <p:childTnLst>
                                    <p:set>
                                      <p:cBhvr>
                                        <p:cTn id="52" dur="1" fill="hold">
                                          <p:stCondLst>
                                            <p:cond delay="0"/>
                                          </p:stCondLst>
                                        </p:cTn>
                                        <p:tgtEl>
                                          <p:spTgt spid="8216"/>
                                        </p:tgtEl>
                                        <p:attrNameLst>
                                          <p:attrName>style.visibility</p:attrName>
                                        </p:attrNameLst>
                                      </p:cBhvr>
                                      <p:to>
                                        <p:strVal val="visible"/>
                                      </p:to>
                                    </p:set>
                                    <p:animEffect transition="in" filter="strips(downRight)">
                                      <p:cBhvr>
                                        <p:cTn id="53" dur="500"/>
                                        <p:tgtEl>
                                          <p:spTgt spid="8216"/>
                                        </p:tgtEl>
                                      </p:cBhvr>
                                    </p:animEffect>
                                  </p:childTnLst>
                                </p:cTn>
                              </p:par>
                            </p:childTnLst>
                          </p:cTn>
                        </p:par>
                        <p:par>
                          <p:cTn id="54" fill="hold" nodeType="afterGroup">
                            <p:stCondLst>
                              <p:cond delay="2000"/>
                            </p:stCondLst>
                            <p:childTnLst>
                              <p:par>
                                <p:cTn id="55" presetID="18" presetClass="entr" presetSubtype="6" fill="hold" grpId="0" nodeType="afterEffect">
                                  <p:stCondLst>
                                    <p:cond delay="0"/>
                                  </p:stCondLst>
                                  <p:childTnLst>
                                    <p:set>
                                      <p:cBhvr>
                                        <p:cTn id="56" dur="1" fill="hold">
                                          <p:stCondLst>
                                            <p:cond delay="0"/>
                                          </p:stCondLst>
                                        </p:cTn>
                                        <p:tgtEl>
                                          <p:spTgt spid="8217"/>
                                        </p:tgtEl>
                                        <p:attrNameLst>
                                          <p:attrName>style.visibility</p:attrName>
                                        </p:attrNameLst>
                                      </p:cBhvr>
                                      <p:to>
                                        <p:strVal val="visible"/>
                                      </p:to>
                                    </p:set>
                                    <p:animEffect transition="in" filter="strips(downRight)">
                                      <p:cBhvr>
                                        <p:cTn id="57" dur="500"/>
                                        <p:tgtEl>
                                          <p:spTgt spid="8217"/>
                                        </p:tgtEl>
                                      </p:cBhvr>
                                    </p:animEffect>
                                  </p:childTnLst>
                                </p:cTn>
                              </p:par>
                            </p:childTnLst>
                          </p:cTn>
                        </p:par>
                        <p:par>
                          <p:cTn id="58" fill="hold" nodeType="afterGroup">
                            <p:stCondLst>
                              <p:cond delay="2500"/>
                            </p:stCondLst>
                            <p:childTnLst>
                              <p:par>
                                <p:cTn id="59" presetID="18" presetClass="entr" presetSubtype="6" fill="hold" grpId="0" nodeType="afterEffect">
                                  <p:stCondLst>
                                    <p:cond delay="0"/>
                                  </p:stCondLst>
                                  <p:childTnLst>
                                    <p:set>
                                      <p:cBhvr>
                                        <p:cTn id="60" dur="1" fill="hold">
                                          <p:stCondLst>
                                            <p:cond delay="0"/>
                                          </p:stCondLst>
                                        </p:cTn>
                                        <p:tgtEl>
                                          <p:spTgt spid="8218"/>
                                        </p:tgtEl>
                                        <p:attrNameLst>
                                          <p:attrName>style.visibility</p:attrName>
                                        </p:attrNameLst>
                                      </p:cBhvr>
                                      <p:to>
                                        <p:strVal val="visible"/>
                                      </p:to>
                                    </p:set>
                                    <p:animEffect transition="in" filter="strips(downRight)">
                                      <p:cBhvr>
                                        <p:cTn id="61" dur="500"/>
                                        <p:tgtEl>
                                          <p:spTgt spid="8218"/>
                                        </p:tgtEl>
                                      </p:cBhvr>
                                    </p:animEffect>
                                  </p:childTnLst>
                                </p:cTn>
                              </p:par>
                            </p:childTnLst>
                          </p:cTn>
                        </p:par>
                        <p:par>
                          <p:cTn id="62" fill="hold" nodeType="afterGroup">
                            <p:stCondLst>
                              <p:cond delay="3000"/>
                            </p:stCondLst>
                            <p:childTnLst>
                              <p:par>
                                <p:cTn id="63" presetID="18" presetClass="entr" presetSubtype="6" fill="hold" grpId="0" nodeType="afterEffect">
                                  <p:stCondLst>
                                    <p:cond delay="0"/>
                                  </p:stCondLst>
                                  <p:childTnLst>
                                    <p:set>
                                      <p:cBhvr>
                                        <p:cTn id="64" dur="1" fill="hold">
                                          <p:stCondLst>
                                            <p:cond delay="0"/>
                                          </p:stCondLst>
                                        </p:cTn>
                                        <p:tgtEl>
                                          <p:spTgt spid="8219"/>
                                        </p:tgtEl>
                                        <p:attrNameLst>
                                          <p:attrName>style.visibility</p:attrName>
                                        </p:attrNameLst>
                                      </p:cBhvr>
                                      <p:to>
                                        <p:strVal val="visible"/>
                                      </p:to>
                                    </p:set>
                                    <p:animEffect transition="in" filter="strips(downRight)">
                                      <p:cBhvr>
                                        <p:cTn id="65" dur="500"/>
                                        <p:tgtEl>
                                          <p:spTgt spid="8219"/>
                                        </p:tgtEl>
                                      </p:cBhvr>
                                    </p:animEffect>
                                  </p:childTnLst>
                                </p:cTn>
                              </p:par>
                            </p:childTnLst>
                          </p:cTn>
                        </p:par>
                        <p:par>
                          <p:cTn id="66" fill="hold" nodeType="afterGroup">
                            <p:stCondLst>
                              <p:cond delay="3500"/>
                            </p:stCondLst>
                            <p:childTnLst>
                              <p:par>
                                <p:cTn id="67" presetID="18" presetClass="entr" presetSubtype="6" fill="hold" grpId="0" nodeType="afterEffect">
                                  <p:stCondLst>
                                    <p:cond delay="0"/>
                                  </p:stCondLst>
                                  <p:childTnLst>
                                    <p:set>
                                      <p:cBhvr>
                                        <p:cTn id="68" dur="1" fill="hold">
                                          <p:stCondLst>
                                            <p:cond delay="0"/>
                                          </p:stCondLst>
                                        </p:cTn>
                                        <p:tgtEl>
                                          <p:spTgt spid="8220"/>
                                        </p:tgtEl>
                                        <p:attrNameLst>
                                          <p:attrName>style.visibility</p:attrName>
                                        </p:attrNameLst>
                                      </p:cBhvr>
                                      <p:to>
                                        <p:strVal val="visible"/>
                                      </p:to>
                                    </p:set>
                                    <p:animEffect transition="in" filter="strips(downRight)">
                                      <p:cBhvr>
                                        <p:cTn id="69" dur="500"/>
                                        <p:tgtEl>
                                          <p:spTgt spid="822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nodeType="clickEffect">
                                  <p:stCondLst>
                                    <p:cond delay="0"/>
                                  </p:stCondLst>
                                  <p:childTnLst>
                                    <p:set>
                                      <p:cBhvr>
                                        <p:cTn id="73" dur="1" fill="hold">
                                          <p:stCondLst>
                                            <p:cond delay="0"/>
                                          </p:stCondLst>
                                        </p:cTn>
                                        <p:tgtEl>
                                          <p:spTgt spid="8221"/>
                                        </p:tgtEl>
                                        <p:attrNameLst>
                                          <p:attrName>style.visibility</p:attrName>
                                        </p:attrNameLst>
                                      </p:cBhvr>
                                      <p:to>
                                        <p:strVal val="visible"/>
                                      </p:to>
                                    </p:set>
                                    <p:anim calcmode="lin" valueType="num">
                                      <p:cBhvr>
                                        <p:cTn id="74" dur="500" fill="hold"/>
                                        <p:tgtEl>
                                          <p:spTgt spid="8221"/>
                                        </p:tgtEl>
                                        <p:attrNameLst>
                                          <p:attrName>ppt_w</p:attrName>
                                        </p:attrNameLst>
                                      </p:cBhvr>
                                      <p:tavLst>
                                        <p:tav tm="0">
                                          <p:val>
                                            <p:fltVal val="0"/>
                                          </p:val>
                                        </p:tav>
                                        <p:tav tm="100000">
                                          <p:val>
                                            <p:strVal val="#ppt_w"/>
                                          </p:val>
                                        </p:tav>
                                      </p:tavLst>
                                    </p:anim>
                                    <p:anim calcmode="lin" valueType="num">
                                      <p:cBhvr>
                                        <p:cTn id="75" dur="500" fill="hold"/>
                                        <p:tgtEl>
                                          <p:spTgt spid="8221"/>
                                        </p:tgtEl>
                                        <p:attrNameLst>
                                          <p:attrName>ppt_h</p:attrName>
                                        </p:attrNameLst>
                                      </p:cBhvr>
                                      <p:tavLst>
                                        <p:tav tm="0">
                                          <p:val>
                                            <p:fltVal val="0"/>
                                          </p:val>
                                        </p:tav>
                                        <p:tav tm="100000">
                                          <p:val>
                                            <p:strVal val="#ppt_h"/>
                                          </p:val>
                                        </p:tav>
                                      </p:tavLst>
                                    </p:anim>
                                    <p:animEffect transition="in" filter="fade">
                                      <p:cBhvr>
                                        <p:cTn id="76" dur="500"/>
                                        <p:tgtEl>
                                          <p:spTgt spid="8221"/>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4" fill="hold" nodeType="clickEffect">
                                  <p:stCondLst>
                                    <p:cond delay="0"/>
                                  </p:stCondLst>
                                  <p:childTnLst>
                                    <p:set>
                                      <p:cBhvr>
                                        <p:cTn id="80" dur="1" fill="hold">
                                          <p:stCondLst>
                                            <p:cond delay="0"/>
                                          </p:stCondLst>
                                        </p:cTn>
                                        <p:tgtEl>
                                          <p:spTgt spid="8222"/>
                                        </p:tgtEl>
                                        <p:attrNameLst>
                                          <p:attrName>style.visibility</p:attrName>
                                        </p:attrNameLst>
                                      </p:cBhvr>
                                      <p:to>
                                        <p:strVal val="visible"/>
                                      </p:to>
                                    </p:set>
                                    <p:animEffect transition="in" filter="wipe(down)">
                                      <p:cBhvr>
                                        <p:cTn id="81" dur="500"/>
                                        <p:tgtEl>
                                          <p:spTgt spid="8222"/>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4" fill="hold" nodeType="clickEffect">
                                  <p:stCondLst>
                                    <p:cond delay="0"/>
                                  </p:stCondLst>
                                  <p:childTnLst>
                                    <p:set>
                                      <p:cBhvr>
                                        <p:cTn id="85" dur="1" fill="hold">
                                          <p:stCondLst>
                                            <p:cond delay="0"/>
                                          </p:stCondLst>
                                        </p:cTn>
                                        <p:tgtEl>
                                          <p:spTgt spid="8223"/>
                                        </p:tgtEl>
                                        <p:attrNameLst>
                                          <p:attrName>style.visibility</p:attrName>
                                        </p:attrNameLst>
                                      </p:cBhvr>
                                      <p:to>
                                        <p:strVal val="visible"/>
                                      </p:to>
                                    </p:set>
                                    <p:animEffect transition="in" filter="wipe(down)">
                                      <p:cBhvr>
                                        <p:cTn id="86" dur="500"/>
                                        <p:tgtEl>
                                          <p:spTgt spid="822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4" fill="hold" nodeType="clickEffect">
                                  <p:stCondLst>
                                    <p:cond delay="0"/>
                                  </p:stCondLst>
                                  <p:childTnLst>
                                    <p:set>
                                      <p:cBhvr>
                                        <p:cTn id="90" dur="1" fill="hold">
                                          <p:stCondLst>
                                            <p:cond delay="0"/>
                                          </p:stCondLst>
                                        </p:cTn>
                                        <p:tgtEl>
                                          <p:spTgt spid="8224"/>
                                        </p:tgtEl>
                                        <p:attrNameLst>
                                          <p:attrName>style.visibility</p:attrName>
                                        </p:attrNameLst>
                                      </p:cBhvr>
                                      <p:to>
                                        <p:strVal val="visible"/>
                                      </p:to>
                                    </p:set>
                                    <p:animEffect transition="in" filter="wipe(down)">
                                      <p:cBhvr>
                                        <p:cTn id="91" dur="500"/>
                                        <p:tgtEl>
                                          <p:spTgt spid="822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4" fill="hold" nodeType="clickEffect">
                                  <p:stCondLst>
                                    <p:cond delay="0"/>
                                  </p:stCondLst>
                                  <p:childTnLst>
                                    <p:set>
                                      <p:cBhvr>
                                        <p:cTn id="95" dur="1" fill="hold">
                                          <p:stCondLst>
                                            <p:cond delay="0"/>
                                          </p:stCondLst>
                                        </p:cTn>
                                        <p:tgtEl>
                                          <p:spTgt spid="8225"/>
                                        </p:tgtEl>
                                        <p:attrNameLst>
                                          <p:attrName>style.visibility</p:attrName>
                                        </p:attrNameLst>
                                      </p:cBhvr>
                                      <p:to>
                                        <p:strVal val="visible"/>
                                      </p:to>
                                    </p:set>
                                    <p:animEffect transition="in" filter="wipe(down)">
                                      <p:cBhvr>
                                        <p:cTn id="96" dur="500"/>
                                        <p:tgtEl>
                                          <p:spTgt spid="8225"/>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4" presetClass="exit" presetSubtype="16" fill="hold" nodeType="clickEffect">
                                  <p:stCondLst>
                                    <p:cond delay="0"/>
                                  </p:stCondLst>
                                  <p:childTnLst>
                                    <p:animEffect transition="out" filter="box(in)">
                                      <p:cBhvr>
                                        <p:cTn id="100" dur="500"/>
                                        <p:tgtEl>
                                          <p:spTgt spid="8221"/>
                                        </p:tgtEl>
                                      </p:cBhvr>
                                    </p:animEffect>
                                    <p:set>
                                      <p:cBhvr>
                                        <p:cTn id="101" dur="1" fill="hold">
                                          <p:stCondLst>
                                            <p:cond delay="499"/>
                                          </p:stCondLst>
                                        </p:cTn>
                                        <p:tgtEl>
                                          <p:spTgt spid="8221"/>
                                        </p:tgtEl>
                                        <p:attrNameLst>
                                          <p:attrName>style.visibility</p:attrName>
                                        </p:attrNameLst>
                                      </p:cBhvr>
                                      <p:to>
                                        <p:strVal val="hidden"/>
                                      </p:to>
                                    </p:set>
                                  </p:childTnLst>
                                </p:cTn>
                              </p:par>
                              <p:par>
                                <p:cTn id="102" presetID="3" presetClass="exit" presetSubtype="10" fill="hold" nodeType="withEffect">
                                  <p:stCondLst>
                                    <p:cond delay="0"/>
                                  </p:stCondLst>
                                  <p:childTnLst>
                                    <p:animEffect transition="out" filter="blinds(horizontal)">
                                      <p:cBhvr>
                                        <p:cTn id="103" dur="500"/>
                                        <p:tgtEl>
                                          <p:spTgt spid="8222"/>
                                        </p:tgtEl>
                                      </p:cBhvr>
                                    </p:animEffect>
                                    <p:set>
                                      <p:cBhvr>
                                        <p:cTn id="104" dur="1" fill="hold">
                                          <p:stCondLst>
                                            <p:cond delay="499"/>
                                          </p:stCondLst>
                                        </p:cTn>
                                        <p:tgtEl>
                                          <p:spTgt spid="8222"/>
                                        </p:tgtEl>
                                        <p:attrNameLst>
                                          <p:attrName>style.visibility</p:attrName>
                                        </p:attrNameLst>
                                      </p:cBhvr>
                                      <p:to>
                                        <p:strVal val="hidden"/>
                                      </p:to>
                                    </p:set>
                                  </p:childTnLst>
                                </p:cTn>
                              </p:par>
                              <p:par>
                                <p:cTn id="105" presetID="3" presetClass="exit" presetSubtype="10" fill="hold" nodeType="withEffect">
                                  <p:stCondLst>
                                    <p:cond delay="0"/>
                                  </p:stCondLst>
                                  <p:childTnLst>
                                    <p:animEffect transition="out" filter="blinds(horizontal)">
                                      <p:cBhvr>
                                        <p:cTn id="106" dur="500"/>
                                        <p:tgtEl>
                                          <p:spTgt spid="8223"/>
                                        </p:tgtEl>
                                      </p:cBhvr>
                                    </p:animEffect>
                                    <p:set>
                                      <p:cBhvr>
                                        <p:cTn id="107" dur="1" fill="hold">
                                          <p:stCondLst>
                                            <p:cond delay="499"/>
                                          </p:stCondLst>
                                        </p:cTn>
                                        <p:tgtEl>
                                          <p:spTgt spid="8223"/>
                                        </p:tgtEl>
                                        <p:attrNameLst>
                                          <p:attrName>style.visibility</p:attrName>
                                        </p:attrNameLst>
                                      </p:cBhvr>
                                      <p:to>
                                        <p:strVal val="hidden"/>
                                      </p:to>
                                    </p:set>
                                  </p:childTnLst>
                                </p:cTn>
                              </p:par>
                              <p:par>
                                <p:cTn id="108" presetID="3" presetClass="exit" presetSubtype="10" fill="hold" nodeType="withEffect">
                                  <p:stCondLst>
                                    <p:cond delay="0"/>
                                  </p:stCondLst>
                                  <p:childTnLst>
                                    <p:animEffect transition="out" filter="blinds(horizontal)">
                                      <p:cBhvr>
                                        <p:cTn id="109" dur="500"/>
                                        <p:tgtEl>
                                          <p:spTgt spid="8224"/>
                                        </p:tgtEl>
                                      </p:cBhvr>
                                    </p:animEffect>
                                    <p:set>
                                      <p:cBhvr>
                                        <p:cTn id="110" dur="1" fill="hold">
                                          <p:stCondLst>
                                            <p:cond delay="499"/>
                                          </p:stCondLst>
                                        </p:cTn>
                                        <p:tgtEl>
                                          <p:spTgt spid="8224"/>
                                        </p:tgtEl>
                                        <p:attrNameLst>
                                          <p:attrName>style.visibility</p:attrName>
                                        </p:attrNameLst>
                                      </p:cBhvr>
                                      <p:to>
                                        <p:strVal val="hidden"/>
                                      </p:to>
                                    </p:set>
                                  </p:childTnLst>
                                </p:cTn>
                              </p:par>
                              <p:par>
                                <p:cTn id="111" presetID="3" presetClass="exit" presetSubtype="10" fill="hold" nodeType="withEffect">
                                  <p:stCondLst>
                                    <p:cond delay="0"/>
                                  </p:stCondLst>
                                  <p:childTnLst>
                                    <p:animEffect transition="out" filter="blinds(horizontal)">
                                      <p:cBhvr>
                                        <p:cTn id="112" dur="500"/>
                                        <p:tgtEl>
                                          <p:spTgt spid="8225"/>
                                        </p:tgtEl>
                                      </p:cBhvr>
                                    </p:animEffect>
                                    <p:set>
                                      <p:cBhvr>
                                        <p:cTn id="113" dur="1" fill="hold">
                                          <p:stCondLst>
                                            <p:cond delay="499"/>
                                          </p:stCondLst>
                                        </p:cTn>
                                        <p:tgtEl>
                                          <p:spTgt spid="8225"/>
                                        </p:tgtEl>
                                        <p:attrNameLst>
                                          <p:attrName>style.visibility</p:attrName>
                                        </p:attrNameLst>
                                      </p:cBhvr>
                                      <p:to>
                                        <p:strVal val="hidden"/>
                                      </p:to>
                                    </p:set>
                                  </p:childTnLst>
                                </p:cTn>
                              </p:par>
                              <p:par>
                                <p:cTn id="114" presetID="6" presetClass="entr" presetSubtype="16" fill="hold" grpId="0" nodeType="withEffect">
                                  <p:stCondLst>
                                    <p:cond delay="0"/>
                                  </p:stCondLst>
                                  <p:childTnLst>
                                    <p:set>
                                      <p:cBhvr>
                                        <p:cTn id="115" dur="1" fill="hold">
                                          <p:stCondLst>
                                            <p:cond delay="0"/>
                                          </p:stCondLst>
                                        </p:cTn>
                                        <p:tgtEl>
                                          <p:spTgt spid="8226"/>
                                        </p:tgtEl>
                                        <p:attrNameLst>
                                          <p:attrName>style.visibility</p:attrName>
                                        </p:attrNameLst>
                                      </p:cBhvr>
                                      <p:to>
                                        <p:strVal val="visible"/>
                                      </p:to>
                                    </p:set>
                                    <p:animEffect transition="in" filter="circle(in)">
                                      <p:cBhvr>
                                        <p:cTn id="116" dur="2000"/>
                                        <p:tgtEl>
                                          <p:spTgt spid="8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8208" grpId="0" animBg="1"/>
      <p:bldP spid="8209" grpId="0" animBg="1"/>
      <p:bldP spid="8210" grpId="0" animBg="1"/>
      <p:bldP spid="8211" grpId="0" animBg="1"/>
      <p:bldP spid="8212" grpId="0" animBg="1"/>
      <p:bldP spid="8213" grpId="0" animBg="1"/>
      <p:bldP spid="8214" grpId="0" animBg="1"/>
      <p:bldP spid="8215" grpId="0" animBg="1"/>
      <p:bldP spid="8216" grpId="0" animBg="1"/>
      <p:bldP spid="8217" grpId="0" animBg="1"/>
      <p:bldP spid="8218" grpId="0" animBg="1"/>
      <p:bldP spid="8219" grpId="0" animBg="1"/>
      <p:bldP spid="8220" grpId="0" animBg="1"/>
      <p:bldP spid="82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04800" y="152400"/>
            <a:ext cx="8534400" cy="400050"/>
          </a:xfrm>
          <a:prstGeom prst="rect">
            <a:avLst/>
          </a:prstGeom>
          <a:noFill/>
          <a:ln w="9525">
            <a:noFill/>
            <a:miter lim="800000"/>
            <a:headEnd/>
            <a:tailEnd/>
          </a:ln>
        </p:spPr>
        <p:txBody>
          <a:bodyPr>
            <a:spAutoFit/>
          </a:bodyPr>
          <a:lstStyle/>
          <a:p>
            <a:pPr algn="ctr">
              <a:spcBef>
                <a:spcPct val="50000"/>
              </a:spcBef>
            </a:pPr>
            <a:r>
              <a:rPr lang="en-US" sz="2000" b="1" i="1">
                <a:solidFill>
                  <a:srgbClr val="000099"/>
                </a:solidFill>
              </a:rPr>
              <a:t>KHOA HỌC:   </a:t>
            </a:r>
            <a:r>
              <a:rPr lang="en-US" sz="2000" b="1">
                <a:solidFill>
                  <a:srgbClr val="FF0066"/>
                </a:solidFill>
              </a:rPr>
              <a:t>THÁI ĐỘ ĐỐI VỚI NGƯỜI NHIỄM HIV/AIDS</a:t>
            </a:r>
            <a:endParaRPr lang="en-US" sz="2000" b="1" i="1">
              <a:solidFill>
                <a:srgbClr val="FF0066"/>
              </a:solidFill>
            </a:endParaRPr>
          </a:p>
        </p:txBody>
      </p:sp>
      <p:sp>
        <p:nvSpPr>
          <p:cNvPr id="9219" name="Text Box 3"/>
          <p:cNvSpPr txBox="1">
            <a:spLocks noChangeArrowheads="1"/>
          </p:cNvSpPr>
          <p:nvPr/>
        </p:nvSpPr>
        <p:spPr bwMode="auto">
          <a:xfrm>
            <a:off x="76200" y="1066800"/>
            <a:ext cx="6096000" cy="396875"/>
          </a:xfrm>
          <a:prstGeom prst="rect">
            <a:avLst/>
          </a:prstGeom>
          <a:solidFill>
            <a:srgbClr val="000099"/>
          </a:solidFill>
          <a:ln w="9525">
            <a:noFill/>
            <a:miter lim="800000"/>
            <a:headEnd/>
            <a:tailEnd/>
          </a:ln>
        </p:spPr>
        <p:txBody>
          <a:bodyPr>
            <a:spAutoFit/>
          </a:bodyPr>
          <a:lstStyle/>
          <a:p>
            <a:pPr algn="ctr">
              <a:spcBef>
                <a:spcPct val="50000"/>
              </a:spcBef>
            </a:pPr>
            <a:r>
              <a:rPr lang="en-US" sz="2000" b="1">
                <a:solidFill>
                  <a:schemeClr val="bg1"/>
                </a:solidFill>
              </a:rPr>
              <a:t>CHÚNG MÌNH CÙNG XỬ LÍ TÌNH HUỐNG</a:t>
            </a:r>
          </a:p>
        </p:txBody>
      </p:sp>
      <p:pic>
        <p:nvPicPr>
          <p:cNvPr id="9220" name="Picture 4" descr="P1030558"/>
          <p:cNvPicPr>
            <a:picLocks noChangeAspect="1" noChangeArrowheads="1"/>
          </p:cNvPicPr>
          <p:nvPr/>
        </p:nvPicPr>
        <p:blipFill>
          <a:blip r:embed="rId3"/>
          <a:srcRect/>
          <a:stretch>
            <a:fillRect/>
          </a:stretch>
        </p:blipFill>
        <p:spPr bwMode="auto">
          <a:xfrm>
            <a:off x="152400" y="1600200"/>
            <a:ext cx="8839200" cy="5105400"/>
          </a:xfrm>
          <a:prstGeom prst="rect">
            <a:avLst/>
          </a:prstGeom>
          <a:noFill/>
          <a:ln w="28575">
            <a:solidFill>
              <a:srgbClr val="000000"/>
            </a:solidFill>
            <a:miter lim="800000"/>
            <a:headEnd/>
            <a:tailEnd/>
          </a:ln>
        </p:spPr>
      </p:pic>
      <p:pic>
        <p:nvPicPr>
          <p:cNvPr id="9221" name="Picture 5" descr="P1030559"/>
          <p:cNvPicPr>
            <a:picLocks noChangeAspect="1" noChangeArrowheads="1"/>
          </p:cNvPicPr>
          <p:nvPr/>
        </p:nvPicPr>
        <p:blipFill>
          <a:blip r:embed="rId4"/>
          <a:srcRect/>
          <a:stretch>
            <a:fillRect/>
          </a:stretch>
        </p:blipFill>
        <p:spPr bwMode="auto">
          <a:xfrm>
            <a:off x="152400" y="1600200"/>
            <a:ext cx="8839200" cy="5105400"/>
          </a:xfrm>
          <a:prstGeom prst="rect">
            <a:avLst/>
          </a:prstGeom>
          <a:noFill/>
          <a:ln w="28575">
            <a:solidFill>
              <a:srgbClr val="000000"/>
            </a:solidFill>
            <a:miter lim="800000"/>
            <a:headEnd/>
            <a:tailEnd/>
          </a:ln>
        </p:spPr>
      </p:pic>
      <p:sp>
        <p:nvSpPr>
          <p:cNvPr id="9223" name="Rectangle 7"/>
          <p:cNvSpPr>
            <a:spLocks noChangeArrowheads="1"/>
          </p:cNvSpPr>
          <p:nvPr/>
        </p:nvSpPr>
        <p:spPr bwMode="auto">
          <a:xfrm>
            <a:off x="152400" y="1600200"/>
            <a:ext cx="8839200" cy="914400"/>
          </a:xfrm>
          <a:prstGeom prst="rect">
            <a:avLst/>
          </a:prstGeom>
          <a:solidFill>
            <a:srgbClr val="66FFFF"/>
          </a:solidFill>
          <a:ln w="9525">
            <a:solidFill>
              <a:schemeClr val="bg1"/>
            </a:solidFill>
            <a:miter lim="800000"/>
            <a:headEnd/>
            <a:tailEnd/>
          </a:ln>
        </p:spPr>
        <p:txBody>
          <a:bodyPr wrap="none" anchor="ct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linds(horizontal)">
                                      <p:cBhvr>
                                        <p:cTn id="7" dur="500"/>
                                        <p:tgtEl>
                                          <p:spTgt spid="921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entr" presetSubtype="0"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fade">
                                      <p:cBhvr>
                                        <p:cTn id="12" dur="1000"/>
                                        <p:tgtEl>
                                          <p:spTgt spid="9220"/>
                                        </p:tgtEl>
                                      </p:cBhvr>
                                    </p:animEffect>
                                    <p:anim calcmode="lin" valueType="num">
                                      <p:cBhvr>
                                        <p:cTn id="13" dur="1000" fill="hold"/>
                                        <p:tgtEl>
                                          <p:spTgt spid="9220"/>
                                        </p:tgtEl>
                                        <p:attrNameLst>
                                          <p:attrName>style.rotation</p:attrName>
                                        </p:attrNameLst>
                                      </p:cBhvr>
                                      <p:tavLst>
                                        <p:tav tm="0">
                                          <p:val>
                                            <p:fltVal val="720"/>
                                          </p:val>
                                        </p:tav>
                                        <p:tav tm="100000">
                                          <p:val>
                                            <p:fltVal val="0"/>
                                          </p:val>
                                        </p:tav>
                                      </p:tavLst>
                                    </p:anim>
                                    <p:anim calcmode="lin" valueType="num">
                                      <p:cBhvr>
                                        <p:cTn id="14" dur="1000" fill="hold"/>
                                        <p:tgtEl>
                                          <p:spTgt spid="9220"/>
                                        </p:tgtEl>
                                        <p:attrNameLst>
                                          <p:attrName>ppt_h</p:attrName>
                                        </p:attrNameLst>
                                      </p:cBhvr>
                                      <p:tavLst>
                                        <p:tav tm="0">
                                          <p:val>
                                            <p:fltVal val="0"/>
                                          </p:val>
                                        </p:tav>
                                        <p:tav tm="100000">
                                          <p:val>
                                            <p:strVal val="#ppt_h"/>
                                          </p:val>
                                        </p:tav>
                                      </p:tavLst>
                                    </p:anim>
                                    <p:anim calcmode="lin" valueType="num">
                                      <p:cBhvr>
                                        <p:cTn id="15" dur="1000" fill="hold"/>
                                        <p:tgtEl>
                                          <p:spTgt spid="9220"/>
                                        </p:tgtEl>
                                        <p:attrNameLst>
                                          <p:attrName>ppt_w</p:attrName>
                                        </p:attrNameLst>
                                      </p:cBhvr>
                                      <p:tavLst>
                                        <p:tav tm="0">
                                          <p:val>
                                            <p:fltVal val="0"/>
                                          </p:val>
                                        </p:tav>
                                        <p:tav tm="100000">
                                          <p:val>
                                            <p:strVal val="#ppt_w"/>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5" presetClass="entr" presetSubtype="0" fill="hold" nodeType="clickEffect">
                                  <p:stCondLst>
                                    <p:cond delay="0"/>
                                  </p:stCondLst>
                                  <p:childTnLst>
                                    <p:set>
                                      <p:cBhvr>
                                        <p:cTn id="19" dur="1" fill="hold">
                                          <p:stCondLst>
                                            <p:cond delay="0"/>
                                          </p:stCondLst>
                                        </p:cTn>
                                        <p:tgtEl>
                                          <p:spTgt spid="9221"/>
                                        </p:tgtEl>
                                        <p:attrNameLst>
                                          <p:attrName>style.visibility</p:attrName>
                                        </p:attrNameLst>
                                      </p:cBhvr>
                                      <p:to>
                                        <p:strVal val="visible"/>
                                      </p:to>
                                    </p:set>
                                    <p:anim calcmode="lin" valueType="num">
                                      <p:cBhvr>
                                        <p:cTn id="20" dur="500" decel="50000" fill="hold">
                                          <p:stCondLst>
                                            <p:cond delay="0"/>
                                          </p:stCondLst>
                                        </p:cTn>
                                        <p:tgtEl>
                                          <p:spTgt spid="9221"/>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9221"/>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9221"/>
                                        </p:tgtEl>
                                        <p:attrNameLst>
                                          <p:attrName>ppt_w</p:attrName>
                                        </p:attrNameLst>
                                      </p:cBhvr>
                                      <p:tavLst>
                                        <p:tav tm="0">
                                          <p:val>
                                            <p:strVal val="#ppt_w*.05"/>
                                          </p:val>
                                        </p:tav>
                                        <p:tav tm="100000">
                                          <p:val>
                                            <p:strVal val="#ppt_w"/>
                                          </p:val>
                                        </p:tav>
                                      </p:tavLst>
                                    </p:anim>
                                    <p:anim calcmode="lin" valueType="num">
                                      <p:cBhvr>
                                        <p:cTn id="23" dur="1000" fill="hold"/>
                                        <p:tgtEl>
                                          <p:spTgt spid="9221"/>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9221"/>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9221"/>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9221"/>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9221"/>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9223"/>
                                        </p:tgtEl>
                                        <p:attrNameLst>
                                          <p:attrName>style.visibility</p:attrName>
                                        </p:attrNameLst>
                                      </p:cBhvr>
                                      <p:to>
                                        <p:strVal val="visible"/>
                                      </p:to>
                                    </p:set>
                                    <p:animEffect transition="in" filter="box(in)">
                                      <p:cBhvr>
                                        <p:cTn id="30" dur="500"/>
                                        <p:tgtEl>
                                          <p:spTgt spid="92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xit" presetSubtype="16" fill="hold" grpId="1" nodeType="clickEffect">
                                  <p:stCondLst>
                                    <p:cond delay="0"/>
                                  </p:stCondLst>
                                  <p:childTnLst>
                                    <p:animEffect transition="out" filter="box(in)">
                                      <p:cBhvr>
                                        <p:cTn id="34" dur="500"/>
                                        <p:tgtEl>
                                          <p:spTgt spid="9223"/>
                                        </p:tgtEl>
                                      </p:cBhvr>
                                    </p:animEffect>
                                    <p:set>
                                      <p:cBhvr>
                                        <p:cTn id="35" dur="1" fill="hold">
                                          <p:stCondLst>
                                            <p:cond delay="499"/>
                                          </p:stCondLst>
                                        </p:cTn>
                                        <p:tgtEl>
                                          <p:spTgt spid="92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922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04800" y="152400"/>
            <a:ext cx="8534400" cy="400050"/>
          </a:xfrm>
          <a:prstGeom prst="rect">
            <a:avLst/>
          </a:prstGeom>
          <a:noFill/>
          <a:ln w="9525">
            <a:noFill/>
            <a:miter lim="800000"/>
            <a:headEnd/>
            <a:tailEnd/>
          </a:ln>
        </p:spPr>
        <p:txBody>
          <a:bodyPr>
            <a:spAutoFit/>
          </a:bodyPr>
          <a:lstStyle/>
          <a:p>
            <a:pPr algn="ctr">
              <a:spcBef>
                <a:spcPct val="50000"/>
              </a:spcBef>
            </a:pPr>
            <a:r>
              <a:rPr lang="en-US" sz="2000" b="1" i="1">
                <a:solidFill>
                  <a:srgbClr val="000099"/>
                </a:solidFill>
              </a:rPr>
              <a:t>KHOA HỌC:   </a:t>
            </a:r>
            <a:r>
              <a:rPr lang="en-US" sz="2000" b="1">
                <a:solidFill>
                  <a:srgbClr val="FF0066"/>
                </a:solidFill>
              </a:rPr>
              <a:t>THÁI ĐỘ ĐỐI VỚI NGƯỜI NHIỄM HIV/AIDS</a:t>
            </a:r>
            <a:endParaRPr lang="en-US" sz="2000" b="1" i="1">
              <a:solidFill>
                <a:srgbClr val="FF0066"/>
              </a:solidFill>
            </a:endParaRPr>
          </a:p>
        </p:txBody>
      </p:sp>
      <p:pic>
        <p:nvPicPr>
          <p:cNvPr id="9219" name="Picture 3" descr="ros022[1]"/>
          <p:cNvPicPr>
            <a:picLocks noChangeAspect="1" noChangeArrowheads="1" noCrop="1"/>
          </p:cNvPicPr>
          <p:nvPr/>
        </p:nvPicPr>
        <p:blipFill>
          <a:blip r:embed="rId2"/>
          <a:srcRect/>
          <a:stretch>
            <a:fillRect/>
          </a:stretch>
        </p:blipFill>
        <p:spPr bwMode="auto">
          <a:xfrm>
            <a:off x="6934200" y="4675188"/>
            <a:ext cx="2209800" cy="2182812"/>
          </a:xfrm>
          <a:prstGeom prst="rect">
            <a:avLst/>
          </a:prstGeom>
          <a:noFill/>
          <a:ln w="9525">
            <a:noFill/>
            <a:miter lim="800000"/>
            <a:headEnd/>
            <a:tailEnd/>
          </a:ln>
        </p:spPr>
      </p:pic>
      <p:sp>
        <p:nvSpPr>
          <p:cNvPr id="10244" name="Rectangle 4"/>
          <p:cNvSpPr>
            <a:spLocks noChangeArrowheads="1"/>
          </p:cNvSpPr>
          <p:nvPr/>
        </p:nvSpPr>
        <p:spPr bwMode="auto">
          <a:xfrm>
            <a:off x="381000" y="1749425"/>
            <a:ext cx="8382000" cy="3508375"/>
          </a:xfrm>
          <a:prstGeom prst="rect">
            <a:avLst/>
          </a:prstGeom>
          <a:noFill/>
          <a:ln w="9525">
            <a:noFill/>
            <a:miter lim="800000"/>
            <a:headEnd/>
            <a:tailEnd/>
          </a:ln>
        </p:spPr>
        <p:txBody>
          <a:bodyPr>
            <a:spAutoFit/>
          </a:bodyPr>
          <a:lstStyle/>
          <a:p>
            <a:pPr algn="just"/>
            <a:r>
              <a:rPr lang="en-US" sz="2800" b="1" i="1">
                <a:solidFill>
                  <a:schemeClr val="accent2"/>
                </a:solidFill>
              </a:rPr>
              <a:t>HIV không lây qua tiếp xúc thông thường. Những người nhiễm HIV, đặc biệt là trẻ em có quyền và cần được sống trong sự hỗ trợ, thông cảm và chăm sóc của gia đình, bạn bè, làng xóm, …; không nên xa lánh và phân biệt đối xử với họ. Điều đó sẽ giúp người nhiễm HIV sống lạc quan, lành mạnh, có ích cho bản thân, gia đình và xã hội.</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1000" fill="hold"/>
                                        <p:tgtEl>
                                          <p:spTgt spid="10244"/>
                                        </p:tgtEl>
                                        <p:attrNameLst>
                                          <p:attrName>ppt_w</p:attrName>
                                        </p:attrNameLst>
                                      </p:cBhvr>
                                      <p:tavLst>
                                        <p:tav tm="0">
                                          <p:val>
                                            <p:strVal val="#ppt_w*0.70"/>
                                          </p:val>
                                        </p:tav>
                                        <p:tav tm="100000">
                                          <p:val>
                                            <p:strVal val="#ppt_w"/>
                                          </p:val>
                                        </p:tav>
                                      </p:tavLst>
                                    </p:anim>
                                    <p:anim calcmode="lin" valueType="num">
                                      <p:cBhvr>
                                        <p:cTn id="8" dur="1000" fill="hold"/>
                                        <p:tgtEl>
                                          <p:spTgt spid="10244"/>
                                        </p:tgtEl>
                                        <p:attrNameLst>
                                          <p:attrName>ppt_h</p:attrName>
                                        </p:attrNameLst>
                                      </p:cBhvr>
                                      <p:tavLst>
                                        <p:tav tm="0">
                                          <p:val>
                                            <p:strVal val="#ppt_h"/>
                                          </p:val>
                                        </p:tav>
                                        <p:tav tm="100000">
                                          <p:val>
                                            <p:strVal val="#ppt_h"/>
                                          </p:val>
                                        </p:tav>
                                      </p:tavLst>
                                    </p:anim>
                                    <p:animEffect transition="in" filter="fade">
                                      <p:cBhvr>
                                        <p:cTn id="9" dur="1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04800" y="152400"/>
            <a:ext cx="8534400" cy="400050"/>
          </a:xfrm>
          <a:prstGeom prst="rect">
            <a:avLst/>
          </a:prstGeom>
          <a:noFill/>
          <a:ln w="9525">
            <a:noFill/>
            <a:miter lim="800000"/>
            <a:headEnd/>
            <a:tailEnd/>
          </a:ln>
        </p:spPr>
        <p:txBody>
          <a:bodyPr>
            <a:spAutoFit/>
          </a:bodyPr>
          <a:lstStyle/>
          <a:p>
            <a:pPr algn="ctr">
              <a:spcBef>
                <a:spcPct val="50000"/>
              </a:spcBef>
            </a:pPr>
            <a:r>
              <a:rPr lang="en-US" sz="2000" b="1" i="1">
                <a:solidFill>
                  <a:srgbClr val="000099"/>
                </a:solidFill>
              </a:rPr>
              <a:t>KHOA HỌC:   </a:t>
            </a:r>
            <a:r>
              <a:rPr lang="en-US" sz="2000" b="1">
                <a:solidFill>
                  <a:srgbClr val="FF0066"/>
                </a:solidFill>
              </a:rPr>
              <a:t>THÁI ĐỘ ĐỐI VỚI NGƯỜI NHIỄM HIV/AIDS</a:t>
            </a:r>
            <a:endParaRPr lang="en-US" sz="2000" b="1" i="1">
              <a:solidFill>
                <a:srgbClr val="FF0066"/>
              </a:solidFill>
            </a:endParaRPr>
          </a:p>
        </p:txBody>
      </p:sp>
      <p:sp>
        <p:nvSpPr>
          <p:cNvPr id="11267" name="Text Box 3"/>
          <p:cNvSpPr txBox="1">
            <a:spLocks noChangeArrowheads="1"/>
          </p:cNvSpPr>
          <p:nvPr/>
        </p:nvSpPr>
        <p:spPr bwMode="auto">
          <a:xfrm>
            <a:off x="76200" y="1066800"/>
            <a:ext cx="4495800" cy="396875"/>
          </a:xfrm>
          <a:prstGeom prst="rect">
            <a:avLst/>
          </a:prstGeom>
          <a:solidFill>
            <a:srgbClr val="000099"/>
          </a:solidFill>
          <a:ln w="9525">
            <a:noFill/>
            <a:miter lim="800000"/>
            <a:headEnd/>
            <a:tailEnd/>
          </a:ln>
        </p:spPr>
        <p:txBody>
          <a:bodyPr>
            <a:spAutoFit/>
          </a:bodyPr>
          <a:lstStyle/>
          <a:p>
            <a:pPr algn="ctr">
              <a:spcBef>
                <a:spcPct val="50000"/>
              </a:spcBef>
            </a:pPr>
            <a:r>
              <a:rPr lang="en-US" sz="2000" b="1">
                <a:solidFill>
                  <a:schemeClr val="bg1"/>
                </a:solidFill>
              </a:rPr>
              <a:t>GIẢI TRÍ CÙNG Ô CHỮ</a:t>
            </a:r>
          </a:p>
        </p:txBody>
      </p:sp>
      <p:sp>
        <p:nvSpPr>
          <p:cNvPr id="11268" name="Rectangle 4" descr="Papyrus"/>
          <p:cNvSpPr>
            <a:spLocks noChangeArrowheads="1"/>
          </p:cNvSpPr>
          <p:nvPr/>
        </p:nvSpPr>
        <p:spPr bwMode="auto">
          <a:xfrm>
            <a:off x="609600" y="18288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C</a:t>
            </a:r>
          </a:p>
        </p:txBody>
      </p:sp>
      <p:sp>
        <p:nvSpPr>
          <p:cNvPr id="11269" name="Rectangle 5" descr="Papyrus"/>
          <p:cNvSpPr>
            <a:spLocks noChangeArrowheads="1"/>
          </p:cNvSpPr>
          <p:nvPr/>
        </p:nvSpPr>
        <p:spPr bwMode="auto">
          <a:xfrm>
            <a:off x="1295400" y="18288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H</a:t>
            </a:r>
          </a:p>
        </p:txBody>
      </p:sp>
      <p:sp>
        <p:nvSpPr>
          <p:cNvPr id="11270" name="Rectangle 6" descr="Papyrus"/>
          <p:cNvSpPr>
            <a:spLocks noChangeArrowheads="1"/>
          </p:cNvSpPr>
          <p:nvPr/>
        </p:nvSpPr>
        <p:spPr bwMode="auto">
          <a:xfrm>
            <a:off x="2667000" y="18288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M</a:t>
            </a:r>
          </a:p>
        </p:txBody>
      </p:sp>
      <p:sp>
        <p:nvSpPr>
          <p:cNvPr id="11271" name="Rectangle 7"/>
          <p:cNvSpPr>
            <a:spLocks noChangeArrowheads="1"/>
          </p:cNvSpPr>
          <p:nvPr/>
        </p:nvSpPr>
        <p:spPr bwMode="auto">
          <a:xfrm>
            <a:off x="4724400" y="1828800"/>
            <a:ext cx="685800" cy="685800"/>
          </a:xfrm>
          <a:prstGeom prst="rect">
            <a:avLst/>
          </a:prstGeom>
          <a:solidFill>
            <a:srgbClr val="3333FF"/>
          </a:solidFill>
          <a:ln w="28575">
            <a:solidFill>
              <a:srgbClr val="FF0066"/>
            </a:solidFill>
            <a:miter lim="800000"/>
            <a:headEnd/>
            <a:tailEnd/>
          </a:ln>
        </p:spPr>
        <p:txBody>
          <a:bodyPr wrap="none" anchor="ctr"/>
          <a:lstStyle/>
          <a:p>
            <a:pPr algn="ctr"/>
            <a:r>
              <a:rPr lang="en-US" sz="2400" b="1">
                <a:solidFill>
                  <a:srgbClr val="FFFF66"/>
                </a:solidFill>
              </a:rPr>
              <a:t>C</a:t>
            </a:r>
          </a:p>
        </p:txBody>
      </p:sp>
      <p:sp>
        <p:nvSpPr>
          <p:cNvPr id="11272" name="Rectangle 8" descr="Papyrus"/>
          <p:cNvSpPr>
            <a:spLocks noChangeArrowheads="1"/>
          </p:cNvSpPr>
          <p:nvPr/>
        </p:nvSpPr>
        <p:spPr bwMode="auto">
          <a:xfrm>
            <a:off x="1981200" y="18288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Ă</a:t>
            </a:r>
          </a:p>
        </p:txBody>
      </p:sp>
      <p:sp>
        <p:nvSpPr>
          <p:cNvPr id="11273" name="Rectangle 9" descr="Papyrus"/>
          <p:cNvSpPr>
            <a:spLocks noChangeArrowheads="1"/>
          </p:cNvSpPr>
          <p:nvPr/>
        </p:nvSpPr>
        <p:spPr bwMode="auto">
          <a:xfrm>
            <a:off x="3352800" y="18288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S</a:t>
            </a:r>
          </a:p>
        </p:txBody>
      </p:sp>
      <p:sp>
        <p:nvSpPr>
          <p:cNvPr id="11274" name="Rectangle 10" descr="Papyrus"/>
          <p:cNvSpPr>
            <a:spLocks noChangeArrowheads="1"/>
          </p:cNvSpPr>
          <p:nvPr/>
        </p:nvSpPr>
        <p:spPr bwMode="auto">
          <a:xfrm>
            <a:off x="4038600" y="18288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Ó</a:t>
            </a:r>
          </a:p>
        </p:txBody>
      </p:sp>
      <p:sp>
        <p:nvSpPr>
          <p:cNvPr id="11275" name="Rectangle 11"/>
          <p:cNvSpPr>
            <a:spLocks noChangeArrowheads="1"/>
          </p:cNvSpPr>
          <p:nvPr/>
        </p:nvSpPr>
        <p:spPr bwMode="auto">
          <a:xfrm>
            <a:off x="4724400" y="2514600"/>
            <a:ext cx="685800" cy="685800"/>
          </a:xfrm>
          <a:prstGeom prst="rect">
            <a:avLst/>
          </a:prstGeom>
          <a:solidFill>
            <a:srgbClr val="3333FF"/>
          </a:solidFill>
          <a:ln w="28575">
            <a:solidFill>
              <a:srgbClr val="FF0066"/>
            </a:solidFill>
            <a:miter lim="800000"/>
            <a:headEnd/>
            <a:tailEnd/>
          </a:ln>
        </p:spPr>
        <p:txBody>
          <a:bodyPr wrap="none" anchor="ctr"/>
          <a:lstStyle/>
          <a:p>
            <a:pPr algn="ctr"/>
            <a:r>
              <a:rPr lang="en-US" sz="2400" b="1">
                <a:solidFill>
                  <a:srgbClr val="FFFF66"/>
                </a:solidFill>
              </a:rPr>
              <a:t>H</a:t>
            </a:r>
          </a:p>
        </p:txBody>
      </p:sp>
      <p:sp>
        <p:nvSpPr>
          <p:cNvPr id="11276" name="Rectangle 12" descr="Papyrus"/>
          <p:cNvSpPr>
            <a:spLocks noChangeArrowheads="1"/>
          </p:cNvSpPr>
          <p:nvPr/>
        </p:nvSpPr>
        <p:spPr bwMode="auto">
          <a:xfrm>
            <a:off x="5410200" y="25146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Ỗ</a:t>
            </a:r>
          </a:p>
        </p:txBody>
      </p:sp>
      <p:sp>
        <p:nvSpPr>
          <p:cNvPr id="11277" name="Rectangle 13" descr="Papyrus"/>
          <p:cNvSpPr>
            <a:spLocks noChangeArrowheads="1"/>
          </p:cNvSpPr>
          <p:nvPr/>
        </p:nvSpPr>
        <p:spPr bwMode="auto">
          <a:xfrm>
            <a:off x="6781800" y="25146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T</a:t>
            </a:r>
          </a:p>
        </p:txBody>
      </p:sp>
      <p:sp>
        <p:nvSpPr>
          <p:cNvPr id="11278" name="Rectangle 14" descr="Papyrus"/>
          <p:cNvSpPr>
            <a:spLocks noChangeArrowheads="1"/>
          </p:cNvSpPr>
          <p:nvPr/>
        </p:nvSpPr>
        <p:spPr bwMode="auto">
          <a:xfrm>
            <a:off x="6096000" y="25146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T</a:t>
            </a:r>
          </a:p>
        </p:txBody>
      </p:sp>
      <p:sp>
        <p:nvSpPr>
          <p:cNvPr id="11279" name="Rectangle 15" descr="Papyrus"/>
          <p:cNvSpPr>
            <a:spLocks noChangeArrowheads="1"/>
          </p:cNvSpPr>
          <p:nvPr/>
        </p:nvSpPr>
        <p:spPr bwMode="auto">
          <a:xfrm>
            <a:off x="7467600" y="25146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R</a:t>
            </a:r>
          </a:p>
        </p:txBody>
      </p:sp>
      <p:sp>
        <p:nvSpPr>
          <p:cNvPr id="11280" name="Rectangle 16" descr="Papyrus"/>
          <p:cNvSpPr>
            <a:spLocks noChangeArrowheads="1"/>
          </p:cNvSpPr>
          <p:nvPr/>
        </p:nvSpPr>
        <p:spPr bwMode="auto">
          <a:xfrm>
            <a:off x="8153400" y="25146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Ợ</a:t>
            </a:r>
          </a:p>
        </p:txBody>
      </p:sp>
      <p:sp>
        <p:nvSpPr>
          <p:cNvPr id="11281" name="Rectangle 17" descr="Papyrus"/>
          <p:cNvSpPr>
            <a:spLocks noChangeArrowheads="1"/>
          </p:cNvSpPr>
          <p:nvPr/>
        </p:nvSpPr>
        <p:spPr bwMode="auto">
          <a:xfrm>
            <a:off x="4038600" y="32004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H</a:t>
            </a:r>
          </a:p>
        </p:txBody>
      </p:sp>
      <p:sp>
        <p:nvSpPr>
          <p:cNvPr id="11282" name="Rectangle 18"/>
          <p:cNvSpPr>
            <a:spLocks noChangeArrowheads="1"/>
          </p:cNvSpPr>
          <p:nvPr/>
        </p:nvSpPr>
        <p:spPr bwMode="auto">
          <a:xfrm>
            <a:off x="4724400" y="3200400"/>
            <a:ext cx="685800" cy="685800"/>
          </a:xfrm>
          <a:prstGeom prst="rect">
            <a:avLst/>
          </a:prstGeom>
          <a:solidFill>
            <a:srgbClr val="3333FF"/>
          </a:solidFill>
          <a:ln w="28575">
            <a:solidFill>
              <a:srgbClr val="FF0066"/>
            </a:solidFill>
            <a:miter lim="800000"/>
            <a:headEnd/>
            <a:tailEnd/>
          </a:ln>
        </p:spPr>
        <p:txBody>
          <a:bodyPr wrap="none" anchor="ctr"/>
          <a:lstStyle/>
          <a:p>
            <a:pPr algn="ctr"/>
            <a:r>
              <a:rPr lang="en-US" sz="2400" b="1">
                <a:solidFill>
                  <a:srgbClr val="FFFF66"/>
                </a:solidFill>
              </a:rPr>
              <a:t>I</a:t>
            </a:r>
          </a:p>
        </p:txBody>
      </p:sp>
      <p:sp>
        <p:nvSpPr>
          <p:cNvPr id="11283" name="Rectangle 19" descr="Papyrus"/>
          <p:cNvSpPr>
            <a:spLocks noChangeArrowheads="1"/>
          </p:cNvSpPr>
          <p:nvPr/>
        </p:nvSpPr>
        <p:spPr bwMode="auto">
          <a:xfrm>
            <a:off x="5410200" y="32004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V</a:t>
            </a:r>
          </a:p>
        </p:txBody>
      </p:sp>
      <p:sp>
        <p:nvSpPr>
          <p:cNvPr id="11284" name="Rectangle 20"/>
          <p:cNvSpPr>
            <a:spLocks noChangeArrowheads="1"/>
          </p:cNvSpPr>
          <p:nvPr/>
        </p:nvSpPr>
        <p:spPr bwMode="auto">
          <a:xfrm>
            <a:off x="4724400" y="3886200"/>
            <a:ext cx="685800" cy="685800"/>
          </a:xfrm>
          <a:prstGeom prst="rect">
            <a:avLst/>
          </a:prstGeom>
          <a:solidFill>
            <a:srgbClr val="3333FF"/>
          </a:solidFill>
          <a:ln w="28575">
            <a:solidFill>
              <a:srgbClr val="FF0066"/>
            </a:solidFill>
            <a:miter lim="800000"/>
            <a:headEnd/>
            <a:tailEnd/>
          </a:ln>
        </p:spPr>
        <p:txBody>
          <a:bodyPr wrap="none" anchor="ctr"/>
          <a:lstStyle/>
          <a:p>
            <a:pPr algn="ctr"/>
            <a:r>
              <a:rPr lang="en-US" sz="2400" b="1">
                <a:solidFill>
                  <a:srgbClr val="FFFF66"/>
                </a:solidFill>
              </a:rPr>
              <a:t>A</a:t>
            </a:r>
          </a:p>
        </p:txBody>
      </p:sp>
      <p:sp>
        <p:nvSpPr>
          <p:cNvPr id="11285" name="Rectangle 21" descr="Papyrus"/>
          <p:cNvSpPr>
            <a:spLocks noChangeArrowheads="1"/>
          </p:cNvSpPr>
          <p:nvPr/>
        </p:nvSpPr>
        <p:spPr bwMode="auto">
          <a:xfrm>
            <a:off x="5410200" y="38862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I</a:t>
            </a:r>
          </a:p>
        </p:txBody>
      </p:sp>
      <p:sp>
        <p:nvSpPr>
          <p:cNvPr id="11286" name="Rectangle 22" descr="Papyrus"/>
          <p:cNvSpPr>
            <a:spLocks noChangeArrowheads="1"/>
          </p:cNvSpPr>
          <p:nvPr/>
        </p:nvSpPr>
        <p:spPr bwMode="auto">
          <a:xfrm>
            <a:off x="6781800" y="38862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S</a:t>
            </a:r>
          </a:p>
        </p:txBody>
      </p:sp>
      <p:sp>
        <p:nvSpPr>
          <p:cNvPr id="11287" name="Rectangle 23" descr="Papyrus"/>
          <p:cNvSpPr>
            <a:spLocks noChangeArrowheads="1"/>
          </p:cNvSpPr>
          <p:nvPr/>
        </p:nvSpPr>
        <p:spPr bwMode="auto">
          <a:xfrm>
            <a:off x="6096000" y="38862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D</a:t>
            </a:r>
          </a:p>
        </p:txBody>
      </p:sp>
      <p:sp>
        <p:nvSpPr>
          <p:cNvPr id="11288" name="Rectangle 24"/>
          <p:cNvSpPr>
            <a:spLocks noChangeArrowheads="1"/>
          </p:cNvSpPr>
          <p:nvPr/>
        </p:nvSpPr>
        <p:spPr bwMode="auto">
          <a:xfrm>
            <a:off x="4724400" y="4572000"/>
            <a:ext cx="685800" cy="685800"/>
          </a:xfrm>
          <a:prstGeom prst="rect">
            <a:avLst/>
          </a:prstGeom>
          <a:solidFill>
            <a:srgbClr val="3333FF"/>
          </a:solidFill>
          <a:ln w="28575">
            <a:solidFill>
              <a:srgbClr val="FF0066"/>
            </a:solidFill>
            <a:miter lim="800000"/>
            <a:headEnd/>
            <a:tailEnd/>
          </a:ln>
        </p:spPr>
        <p:txBody>
          <a:bodyPr wrap="none" anchor="ctr"/>
          <a:lstStyle/>
          <a:p>
            <a:pPr algn="ctr"/>
            <a:r>
              <a:rPr lang="en-US" sz="2400" b="1">
                <a:solidFill>
                  <a:srgbClr val="FFFF66"/>
                </a:solidFill>
              </a:rPr>
              <a:t>S</a:t>
            </a:r>
          </a:p>
        </p:txBody>
      </p:sp>
      <p:sp>
        <p:nvSpPr>
          <p:cNvPr id="11289" name="Rectangle 25" descr="Papyrus"/>
          <p:cNvSpPr>
            <a:spLocks noChangeArrowheads="1"/>
          </p:cNvSpPr>
          <p:nvPr/>
        </p:nvSpPr>
        <p:spPr bwMode="auto">
          <a:xfrm>
            <a:off x="5410200" y="45720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Ố</a:t>
            </a:r>
          </a:p>
        </p:txBody>
      </p:sp>
      <p:sp>
        <p:nvSpPr>
          <p:cNvPr id="11290" name="Rectangle 26" descr="Papyrus"/>
          <p:cNvSpPr>
            <a:spLocks noChangeArrowheads="1"/>
          </p:cNvSpPr>
          <p:nvPr/>
        </p:nvSpPr>
        <p:spPr bwMode="auto">
          <a:xfrm>
            <a:off x="6781800" y="45720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G</a:t>
            </a:r>
          </a:p>
        </p:txBody>
      </p:sp>
      <p:sp>
        <p:nvSpPr>
          <p:cNvPr id="11291" name="Rectangle 27" descr="Papyrus"/>
          <p:cNvSpPr>
            <a:spLocks noChangeArrowheads="1"/>
          </p:cNvSpPr>
          <p:nvPr/>
        </p:nvSpPr>
        <p:spPr bwMode="auto">
          <a:xfrm>
            <a:off x="6096000" y="45720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N</a:t>
            </a:r>
          </a:p>
        </p:txBody>
      </p:sp>
      <p:sp>
        <p:nvSpPr>
          <p:cNvPr id="11292" name="Rectangle 28" descr="Papyrus"/>
          <p:cNvSpPr>
            <a:spLocks noChangeArrowheads="1"/>
          </p:cNvSpPr>
          <p:nvPr/>
        </p:nvSpPr>
        <p:spPr bwMode="auto">
          <a:xfrm>
            <a:off x="3352800" y="52578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T</a:t>
            </a:r>
          </a:p>
        </p:txBody>
      </p:sp>
      <p:sp>
        <p:nvSpPr>
          <p:cNvPr id="11293" name="Rectangle 29" descr="Papyrus"/>
          <p:cNvSpPr>
            <a:spLocks noChangeArrowheads="1"/>
          </p:cNvSpPr>
          <p:nvPr/>
        </p:nvSpPr>
        <p:spPr bwMode="auto">
          <a:xfrm>
            <a:off x="4038600" y="52578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R</a:t>
            </a:r>
          </a:p>
        </p:txBody>
      </p:sp>
      <p:sp>
        <p:nvSpPr>
          <p:cNvPr id="11294" name="Rectangle 30" descr="Papyrus"/>
          <p:cNvSpPr>
            <a:spLocks noChangeArrowheads="1"/>
          </p:cNvSpPr>
          <p:nvPr/>
        </p:nvSpPr>
        <p:spPr bwMode="auto">
          <a:xfrm>
            <a:off x="5410200" y="52578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E</a:t>
            </a:r>
          </a:p>
        </p:txBody>
      </p:sp>
      <p:sp>
        <p:nvSpPr>
          <p:cNvPr id="11295" name="Rectangle 31"/>
          <p:cNvSpPr>
            <a:spLocks noChangeArrowheads="1"/>
          </p:cNvSpPr>
          <p:nvPr/>
        </p:nvSpPr>
        <p:spPr bwMode="auto">
          <a:xfrm>
            <a:off x="4724400" y="5257800"/>
            <a:ext cx="685800" cy="685800"/>
          </a:xfrm>
          <a:prstGeom prst="rect">
            <a:avLst/>
          </a:prstGeom>
          <a:solidFill>
            <a:srgbClr val="3333FF"/>
          </a:solidFill>
          <a:ln w="28575">
            <a:solidFill>
              <a:srgbClr val="FF0066"/>
            </a:solidFill>
            <a:miter lim="800000"/>
            <a:headEnd/>
            <a:tailEnd/>
          </a:ln>
        </p:spPr>
        <p:txBody>
          <a:bodyPr wrap="none" anchor="ctr"/>
          <a:lstStyle/>
          <a:p>
            <a:pPr algn="ctr"/>
            <a:r>
              <a:rPr lang="en-US" sz="2400" b="1">
                <a:solidFill>
                  <a:srgbClr val="FFFF66"/>
                </a:solidFill>
              </a:rPr>
              <a:t>Ẻ</a:t>
            </a:r>
          </a:p>
        </p:txBody>
      </p:sp>
      <p:sp>
        <p:nvSpPr>
          <p:cNvPr id="11296" name="Rectangle 32" descr="Papyrus"/>
          <p:cNvSpPr>
            <a:spLocks noChangeArrowheads="1"/>
          </p:cNvSpPr>
          <p:nvPr/>
        </p:nvSpPr>
        <p:spPr bwMode="auto">
          <a:xfrm>
            <a:off x="6096000" y="52578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M</a:t>
            </a:r>
          </a:p>
        </p:txBody>
      </p:sp>
      <p:sp>
        <p:nvSpPr>
          <p:cNvPr id="11297" name="Text Box 33"/>
          <p:cNvSpPr txBox="1">
            <a:spLocks noChangeArrowheads="1"/>
          </p:cNvSpPr>
          <p:nvPr/>
        </p:nvSpPr>
        <p:spPr bwMode="auto">
          <a:xfrm>
            <a:off x="76200" y="1905000"/>
            <a:ext cx="457200" cy="457200"/>
          </a:xfrm>
          <a:prstGeom prst="rect">
            <a:avLst/>
          </a:prstGeom>
          <a:noFill/>
          <a:ln w="9525">
            <a:noFill/>
            <a:miter lim="800000"/>
            <a:headEnd/>
            <a:tailEnd/>
          </a:ln>
        </p:spPr>
        <p:txBody>
          <a:bodyPr>
            <a:spAutoFit/>
          </a:bodyPr>
          <a:lstStyle/>
          <a:p>
            <a:pPr algn="ctr">
              <a:spcBef>
                <a:spcPct val="50000"/>
              </a:spcBef>
            </a:pPr>
            <a:r>
              <a:rPr lang="en-US" sz="2400" b="1" i="1">
                <a:solidFill>
                  <a:srgbClr val="339933"/>
                </a:solidFill>
              </a:rPr>
              <a:t>1</a:t>
            </a:r>
          </a:p>
        </p:txBody>
      </p:sp>
      <p:sp>
        <p:nvSpPr>
          <p:cNvPr id="11298" name="Text Box 34"/>
          <p:cNvSpPr txBox="1">
            <a:spLocks noChangeArrowheads="1"/>
          </p:cNvSpPr>
          <p:nvPr/>
        </p:nvSpPr>
        <p:spPr bwMode="auto">
          <a:xfrm>
            <a:off x="4191000" y="2590800"/>
            <a:ext cx="457200" cy="457200"/>
          </a:xfrm>
          <a:prstGeom prst="rect">
            <a:avLst/>
          </a:prstGeom>
          <a:noFill/>
          <a:ln w="9525">
            <a:noFill/>
            <a:miter lim="800000"/>
            <a:headEnd/>
            <a:tailEnd/>
          </a:ln>
        </p:spPr>
        <p:txBody>
          <a:bodyPr>
            <a:spAutoFit/>
          </a:bodyPr>
          <a:lstStyle/>
          <a:p>
            <a:pPr algn="ctr">
              <a:spcBef>
                <a:spcPct val="50000"/>
              </a:spcBef>
            </a:pPr>
            <a:r>
              <a:rPr lang="en-US" sz="2400" b="1" i="1">
                <a:solidFill>
                  <a:srgbClr val="339933"/>
                </a:solidFill>
              </a:rPr>
              <a:t>2</a:t>
            </a:r>
          </a:p>
        </p:txBody>
      </p:sp>
      <p:sp>
        <p:nvSpPr>
          <p:cNvPr id="11299" name="Text Box 35"/>
          <p:cNvSpPr txBox="1">
            <a:spLocks noChangeArrowheads="1"/>
          </p:cNvSpPr>
          <p:nvPr/>
        </p:nvSpPr>
        <p:spPr bwMode="auto">
          <a:xfrm>
            <a:off x="3505200" y="3276600"/>
            <a:ext cx="457200" cy="457200"/>
          </a:xfrm>
          <a:prstGeom prst="rect">
            <a:avLst/>
          </a:prstGeom>
          <a:noFill/>
          <a:ln w="9525">
            <a:noFill/>
            <a:miter lim="800000"/>
            <a:headEnd/>
            <a:tailEnd/>
          </a:ln>
        </p:spPr>
        <p:txBody>
          <a:bodyPr>
            <a:spAutoFit/>
          </a:bodyPr>
          <a:lstStyle/>
          <a:p>
            <a:pPr algn="ctr">
              <a:spcBef>
                <a:spcPct val="50000"/>
              </a:spcBef>
            </a:pPr>
            <a:r>
              <a:rPr lang="en-US" sz="2400" b="1" i="1">
                <a:solidFill>
                  <a:srgbClr val="339933"/>
                </a:solidFill>
              </a:rPr>
              <a:t>3</a:t>
            </a:r>
          </a:p>
        </p:txBody>
      </p:sp>
      <p:sp>
        <p:nvSpPr>
          <p:cNvPr id="11300" name="Text Box 36"/>
          <p:cNvSpPr txBox="1">
            <a:spLocks noChangeArrowheads="1"/>
          </p:cNvSpPr>
          <p:nvPr/>
        </p:nvSpPr>
        <p:spPr bwMode="auto">
          <a:xfrm>
            <a:off x="4191000" y="3962400"/>
            <a:ext cx="457200" cy="457200"/>
          </a:xfrm>
          <a:prstGeom prst="rect">
            <a:avLst/>
          </a:prstGeom>
          <a:noFill/>
          <a:ln w="9525">
            <a:noFill/>
            <a:miter lim="800000"/>
            <a:headEnd/>
            <a:tailEnd/>
          </a:ln>
        </p:spPr>
        <p:txBody>
          <a:bodyPr>
            <a:spAutoFit/>
          </a:bodyPr>
          <a:lstStyle/>
          <a:p>
            <a:pPr algn="ctr">
              <a:spcBef>
                <a:spcPct val="50000"/>
              </a:spcBef>
            </a:pPr>
            <a:r>
              <a:rPr lang="en-US" sz="2400" b="1" i="1">
                <a:solidFill>
                  <a:srgbClr val="339933"/>
                </a:solidFill>
              </a:rPr>
              <a:t>4</a:t>
            </a:r>
          </a:p>
        </p:txBody>
      </p:sp>
      <p:sp>
        <p:nvSpPr>
          <p:cNvPr id="11301" name="Text Box 37"/>
          <p:cNvSpPr txBox="1">
            <a:spLocks noChangeArrowheads="1"/>
          </p:cNvSpPr>
          <p:nvPr/>
        </p:nvSpPr>
        <p:spPr bwMode="auto">
          <a:xfrm>
            <a:off x="4191000" y="4648200"/>
            <a:ext cx="457200" cy="457200"/>
          </a:xfrm>
          <a:prstGeom prst="rect">
            <a:avLst/>
          </a:prstGeom>
          <a:noFill/>
          <a:ln w="9525">
            <a:noFill/>
            <a:miter lim="800000"/>
            <a:headEnd/>
            <a:tailEnd/>
          </a:ln>
        </p:spPr>
        <p:txBody>
          <a:bodyPr>
            <a:spAutoFit/>
          </a:bodyPr>
          <a:lstStyle/>
          <a:p>
            <a:pPr algn="ctr">
              <a:spcBef>
                <a:spcPct val="50000"/>
              </a:spcBef>
            </a:pPr>
            <a:r>
              <a:rPr lang="en-US" sz="2400" b="1" i="1">
                <a:solidFill>
                  <a:srgbClr val="339933"/>
                </a:solidFill>
              </a:rPr>
              <a:t>5</a:t>
            </a:r>
          </a:p>
        </p:txBody>
      </p:sp>
      <p:sp>
        <p:nvSpPr>
          <p:cNvPr id="11302" name="Text Box 38"/>
          <p:cNvSpPr txBox="1">
            <a:spLocks noChangeArrowheads="1"/>
          </p:cNvSpPr>
          <p:nvPr/>
        </p:nvSpPr>
        <p:spPr bwMode="auto">
          <a:xfrm>
            <a:off x="2819400" y="5334000"/>
            <a:ext cx="457200" cy="457200"/>
          </a:xfrm>
          <a:prstGeom prst="rect">
            <a:avLst/>
          </a:prstGeom>
          <a:noFill/>
          <a:ln w="9525">
            <a:noFill/>
            <a:miter lim="800000"/>
            <a:headEnd/>
            <a:tailEnd/>
          </a:ln>
        </p:spPr>
        <p:txBody>
          <a:bodyPr>
            <a:spAutoFit/>
          </a:bodyPr>
          <a:lstStyle/>
          <a:p>
            <a:pPr algn="ctr">
              <a:spcBef>
                <a:spcPct val="50000"/>
              </a:spcBef>
            </a:pPr>
            <a:r>
              <a:rPr lang="en-US" sz="2400" b="1" i="1">
                <a:solidFill>
                  <a:srgbClr val="339933"/>
                </a:solidFill>
              </a:rPr>
              <a:t>6</a:t>
            </a:r>
          </a:p>
        </p:txBody>
      </p:sp>
      <p:pic>
        <p:nvPicPr>
          <p:cNvPr id="11303" name="Picture 39" descr="images[6]"/>
          <p:cNvPicPr>
            <a:picLocks noChangeAspect="1" noChangeArrowheads="1"/>
          </p:cNvPicPr>
          <p:nvPr/>
        </p:nvPicPr>
        <p:blipFill>
          <a:blip r:embed="rId5"/>
          <a:srcRect/>
          <a:stretch>
            <a:fillRect/>
          </a:stretch>
        </p:blipFill>
        <p:spPr bwMode="auto">
          <a:xfrm>
            <a:off x="381000" y="3429000"/>
            <a:ext cx="1066800" cy="1676400"/>
          </a:xfrm>
          <a:prstGeom prst="rect">
            <a:avLst/>
          </a:prstGeom>
          <a:noFill/>
          <a:ln w="9525">
            <a:noFill/>
            <a:miter lim="800000"/>
            <a:headEnd/>
            <a:tailEnd/>
          </a:ln>
        </p:spPr>
      </p:pic>
      <p:sp>
        <p:nvSpPr>
          <p:cNvPr id="11304" name="Text Box 40"/>
          <p:cNvSpPr txBox="1">
            <a:spLocks noChangeArrowheads="1"/>
          </p:cNvSpPr>
          <p:nvPr/>
        </p:nvSpPr>
        <p:spPr bwMode="auto">
          <a:xfrm>
            <a:off x="1295400" y="2514600"/>
            <a:ext cx="1143000" cy="4054475"/>
          </a:xfrm>
          <a:prstGeom prst="rect">
            <a:avLst/>
          </a:prstGeom>
          <a:noFill/>
          <a:ln w="9525">
            <a:noFill/>
            <a:miter lim="800000"/>
            <a:headEnd/>
            <a:tailEnd/>
          </a:ln>
        </p:spPr>
        <p:txBody>
          <a:bodyPr>
            <a:spAutoFit/>
          </a:bodyPr>
          <a:lstStyle/>
          <a:p>
            <a:pPr algn="ctr">
              <a:spcBef>
                <a:spcPct val="50000"/>
              </a:spcBef>
            </a:pPr>
            <a:r>
              <a:rPr lang="en-US" sz="2000" b="1">
                <a:solidFill>
                  <a:srgbClr val="3333FF"/>
                </a:solidFill>
              </a:rPr>
              <a:t>THẾ</a:t>
            </a:r>
          </a:p>
          <a:p>
            <a:pPr algn="ctr">
              <a:spcBef>
                <a:spcPct val="50000"/>
              </a:spcBef>
            </a:pPr>
            <a:endParaRPr lang="en-US" sz="2000" b="1">
              <a:solidFill>
                <a:srgbClr val="3333FF"/>
              </a:solidFill>
            </a:endParaRPr>
          </a:p>
          <a:p>
            <a:pPr algn="ctr">
              <a:spcBef>
                <a:spcPct val="50000"/>
              </a:spcBef>
            </a:pPr>
            <a:r>
              <a:rPr lang="en-US" sz="2000" b="1">
                <a:solidFill>
                  <a:srgbClr val="3333FF"/>
                </a:solidFill>
              </a:rPr>
              <a:t>NÀO</a:t>
            </a:r>
          </a:p>
          <a:p>
            <a:pPr algn="ctr">
              <a:spcBef>
                <a:spcPct val="50000"/>
              </a:spcBef>
            </a:pPr>
            <a:endParaRPr lang="en-US" sz="2000" b="1">
              <a:solidFill>
                <a:srgbClr val="3333FF"/>
              </a:solidFill>
            </a:endParaRPr>
          </a:p>
          <a:p>
            <a:pPr algn="ctr">
              <a:spcBef>
                <a:spcPct val="50000"/>
              </a:spcBef>
            </a:pPr>
            <a:r>
              <a:rPr lang="en-US" sz="2000" b="1">
                <a:solidFill>
                  <a:srgbClr val="3333FF"/>
                </a:solidFill>
              </a:rPr>
              <a:t>LÀ</a:t>
            </a:r>
          </a:p>
          <a:p>
            <a:pPr algn="ctr">
              <a:spcBef>
                <a:spcPct val="50000"/>
              </a:spcBef>
            </a:pPr>
            <a:endParaRPr lang="en-US" sz="2000" b="1">
              <a:solidFill>
                <a:srgbClr val="3333FF"/>
              </a:solidFill>
            </a:endParaRPr>
          </a:p>
          <a:p>
            <a:pPr algn="ctr">
              <a:spcBef>
                <a:spcPct val="50000"/>
              </a:spcBef>
            </a:pPr>
            <a:r>
              <a:rPr lang="en-US" sz="2000" b="1">
                <a:solidFill>
                  <a:srgbClr val="3333FF"/>
                </a:solidFill>
              </a:rPr>
              <a:t>“</a:t>
            </a:r>
            <a:r>
              <a:rPr lang="en-US" sz="2000" b="1">
                <a:solidFill>
                  <a:srgbClr val="FF0066"/>
                </a:solidFill>
              </a:rPr>
              <a:t>CHIA</a:t>
            </a:r>
          </a:p>
          <a:p>
            <a:pPr algn="ctr">
              <a:spcBef>
                <a:spcPct val="50000"/>
              </a:spcBef>
            </a:pPr>
            <a:endParaRPr lang="en-US" sz="2000" b="1">
              <a:solidFill>
                <a:srgbClr val="FF0066"/>
              </a:solidFill>
            </a:endParaRPr>
          </a:p>
          <a:p>
            <a:pPr algn="ctr">
              <a:spcBef>
                <a:spcPct val="50000"/>
              </a:spcBef>
            </a:pPr>
            <a:r>
              <a:rPr lang="en-US" sz="2000" b="1">
                <a:solidFill>
                  <a:srgbClr val="FF0066"/>
                </a:solidFill>
              </a:rPr>
              <a:t>SẺ</a:t>
            </a:r>
            <a:r>
              <a:rPr lang="en-US" sz="2000" b="1">
                <a:solidFill>
                  <a:srgbClr val="3333FF"/>
                </a:solidFill>
              </a:rPr>
              <a:t>”?</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linds(horizontal)">
                                      <p:cBhvr>
                                        <p:cTn id="7" dur="500"/>
                                        <p:tgtEl>
                                          <p:spTgt spid="1126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1304"/>
                                        </p:tgtEl>
                                        <p:attrNameLst>
                                          <p:attrName>style.visibility</p:attrName>
                                        </p:attrNameLst>
                                      </p:cBhvr>
                                      <p:to>
                                        <p:strVal val="visible"/>
                                      </p:to>
                                    </p:set>
                                    <p:anim calcmode="lin" valueType="num">
                                      <p:cBhvr>
                                        <p:cTn id="12" dur="1000" fill="hold"/>
                                        <p:tgtEl>
                                          <p:spTgt spid="11304"/>
                                        </p:tgtEl>
                                        <p:attrNameLst>
                                          <p:attrName>ppt_w</p:attrName>
                                        </p:attrNameLst>
                                      </p:cBhvr>
                                      <p:tavLst>
                                        <p:tav tm="0">
                                          <p:val>
                                            <p:strVal val="#ppt_w*0.70"/>
                                          </p:val>
                                        </p:tav>
                                        <p:tav tm="100000">
                                          <p:val>
                                            <p:strVal val="#ppt_w"/>
                                          </p:val>
                                        </p:tav>
                                      </p:tavLst>
                                    </p:anim>
                                    <p:anim calcmode="lin" valueType="num">
                                      <p:cBhvr>
                                        <p:cTn id="13" dur="1000" fill="hold"/>
                                        <p:tgtEl>
                                          <p:spTgt spid="11304"/>
                                        </p:tgtEl>
                                        <p:attrNameLst>
                                          <p:attrName>ppt_h</p:attrName>
                                        </p:attrNameLst>
                                      </p:cBhvr>
                                      <p:tavLst>
                                        <p:tav tm="0">
                                          <p:val>
                                            <p:strVal val="#ppt_h"/>
                                          </p:val>
                                        </p:tav>
                                        <p:tav tm="100000">
                                          <p:val>
                                            <p:strVal val="#ppt_h"/>
                                          </p:val>
                                        </p:tav>
                                      </p:tavLst>
                                    </p:anim>
                                    <p:animEffect transition="in" filter="fade">
                                      <p:cBhvr>
                                        <p:cTn id="14" dur="1000"/>
                                        <p:tgtEl>
                                          <p:spTgt spid="11304"/>
                                        </p:tgtEl>
                                      </p:cBhvr>
                                    </p:animEffect>
                                  </p:childTnLst>
                                </p:cTn>
                              </p:par>
                            </p:childTnLst>
                          </p:cTn>
                        </p:par>
                        <p:par>
                          <p:cTn id="15" fill="hold" nodeType="afterGroup">
                            <p:stCondLst>
                              <p:cond delay="1000"/>
                            </p:stCondLst>
                            <p:childTnLst>
                              <p:par>
                                <p:cTn id="16" presetID="19" presetClass="entr" presetSubtype="10" repeatCount="indefinite" fill="hold" nodeType="afterEffect">
                                  <p:stCondLst>
                                    <p:cond delay="0"/>
                                  </p:stCondLst>
                                  <p:childTnLst>
                                    <p:set>
                                      <p:cBhvr>
                                        <p:cTn id="17" dur="1" fill="hold">
                                          <p:stCondLst>
                                            <p:cond delay="0"/>
                                          </p:stCondLst>
                                        </p:cTn>
                                        <p:tgtEl>
                                          <p:spTgt spid="11303"/>
                                        </p:tgtEl>
                                        <p:attrNameLst>
                                          <p:attrName>style.visibility</p:attrName>
                                        </p:attrNameLst>
                                      </p:cBhvr>
                                      <p:to>
                                        <p:strVal val="visible"/>
                                      </p:to>
                                    </p:set>
                                    <p:anim calcmode="lin" valueType="num">
                                      <p:cBhvr>
                                        <p:cTn id="18" dur="5000" fill="hold"/>
                                        <p:tgtEl>
                                          <p:spTgt spid="11303"/>
                                        </p:tgtEl>
                                        <p:attrNameLst>
                                          <p:attrName>ppt_w</p:attrName>
                                        </p:attrNameLst>
                                      </p:cBhvr>
                                      <p:tavLst>
                                        <p:tav tm="0" fmla="#ppt_w*sin(2.5*pi*$)">
                                          <p:val>
                                            <p:fltVal val="0"/>
                                          </p:val>
                                        </p:tav>
                                        <p:tav tm="100000">
                                          <p:val>
                                            <p:fltVal val="1"/>
                                          </p:val>
                                        </p:tav>
                                      </p:tavLst>
                                    </p:anim>
                                    <p:anim calcmode="lin" valueType="num">
                                      <p:cBhvr>
                                        <p:cTn id="19" dur="5000" fill="hold"/>
                                        <p:tgtEl>
                                          <p:spTgt spid="113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129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1268">
                                            <p:txEl>
                                              <p:pRg st="0" end="0"/>
                                            </p:txEl>
                                          </p:spTgt>
                                        </p:tgtEl>
                                        <p:attrNameLst>
                                          <p:attrName>style.visibility</p:attrName>
                                        </p:attrNameLst>
                                      </p:cBhvr>
                                      <p:to>
                                        <p:strVal val="visible"/>
                                      </p:to>
                                    </p:set>
                                    <p:animEffect transition="in" filter="blinds(horizontal)">
                                      <p:cBhvr>
                                        <p:cTn id="25" dur="500"/>
                                        <p:tgtEl>
                                          <p:spTgt spid="11268">
                                            <p:txEl>
                                              <p:pRg st="0" end="0"/>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3" presetClass="entr" presetSubtype="10" fill="hold" nodeType="withEffect">
                                  <p:stCondLst>
                                    <p:cond delay="0"/>
                                  </p:stCondLst>
                                  <p:childTnLst>
                                    <p:set>
                                      <p:cBhvr>
                                        <p:cTn id="27" dur="1" fill="hold">
                                          <p:stCondLst>
                                            <p:cond delay="0"/>
                                          </p:stCondLst>
                                        </p:cTn>
                                        <p:tgtEl>
                                          <p:spTgt spid="11269">
                                            <p:txEl>
                                              <p:pRg st="0" end="0"/>
                                            </p:txEl>
                                          </p:spTgt>
                                        </p:tgtEl>
                                        <p:attrNameLst>
                                          <p:attrName>style.visibility</p:attrName>
                                        </p:attrNameLst>
                                      </p:cBhvr>
                                      <p:to>
                                        <p:strVal val="visible"/>
                                      </p:to>
                                    </p:set>
                                    <p:animEffect transition="in" filter="blinds(horizontal)">
                                      <p:cBhvr>
                                        <p:cTn id="28" dur="500"/>
                                        <p:tgtEl>
                                          <p:spTgt spid="11269">
                                            <p:txEl>
                                              <p:pRg st="0" end="0"/>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applause.wav"/>
                                        </p:tgtEl>
                                      </p:cMediaNode>
                                    </p:audio>
                                  </p:subTnLst>
                                </p:cTn>
                              </p:par>
                              <p:par>
                                <p:cTn id="29" presetID="3" presetClass="entr" presetSubtype="10" fill="hold" nodeType="withEffect">
                                  <p:stCondLst>
                                    <p:cond delay="0"/>
                                  </p:stCondLst>
                                  <p:childTnLst>
                                    <p:set>
                                      <p:cBhvr>
                                        <p:cTn id="30" dur="1" fill="hold">
                                          <p:stCondLst>
                                            <p:cond delay="0"/>
                                          </p:stCondLst>
                                        </p:cTn>
                                        <p:tgtEl>
                                          <p:spTgt spid="11272">
                                            <p:txEl>
                                              <p:pRg st="0" end="0"/>
                                            </p:txEl>
                                          </p:spTgt>
                                        </p:tgtEl>
                                        <p:attrNameLst>
                                          <p:attrName>style.visibility</p:attrName>
                                        </p:attrNameLst>
                                      </p:cBhvr>
                                      <p:to>
                                        <p:strVal val="visible"/>
                                      </p:to>
                                    </p:set>
                                    <p:animEffect transition="in" filter="blinds(horizontal)">
                                      <p:cBhvr>
                                        <p:cTn id="31" dur="500"/>
                                        <p:tgtEl>
                                          <p:spTgt spid="11272">
                                            <p:txEl>
                                              <p:pRg st="0" end="0"/>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3" name="applause.wav"/>
                                        </p:tgtEl>
                                      </p:cMediaNode>
                                    </p:audio>
                                  </p:subTnLst>
                                </p:cTn>
                              </p:par>
                              <p:par>
                                <p:cTn id="32" presetID="3" presetClass="entr" presetSubtype="10" fill="hold" nodeType="withEffect">
                                  <p:stCondLst>
                                    <p:cond delay="0"/>
                                  </p:stCondLst>
                                  <p:childTnLst>
                                    <p:set>
                                      <p:cBhvr>
                                        <p:cTn id="33" dur="1" fill="hold">
                                          <p:stCondLst>
                                            <p:cond delay="0"/>
                                          </p:stCondLst>
                                        </p:cTn>
                                        <p:tgtEl>
                                          <p:spTgt spid="11270">
                                            <p:txEl>
                                              <p:pRg st="0" end="0"/>
                                            </p:txEl>
                                          </p:spTgt>
                                        </p:tgtEl>
                                        <p:attrNameLst>
                                          <p:attrName>style.visibility</p:attrName>
                                        </p:attrNameLst>
                                      </p:cBhvr>
                                      <p:to>
                                        <p:strVal val="visible"/>
                                      </p:to>
                                    </p:set>
                                    <p:animEffect transition="in" filter="blinds(horizontal)">
                                      <p:cBhvr>
                                        <p:cTn id="34" dur="500"/>
                                        <p:tgtEl>
                                          <p:spTgt spid="11270">
                                            <p:txEl>
                                              <p:pRg st="0" end="0"/>
                                            </p:txEl>
                                          </p:spTgt>
                                        </p:tgtEl>
                                      </p:cBhvr>
                                    </p:animEffec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par>
                                <p:cTn id="35" presetID="3" presetClass="entr" presetSubtype="10" fill="hold" nodeType="withEffect">
                                  <p:stCondLst>
                                    <p:cond delay="0"/>
                                  </p:stCondLst>
                                  <p:childTnLst>
                                    <p:set>
                                      <p:cBhvr>
                                        <p:cTn id="36" dur="1" fill="hold">
                                          <p:stCondLst>
                                            <p:cond delay="0"/>
                                          </p:stCondLst>
                                        </p:cTn>
                                        <p:tgtEl>
                                          <p:spTgt spid="11273">
                                            <p:txEl>
                                              <p:pRg st="0" end="0"/>
                                            </p:txEl>
                                          </p:spTgt>
                                        </p:tgtEl>
                                        <p:attrNameLst>
                                          <p:attrName>style.visibility</p:attrName>
                                        </p:attrNameLst>
                                      </p:cBhvr>
                                      <p:to>
                                        <p:strVal val="visible"/>
                                      </p:to>
                                    </p:set>
                                    <p:animEffect transition="in" filter="blinds(horizontal)">
                                      <p:cBhvr>
                                        <p:cTn id="37" dur="500"/>
                                        <p:tgtEl>
                                          <p:spTgt spid="11273">
                                            <p:txEl>
                                              <p:pRg st="0" end="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applause.wav"/>
                                        </p:tgtEl>
                                      </p:cMediaNode>
                                    </p:audio>
                                  </p:subTnLst>
                                </p:cTn>
                              </p:par>
                              <p:par>
                                <p:cTn id="38" presetID="3" presetClass="entr" presetSubtype="10" fill="hold" nodeType="withEffect">
                                  <p:stCondLst>
                                    <p:cond delay="0"/>
                                  </p:stCondLst>
                                  <p:childTnLst>
                                    <p:set>
                                      <p:cBhvr>
                                        <p:cTn id="39" dur="1" fill="hold">
                                          <p:stCondLst>
                                            <p:cond delay="0"/>
                                          </p:stCondLst>
                                        </p:cTn>
                                        <p:tgtEl>
                                          <p:spTgt spid="11274">
                                            <p:txEl>
                                              <p:pRg st="0" end="0"/>
                                            </p:txEl>
                                          </p:spTgt>
                                        </p:tgtEl>
                                        <p:attrNameLst>
                                          <p:attrName>style.visibility</p:attrName>
                                        </p:attrNameLst>
                                      </p:cBhvr>
                                      <p:to>
                                        <p:strVal val="visible"/>
                                      </p:to>
                                    </p:set>
                                    <p:animEffect transition="in" filter="blinds(horizontal)">
                                      <p:cBhvr>
                                        <p:cTn id="40" dur="500"/>
                                        <p:tgtEl>
                                          <p:spTgt spid="11274">
                                            <p:txEl>
                                              <p:pRg st="0" end="0"/>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par>
                                <p:cTn id="41" presetID="3" presetClass="entr" presetSubtype="10" fill="hold" nodeType="withEffect">
                                  <p:stCondLst>
                                    <p:cond delay="0"/>
                                  </p:stCondLst>
                                  <p:childTnLst>
                                    <p:set>
                                      <p:cBhvr>
                                        <p:cTn id="42" dur="1" fill="hold">
                                          <p:stCondLst>
                                            <p:cond delay="0"/>
                                          </p:stCondLst>
                                        </p:cTn>
                                        <p:tgtEl>
                                          <p:spTgt spid="11271">
                                            <p:txEl>
                                              <p:pRg st="0" end="0"/>
                                            </p:txEl>
                                          </p:spTgt>
                                        </p:tgtEl>
                                        <p:attrNameLst>
                                          <p:attrName>style.visibility</p:attrName>
                                        </p:attrNameLst>
                                      </p:cBhvr>
                                      <p:to>
                                        <p:strVal val="visible"/>
                                      </p:to>
                                    </p:set>
                                    <p:animEffect transition="in" filter="blinds(horizontal)">
                                      <p:cBhvr>
                                        <p:cTn id="43" dur="500"/>
                                        <p:tgtEl>
                                          <p:spTgt spid="11271">
                                            <p:txEl>
                                              <p:pRg st="0" end="0"/>
                                            </p:txEl>
                                          </p:spTgt>
                                        </p:tgtEl>
                                      </p:cBhvr>
                                    </p:animEffect>
                                  </p:childTnLst>
                                  <p:subTnLst>
                                    <p:audio>
                                      <p:cMediaNode>
                                        <p:cTn display="0" masterRel="sameClick">
                                          <p:stCondLst>
                                            <p:cond evt="begin" delay="0">
                                              <p:tn val="4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297"/>
                  </p:tgtEl>
                </p:cond>
              </p:nextCondLst>
            </p:seq>
            <p:seq concurrent="1" nextAc="seek">
              <p:cTn id="44" restart="whenNotActive" fill="hold" evtFilter="cancelBubble" nodeType="interactiveSeq">
                <p:stCondLst>
                  <p:cond evt="onClick" delay="0">
                    <p:tgtEl>
                      <p:spTgt spid="11298"/>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3" presetClass="entr" presetSubtype="10" fill="hold" nodeType="withEffect">
                                  <p:stCondLst>
                                    <p:cond delay="0"/>
                                  </p:stCondLst>
                                  <p:childTnLst>
                                    <p:set>
                                      <p:cBhvr>
                                        <p:cTn id="48" dur="1" fill="hold">
                                          <p:stCondLst>
                                            <p:cond delay="0"/>
                                          </p:stCondLst>
                                        </p:cTn>
                                        <p:tgtEl>
                                          <p:spTgt spid="11275">
                                            <p:txEl>
                                              <p:pRg st="0" end="0"/>
                                            </p:txEl>
                                          </p:spTgt>
                                        </p:tgtEl>
                                        <p:attrNameLst>
                                          <p:attrName>style.visibility</p:attrName>
                                        </p:attrNameLst>
                                      </p:cBhvr>
                                      <p:to>
                                        <p:strVal val="visible"/>
                                      </p:to>
                                    </p:set>
                                    <p:animEffect transition="in" filter="blinds(horizontal)">
                                      <p:cBhvr>
                                        <p:cTn id="49" dur="500"/>
                                        <p:tgtEl>
                                          <p:spTgt spid="11275">
                                            <p:txEl>
                                              <p:pRg st="0" end="0"/>
                                            </p:txEl>
                                          </p:spTgt>
                                        </p:tgtEl>
                                      </p:cBhvr>
                                    </p:animEffect>
                                  </p:childTnLst>
                                  <p:subTnLst>
                                    <p:audio>
                                      <p:cMediaNode>
                                        <p:cTn display="0" masterRel="sameClick">
                                          <p:stCondLst>
                                            <p:cond evt="begin" delay="0">
                                              <p:tn val="47"/>
                                            </p:cond>
                                          </p:stCondLst>
                                          <p:endCondLst>
                                            <p:cond evt="onStopAudio" delay="0">
                                              <p:tgtEl>
                                                <p:sldTgt/>
                                              </p:tgtEl>
                                            </p:cond>
                                          </p:endCondLst>
                                        </p:cTn>
                                        <p:tgtEl>
                                          <p:sndTgt r:embed="rId3" name="applause.wav"/>
                                        </p:tgtEl>
                                      </p:cMediaNode>
                                    </p:audio>
                                  </p:subTnLst>
                                </p:cTn>
                              </p:par>
                              <p:par>
                                <p:cTn id="50" presetID="3" presetClass="entr" presetSubtype="10" fill="hold" nodeType="withEffect">
                                  <p:stCondLst>
                                    <p:cond delay="0"/>
                                  </p:stCondLst>
                                  <p:childTnLst>
                                    <p:set>
                                      <p:cBhvr>
                                        <p:cTn id="51" dur="1" fill="hold">
                                          <p:stCondLst>
                                            <p:cond delay="0"/>
                                          </p:stCondLst>
                                        </p:cTn>
                                        <p:tgtEl>
                                          <p:spTgt spid="11276">
                                            <p:txEl>
                                              <p:pRg st="0" end="0"/>
                                            </p:txEl>
                                          </p:spTgt>
                                        </p:tgtEl>
                                        <p:attrNameLst>
                                          <p:attrName>style.visibility</p:attrName>
                                        </p:attrNameLst>
                                      </p:cBhvr>
                                      <p:to>
                                        <p:strVal val="visible"/>
                                      </p:to>
                                    </p:set>
                                    <p:animEffect transition="in" filter="blinds(horizontal)">
                                      <p:cBhvr>
                                        <p:cTn id="52" dur="500"/>
                                        <p:tgtEl>
                                          <p:spTgt spid="11276">
                                            <p:txEl>
                                              <p:pRg st="0" end="0"/>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3" name="applause.wav"/>
                                        </p:tgtEl>
                                      </p:cMediaNode>
                                    </p:audio>
                                  </p:subTnLst>
                                </p:cTn>
                              </p:par>
                              <p:par>
                                <p:cTn id="53" presetID="3" presetClass="entr" presetSubtype="10" fill="hold" nodeType="withEffect">
                                  <p:stCondLst>
                                    <p:cond delay="0"/>
                                  </p:stCondLst>
                                  <p:childTnLst>
                                    <p:set>
                                      <p:cBhvr>
                                        <p:cTn id="54" dur="1" fill="hold">
                                          <p:stCondLst>
                                            <p:cond delay="0"/>
                                          </p:stCondLst>
                                        </p:cTn>
                                        <p:tgtEl>
                                          <p:spTgt spid="11278">
                                            <p:txEl>
                                              <p:pRg st="0" end="0"/>
                                            </p:txEl>
                                          </p:spTgt>
                                        </p:tgtEl>
                                        <p:attrNameLst>
                                          <p:attrName>style.visibility</p:attrName>
                                        </p:attrNameLst>
                                      </p:cBhvr>
                                      <p:to>
                                        <p:strVal val="visible"/>
                                      </p:to>
                                    </p:set>
                                    <p:animEffect transition="in" filter="blinds(horizontal)">
                                      <p:cBhvr>
                                        <p:cTn id="55" dur="500"/>
                                        <p:tgtEl>
                                          <p:spTgt spid="11278">
                                            <p:txEl>
                                              <p:pRg st="0" end="0"/>
                                            </p:txEl>
                                          </p:spTgt>
                                        </p:tgtEl>
                                      </p:cBhvr>
                                    </p:animEffect>
                                  </p:childTnLst>
                                  <p:subTnLst>
                                    <p:audio>
                                      <p:cMediaNode>
                                        <p:cTn display="0" masterRel="sameClick">
                                          <p:stCondLst>
                                            <p:cond evt="begin" delay="0">
                                              <p:tn val="53"/>
                                            </p:cond>
                                          </p:stCondLst>
                                          <p:endCondLst>
                                            <p:cond evt="onStopAudio" delay="0">
                                              <p:tgtEl>
                                                <p:sldTgt/>
                                              </p:tgtEl>
                                            </p:cond>
                                          </p:endCondLst>
                                        </p:cTn>
                                        <p:tgtEl>
                                          <p:sndTgt r:embed="rId3" name="applause.wav"/>
                                        </p:tgtEl>
                                      </p:cMediaNode>
                                    </p:audio>
                                  </p:subTnLst>
                                </p:cTn>
                              </p:par>
                              <p:par>
                                <p:cTn id="56" presetID="3" presetClass="entr" presetSubtype="10" fill="hold" nodeType="withEffect">
                                  <p:stCondLst>
                                    <p:cond delay="0"/>
                                  </p:stCondLst>
                                  <p:childTnLst>
                                    <p:set>
                                      <p:cBhvr>
                                        <p:cTn id="57" dur="1" fill="hold">
                                          <p:stCondLst>
                                            <p:cond delay="0"/>
                                          </p:stCondLst>
                                        </p:cTn>
                                        <p:tgtEl>
                                          <p:spTgt spid="11277">
                                            <p:txEl>
                                              <p:pRg st="0" end="0"/>
                                            </p:txEl>
                                          </p:spTgt>
                                        </p:tgtEl>
                                        <p:attrNameLst>
                                          <p:attrName>style.visibility</p:attrName>
                                        </p:attrNameLst>
                                      </p:cBhvr>
                                      <p:to>
                                        <p:strVal val="visible"/>
                                      </p:to>
                                    </p:set>
                                    <p:animEffect transition="in" filter="blinds(horizontal)">
                                      <p:cBhvr>
                                        <p:cTn id="58" dur="500"/>
                                        <p:tgtEl>
                                          <p:spTgt spid="11277">
                                            <p:txEl>
                                              <p:pRg st="0" end="0"/>
                                            </p:txEl>
                                          </p:spTgt>
                                        </p:tgtEl>
                                      </p:cBhvr>
                                    </p:animEffect>
                                  </p:childTnLst>
                                  <p:subTnLst>
                                    <p:audio>
                                      <p:cMediaNode>
                                        <p:cTn display="0" masterRel="sameClick">
                                          <p:stCondLst>
                                            <p:cond evt="begin" delay="0">
                                              <p:tn val="56"/>
                                            </p:cond>
                                          </p:stCondLst>
                                          <p:endCondLst>
                                            <p:cond evt="onStopAudio" delay="0">
                                              <p:tgtEl>
                                                <p:sldTgt/>
                                              </p:tgtEl>
                                            </p:cond>
                                          </p:endCondLst>
                                        </p:cTn>
                                        <p:tgtEl>
                                          <p:sndTgt r:embed="rId3" name="applause.wav"/>
                                        </p:tgtEl>
                                      </p:cMediaNode>
                                    </p:audio>
                                  </p:subTnLst>
                                </p:cTn>
                              </p:par>
                              <p:par>
                                <p:cTn id="59" presetID="3" presetClass="entr" presetSubtype="10" fill="hold" nodeType="withEffect">
                                  <p:stCondLst>
                                    <p:cond delay="0"/>
                                  </p:stCondLst>
                                  <p:childTnLst>
                                    <p:set>
                                      <p:cBhvr>
                                        <p:cTn id="60" dur="1" fill="hold">
                                          <p:stCondLst>
                                            <p:cond delay="0"/>
                                          </p:stCondLst>
                                        </p:cTn>
                                        <p:tgtEl>
                                          <p:spTgt spid="11279">
                                            <p:txEl>
                                              <p:pRg st="0" end="0"/>
                                            </p:txEl>
                                          </p:spTgt>
                                        </p:tgtEl>
                                        <p:attrNameLst>
                                          <p:attrName>style.visibility</p:attrName>
                                        </p:attrNameLst>
                                      </p:cBhvr>
                                      <p:to>
                                        <p:strVal val="visible"/>
                                      </p:to>
                                    </p:set>
                                    <p:animEffect transition="in" filter="blinds(horizontal)">
                                      <p:cBhvr>
                                        <p:cTn id="61" dur="500"/>
                                        <p:tgtEl>
                                          <p:spTgt spid="11279">
                                            <p:txEl>
                                              <p:pRg st="0" end="0"/>
                                            </p:txEl>
                                          </p:spTgt>
                                        </p:tgtEl>
                                      </p:cBhvr>
                                    </p:animEffect>
                                  </p:childTnLst>
                                  <p:subTnLst>
                                    <p:audio>
                                      <p:cMediaNode>
                                        <p:cTn display="0" masterRel="sameClick">
                                          <p:stCondLst>
                                            <p:cond evt="begin" delay="0">
                                              <p:tn val="59"/>
                                            </p:cond>
                                          </p:stCondLst>
                                          <p:endCondLst>
                                            <p:cond evt="onStopAudio" delay="0">
                                              <p:tgtEl>
                                                <p:sldTgt/>
                                              </p:tgtEl>
                                            </p:cond>
                                          </p:endCondLst>
                                        </p:cTn>
                                        <p:tgtEl>
                                          <p:sndTgt r:embed="rId3" name="applause.wav"/>
                                        </p:tgtEl>
                                      </p:cMediaNode>
                                    </p:audio>
                                  </p:subTnLst>
                                </p:cTn>
                              </p:par>
                              <p:par>
                                <p:cTn id="62" presetID="3" presetClass="entr" presetSubtype="10" fill="hold" nodeType="withEffect">
                                  <p:stCondLst>
                                    <p:cond delay="0"/>
                                  </p:stCondLst>
                                  <p:childTnLst>
                                    <p:set>
                                      <p:cBhvr>
                                        <p:cTn id="63" dur="1" fill="hold">
                                          <p:stCondLst>
                                            <p:cond delay="0"/>
                                          </p:stCondLst>
                                        </p:cTn>
                                        <p:tgtEl>
                                          <p:spTgt spid="11280">
                                            <p:txEl>
                                              <p:pRg st="0" end="0"/>
                                            </p:txEl>
                                          </p:spTgt>
                                        </p:tgtEl>
                                        <p:attrNameLst>
                                          <p:attrName>style.visibility</p:attrName>
                                        </p:attrNameLst>
                                      </p:cBhvr>
                                      <p:to>
                                        <p:strVal val="visible"/>
                                      </p:to>
                                    </p:set>
                                    <p:animEffect transition="in" filter="blinds(horizontal)">
                                      <p:cBhvr>
                                        <p:cTn id="64" dur="500"/>
                                        <p:tgtEl>
                                          <p:spTgt spid="11280">
                                            <p:txEl>
                                              <p:pRg st="0" end="0"/>
                                            </p:txEl>
                                          </p:spTgt>
                                        </p:tgtEl>
                                      </p:cBhvr>
                                    </p:animEffect>
                                  </p:childTnLst>
                                  <p:subTnLst>
                                    <p:audio>
                                      <p:cMediaNode>
                                        <p:cTn display="0" masterRel="sameClick">
                                          <p:stCondLst>
                                            <p:cond evt="begin" delay="0">
                                              <p:tn val="6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298"/>
                  </p:tgtEl>
                </p:cond>
              </p:nextCondLst>
            </p:seq>
            <p:seq concurrent="1" nextAc="seek">
              <p:cTn id="65" restart="whenNotActive" fill="hold" evtFilter="cancelBubble" nodeType="interactiveSeq">
                <p:stCondLst>
                  <p:cond evt="onClick" delay="0">
                    <p:tgtEl>
                      <p:spTgt spid="11299"/>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3" presetClass="entr" presetSubtype="10" fill="hold" nodeType="clickEffect">
                                  <p:stCondLst>
                                    <p:cond delay="0"/>
                                  </p:stCondLst>
                                  <p:childTnLst>
                                    <p:set>
                                      <p:cBhvr>
                                        <p:cTn id="69" dur="1" fill="hold">
                                          <p:stCondLst>
                                            <p:cond delay="0"/>
                                          </p:stCondLst>
                                        </p:cTn>
                                        <p:tgtEl>
                                          <p:spTgt spid="11281">
                                            <p:txEl>
                                              <p:pRg st="0" end="0"/>
                                            </p:txEl>
                                          </p:spTgt>
                                        </p:tgtEl>
                                        <p:attrNameLst>
                                          <p:attrName>style.visibility</p:attrName>
                                        </p:attrNameLst>
                                      </p:cBhvr>
                                      <p:to>
                                        <p:strVal val="visible"/>
                                      </p:to>
                                    </p:set>
                                    <p:animEffect transition="in" filter="blinds(horizontal)">
                                      <p:cBhvr>
                                        <p:cTn id="70" dur="500"/>
                                        <p:tgtEl>
                                          <p:spTgt spid="11281">
                                            <p:txEl>
                                              <p:pRg st="0" end="0"/>
                                            </p:txEl>
                                          </p:spTgt>
                                        </p:tgtEl>
                                      </p:cBhvr>
                                    </p:animEffect>
                                  </p:childTnLst>
                                  <p:subTnLst>
                                    <p:audio>
                                      <p:cMediaNode>
                                        <p:cTn display="0" masterRel="sameClick">
                                          <p:stCondLst>
                                            <p:cond evt="begin" delay="0">
                                              <p:tn val="68"/>
                                            </p:cond>
                                          </p:stCondLst>
                                          <p:endCondLst>
                                            <p:cond evt="onStopAudio" delay="0">
                                              <p:tgtEl>
                                                <p:sldTgt/>
                                              </p:tgtEl>
                                            </p:cond>
                                          </p:endCondLst>
                                        </p:cTn>
                                        <p:tgtEl>
                                          <p:sndTgt r:embed="rId3" name="applause.wav"/>
                                        </p:tgtEl>
                                      </p:cMediaNode>
                                    </p:audio>
                                  </p:subTnLst>
                                </p:cTn>
                              </p:par>
                              <p:par>
                                <p:cTn id="71" presetID="3" presetClass="entr" presetSubtype="10" fill="hold" nodeType="withEffect">
                                  <p:stCondLst>
                                    <p:cond delay="0"/>
                                  </p:stCondLst>
                                  <p:childTnLst>
                                    <p:set>
                                      <p:cBhvr>
                                        <p:cTn id="72" dur="1" fill="hold">
                                          <p:stCondLst>
                                            <p:cond delay="0"/>
                                          </p:stCondLst>
                                        </p:cTn>
                                        <p:tgtEl>
                                          <p:spTgt spid="11282">
                                            <p:txEl>
                                              <p:pRg st="0" end="0"/>
                                            </p:txEl>
                                          </p:spTgt>
                                        </p:tgtEl>
                                        <p:attrNameLst>
                                          <p:attrName>style.visibility</p:attrName>
                                        </p:attrNameLst>
                                      </p:cBhvr>
                                      <p:to>
                                        <p:strVal val="visible"/>
                                      </p:to>
                                    </p:set>
                                    <p:animEffect transition="in" filter="blinds(horizontal)">
                                      <p:cBhvr>
                                        <p:cTn id="73" dur="500"/>
                                        <p:tgtEl>
                                          <p:spTgt spid="11282">
                                            <p:txEl>
                                              <p:pRg st="0" end="0"/>
                                            </p:txEl>
                                          </p:spTgt>
                                        </p:tgtEl>
                                      </p:cBhvr>
                                    </p:animEffect>
                                  </p:childTnLst>
                                  <p:subTnLst>
                                    <p:audio>
                                      <p:cMediaNode>
                                        <p:cTn display="0" masterRel="sameClick">
                                          <p:stCondLst>
                                            <p:cond evt="begin" delay="0">
                                              <p:tn val="71"/>
                                            </p:cond>
                                          </p:stCondLst>
                                          <p:endCondLst>
                                            <p:cond evt="onStopAudio" delay="0">
                                              <p:tgtEl>
                                                <p:sldTgt/>
                                              </p:tgtEl>
                                            </p:cond>
                                          </p:endCondLst>
                                        </p:cTn>
                                        <p:tgtEl>
                                          <p:sndTgt r:embed="rId3" name="applause.wav"/>
                                        </p:tgtEl>
                                      </p:cMediaNode>
                                    </p:audio>
                                  </p:subTnLst>
                                </p:cTn>
                              </p:par>
                              <p:par>
                                <p:cTn id="74" presetID="3" presetClass="entr" presetSubtype="10" fill="hold" nodeType="withEffect">
                                  <p:stCondLst>
                                    <p:cond delay="0"/>
                                  </p:stCondLst>
                                  <p:childTnLst>
                                    <p:set>
                                      <p:cBhvr>
                                        <p:cTn id="75" dur="1" fill="hold">
                                          <p:stCondLst>
                                            <p:cond delay="0"/>
                                          </p:stCondLst>
                                        </p:cTn>
                                        <p:tgtEl>
                                          <p:spTgt spid="11283">
                                            <p:txEl>
                                              <p:pRg st="0" end="0"/>
                                            </p:txEl>
                                          </p:spTgt>
                                        </p:tgtEl>
                                        <p:attrNameLst>
                                          <p:attrName>style.visibility</p:attrName>
                                        </p:attrNameLst>
                                      </p:cBhvr>
                                      <p:to>
                                        <p:strVal val="visible"/>
                                      </p:to>
                                    </p:set>
                                    <p:animEffect transition="in" filter="blinds(horizontal)">
                                      <p:cBhvr>
                                        <p:cTn id="76" dur="500"/>
                                        <p:tgtEl>
                                          <p:spTgt spid="11283">
                                            <p:txEl>
                                              <p:pRg st="0" end="0"/>
                                            </p:txEl>
                                          </p:spTgt>
                                        </p:tgtEl>
                                      </p:cBhvr>
                                    </p:animEffect>
                                  </p:childTnLst>
                                  <p:subTnLst>
                                    <p:audio>
                                      <p:cMediaNode>
                                        <p:cTn display="0" masterRel="sameClick">
                                          <p:stCondLst>
                                            <p:cond evt="begin" delay="0">
                                              <p:tn val="7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299"/>
                  </p:tgtEl>
                </p:cond>
              </p:nextCondLst>
            </p:seq>
            <p:seq concurrent="1" nextAc="seek">
              <p:cTn id="77" restart="whenNotActive" fill="hold" evtFilter="cancelBubble" nodeType="interactiveSeq">
                <p:stCondLst>
                  <p:cond evt="onClick" delay="0">
                    <p:tgtEl>
                      <p:spTgt spid="11300"/>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11284">
                                            <p:txEl>
                                              <p:pRg st="0" end="0"/>
                                            </p:txEl>
                                          </p:spTgt>
                                        </p:tgtEl>
                                        <p:attrNameLst>
                                          <p:attrName>style.visibility</p:attrName>
                                        </p:attrNameLst>
                                      </p:cBhvr>
                                      <p:to>
                                        <p:strVal val="visible"/>
                                      </p:to>
                                    </p:set>
                                    <p:animEffect transition="in" filter="blinds(horizontal)">
                                      <p:cBhvr>
                                        <p:cTn id="82" dur="500"/>
                                        <p:tgtEl>
                                          <p:spTgt spid="11284">
                                            <p:txEl>
                                              <p:pRg st="0" end="0"/>
                                            </p:txEl>
                                          </p:spTgt>
                                        </p:tgtEl>
                                      </p:cBhvr>
                                    </p:animEffect>
                                  </p:childTnLst>
                                  <p:subTnLst>
                                    <p:audio>
                                      <p:cMediaNode>
                                        <p:cTn display="0" masterRel="sameClick">
                                          <p:stCondLst>
                                            <p:cond evt="begin" delay="0">
                                              <p:tn val="80"/>
                                            </p:cond>
                                          </p:stCondLst>
                                          <p:endCondLst>
                                            <p:cond evt="onStopAudio" delay="0">
                                              <p:tgtEl>
                                                <p:sldTgt/>
                                              </p:tgtEl>
                                            </p:cond>
                                          </p:endCondLst>
                                        </p:cTn>
                                        <p:tgtEl>
                                          <p:sndTgt r:embed="rId3" name="applause.wav"/>
                                        </p:tgtEl>
                                      </p:cMediaNode>
                                    </p:audio>
                                  </p:subTnLst>
                                </p:cTn>
                              </p:par>
                              <p:par>
                                <p:cTn id="83" presetID="3" presetClass="entr" presetSubtype="10" fill="hold" nodeType="withEffect">
                                  <p:stCondLst>
                                    <p:cond delay="0"/>
                                  </p:stCondLst>
                                  <p:childTnLst>
                                    <p:set>
                                      <p:cBhvr>
                                        <p:cTn id="84" dur="1" fill="hold">
                                          <p:stCondLst>
                                            <p:cond delay="0"/>
                                          </p:stCondLst>
                                        </p:cTn>
                                        <p:tgtEl>
                                          <p:spTgt spid="11285">
                                            <p:txEl>
                                              <p:pRg st="0" end="0"/>
                                            </p:txEl>
                                          </p:spTgt>
                                        </p:tgtEl>
                                        <p:attrNameLst>
                                          <p:attrName>style.visibility</p:attrName>
                                        </p:attrNameLst>
                                      </p:cBhvr>
                                      <p:to>
                                        <p:strVal val="visible"/>
                                      </p:to>
                                    </p:set>
                                    <p:animEffect transition="in" filter="blinds(horizontal)">
                                      <p:cBhvr>
                                        <p:cTn id="85" dur="500"/>
                                        <p:tgtEl>
                                          <p:spTgt spid="11285">
                                            <p:txEl>
                                              <p:pRg st="0" end="0"/>
                                            </p:txEl>
                                          </p:spTgt>
                                        </p:tgtEl>
                                      </p:cBhvr>
                                    </p:animEffect>
                                  </p:childTnLst>
                                  <p:subTnLst>
                                    <p:audio>
                                      <p:cMediaNode>
                                        <p:cTn display="0" masterRel="sameClick">
                                          <p:stCondLst>
                                            <p:cond evt="begin" delay="0">
                                              <p:tn val="83"/>
                                            </p:cond>
                                          </p:stCondLst>
                                          <p:endCondLst>
                                            <p:cond evt="onStopAudio" delay="0">
                                              <p:tgtEl>
                                                <p:sldTgt/>
                                              </p:tgtEl>
                                            </p:cond>
                                          </p:endCondLst>
                                        </p:cTn>
                                        <p:tgtEl>
                                          <p:sndTgt r:embed="rId3" name="applause.wav"/>
                                        </p:tgtEl>
                                      </p:cMediaNode>
                                    </p:audio>
                                  </p:subTnLst>
                                </p:cTn>
                              </p:par>
                              <p:par>
                                <p:cTn id="86" presetID="3" presetClass="entr" presetSubtype="10" fill="hold" nodeType="withEffect">
                                  <p:stCondLst>
                                    <p:cond delay="0"/>
                                  </p:stCondLst>
                                  <p:childTnLst>
                                    <p:set>
                                      <p:cBhvr>
                                        <p:cTn id="87" dur="1" fill="hold">
                                          <p:stCondLst>
                                            <p:cond delay="0"/>
                                          </p:stCondLst>
                                        </p:cTn>
                                        <p:tgtEl>
                                          <p:spTgt spid="11287">
                                            <p:txEl>
                                              <p:pRg st="0" end="0"/>
                                            </p:txEl>
                                          </p:spTgt>
                                        </p:tgtEl>
                                        <p:attrNameLst>
                                          <p:attrName>style.visibility</p:attrName>
                                        </p:attrNameLst>
                                      </p:cBhvr>
                                      <p:to>
                                        <p:strVal val="visible"/>
                                      </p:to>
                                    </p:set>
                                    <p:animEffect transition="in" filter="blinds(horizontal)">
                                      <p:cBhvr>
                                        <p:cTn id="88" dur="500"/>
                                        <p:tgtEl>
                                          <p:spTgt spid="11287">
                                            <p:txEl>
                                              <p:pRg st="0" end="0"/>
                                            </p:txEl>
                                          </p:spTgt>
                                        </p:tgtEl>
                                      </p:cBhvr>
                                    </p:animEffect>
                                  </p:childTnLst>
                                  <p:subTnLst>
                                    <p:audio>
                                      <p:cMediaNode>
                                        <p:cTn display="0" masterRel="sameClick">
                                          <p:stCondLst>
                                            <p:cond evt="begin" delay="0">
                                              <p:tn val="86"/>
                                            </p:cond>
                                          </p:stCondLst>
                                          <p:endCondLst>
                                            <p:cond evt="onStopAudio" delay="0">
                                              <p:tgtEl>
                                                <p:sldTgt/>
                                              </p:tgtEl>
                                            </p:cond>
                                          </p:endCondLst>
                                        </p:cTn>
                                        <p:tgtEl>
                                          <p:sndTgt r:embed="rId3" name="applause.wav"/>
                                        </p:tgtEl>
                                      </p:cMediaNode>
                                    </p:audio>
                                  </p:subTnLst>
                                </p:cTn>
                              </p:par>
                              <p:par>
                                <p:cTn id="89" presetID="3" presetClass="entr" presetSubtype="10" fill="hold" nodeType="withEffect">
                                  <p:stCondLst>
                                    <p:cond delay="0"/>
                                  </p:stCondLst>
                                  <p:childTnLst>
                                    <p:set>
                                      <p:cBhvr>
                                        <p:cTn id="90" dur="1" fill="hold">
                                          <p:stCondLst>
                                            <p:cond delay="0"/>
                                          </p:stCondLst>
                                        </p:cTn>
                                        <p:tgtEl>
                                          <p:spTgt spid="11286">
                                            <p:txEl>
                                              <p:pRg st="0" end="0"/>
                                            </p:txEl>
                                          </p:spTgt>
                                        </p:tgtEl>
                                        <p:attrNameLst>
                                          <p:attrName>style.visibility</p:attrName>
                                        </p:attrNameLst>
                                      </p:cBhvr>
                                      <p:to>
                                        <p:strVal val="visible"/>
                                      </p:to>
                                    </p:set>
                                    <p:animEffect transition="in" filter="blinds(horizontal)">
                                      <p:cBhvr>
                                        <p:cTn id="91" dur="500"/>
                                        <p:tgtEl>
                                          <p:spTgt spid="11286">
                                            <p:txEl>
                                              <p:pRg st="0" end="0"/>
                                            </p:txEl>
                                          </p:spTgt>
                                        </p:tgtEl>
                                      </p:cBhvr>
                                    </p:animEffect>
                                  </p:childTnLst>
                                  <p:subTnLst>
                                    <p:audio>
                                      <p:cMediaNode>
                                        <p:cTn display="0" masterRel="sameClick">
                                          <p:stCondLst>
                                            <p:cond evt="begin" delay="0">
                                              <p:tn val="8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300"/>
                  </p:tgtEl>
                </p:cond>
              </p:nextCondLst>
            </p:seq>
            <p:seq concurrent="1" nextAc="seek">
              <p:cTn id="92" restart="whenNotActive" fill="hold" evtFilter="cancelBubble" nodeType="interactiveSeq">
                <p:stCondLst>
                  <p:cond evt="onClick" delay="0">
                    <p:tgtEl>
                      <p:spTgt spid="11301"/>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11288">
                                            <p:txEl>
                                              <p:pRg st="0" end="0"/>
                                            </p:txEl>
                                          </p:spTgt>
                                        </p:tgtEl>
                                        <p:attrNameLst>
                                          <p:attrName>style.visibility</p:attrName>
                                        </p:attrNameLst>
                                      </p:cBhvr>
                                      <p:to>
                                        <p:strVal val="visible"/>
                                      </p:to>
                                    </p:set>
                                    <p:animEffect transition="in" filter="blinds(horizontal)">
                                      <p:cBhvr>
                                        <p:cTn id="97" dur="500"/>
                                        <p:tgtEl>
                                          <p:spTgt spid="11288">
                                            <p:txEl>
                                              <p:pRg st="0" end="0"/>
                                            </p:txEl>
                                          </p:spTgt>
                                        </p:tgtEl>
                                      </p:cBhvr>
                                    </p:animEffect>
                                  </p:childTnLst>
                                  <p:subTnLst>
                                    <p:audio>
                                      <p:cMediaNode>
                                        <p:cTn display="0" masterRel="sameClick">
                                          <p:stCondLst>
                                            <p:cond evt="begin" delay="0">
                                              <p:tn val="95"/>
                                            </p:cond>
                                          </p:stCondLst>
                                          <p:endCondLst>
                                            <p:cond evt="onStopAudio" delay="0">
                                              <p:tgtEl>
                                                <p:sldTgt/>
                                              </p:tgtEl>
                                            </p:cond>
                                          </p:endCondLst>
                                        </p:cTn>
                                        <p:tgtEl>
                                          <p:sndTgt r:embed="rId3" name="applause.wav"/>
                                        </p:tgtEl>
                                      </p:cMediaNode>
                                    </p:audio>
                                  </p:subTnLst>
                                </p:cTn>
                              </p:par>
                              <p:par>
                                <p:cTn id="98" presetID="3" presetClass="entr" presetSubtype="10" fill="hold" nodeType="withEffect">
                                  <p:stCondLst>
                                    <p:cond delay="0"/>
                                  </p:stCondLst>
                                  <p:childTnLst>
                                    <p:set>
                                      <p:cBhvr>
                                        <p:cTn id="99" dur="1" fill="hold">
                                          <p:stCondLst>
                                            <p:cond delay="0"/>
                                          </p:stCondLst>
                                        </p:cTn>
                                        <p:tgtEl>
                                          <p:spTgt spid="11289">
                                            <p:txEl>
                                              <p:pRg st="0" end="0"/>
                                            </p:txEl>
                                          </p:spTgt>
                                        </p:tgtEl>
                                        <p:attrNameLst>
                                          <p:attrName>style.visibility</p:attrName>
                                        </p:attrNameLst>
                                      </p:cBhvr>
                                      <p:to>
                                        <p:strVal val="visible"/>
                                      </p:to>
                                    </p:set>
                                    <p:animEffect transition="in" filter="blinds(horizontal)">
                                      <p:cBhvr>
                                        <p:cTn id="100" dur="500"/>
                                        <p:tgtEl>
                                          <p:spTgt spid="11289">
                                            <p:txEl>
                                              <p:pRg st="0" end="0"/>
                                            </p:txEl>
                                          </p:spTgt>
                                        </p:tgtEl>
                                      </p:cBhvr>
                                    </p:animEffect>
                                  </p:childTnLst>
                                  <p:subTnLst>
                                    <p:audio>
                                      <p:cMediaNode>
                                        <p:cTn display="0" masterRel="sameClick">
                                          <p:stCondLst>
                                            <p:cond evt="begin" delay="0">
                                              <p:tn val="98"/>
                                            </p:cond>
                                          </p:stCondLst>
                                          <p:endCondLst>
                                            <p:cond evt="onStopAudio" delay="0">
                                              <p:tgtEl>
                                                <p:sldTgt/>
                                              </p:tgtEl>
                                            </p:cond>
                                          </p:endCondLst>
                                        </p:cTn>
                                        <p:tgtEl>
                                          <p:sndTgt r:embed="rId3" name="applause.wav"/>
                                        </p:tgtEl>
                                      </p:cMediaNode>
                                    </p:audio>
                                  </p:subTnLst>
                                </p:cTn>
                              </p:par>
                              <p:par>
                                <p:cTn id="101" presetID="3" presetClass="entr" presetSubtype="10" fill="hold" nodeType="withEffect">
                                  <p:stCondLst>
                                    <p:cond delay="0"/>
                                  </p:stCondLst>
                                  <p:childTnLst>
                                    <p:set>
                                      <p:cBhvr>
                                        <p:cTn id="102" dur="1" fill="hold">
                                          <p:stCondLst>
                                            <p:cond delay="0"/>
                                          </p:stCondLst>
                                        </p:cTn>
                                        <p:tgtEl>
                                          <p:spTgt spid="11291">
                                            <p:txEl>
                                              <p:pRg st="0" end="0"/>
                                            </p:txEl>
                                          </p:spTgt>
                                        </p:tgtEl>
                                        <p:attrNameLst>
                                          <p:attrName>style.visibility</p:attrName>
                                        </p:attrNameLst>
                                      </p:cBhvr>
                                      <p:to>
                                        <p:strVal val="visible"/>
                                      </p:to>
                                    </p:set>
                                    <p:animEffect transition="in" filter="blinds(horizontal)">
                                      <p:cBhvr>
                                        <p:cTn id="103" dur="500"/>
                                        <p:tgtEl>
                                          <p:spTgt spid="11291">
                                            <p:txEl>
                                              <p:pRg st="0" end="0"/>
                                            </p:txEl>
                                          </p:spTgt>
                                        </p:tgtEl>
                                      </p:cBhvr>
                                    </p:animEffect>
                                  </p:childTnLst>
                                  <p:subTnLst>
                                    <p:audio>
                                      <p:cMediaNode>
                                        <p:cTn display="0" masterRel="sameClick">
                                          <p:stCondLst>
                                            <p:cond evt="begin" delay="0">
                                              <p:tn val="101"/>
                                            </p:cond>
                                          </p:stCondLst>
                                          <p:endCondLst>
                                            <p:cond evt="onStopAudio" delay="0">
                                              <p:tgtEl>
                                                <p:sldTgt/>
                                              </p:tgtEl>
                                            </p:cond>
                                          </p:endCondLst>
                                        </p:cTn>
                                        <p:tgtEl>
                                          <p:sndTgt r:embed="rId3" name="applause.wav"/>
                                        </p:tgtEl>
                                      </p:cMediaNode>
                                    </p:audio>
                                  </p:subTnLst>
                                </p:cTn>
                              </p:par>
                              <p:par>
                                <p:cTn id="104" presetID="3" presetClass="entr" presetSubtype="10" fill="hold" nodeType="withEffect">
                                  <p:stCondLst>
                                    <p:cond delay="0"/>
                                  </p:stCondLst>
                                  <p:childTnLst>
                                    <p:set>
                                      <p:cBhvr>
                                        <p:cTn id="105" dur="1" fill="hold">
                                          <p:stCondLst>
                                            <p:cond delay="0"/>
                                          </p:stCondLst>
                                        </p:cTn>
                                        <p:tgtEl>
                                          <p:spTgt spid="11290">
                                            <p:txEl>
                                              <p:pRg st="0" end="0"/>
                                            </p:txEl>
                                          </p:spTgt>
                                        </p:tgtEl>
                                        <p:attrNameLst>
                                          <p:attrName>style.visibility</p:attrName>
                                        </p:attrNameLst>
                                      </p:cBhvr>
                                      <p:to>
                                        <p:strVal val="visible"/>
                                      </p:to>
                                    </p:set>
                                    <p:animEffect transition="in" filter="blinds(horizontal)">
                                      <p:cBhvr>
                                        <p:cTn id="106" dur="500"/>
                                        <p:tgtEl>
                                          <p:spTgt spid="11290">
                                            <p:txEl>
                                              <p:pRg st="0" end="0"/>
                                            </p:txEl>
                                          </p:spTgt>
                                        </p:tgtEl>
                                      </p:cBhvr>
                                    </p:animEffect>
                                  </p:childTnLst>
                                  <p:subTnLst>
                                    <p:audio>
                                      <p:cMediaNode>
                                        <p:cTn display="0" masterRel="sameClick">
                                          <p:stCondLst>
                                            <p:cond evt="begin" delay="0">
                                              <p:tn val="10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301"/>
                  </p:tgtEl>
                </p:cond>
              </p:nextCondLst>
            </p:seq>
            <p:seq concurrent="1" nextAc="seek">
              <p:cTn id="107" restart="whenNotActive" fill="hold" evtFilter="cancelBubble" nodeType="interactiveSeq">
                <p:stCondLst>
                  <p:cond evt="onClick" delay="0">
                    <p:tgtEl>
                      <p:spTgt spid="11302"/>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3" presetClass="entr" presetSubtype="10" fill="hold" nodeType="clickEffect">
                                  <p:stCondLst>
                                    <p:cond delay="0"/>
                                  </p:stCondLst>
                                  <p:childTnLst>
                                    <p:set>
                                      <p:cBhvr>
                                        <p:cTn id="111" dur="1" fill="hold">
                                          <p:stCondLst>
                                            <p:cond delay="0"/>
                                          </p:stCondLst>
                                        </p:cTn>
                                        <p:tgtEl>
                                          <p:spTgt spid="11292">
                                            <p:txEl>
                                              <p:pRg st="0" end="0"/>
                                            </p:txEl>
                                          </p:spTgt>
                                        </p:tgtEl>
                                        <p:attrNameLst>
                                          <p:attrName>style.visibility</p:attrName>
                                        </p:attrNameLst>
                                      </p:cBhvr>
                                      <p:to>
                                        <p:strVal val="visible"/>
                                      </p:to>
                                    </p:set>
                                    <p:animEffect transition="in" filter="blinds(horizontal)">
                                      <p:cBhvr>
                                        <p:cTn id="112" dur="500"/>
                                        <p:tgtEl>
                                          <p:spTgt spid="11292">
                                            <p:txEl>
                                              <p:pRg st="0" end="0"/>
                                            </p:txEl>
                                          </p:spTgt>
                                        </p:tgtEl>
                                      </p:cBhvr>
                                    </p:animEffect>
                                  </p:childTnLst>
                                  <p:subTnLst>
                                    <p:audio>
                                      <p:cMediaNode>
                                        <p:cTn display="0" masterRel="sameClick">
                                          <p:stCondLst>
                                            <p:cond evt="begin" delay="0">
                                              <p:tn val="110"/>
                                            </p:cond>
                                          </p:stCondLst>
                                          <p:endCondLst>
                                            <p:cond evt="onStopAudio" delay="0">
                                              <p:tgtEl>
                                                <p:sldTgt/>
                                              </p:tgtEl>
                                            </p:cond>
                                          </p:endCondLst>
                                        </p:cTn>
                                        <p:tgtEl>
                                          <p:sndTgt r:embed="rId3" name="applause.wav"/>
                                        </p:tgtEl>
                                      </p:cMediaNode>
                                    </p:audio>
                                  </p:subTnLst>
                                </p:cTn>
                              </p:par>
                              <p:par>
                                <p:cTn id="113" presetID="3" presetClass="entr" presetSubtype="10" fill="hold" nodeType="withEffect">
                                  <p:stCondLst>
                                    <p:cond delay="0"/>
                                  </p:stCondLst>
                                  <p:childTnLst>
                                    <p:set>
                                      <p:cBhvr>
                                        <p:cTn id="114" dur="1" fill="hold">
                                          <p:stCondLst>
                                            <p:cond delay="0"/>
                                          </p:stCondLst>
                                        </p:cTn>
                                        <p:tgtEl>
                                          <p:spTgt spid="11293">
                                            <p:txEl>
                                              <p:pRg st="0" end="0"/>
                                            </p:txEl>
                                          </p:spTgt>
                                        </p:tgtEl>
                                        <p:attrNameLst>
                                          <p:attrName>style.visibility</p:attrName>
                                        </p:attrNameLst>
                                      </p:cBhvr>
                                      <p:to>
                                        <p:strVal val="visible"/>
                                      </p:to>
                                    </p:set>
                                    <p:animEffect transition="in" filter="blinds(horizontal)">
                                      <p:cBhvr>
                                        <p:cTn id="115" dur="500"/>
                                        <p:tgtEl>
                                          <p:spTgt spid="11293">
                                            <p:txEl>
                                              <p:pRg st="0" end="0"/>
                                            </p:txEl>
                                          </p:spTgt>
                                        </p:tgtEl>
                                      </p:cBhvr>
                                    </p:animEffect>
                                  </p:childTnLst>
                                  <p:subTnLst>
                                    <p:audio>
                                      <p:cMediaNode>
                                        <p:cTn display="0" masterRel="sameClick">
                                          <p:stCondLst>
                                            <p:cond evt="begin" delay="0">
                                              <p:tn val="113"/>
                                            </p:cond>
                                          </p:stCondLst>
                                          <p:endCondLst>
                                            <p:cond evt="onStopAudio" delay="0">
                                              <p:tgtEl>
                                                <p:sldTgt/>
                                              </p:tgtEl>
                                            </p:cond>
                                          </p:endCondLst>
                                        </p:cTn>
                                        <p:tgtEl>
                                          <p:sndTgt r:embed="rId3" name="applause.wav"/>
                                        </p:tgtEl>
                                      </p:cMediaNode>
                                    </p:audio>
                                  </p:subTnLst>
                                </p:cTn>
                              </p:par>
                              <p:par>
                                <p:cTn id="116" presetID="3" presetClass="entr" presetSubtype="10" fill="hold" nodeType="withEffect">
                                  <p:stCondLst>
                                    <p:cond delay="0"/>
                                  </p:stCondLst>
                                  <p:childTnLst>
                                    <p:set>
                                      <p:cBhvr>
                                        <p:cTn id="117" dur="1" fill="hold">
                                          <p:stCondLst>
                                            <p:cond delay="0"/>
                                          </p:stCondLst>
                                        </p:cTn>
                                        <p:tgtEl>
                                          <p:spTgt spid="11295">
                                            <p:txEl>
                                              <p:pRg st="0" end="0"/>
                                            </p:txEl>
                                          </p:spTgt>
                                        </p:tgtEl>
                                        <p:attrNameLst>
                                          <p:attrName>style.visibility</p:attrName>
                                        </p:attrNameLst>
                                      </p:cBhvr>
                                      <p:to>
                                        <p:strVal val="visible"/>
                                      </p:to>
                                    </p:set>
                                    <p:animEffect transition="in" filter="blinds(horizontal)">
                                      <p:cBhvr>
                                        <p:cTn id="118" dur="500"/>
                                        <p:tgtEl>
                                          <p:spTgt spid="11295">
                                            <p:txEl>
                                              <p:pRg st="0" end="0"/>
                                            </p:txEl>
                                          </p:spTgt>
                                        </p:tgtEl>
                                      </p:cBhvr>
                                    </p:animEffect>
                                  </p:childTnLst>
                                  <p:subTnLst>
                                    <p:audio>
                                      <p:cMediaNode>
                                        <p:cTn display="0" masterRel="sameClick">
                                          <p:stCondLst>
                                            <p:cond evt="begin" delay="0">
                                              <p:tn val="116"/>
                                            </p:cond>
                                          </p:stCondLst>
                                          <p:endCondLst>
                                            <p:cond evt="onStopAudio" delay="0">
                                              <p:tgtEl>
                                                <p:sldTgt/>
                                              </p:tgtEl>
                                            </p:cond>
                                          </p:endCondLst>
                                        </p:cTn>
                                        <p:tgtEl>
                                          <p:sndTgt r:embed="rId3" name="applause.wav"/>
                                        </p:tgtEl>
                                      </p:cMediaNode>
                                    </p:audio>
                                  </p:subTnLst>
                                </p:cTn>
                              </p:par>
                              <p:par>
                                <p:cTn id="119" presetID="3" presetClass="entr" presetSubtype="10" fill="hold" nodeType="withEffect">
                                  <p:stCondLst>
                                    <p:cond delay="0"/>
                                  </p:stCondLst>
                                  <p:childTnLst>
                                    <p:set>
                                      <p:cBhvr>
                                        <p:cTn id="120" dur="1" fill="hold">
                                          <p:stCondLst>
                                            <p:cond delay="0"/>
                                          </p:stCondLst>
                                        </p:cTn>
                                        <p:tgtEl>
                                          <p:spTgt spid="11294">
                                            <p:txEl>
                                              <p:pRg st="0" end="0"/>
                                            </p:txEl>
                                          </p:spTgt>
                                        </p:tgtEl>
                                        <p:attrNameLst>
                                          <p:attrName>style.visibility</p:attrName>
                                        </p:attrNameLst>
                                      </p:cBhvr>
                                      <p:to>
                                        <p:strVal val="visible"/>
                                      </p:to>
                                    </p:set>
                                    <p:animEffect transition="in" filter="blinds(horizontal)">
                                      <p:cBhvr>
                                        <p:cTn id="121" dur="500"/>
                                        <p:tgtEl>
                                          <p:spTgt spid="11294">
                                            <p:txEl>
                                              <p:pRg st="0" end="0"/>
                                            </p:txEl>
                                          </p:spTgt>
                                        </p:tgtEl>
                                      </p:cBhvr>
                                    </p:animEffect>
                                  </p:childTnLst>
                                  <p:subTnLst>
                                    <p:audio>
                                      <p:cMediaNode>
                                        <p:cTn display="0" masterRel="sameClick">
                                          <p:stCondLst>
                                            <p:cond evt="begin" delay="0">
                                              <p:tn val="119"/>
                                            </p:cond>
                                          </p:stCondLst>
                                          <p:endCondLst>
                                            <p:cond evt="onStopAudio" delay="0">
                                              <p:tgtEl>
                                                <p:sldTgt/>
                                              </p:tgtEl>
                                            </p:cond>
                                          </p:endCondLst>
                                        </p:cTn>
                                        <p:tgtEl>
                                          <p:sndTgt r:embed="rId3" name="applause.wav"/>
                                        </p:tgtEl>
                                      </p:cMediaNode>
                                    </p:audio>
                                  </p:subTnLst>
                                </p:cTn>
                              </p:par>
                              <p:par>
                                <p:cTn id="122" presetID="3" presetClass="entr" presetSubtype="10" fill="hold" nodeType="withEffect">
                                  <p:stCondLst>
                                    <p:cond delay="0"/>
                                  </p:stCondLst>
                                  <p:childTnLst>
                                    <p:set>
                                      <p:cBhvr>
                                        <p:cTn id="123" dur="1" fill="hold">
                                          <p:stCondLst>
                                            <p:cond delay="0"/>
                                          </p:stCondLst>
                                        </p:cTn>
                                        <p:tgtEl>
                                          <p:spTgt spid="11296">
                                            <p:txEl>
                                              <p:pRg st="0" end="0"/>
                                            </p:txEl>
                                          </p:spTgt>
                                        </p:tgtEl>
                                        <p:attrNameLst>
                                          <p:attrName>style.visibility</p:attrName>
                                        </p:attrNameLst>
                                      </p:cBhvr>
                                      <p:to>
                                        <p:strVal val="visible"/>
                                      </p:to>
                                    </p:set>
                                    <p:animEffect transition="in" filter="blinds(horizontal)">
                                      <p:cBhvr>
                                        <p:cTn id="124" dur="500"/>
                                        <p:tgtEl>
                                          <p:spTgt spid="11296">
                                            <p:txEl>
                                              <p:pRg st="0" end="0"/>
                                            </p:txEl>
                                          </p:spTgt>
                                        </p:tgtEl>
                                      </p:cBhvr>
                                    </p:animEffect>
                                  </p:childTnLst>
                                  <p:subTnLst>
                                    <p:audio>
                                      <p:cMediaNode>
                                        <p:cTn display="0" masterRel="sameClick">
                                          <p:stCondLst>
                                            <p:cond evt="begin" delay="0">
                                              <p:tn val="12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302"/>
                  </p:tgtEl>
                </p:cond>
              </p:nextCondLst>
            </p:seq>
            <p:seq concurrent="1" nextAc="seek">
              <p:cTn id="125" restart="whenNotActive" fill="hold" evtFilter="cancelBubble" nodeType="interactiveSeq">
                <p:stCondLst>
                  <p:cond evt="onClick" delay="0">
                    <p:tgtEl>
                      <p:spTgt spid="11267"/>
                    </p:tgtEl>
                  </p:cond>
                </p:stCondLst>
                <p:endSync evt="end" delay="0">
                  <p:rtn val="all"/>
                </p:endSync>
                <p:childTnLst>
                  <p:par>
                    <p:cTn id="126" fill="hold" nodeType="clickPar">
                      <p:stCondLst>
                        <p:cond delay="0"/>
                      </p:stCondLst>
                      <p:childTnLst>
                        <p:par>
                          <p:cTn id="127" fill="hold" nodeType="withGroup">
                            <p:stCondLst>
                              <p:cond delay="0"/>
                            </p:stCondLst>
                            <p:childTnLst>
                              <p:par>
                                <p:cTn id="128" presetID="3" presetClass="entr" presetSubtype="10" fill="hold" nodeType="clickEffect">
                                  <p:stCondLst>
                                    <p:cond delay="0"/>
                                  </p:stCondLst>
                                  <p:childTnLst>
                                    <p:set>
                                      <p:cBhvr>
                                        <p:cTn id="129" dur="1" fill="hold">
                                          <p:stCondLst>
                                            <p:cond delay="0"/>
                                          </p:stCondLst>
                                        </p:cTn>
                                        <p:tgtEl>
                                          <p:spTgt spid="11271">
                                            <p:txEl>
                                              <p:pRg st="0" end="0"/>
                                            </p:txEl>
                                          </p:spTgt>
                                        </p:tgtEl>
                                        <p:attrNameLst>
                                          <p:attrName>style.visibility</p:attrName>
                                        </p:attrNameLst>
                                      </p:cBhvr>
                                      <p:to>
                                        <p:strVal val="visible"/>
                                      </p:to>
                                    </p:set>
                                    <p:animEffect transition="in" filter="blinds(horizontal)">
                                      <p:cBhvr>
                                        <p:cTn id="130" dur="500"/>
                                        <p:tgtEl>
                                          <p:spTgt spid="11271">
                                            <p:txEl>
                                              <p:pRg st="0" end="0"/>
                                            </p:txEl>
                                          </p:spTgt>
                                        </p:tgtEl>
                                      </p:cBhvr>
                                    </p:animEffect>
                                  </p:childTnLst>
                                  <p:subTnLst>
                                    <p:audio>
                                      <p:cMediaNode>
                                        <p:cTn display="0" masterRel="sameClick">
                                          <p:stCondLst>
                                            <p:cond evt="begin" delay="0">
                                              <p:tn val="128"/>
                                            </p:cond>
                                          </p:stCondLst>
                                          <p:endCondLst>
                                            <p:cond evt="onStopAudio" delay="0">
                                              <p:tgtEl>
                                                <p:sldTgt/>
                                              </p:tgtEl>
                                            </p:cond>
                                          </p:endCondLst>
                                        </p:cTn>
                                        <p:tgtEl>
                                          <p:sndTgt r:embed="rId3" name="applause.wav"/>
                                        </p:tgtEl>
                                      </p:cMediaNode>
                                    </p:audio>
                                  </p:subTnLst>
                                </p:cTn>
                              </p:par>
                              <p:par>
                                <p:cTn id="131" presetID="3" presetClass="entr" presetSubtype="10" fill="hold" nodeType="withEffect">
                                  <p:stCondLst>
                                    <p:cond delay="0"/>
                                  </p:stCondLst>
                                  <p:childTnLst>
                                    <p:set>
                                      <p:cBhvr>
                                        <p:cTn id="132" dur="1" fill="hold">
                                          <p:stCondLst>
                                            <p:cond delay="0"/>
                                          </p:stCondLst>
                                        </p:cTn>
                                        <p:tgtEl>
                                          <p:spTgt spid="11275">
                                            <p:txEl>
                                              <p:pRg st="0" end="0"/>
                                            </p:txEl>
                                          </p:spTgt>
                                        </p:tgtEl>
                                        <p:attrNameLst>
                                          <p:attrName>style.visibility</p:attrName>
                                        </p:attrNameLst>
                                      </p:cBhvr>
                                      <p:to>
                                        <p:strVal val="visible"/>
                                      </p:to>
                                    </p:set>
                                    <p:animEffect transition="in" filter="blinds(horizontal)">
                                      <p:cBhvr>
                                        <p:cTn id="133" dur="500"/>
                                        <p:tgtEl>
                                          <p:spTgt spid="11275">
                                            <p:txEl>
                                              <p:pRg st="0" end="0"/>
                                            </p:txEl>
                                          </p:spTgt>
                                        </p:tgtEl>
                                      </p:cBhvr>
                                    </p:animEffect>
                                  </p:childTnLst>
                                  <p:subTnLst>
                                    <p:audio>
                                      <p:cMediaNode>
                                        <p:cTn display="0" masterRel="sameClick">
                                          <p:stCondLst>
                                            <p:cond evt="begin" delay="0">
                                              <p:tn val="131"/>
                                            </p:cond>
                                          </p:stCondLst>
                                          <p:endCondLst>
                                            <p:cond evt="onStopAudio" delay="0">
                                              <p:tgtEl>
                                                <p:sldTgt/>
                                              </p:tgtEl>
                                            </p:cond>
                                          </p:endCondLst>
                                        </p:cTn>
                                        <p:tgtEl>
                                          <p:sndTgt r:embed="rId3" name="applause.wav"/>
                                        </p:tgtEl>
                                      </p:cMediaNode>
                                    </p:audio>
                                  </p:subTnLst>
                                </p:cTn>
                              </p:par>
                              <p:par>
                                <p:cTn id="134" presetID="3" presetClass="entr" presetSubtype="10" fill="hold" nodeType="withEffect">
                                  <p:stCondLst>
                                    <p:cond delay="0"/>
                                  </p:stCondLst>
                                  <p:childTnLst>
                                    <p:set>
                                      <p:cBhvr>
                                        <p:cTn id="135" dur="1" fill="hold">
                                          <p:stCondLst>
                                            <p:cond delay="0"/>
                                          </p:stCondLst>
                                        </p:cTn>
                                        <p:tgtEl>
                                          <p:spTgt spid="11282">
                                            <p:txEl>
                                              <p:pRg st="0" end="0"/>
                                            </p:txEl>
                                          </p:spTgt>
                                        </p:tgtEl>
                                        <p:attrNameLst>
                                          <p:attrName>style.visibility</p:attrName>
                                        </p:attrNameLst>
                                      </p:cBhvr>
                                      <p:to>
                                        <p:strVal val="visible"/>
                                      </p:to>
                                    </p:set>
                                    <p:animEffect transition="in" filter="blinds(horizontal)">
                                      <p:cBhvr>
                                        <p:cTn id="136" dur="500"/>
                                        <p:tgtEl>
                                          <p:spTgt spid="11282">
                                            <p:txEl>
                                              <p:pRg st="0" end="0"/>
                                            </p:txEl>
                                          </p:spTgt>
                                        </p:tgtEl>
                                      </p:cBhvr>
                                    </p:animEffect>
                                  </p:childTnLst>
                                  <p:subTnLst>
                                    <p:audio>
                                      <p:cMediaNode>
                                        <p:cTn display="0" masterRel="sameClick">
                                          <p:stCondLst>
                                            <p:cond evt="begin" delay="0">
                                              <p:tn val="134"/>
                                            </p:cond>
                                          </p:stCondLst>
                                          <p:endCondLst>
                                            <p:cond evt="onStopAudio" delay="0">
                                              <p:tgtEl>
                                                <p:sldTgt/>
                                              </p:tgtEl>
                                            </p:cond>
                                          </p:endCondLst>
                                        </p:cTn>
                                        <p:tgtEl>
                                          <p:sndTgt r:embed="rId3" name="applause.wav"/>
                                        </p:tgtEl>
                                      </p:cMediaNode>
                                    </p:audio>
                                  </p:subTnLst>
                                </p:cTn>
                              </p:par>
                              <p:par>
                                <p:cTn id="137" presetID="3" presetClass="entr" presetSubtype="10" fill="hold" nodeType="withEffect">
                                  <p:stCondLst>
                                    <p:cond delay="0"/>
                                  </p:stCondLst>
                                  <p:childTnLst>
                                    <p:set>
                                      <p:cBhvr>
                                        <p:cTn id="138" dur="1" fill="hold">
                                          <p:stCondLst>
                                            <p:cond delay="0"/>
                                          </p:stCondLst>
                                        </p:cTn>
                                        <p:tgtEl>
                                          <p:spTgt spid="11284">
                                            <p:txEl>
                                              <p:pRg st="0" end="0"/>
                                            </p:txEl>
                                          </p:spTgt>
                                        </p:tgtEl>
                                        <p:attrNameLst>
                                          <p:attrName>style.visibility</p:attrName>
                                        </p:attrNameLst>
                                      </p:cBhvr>
                                      <p:to>
                                        <p:strVal val="visible"/>
                                      </p:to>
                                    </p:set>
                                    <p:animEffect transition="in" filter="blinds(horizontal)">
                                      <p:cBhvr>
                                        <p:cTn id="139" dur="500"/>
                                        <p:tgtEl>
                                          <p:spTgt spid="11284">
                                            <p:txEl>
                                              <p:pRg st="0" end="0"/>
                                            </p:txEl>
                                          </p:spTgt>
                                        </p:tgtEl>
                                      </p:cBhvr>
                                    </p:animEffect>
                                  </p:childTnLst>
                                  <p:subTnLst>
                                    <p:audio>
                                      <p:cMediaNode>
                                        <p:cTn display="0" masterRel="sameClick">
                                          <p:stCondLst>
                                            <p:cond evt="begin" delay="0">
                                              <p:tn val="137"/>
                                            </p:cond>
                                          </p:stCondLst>
                                          <p:endCondLst>
                                            <p:cond evt="onStopAudio" delay="0">
                                              <p:tgtEl>
                                                <p:sldTgt/>
                                              </p:tgtEl>
                                            </p:cond>
                                          </p:endCondLst>
                                        </p:cTn>
                                        <p:tgtEl>
                                          <p:sndTgt r:embed="rId3" name="applause.wav"/>
                                        </p:tgtEl>
                                      </p:cMediaNode>
                                    </p:audio>
                                  </p:subTnLst>
                                </p:cTn>
                              </p:par>
                              <p:par>
                                <p:cTn id="140" presetID="3" presetClass="entr" presetSubtype="10" fill="hold" nodeType="withEffect">
                                  <p:stCondLst>
                                    <p:cond delay="0"/>
                                  </p:stCondLst>
                                  <p:childTnLst>
                                    <p:set>
                                      <p:cBhvr>
                                        <p:cTn id="141" dur="1" fill="hold">
                                          <p:stCondLst>
                                            <p:cond delay="0"/>
                                          </p:stCondLst>
                                        </p:cTn>
                                        <p:tgtEl>
                                          <p:spTgt spid="11288">
                                            <p:txEl>
                                              <p:pRg st="0" end="0"/>
                                            </p:txEl>
                                          </p:spTgt>
                                        </p:tgtEl>
                                        <p:attrNameLst>
                                          <p:attrName>style.visibility</p:attrName>
                                        </p:attrNameLst>
                                      </p:cBhvr>
                                      <p:to>
                                        <p:strVal val="visible"/>
                                      </p:to>
                                    </p:set>
                                    <p:animEffect transition="in" filter="blinds(horizontal)">
                                      <p:cBhvr>
                                        <p:cTn id="142" dur="500"/>
                                        <p:tgtEl>
                                          <p:spTgt spid="11288">
                                            <p:txEl>
                                              <p:pRg st="0" end="0"/>
                                            </p:txEl>
                                          </p:spTgt>
                                        </p:tgtEl>
                                      </p:cBhvr>
                                    </p:animEffect>
                                  </p:childTnLst>
                                  <p:subTnLst>
                                    <p:audio>
                                      <p:cMediaNode>
                                        <p:cTn display="0" masterRel="sameClick">
                                          <p:stCondLst>
                                            <p:cond evt="begin" delay="0">
                                              <p:tn val="140"/>
                                            </p:cond>
                                          </p:stCondLst>
                                          <p:endCondLst>
                                            <p:cond evt="onStopAudio" delay="0">
                                              <p:tgtEl>
                                                <p:sldTgt/>
                                              </p:tgtEl>
                                            </p:cond>
                                          </p:endCondLst>
                                        </p:cTn>
                                        <p:tgtEl>
                                          <p:sndTgt r:embed="rId3" name="applause.wav"/>
                                        </p:tgtEl>
                                      </p:cMediaNode>
                                    </p:audio>
                                  </p:subTnLst>
                                </p:cTn>
                              </p:par>
                              <p:par>
                                <p:cTn id="143" presetID="3" presetClass="entr" presetSubtype="10" fill="hold" nodeType="withEffect">
                                  <p:stCondLst>
                                    <p:cond delay="0"/>
                                  </p:stCondLst>
                                  <p:childTnLst>
                                    <p:set>
                                      <p:cBhvr>
                                        <p:cTn id="144" dur="1" fill="hold">
                                          <p:stCondLst>
                                            <p:cond delay="0"/>
                                          </p:stCondLst>
                                        </p:cTn>
                                        <p:tgtEl>
                                          <p:spTgt spid="11295">
                                            <p:txEl>
                                              <p:pRg st="0" end="0"/>
                                            </p:txEl>
                                          </p:spTgt>
                                        </p:tgtEl>
                                        <p:attrNameLst>
                                          <p:attrName>style.visibility</p:attrName>
                                        </p:attrNameLst>
                                      </p:cBhvr>
                                      <p:to>
                                        <p:strVal val="visible"/>
                                      </p:to>
                                    </p:set>
                                    <p:animEffect transition="in" filter="blinds(horizontal)">
                                      <p:cBhvr>
                                        <p:cTn id="145" dur="500"/>
                                        <p:tgtEl>
                                          <p:spTgt spid="11295">
                                            <p:txEl>
                                              <p:pRg st="0" end="0"/>
                                            </p:txEl>
                                          </p:spTgt>
                                        </p:tgtEl>
                                      </p:cBhvr>
                                    </p:animEffect>
                                  </p:childTnLst>
                                  <p:subTnLst>
                                    <p:audio>
                                      <p:cMediaNode>
                                        <p:cTn display="0" masterRel="sameClick">
                                          <p:stCondLst>
                                            <p:cond evt="begin" delay="0">
                                              <p:tn val="14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267"/>
                  </p:tgtEl>
                </p:cond>
              </p:nextCondLst>
            </p:seq>
          </p:childTnLst>
        </p:cTn>
      </p:par>
    </p:tnLst>
    <p:bldLst>
      <p:bldP spid="1130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26</TotalTime>
  <Words>1195</Words>
  <Application>Microsoft Office PowerPoint</Application>
  <PresentationFormat>On-screen Show (4:3)</PresentationFormat>
  <Paragraphs>153</Paragraphs>
  <Slides>13</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itfriend.org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Smart</dc:creator>
  <cp:lastModifiedBy>ttt</cp:lastModifiedBy>
  <cp:revision>42</cp:revision>
  <dcterms:created xsi:type="dcterms:W3CDTF">2010-10-18T12:51:47Z</dcterms:created>
  <dcterms:modified xsi:type="dcterms:W3CDTF">2022-10-23T07:33:47Z</dcterms:modified>
</cp:coreProperties>
</file>