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  <p:sldMasterId id="2147483751" r:id="rId2"/>
    <p:sldMasterId id="2147483781" r:id="rId3"/>
    <p:sldMasterId id="2147483794" r:id="rId4"/>
    <p:sldMasterId id="2147483824" r:id="rId5"/>
  </p:sldMasterIdLst>
  <p:notesMasterIdLst>
    <p:notesMasterId r:id="rId35"/>
  </p:notesMasterIdLst>
  <p:sldIdLst>
    <p:sldId id="352" r:id="rId6"/>
    <p:sldId id="261" r:id="rId7"/>
    <p:sldId id="356" r:id="rId8"/>
    <p:sldId id="283" r:id="rId9"/>
    <p:sldId id="336" r:id="rId10"/>
    <p:sldId id="337" r:id="rId11"/>
    <p:sldId id="335" r:id="rId12"/>
    <p:sldId id="347" r:id="rId13"/>
    <p:sldId id="350" r:id="rId14"/>
    <p:sldId id="353" r:id="rId15"/>
    <p:sldId id="354" r:id="rId16"/>
    <p:sldId id="355" r:id="rId17"/>
    <p:sldId id="280" r:id="rId18"/>
    <p:sldId id="274" r:id="rId19"/>
    <p:sldId id="338" r:id="rId20"/>
    <p:sldId id="333" r:id="rId21"/>
    <p:sldId id="339" r:id="rId22"/>
    <p:sldId id="334" r:id="rId23"/>
    <p:sldId id="314" r:id="rId24"/>
    <p:sldId id="341" r:id="rId25"/>
    <p:sldId id="315" r:id="rId26"/>
    <p:sldId id="300" r:id="rId27"/>
    <p:sldId id="302" r:id="rId28"/>
    <p:sldId id="303" r:id="rId29"/>
    <p:sldId id="285" r:id="rId30"/>
    <p:sldId id="323" r:id="rId31"/>
    <p:sldId id="342" r:id="rId32"/>
    <p:sldId id="343" r:id="rId33"/>
    <p:sldId id="346" r:id="rId34"/>
  </p:sldIdLst>
  <p:sldSz cx="9144000" cy="6858000" type="screen4x3"/>
  <p:notesSz cx="6858000" cy="9144000"/>
  <p:custDataLst>
    <p:tags r:id="rId3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6967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393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089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7864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4824" algn="l" defTabSz="913935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1796" algn="l" defTabSz="913935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198760" algn="l" defTabSz="913935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5728" algn="l" defTabSz="913935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99"/>
    <a:srgbClr val="0E0FCA"/>
    <a:srgbClr val="FFCCFF"/>
    <a:srgbClr val="FF9999"/>
    <a:srgbClr val="66FFFF"/>
    <a:srgbClr val="3333FF"/>
    <a:srgbClr val="FF5050"/>
    <a:srgbClr val="FF7C80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10" autoAdjust="0"/>
    <p:restoredTop sz="94660"/>
  </p:normalViewPr>
  <p:slideViewPr>
    <p:cSldViewPr>
      <p:cViewPr varScale="1">
        <p:scale>
          <a:sx n="70" d="100"/>
          <a:sy n="70" d="100"/>
        </p:scale>
        <p:origin x="139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1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141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EEDFE05-1787-4F24-B8F1-19C2F9309F1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586073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696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393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089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786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4824" algn="l" defTabSz="9139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796" algn="l" defTabSz="9139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760" algn="l" defTabSz="9139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28" algn="l" defTabSz="9139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vi-VN" smtClean="0"/>
          </a:p>
        </p:txBody>
      </p:sp>
      <p:sp>
        <p:nvSpPr>
          <p:cNvPr id="26628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2BF6846-5269-461C-926D-979E93B71D38}" type="slidenum">
              <a:rPr lang="en-US" altLang="vi-VN"/>
              <a:pPr/>
              <a:t>2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9997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33E394E-2C6C-478E-925C-A54AB95473F3}" type="slidenum">
              <a:rPr lang="en-US"/>
              <a:pPr eaLnBrk="1" hangingPunct="1"/>
              <a:t>16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792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C53C840-A9C4-4071-84A9-E1522E230737}" type="slidenum">
              <a:rPr lang="en-US"/>
              <a:pPr eaLnBrk="1" hangingPunct="1"/>
              <a:t>18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351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 smtClean="0"/>
          </a:p>
        </p:txBody>
      </p:sp>
    </p:spTree>
    <p:extLst>
      <p:ext uri="{BB962C8B-B14F-4D97-AF65-F5344CB8AC3E}">
        <p14:creationId xmlns:p14="http://schemas.microsoft.com/office/powerpoint/2010/main" val="3506607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6925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102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3379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051A1DD-F5A2-42CE-8D5B-76CCF74203C8}" type="slidenum">
              <a:rPr lang="en-US" altLang="vi-VN"/>
              <a:pPr/>
              <a:t>26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49681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67" indent="0" algn="ctr">
              <a:buNone/>
              <a:defRPr/>
            </a:lvl2pPr>
            <a:lvl3pPr marL="913935" indent="0" algn="ctr">
              <a:buNone/>
              <a:defRPr/>
            </a:lvl3pPr>
            <a:lvl4pPr marL="1370898" indent="0" algn="ctr">
              <a:buNone/>
              <a:defRPr/>
            </a:lvl4pPr>
            <a:lvl5pPr marL="1827864" indent="0" algn="ctr">
              <a:buNone/>
              <a:defRPr/>
            </a:lvl5pPr>
            <a:lvl6pPr marL="2284824" indent="0" algn="ctr">
              <a:buNone/>
              <a:defRPr/>
            </a:lvl6pPr>
            <a:lvl7pPr marL="2741796" indent="0" algn="ctr">
              <a:buNone/>
              <a:defRPr/>
            </a:lvl7pPr>
            <a:lvl8pPr marL="3198760" indent="0" algn="ctr">
              <a:buNone/>
              <a:defRPr/>
            </a:lvl8pPr>
            <a:lvl9pPr marL="365572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F5444-6D07-415C-A412-1C92E132A795}" type="datetimeFigureOut">
              <a:rPr lang="en-US"/>
              <a:pPr/>
              <a:t>9/18/2022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D6EF50-180E-49C5-905B-023FA1D125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1884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9583EA-5DBD-4A63-96D3-7A00A71C9CE6}" type="datetimeFigureOut">
              <a:rPr lang="en-US"/>
              <a:pPr/>
              <a:t>9/18/2022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3CC5D3-C29B-4794-9053-06E0830622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5554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85BDA6-1E4B-408C-BE00-29945597DB14}" type="datetimeFigureOut">
              <a:rPr lang="en-US"/>
              <a:pPr/>
              <a:t>9/18/2022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006060-D77B-4F6D-9A74-07AD588B88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8401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8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A5E4A1-41A5-419E-90EC-5056ABEDE027}" type="datetimeFigureOut">
              <a:rPr lang="en-US"/>
              <a:pPr/>
              <a:t>9/18/2022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A7FC9B-6511-4F2E-AEA9-0CBD7C29E7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946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55F4418-AFC5-44E4-BB94-36A07B3DCD11}"/>
              </a:ext>
            </a:extLst>
          </p:cNvPr>
          <p:cNvSpPr/>
          <p:nvPr userDrawn="1"/>
        </p:nvSpPr>
        <p:spPr>
          <a:xfrm>
            <a:off x="120859" y="0"/>
            <a:ext cx="9009521" cy="674273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233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ertical Title and Text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55F4418-AFC5-44E4-BB94-36A07B3DCD11}"/>
              </a:ext>
            </a:extLst>
          </p:cNvPr>
          <p:cNvSpPr/>
          <p:nvPr userDrawn="1"/>
        </p:nvSpPr>
        <p:spPr>
          <a:xfrm>
            <a:off x="120859" y="0"/>
            <a:ext cx="9009521" cy="674273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070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ertical Title and Text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55F4418-AFC5-44E4-BB94-36A07B3DCD11}"/>
              </a:ext>
            </a:extLst>
          </p:cNvPr>
          <p:cNvSpPr/>
          <p:nvPr userDrawn="1"/>
        </p:nvSpPr>
        <p:spPr>
          <a:xfrm>
            <a:off x="120859" y="0"/>
            <a:ext cx="9009521" cy="674273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351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3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1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3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5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7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8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07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2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4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04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25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2"/>
            <a:ext cx="7772400" cy="136207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22"/>
            <a:ext cx="7772400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117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357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53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471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589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707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825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943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25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10"/>
            <a:ext cx="4038600" cy="452596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600210"/>
            <a:ext cx="4038600" cy="452596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35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13FFB6-F013-42BC-9644-E1F8529EA8A8}" type="datetimeFigureOut">
              <a:rPr lang="en-US"/>
              <a:pPr/>
              <a:t>9/18/2022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95EC85-613E-4A99-98DC-4F48ECEDD7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49567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22"/>
            <a:ext cx="4040188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789" indent="0">
              <a:buNone/>
              <a:defRPr sz="2300" b="1"/>
            </a:lvl2pPr>
            <a:lvl3pPr marL="1023579" indent="0">
              <a:buNone/>
              <a:defRPr sz="2000" b="1"/>
            </a:lvl3pPr>
            <a:lvl4pPr marL="1535369" indent="0">
              <a:buNone/>
              <a:defRPr sz="1800" b="1"/>
            </a:lvl4pPr>
            <a:lvl5pPr marL="2047157" indent="0">
              <a:buNone/>
              <a:defRPr sz="1800" b="1"/>
            </a:lvl5pPr>
            <a:lvl6pPr marL="2558947" indent="0">
              <a:buNone/>
              <a:defRPr sz="1800" b="1"/>
            </a:lvl6pPr>
            <a:lvl7pPr marL="3070734" indent="0">
              <a:buNone/>
              <a:defRPr sz="1800" b="1"/>
            </a:lvl7pPr>
            <a:lvl8pPr marL="3582523" indent="0">
              <a:buNone/>
              <a:defRPr sz="1800" b="1"/>
            </a:lvl8pPr>
            <a:lvl9pPr marL="4094313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85"/>
            <a:ext cx="4040188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22"/>
            <a:ext cx="4041775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789" indent="0">
              <a:buNone/>
              <a:defRPr sz="2300" b="1"/>
            </a:lvl2pPr>
            <a:lvl3pPr marL="1023579" indent="0">
              <a:buNone/>
              <a:defRPr sz="2000" b="1"/>
            </a:lvl3pPr>
            <a:lvl4pPr marL="1535369" indent="0">
              <a:buNone/>
              <a:defRPr sz="1800" b="1"/>
            </a:lvl4pPr>
            <a:lvl5pPr marL="2047157" indent="0">
              <a:buNone/>
              <a:defRPr sz="1800" b="1"/>
            </a:lvl5pPr>
            <a:lvl6pPr marL="2558947" indent="0">
              <a:buNone/>
              <a:defRPr sz="1800" b="1"/>
            </a:lvl6pPr>
            <a:lvl7pPr marL="3070734" indent="0">
              <a:buNone/>
              <a:defRPr sz="1800" b="1"/>
            </a:lvl7pPr>
            <a:lvl8pPr marL="3582523" indent="0">
              <a:buNone/>
              <a:defRPr sz="1800" b="1"/>
            </a:lvl8pPr>
            <a:lvl9pPr marL="4094313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85"/>
            <a:ext cx="4041775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05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9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6" y="1031258"/>
            <a:ext cx="7434551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685" tIns="38343" rIns="76685" bIns="38343" rtlCol="0" anchor="ctr"/>
          <a:lstStyle/>
          <a:p>
            <a:pPr algn="ctr" defTabSz="76770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5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6451899"/>
            <a:ext cx="293917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685" tIns="38343" rIns="76685" bIns="38343" rtlCol="0" anchor="ctr"/>
          <a:lstStyle/>
          <a:p>
            <a:pPr algn="ctr" defTabSz="76770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5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0" y="6396227"/>
            <a:ext cx="21336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68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44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8"/>
            <a:ext cx="3008313" cy="116205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13"/>
            <a:ext cx="3008313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11789" indent="0">
              <a:buNone/>
              <a:defRPr sz="1300"/>
            </a:lvl2pPr>
            <a:lvl3pPr marL="1023579" indent="0">
              <a:buNone/>
              <a:defRPr sz="1200"/>
            </a:lvl3pPr>
            <a:lvl4pPr marL="1535369" indent="0">
              <a:buNone/>
              <a:defRPr sz="1000"/>
            </a:lvl4pPr>
            <a:lvl5pPr marL="2047157" indent="0">
              <a:buNone/>
              <a:defRPr sz="1000"/>
            </a:lvl5pPr>
            <a:lvl6pPr marL="2558947" indent="0">
              <a:buNone/>
              <a:defRPr sz="1000"/>
            </a:lvl6pPr>
            <a:lvl7pPr marL="3070734" indent="0">
              <a:buNone/>
              <a:defRPr sz="1000"/>
            </a:lvl7pPr>
            <a:lvl8pPr marL="3582523" indent="0">
              <a:buNone/>
              <a:defRPr sz="1000"/>
            </a:lvl8pPr>
            <a:lvl9pPr marL="409431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47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9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5"/>
            <a:ext cx="5486400" cy="4114800"/>
          </a:xfrm>
        </p:spPr>
        <p:txBody>
          <a:bodyPr/>
          <a:lstStyle>
            <a:lvl1pPr marL="0" indent="0">
              <a:buNone/>
              <a:defRPr sz="3600"/>
            </a:lvl1pPr>
            <a:lvl2pPr marL="511789" indent="0">
              <a:buNone/>
              <a:defRPr sz="3200"/>
            </a:lvl2pPr>
            <a:lvl3pPr marL="1023579" indent="0">
              <a:buNone/>
              <a:defRPr sz="2700"/>
            </a:lvl3pPr>
            <a:lvl4pPr marL="1535369" indent="0">
              <a:buNone/>
              <a:defRPr sz="2300"/>
            </a:lvl4pPr>
            <a:lvl5pPr marL="2047157" indent="0">
              <a:buNone/>
              <a:defRPr sz="2300"/>
            </a:lvl5pPr>
            <a:lvl6pPr marL="2558947" indent="0">
              <a:buNone/>
              <a:defRPr sz="2300"/>
            </a:lvl6pPr>
            <a:lvl7pPr marL="3070734" indent="0">
              <a:buNone/>
              <a:defRPr sz="2300"/>
            </a:lvl7pPr>
            <a:lvl8pPr marL="3582523" indent="0">
              <a:buNone/>
              <a:defRPr sz="2300"/>
            </a:lvl8pPr>
            <a:lvl9pPr marL="4094313" indent="0">
              <a:buNone/>
              <a:defRPr sz="23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9"/>
            <a:ext cx="5486400" cy="804863"/>
          </a:xfrm>
        </p:spPr>
        <p:txBody>
          <a:bodyPr/>
          <a:lstStyle>
            <a:lvl1pPr marL="0" indent="0">
              <a:buNone/>
              <a:defRPr sz="1600"/>
            </a:lvl1pPr>
            <a:lvl2pPr marL="511789" indent="0">
              <a:buNone/>
              <a:defRPr sz="1300"/>
            </a:lvl2pPr>
            <a:lvl3pPr marL="1023579" indent="0">
              <a:buNone/>
              <a:defRPr sz="1200"/>
            </a:lvl3pPr>
            <a:lvl4pPr marL="1535369" indent="0">
              <a:buNone/>
              <a:defRPr sz="1000"/>
            </a:lvl4pPr>
            <a:lvl5pPr marL="2047157" indent="0">
              <a:buNone/>
              <a:defRPr sz="1000"/>
            </a:lvl5pPr>
            <a:lvl6pPr marL="2558947" indent="0">
              <a:buNone/>
              <a:defRPr sz="1000"/>
            </a:lvl6pPr>
            <a:lvl7pPr marL="3070734" indent="0">
              <a:buNone/>
              <a:defRPr sz="1000"/>
            </a:lvl7pPr>
            <a:lvl8pPr marL="3582523" indent="0">
              <a:buNone/>
              <a:defRPr sz="1000"/>
            </a:lvl8pPr>
            <a:lvl9pPr marL="409431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30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04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2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3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819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9633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67" indent="0">
              <a:buNone/>
              <a:defRPr sz="1800"/>
            </a:lvl2pPr>
            <a:lvl3pPr marL="913935" indent="0">
              <a:buNone/>
              <a:defRPr sz="1600"/>
            </a:lvl3pPr>
            <a:lvl4pPr marL="1370898" indent="0">
              <a:buNone/>
              <a:defRPr sz="1400"/>
            </a:lvl4pPr>
            <a:lvl5pPr marL="1827864" indent="0">
              <a:buNone/>
              <a:defRPr sz="1400"/>
            </a:lvl5pPr>
            <a:lvl6pPr marL="2284824" indent="0">
              <a:buNone/>
              <a:defRPr sz="1400"/>
            </a:lvl6pPr>
            <a:lvl7pPr marL="2741796" indent="0">
              <a:buNone/>
              <a:defRPr sz="1400"/>
            </a:lvl7pPr>
            <a:lvl8pPr marL="3198760" indent="0">
              <a:buNone/>
              <a:defRPr sz="1400"/>
            </a:lvl8pPr>
            <a:lvl9pPr marL="365572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0CCEBF-8AF6-4790-AE0E-7DAA01627EE3}" type="datetimeFigureOut">
              <a:rPr lang="en-US"/>
              <a:pPr/>
              <a:t>9/18/2022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A04C06-3C41-4C9D-9549-8836D05F5E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8855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96" indent="0" algn="ctr">
              <a:buNone/>
              <a:defRPr/>
            </a:lvl2pPr>
            <a:lvl3pPr marL="913994" indent="0" algn="ctr">
              <a:buNone/>
              <a:defRPr/>
            </a:lvl3pPr>
            <a:lvl4pPr marL="1370986" indent="0" algn="ctr">
              <a:buNone/>
              <a:defRPr/>
            </a:lvl4pPr>
            <a:lvl5pPr marL="1827981" indent="0" algn="ctr">
              <a:buNone/>
              <a:defRPr/>
            </a:lvl5pPr>
            <a:lvl6pPr marL="2284971" indent="0" algn="ctr">
              <a:buNone/>
              <a:defRPr/>
            </a:lvl6pPr>
            <a:lvl7pPr marL="2741972" indent="0" algn="ctr">
              <a:buNone/>
              <a:defRPr/>
            </a:lvl7pPr>
            <a:lvl8pPr marL="3198965" indent="0" algn="ctr">
              <a:buNone/>
              <a:defRPr/>
            </a:lvl8pPr>
            <a:lvl9pPr marL="36559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35B33A-98D7-49F9-8132-D00098DDBDA1}" type="datetimeFigureOut">
              <a:rPr lang="en-US">
                <a:solidFill>
                  <a:srgbClr val="000000"/>
                </a:solidFill>
              </a:rPr>
              <a:pPr/>
              <a:t>9/18/2022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F786EF-7CA5-4762-BEE1-90772C2FB3C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1640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7BBBAC-6CEC-4536-9C81-508330F1E597}" type="datetimeFigureOut">
              <a:rPr lang="en-US">
                <a:solidFill>
                  <a:srgbClr val="000000"/>
                </a:solidFill>
              </a:rPr>
              <a:pPr/>
              <a:t>9/18/2022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579C14-D8CC-4CDB-8E49-E672418138E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594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2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96" indent="0">
              <a:buNone/>
              <a:defRPr sz="1800"/>
            </a:lvl2pPr>
            <a:lvl3pPr marL="913994" indent="0">
              <a:buNone/>
              <a:defRPr sz="1600"/>
            </a:lvl3pPr>
            <a:lvl4pPr marL="1370986" indent="0">
              <a:buNone/>
              <a:defRPr sz="1400"/>
            </a:lvl4pPr>
            <a:lvl5pPr marL="1827981" indent="0">
              <a:buNone/>
              <a:defRPr sz="1400"/>
            </a:lvl5pPr>
            <a:lvl6pPr marL="2284971" indent="0">
              <a:buNone/>
              <a:defRPr sz="1400"/>
            </a:lvl6pPr>
            <a:lvl7pPr marL="2741972" indent="0">
              <a:buNone/>
              <a:defRPr sz="1400"/>
            </a:lvl7pPr>
            <a:lvl8pPr marL="3198965" indent="0">
              <a:buNone/>
              <a:defRPr sz="1400"/>
            </a:lvl8pPr>
            <a:lvl9pPr marL="36559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FA45E5-AA18-4125-882F-FD9D25A108C2}" type="datetimeFigureOut">
              <a:rPr lang="en-US">
                <a:solidFill>
                  <a:srgbClr val="000000"/>
                </a:solidFill>
              </a:rPr>
              <a:pPr/>
              <a:t>9/18/2022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BF6FD2-3A6A-48AB-97D2-B7BF39A42B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9452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8914F9-4FA1-4B3E-9E4C-13E12DE1D3A3}" type="datetimeFigureOut">
              <a:rPr lang="en-US">
                <a:solidFill>
                  <a:srgbClr val="000000"/>
                </a:solidFill>
              </a:rPr>
              <a:pPr/>
              <a:t>9/18/2022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9892EB-AD3F-4FDB-B6E8-69315C88BB0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615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6" indent="0">
              <a:buNone/>
              <a:defRPr sz="2000" b="1"/>
            </a:lvl2pPr>
            <a:lvl3pPr marL="913994" indent="0">
              <a:buNone/>
              <a:defRPr sz="1800" b="1"/>
            </a:lvl3pPr>
            <a:lvl4pPr marL="1370986" indent="0">
              <a:buNone/>
              <a:defRPr sz="1600" b="1"/>
            </a:lvl4pPr>
            <a:lvl5pPr marL="1827981" indent="0">
              <a:buNone/>
              <a:defRPr sz="1600" b="1"/>
            </a:lvl5pPr>
            <a:lvl6pPr marL="2284971" indent="0">
              <a:buNone/>
              <a:defRPr sz="1600" b="1"/>
            </a:lvl6pPr>
            <a:lvl7pPr marL="2741972" indent="0">
              <a:buNone/>
              <a:defRPr sz="1600" b="1"/>
            </a:lvl7pPr>
            <a:lvl8pPr marL="3198965" indent="0">
              <a:buNone/>
              <a:defRPr sz="1600" b="1"/>
            </a:lvl8pPr>
            <a:lvl9pPr marL="365596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8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6" indent="0">
              <a:buNone/>
              <a:defRPr sz="2000" b="1"/>
            </a:lvl2pPr>
            <a:lvl3pPr marL="913994" indent="0">
              <a:buNone/>
              <a:defRPr sz="1800" b="1"/>
            </a:lvl3pPr>
            <a:lvl4pPr marL="1370986" indent="0">
              <a:buNone/>
              <a:defRPr sz="1600" b="1"/>
            </a:lvl4pPr>
            <a:lvl5pPr marL="1827981" indent="0">
              <a:buNone/>
              <a:defRPr sz="1600" b="1"/>
            </a:lvl5pPr>
            <a:lvl6pPr marL="2284971" indent="0">
              <a:buNone/>
              <a:defRPr sz="1600" b="1"/>
            </a:lvl6pPr>
            <a:lvl7pPr marL="2741972" indent="0">
              <a:buNone/>
              <a:defRPr sz="1600" b="1"/>
            </a:lvl7pPr>
            <a:lvl8pPr marL="3198965" indent="0">
              <a:buNone/>
              <a:defRPr sz="1600" b="1"/>
            </a:lvl8pPr>
            <a:lvl9pPr marL="365596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8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2874C2-92F6-4457-8303-2EE9547FE5C9}" type="datetimeFigureOut">
              <a:rPr lang="en-US">
                <a:solidFill>
                  <a:srgbClr val="000000"/>
                </a:solidFill>
              </a:rPr>
              <a:pPr/>
              <a:t>9/18/2022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ED2718-6A04-4AC6-8CE3-8B80C05F93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1554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FE8CD1-9959-4D54-AC15-BB9439E00898}" type="datetimeFigureOut">
              <a:rPr lang="en-US">
                <a:solidFill>
                  <a:srgbClr val="000000"/>
                </a:solidFill>
              </a:rPr>
              <a:pPr/>
              <a:t>9/18/2022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FFCF92-BF76-4F44-B782-EE7778A44BC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4737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0F5FA6-1B8F-4581-B3F3-0DA450DBC315}" type="datetimeFigureOut">
              <a:rPr lang="en-US">
                <a:solidFill>
                  <a:srgbClr val="000000"/>
                </a:solidFill>
              </a:rPr>
              <a:pPr/>
              <a:t>9/18/2022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39EC5-B47F-4928-851C-5D85D045D83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6217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7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96" indent="0">
              <a:buNone/>
              <a:defRPr sz="1200"/>
            </a:lvl2pPr>
            <a:lvl3pPr marL="913994" indent="0">
              <a:buNone/>
              <a:defRPr sz="1000"/>
            </a:lvl3pPr>
            <a:lvl4pPr marL="1370986" indent="0">
              <a:buNone/>
              <a:defRPr sz="900"/>
            </a:lvl4pPr>
            <a:lvl5pPr marL="1827981" indent="0">
              <a:buNone/>
              <a:defRPr sz="900"/>
            </a:lvl5pPr>
            <a:lvl6pPr marL="2284971" indent="0">
              <a:buNone/>
              <a:defRPr sz="900"/>
            </a:lvl6pPr>
            <a:lvl7pPr marL="2741972" indent="0">
              <a:buNone/>
              <a:defRPr sz="900"/>
            </a:lvl7pPr>
            <a:lvl8pPr marL="3198965" indent="0">
              <a:buNone/>
              <a:defRPr sz="900"/>
            </a:lvl8pPr>
            <a:lvl9pPr marL="36559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F0351E-D41A-49E2-813D-A99A986F94A0}" type="datetimeFigureOut">
              <a:rPr lang="en-US">
                <a:solidFill>
                  <a:srgbClr val="000000"/>
                </a:solidFill>
              </a:rPr>
              <a:pPr/>
              <a:t>9/18/2022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83BFA1-24A5-4677-A119-0D5118C983F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7258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7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2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96" indent="0">
              <a:buNone/>
              <a:defRPr sz="2800"/>
            </a:lvl2pPr>
            <a:lvl3pPr marL="913994" indent="0">
              <a:buNone/>
              <a:defRPr sz="2400"/>
            </a:lvl3pPr>
            <a:lvl4pPr marL="1370986" indent="0">
              <a:buNone/>
              <a:defRPr sz="2000"/>
            </a:lvl4pPr>
            <a:lvl5pPr marL="1827981" indent="0">
              <a:buNone/>
              <a:defRPr sz="2000"/>
            </a:lvl5pPr>
            <a:lvl6pPr marL="2284971" indent="0">
              <a:buNone/>
              <a:defRPr sz="2000"/>
            </a:lvl6pPr>
            <a:lvl7pPr marL="2741972" indent="0">
              <a:buNone/>
              <a:defRPr sz="2000"/>
            </a:lvl7pPr>
            <a:lvl8pPr marL="3198965" indent="0">
              <a:buNone/>
              <a:defRPr sz="2000"/>
            </a:lvl8pPr>
            <a:lvl9pPr marL="3655962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96" indent="0">
              <a:buNone/>
              <a:defRPr sz="1200"/>
            </a:lvl2pPr>
            <a:lvl3pPr marL="913994" indent="0">
              <a:buNone/>
              <a:defRPr sz="1000"/>
            </a:lvl3pPr>
            <a:lvl4pPr marL="1370986" indent="0">
              <a:buNone/>
              <a:defRPr sz="900"/>
            </a:lvl4pPr>
            <a:lvl5pPr marL="1827981" indent="0">
              <a:buNone/>
              <a:defRPr sz="900"/>
            </a:lvl5pPr>
            <a:lvl6pPr marL="2284971" indent="0">
              <a:buNone/>
              <a:defRPr sz="900"/>
            </a:lvl6pPr>
            <a:lvl7pPr marL="2741972" indent="0">
              <a:buNone/>
              <a:defRPr sz="900"/>
            </a:lvl7pPr>
            <a:lvl8pPr marL="3198965" indent="0">
              <a:buNone/>
              <a:defRPr sz="900"/>
            </a:lvl8pPr>
            <a:lvl9pPr marL="36559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65C9D5-402C-4B6D-9487-C77E29225A80}" type="datetimeFigureOut">
              <a:rPr lang="en-US">
                <a:solidFill>
                  <a:srgbClr val="000000"/>
                </a:solidFill>
              </a:rPr>
              <a:pPr/>
              <a:t>9/18/2022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EEA556-7E31-4FA4-B26F-DB87B8CE47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7148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6B3245-1E6D-4E39-BC86-ED4BB434F7A6}" type="datetimeFigureOut">
              <a:rPr lang="en-US">
                <a:solidFill>
                  <a:srgbClr val="000000"/>
                </a:solidFill>
              </a:rPr>
              <a:pPr/>
              <a:t>9/18/2022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356EFC-E5EA-44A3-8FFA-3A6D127BA27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048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5464F8-3DDC-40BC-BE91-3CAE631C2D62}" type="datetimeFigureOut">
              <a:rPr lang="en-US"/>
              <a:pPr/>
              <a:t>9/18/2022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1A72D0-AF3B-479F-89E4-A3D4336BD0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7130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02AB5F-5D07-4659-87A6-2600A488570F}" type="datetimeFigureOut">
              <a:rPr lang="en-US">
                <a:solidFill>
                  <a:srgbClr val="000000"/>
                </a:solidFill>
              </a:rPr>
              <a:pPr/>
              <a:t>9/18/2022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C69D0C-CA6D-4391-A29B-406EA1D5B9D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4856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7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564802-1B88-447A-B477-28550A3F378F}" type="datetimeFigureOut">
              <a:rPr lang="en-US">
                <a:solidFill>
                  <a:srgbClr val="000000"/>
                </a:solidFill>
              </a:rPr>
              <a:pPr/>
              <a:t>9/18/2022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F551BA-A496-4ADF-810B-5630B6211F7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1035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3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1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3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5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7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9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0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2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4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01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4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2"/>
            <a:ext cx="7772400" cy="136207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21"/>
            <a:ext cx="7772400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1182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364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54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472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591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709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827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945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27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9"/>
            <a:ext cx="4038600" cy="452596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600209"/>
            <a:ext cx="4038600" cy="452596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04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21"/>
            <a:ext cx="4040188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822" indent="0">
              <a:buNone/>
              <a:defRPr sz="2300" b="1"/>
            </a:lvl2pPr>
            <a:lvl3pPr marL="1023644" indent="0">
              <a:buNone/>
              <a:defRPr sz="2000" b="1"/>
            </a:lvl3pPr>
            <a:lvl4pPr marL="1535467" indent="0">
              <a:buNone/>
              <a:defRPr sz="1800" b="1"/>
            </a:lvl4pPr>
            <a:lvl5pPr marL="2047288" indent="0">
              <a:buNone/>
              <a:defRPr sz="1800" b="1"/>
            </a:lvl5pPr>
            <a:lvl6pPr marL="2559110" indent="0">
              <a:buNone/>
              <a:defRPr sz="1800" b="1"/>
            </a:lvl6pPr>
            <a:lvl7pPr marL="3070931" indent="0">
              <a:buNone/>
              <a:defRPr sz="1800" b="1"/>
            </a:lvl7pPr>
            <a:lvl8pPr marL="3582752" indent="0">
              <a:buNone/>
              <a:defRPr sz="1800" b="1"/>
            </a:lvl8pPr>
            <a:lvl9pPr marL="4094575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84"/>
            <a:ext cx="4040188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21"/>
            <a:ext cx="4041775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822" indent="0">
              <a:buNone/>
              <a:defRPr sz="2300" b="1"/>
            </a:lvl2pPr>
            <a:lvl3pPr marL="1023644" indent="0">
              <a:buNone/>
              <a:defRPr sz="2000" b="1"/>
            </a:lvl3pPr>
            <a:lvl4pPr marL="1535467" indent="0">
              <a:buNone/>
              <a:defRPr sz="1800" b="1"/>
            </a:lvl4pPr>
            <a:lvl5pPr marL="2047288" indent="0">
              <a:buNone/>
              <a:defRPr sz="1800" b="1"/>
            </a:lvl5pPr>
            <a:lvl6pPr marL="2559110" indent="0">
              <a:buNone/>
              <a:defRPr sz="1800" b="1"/>
            </a:lvl6pPr>
            <a:lvl7pPr marL="3070931" indent="0">
              <a:buNone/>
              <a:defRPr sz="1800" b="1"/>
            </a:lvl7pPr>
            <a:lvl8pPr marL="3582752" indent="0">
              <a:buNone/>
              <a:defRPr sz="1800" b="1"/>
            </a:lvl8pPr>
            <a:lvl9pPr marL="4094575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84"/>
            <a:ext cx="4041775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58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09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6" y="1031258"/>
            <a:ext cx="7434551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699" tIns="38350" rIns="76699" bIns="38350" rtlCol="0" anchor="ctr"/>
          <a:lstStyle/>
          <a:p>
            <a:pPr algn="ctr" defTabSz="7677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5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6451899"/>
            <a:ext cx="293917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699" tIns="38350" rIns="76699" bIns="38350" rtlCol="0" anchor="ctr"/>
          <a:lstStyle/>
          <a:p>
            <a:pPr algn="ctr" defTabSz="7677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5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0" y="6396227"/>
            <a:ext cx="21336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26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920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7" indent="0">
              <a:buNone/>
              <a:defRPr sz="2000" b="1"/>
            </a:lvl2pPr>
            <a:lvl3pPr marL="913935" indent="0">
              <a:buNone/>
              <a:defRPr sz="1800" b="1"/>
            </a:lvl3pPr>
            <a:lvl4pPr marL="1370898" indent="0">
              <a:buNone/>
              <a:defRPr sz="1600" b="1"/>
            </a:lvl4pPr>
            <a:lvl5pPr marL="1827864" indent="0">
              <a:buNone/>
              <a:defRPr sz="1600" b="1"/>
            </a:lvl5pPr>
            <a:lvl6pPr marL="2284824" indent="0">
              <a:buNone/>
              <a:defRPr sz="1600" b="1"/>
            </a:lvl6pPr>
            <a:lvl7pPr marL="2741796" indent="0">
              <a:buNone/>
              <a:defRPr sz="1600" b="1"/>
            </a:lvl7pPr>
            <a:lvl8pPr marL="3198760" indent="0">
              <a:buNone/>
              <a:defRPr sz="1600" b="1"/>
            </a:lvl8pPr>
            <a:lvl9pPr marL="365572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83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7" indent="0">
              <a:buNone/>
              <a:defRPr sz="2000" b="1"/>
            </a:lvl2pPr>
            <a:lvl3pPr marL="913935" indent="0">
              <a:buNone/>
              <a:defRPr sz="1800" b="1"/>
            </a:lvl3pPr>
            <a:lvl4pPr marL="1370898" indent="0">
              <a:buNone/>
              <a:defRPr sz="1600" b="1"/>
            </a:lvl4pPr>
            <a:lvl5pPr marL="1827864" indent="0">
              <a:buNone/>
              <a:defRPr sz="1600" b="1"/>
            </a:lvl5pPr>
            <a:lvl6pPr marL="2284824" indent="0">
              <a:buNone/>
              <a:defRPr sz="1600" b="1"/>
            </a:lvl6pPr>
            <a:lvl7pPr marL="2741796" indent="0">
              <a:buNone/>
              <a:defRPr sz="1600" b="1"/>
            </a:lvl7pPr>
            <a:lvl8pPr marL="3198760" indent="0">
              <a:buNone/>
              <a:defRPr sz="1600" b="1"/>
            </a:lvl8pPr>
            <a:lvl9pPr marL="365572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83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A39C5E-97A3-445F-8ACF-A225F58F981B}" type="datetimeFigureOut">
              <a:rPr lang="en-US"/>
              <a:pPr/>
              <a:t>9/18/2022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A8EE18-7E1D-4BC2-A828-0C25831119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83344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7"/>
            <a:ext cx="3008313" cy="116205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12"/>
            <a:ext cx="3008313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11822" indent="0">
              <a:buNone/>
              <a:defRPr sz="1300"/>
            </a:lvl2pPr>
            <a:lvl3pPr marL="1023644" indent="0">
              <a:buNone/>
              <a:defRPr sz="1200"/>
            </a:lvl3pPr>
            <a:lvl4pPr marL="1535467" indent="0">
              <a:buNone/>
              <a:defRPr sz="1000"/>
            </a:lvl4pPr>
            <a:lvl5pPr marL="2047288" indent="0">
              <a:buNone/>
              <a:defRPr sz="1000"/>
            </a:lvl5pPr>
            <a:lvl6pPr marL="2559110" indent="0">
              <a:buNone/>
              <a:defRPr sz="1000"/>
            </a:lvl6pPr>
            <a:lvl7pPr marL="3070931" indent="0">
              <a:buNone/>
              <a:defRPr sz="1000"/>
            </a:lvl7pPr>
            <a:lvl8pPr marL="3582752" indent="0">
              <a:buNone/>
              <a:defRPr sz="1000"/>
            </a:lvl8pPr>
            <a:lvl9pPr marL="409457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20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9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4"/>
            <a:ext cx="5486400" cy="4114800"/>
          </a:xfrm>
        </p:spPr>
        <p:txBody>
          <a:bodyPr/>
          <a:lstStyle>
            <a:lvl1pPr marL="0" indent="0">
              <a:buNone/>
              <a:defRPr sz="3600"/>
            </a:lvl1pPr>
            <a:lvl2pPr marL="511822" indent="0">
              <a:buNone/>
              <a:defRPr sz="3200"/>
            </a:lvl2pPr>
            <a:lvl3pPr marL="1023644" indent="0">
              <a:buNone/>
              <a:defRPr sz="2700"/>
            </a:lvl3pPr>
            <a:lvl4pPr marL="1535467" indent="0">
              <a:buNone/>
              <a:defRPr sz="2300"/>
            </a:lvl4pPr>
            <a:lvl5pPr marL="2047288" indent="0">
              <a:buNone/>
              <a:defRPr sz="2300"/>
            </a:lvl5pPr>
            <a:lvl6pPr marL="2559110" indent="0">
              <a:buNone/>
              <a:defRPr sz="2300"/>
            </a:lvl6pPr>
            <a:lvl7pPr marL="3070931" indent="0">
              <a:buNone/>
              <a:defRPr sz="2300"/>
            </a:lvl7pPr>
            <a:lvl8pPr marL="3582752" indent="0">
              <a:buNone/>
              <a:defRPr sz="2300"/>
            </a:lvl8pPr>
            <a:lvl9pPr marL="4094575" indent="0">
              <a:buNone/>
              <a:defRPr sz="23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8"/>
            <a:ext cx="5486400" cy="804863"/>
          </a:xfrm>
        </p:spPr>
        <p:txBody>
          <a:bodyPr/>
          <a:lstStyle>
            <a:lvl1pPr marL="0" indent="0">
              <a:buNone/>
              <a:defRPr sz="1600"/>
            </a:lvl1pPr>
            <a:lvl2pPr marL="511822" indent="0">
              <a:buNone/>
              <a:defRPr sz="1300"/>
            </a:lvl2pPr>
            <a:lvl3pPr marL="1023644" indent="0">
              <a:buNone/>
              <a:defRPr sz="1200"/>
            </a:lvl3pPr>
            <a:lvl4pPr marL="1535467" indent="0">
              <a:buNone/>
              <a:defRPr sz="1000"/>
            </a:lvl4pPr>
            <a:lvl5pPr marL="2047288" indent="0">
              <a:buNone/>
              <a:defRPr sz="1000"/>
            </a:lvl5pPr>
            <a:lvl6pPr marL="2559110" indent="0">
              <a:buNone/>
              <a:defRPr sz="1000"/>
            </a:lvl6pPr>
            <a:lvl7pPr marL="3070931" indent="0">
              <a:buNone/>
              <a:defRPr sz="1000"/>
            </a:lvl7pPr>
            <a:lvl8pPr marL="3582752" indent="0">
              <a:buNone/>
              <a:defRPr sz="1000"/>
            </a:lvl8pPr>
            <a:lvl9pPr marL="409457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87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69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2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26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688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1413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2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4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6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8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60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2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4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6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80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39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2"/>
            <a:ext cx="7772400" cy="136207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120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410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61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482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602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723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843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964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2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2"/>
            <a:ext cx="4038600" cy="452596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2"/>
            <a:ext cx="4038600" cy="452596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83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32B500-60E0-4E64-9FB5-1C7BD073743D}" type="datetimeFigureOut">
              <a:rPr lang="en-US"/>
              <a:pPr/>
              <a:t>9/18/2022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CA9FE4-8C74-4916-8D4F-B9081F2311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59508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8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2051" indent="0">
              <a:buNone/>
              <a:defRPr sz="2300" b="1"/>
            </a:lvl2pPr>
            <a:lvl3pPr marL="1024103" indent="0">
              <a:buNone/>
              <a:defRPr sz="2000" b="1"/>
            </a:lvl3pPr>
            <a:lvl4pPr marL="1536153" indent="0">
              <a:buNone/>
              <a:defRPr sz="1800" b="1"/>
            </a:lvl4pPr>
            <a:lvl5pPr marL="2048205" indent="0">
              <a:buNone/>
              <a:defRPr sz="1800" b="1"/>
            </a:lvl5pPr>
            <a:lvl6pPr marL="2560256" indent="0">
              <a:buNone/>
              <a:defRPr sz="1800" b="1"/>
            </a:lvl6pPr>
            <a:lvl7pPr marL="3072308" indent="0">
              <a:buNone/>
              <a:defRPr sz="1800" b="1"/>
            </a:lvl7pPr>
            <a:lvl8pPr marL="3584358" indent="0">
              <a:buNone/>
              <a:defRPr sz="1800" b="1"/>
            </a:lvl8pPr>
            <a:lvl9pPr marL="409641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7"/>
            <a:ext cx="4040188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4"/>
            <a:ext cx="4041775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2051" indent="0">
              <a:buNone/>
              <a:defRPr sz="2300" b="1"/>
            </a:lvl2pPr>
            <a:lvl3pPr marL="1024103" indent="0">
              <a:buNone/>
              <a:defRPr sz="2000" b="1"/>
            </a:lvl3pPr>
            <a:lvl4pPr marL="1536153" indent="0">
              <a:buNone/>
              <a:defRPr sz="1800" b="1"/>
            </a:lvl4pPr>
            <a:lvl5pPr marL="2048205" indent="0">
              <a:buNone/>
              <a:defRPr sz="1800" b="1"/>
            </a:lvl5pPr>
            <a:lvl6pPr marL="2560256" indent="0">
              <a:buNone/>
              <a:defRPr sz="1800" b="1"/>
            </a:lvl6pPr>
            <a:lvl7pPr marL="3072308" indent="0">
              <a:buNone/>
              <a:defRPr sz="1800" b="1"/>
            </a:lvl7pPr>
            <a:lvl8pPr marL="3584358" indent="0">
              <a:buNone/>
              <a:defRPr sz="1800" b="1"/>
            </a:lvl8pPr>
            <a:lvl9pPr marL="409641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7"/>
            <a:ext cx="4041775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30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62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5" y="1031258"/>
            <a:ext cx="7434551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97" tIns="38399" rIns="76797" bIns="38399" rtlCol="0" anchor="ctr"/>
          <a:lstStyle/>
          <a:p>
            <a:pPr algn="ctr" defTabSz="76809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5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6451899"/>
            <a:ext cx="293917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97" tIns="38399" rIns="76797" bIns="38399" rtlCol="0" anchor="ctr"/>
          <a:lstStyle/>
          <a:p>
            <a:pPr algn="ctr" defTabSz="76809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5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0" y="6396227"/>
            <a:ext cx="21336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8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79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5"/>
            <a:ext cx="3008313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12051" indent="0">
              <a:buNone/>
              <a:defRPr sz="1300"/>
            </a:lvl2pPr>
            <a:lvl3pPr marL="1024103" indent="0">
              <a:buNone/>
              <a:defRPr sz="1200"/>
            </a:lvl3pPr>
            <a:lvl4pPr marL="1536153" indent="0">
              <a:buNone/>
              <a:defRPr sz="1000"/>
            </a:lvl4pPr>
            <a:lvl5pPr marL="2048205" indent="0">
              <a:buNone/>
              <a:defRPr sz="1000"/>
            </a:lvl5pPr>
            <a:lvl6pPr marL="2560256" indent="0">
              <a:buNone/>
              <a:defRPr sz="1000"/>
            </a:lvl6pPr>
            <a:lvl7pPr marL="3072308" indent="0">
              <a:buNone/>
              <a:defRPr sz="1000"/>
            </a:lvl7pPr>
            <a:lvl8pPr marL="3584358" indent="0">
              <a:buNone/>
              <a:defRPr sz="1000"/>
            </a:lvl8pPr>
            <a:lvl9pPr marL="409641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05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9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</p:spPr>
        <p:txBody>
          <a:bodyPr/>
          <a:lstStyle>
            <a:lvl1pPr marL="0" indent="0">
              <a:buNone/>
              <a:defRPr sz="3600"/>
            </a:lvl1pPr>
            <a:lvl2pPr marL="512051" indent="0">
              <a:buNone/>
              <a:defRPr sz="3200"/>
            </a:lvl2pPr>
            <a:lvl3pPr marL="1024103" indent="0">
              <a:buNone/>
              <a:defRPr sz="2700"/>
            </a:lvl3pPr>
            <a:lvl4pPr marL="1536153" indent="0">
              <a:buNone/>
              <a:defRPr sz="2300"/>
            </a:lvl4pPr>
            <a:lvl5pPr marL="2048205" indent="0">
              <a:buNone/>
              <a:defRPr sz="2300"/>
            </a:lvl5pPr>
            <a:lvl6pPr marL="2560256" indent="0">
              <a:buNone/>
              <a:defRPr sz="2300"/>
            </a:lvl6pPr>
            <a:lvl7pPr marL="3072308" indent="0">
              <a:buNone/>
              <a:defRPr sz="2300"/>
            </a:lvl7pPr>
            <a:lvl8pPr marL="3584358" indent="0">
              <a:buNone/>
              <a:defRPr sz="2300"/>
            </a:lvl8pPr>
            <a:lvl9pPr marL="4096410" indent="0">
              <a:buNone/>
              <a:defRPr sz="23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600"/>
            </a:lvl1pPr>
            <a:lvl2pPr marL="512051" indent="0">
              <a:buNone/>
              <a:defRPr sz="1300"/>
            </a:lvl2pPr>
            <a:lvl3pPr marL="1024103" indent="0">
              <a:buNone/>
              <a:defRPr sz="1200"/>
            </a:lvl3pPr>
            <a:lvl4pPr marL="1536153" indent="0">
              <a:buNone/>
              <a:defRPr sz="1000"/>
            </a:lvl4pPr>
            <a:lvl5pPr marL="2048205" indent="0">
              <a:buNone/>
              <a:defRPr sz="1000"/>
            </a:lvl5pPr>
            <a:lvl6pPr marL="2560256" indent="0">
              <a:buNone/>
              <a:defRPr sz="1000"/>
            </a:lvl6pPr>
            <a:lvl7pPr marL="3072308" indent="0">
              <a:buNone/>
              <a:defRPr sz="1000"/>
            </a:lvl7pPr>
            <a:lvl8pPr marL="3584358" indent="0">
              <a:buNone/>
              <a:defRPr sz="1000"/>
            </a:lvl8pPr>
            <a:lvl9pPr marL="409641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10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62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05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790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7064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58C57C-9399-4911-9087-3DF0FA2EF478}" type="datetimeFigureOut">
              <a:rPr lang="en-US"/>
              <a:pPr/>
              <a:t>9/18/2022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D5AC12-8F00-4569-9CCA-9318801AB0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3523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8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67" indent="0">
              <a:buNone/>
              <a:defRPr sz="1200"/>
            </a:lvl2pPr>
            <a:lvl3pPr marL="913935" indent="0">
              <a:buNone/>
              <a:defRPr sz="1000"/>
            </a:lvl3pPr>
            <a:lvl4pPr marL="1370898" indent="0">
              <a:buNone/>
              <a:defRPr sz="900"/>
            </a:lvl4pPr>
            <a:lvl5pPr marL="1827864" indent="0">
              <a:buNone/>
              <a:defRPr sz="900"/>
            </a:lvl5pPr>
            <a:lvl6pPr marL="2284824" indent="0">
              <a:buNone/>
              <a:defRPr sz="900"/>
            </a:lvl6pPr>
            <a:lvl7pPr marL="2741796" indent="0">
              <a:buNone/>
              <a:defRPr sz="900"/>
            </a:lvl7pPr>
            <a:lvl8pPr marL="3198760" indent="0">
              <a:buNone/>
              <a:defRPr sz="900"/>
            </a:lvl8pPr>
            <a:lvl9pPr marL="365572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176ECB-627B-4B4A-8E41-D354F294C3E2}" type="datetimeFigureOut">
              <a:rPr lang="en-US"/>
              <a:pPr/>
              <a:t>9/18/2022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7DB397-63DC-4493-BBC3-97D12FB1D8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1766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8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3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67" indent="0">
              <a:buNone/>
              <a:defRPr sz="2800"/>
            </a:lvl2pPr>
            <a:lvl3pPr marL="913935" indent="0">
              <a:buNone/>
              <a:defRPr sz="2400"/>
            </a:lvl3pPr>
            <a:lvl4pPr marL="1370898" indent="0">
              <a:buNone/>
              <a:defRPr sz="2000"/>
            </a:lvl4pPr>
            <a:lvl5pPr marL="1827864" indent="0">
              <a:buNone/>
              <a:defRPr sz="2000"/>
            </a:lvl5pPr>
            <a:lvl6pPr marL="2284824" indent="0">
              <a:buNone/>
              <a:defRPr sz="2000"/>
            </a:lvl6pPr>
            <a:lvl7pPr marL="2741796" indent="0">
              <a:buNone/>
              <a:defRPr sz="2000"/>
            </a:lvl7pPr>
            <a:lvl8pPr marL="3198760" indent="0">
              <a:buNone/>
              <a:defRPr sz="2000"/>
            </a:lvl8pPr>
            <a:lvl9pPr marL="3655728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67" indent="0">
              <a:buNone/>
              <a:defRPr sz="1200"/>
            </a:lvl2pPr>
            <a:lvl3pPr marL="913935" indent="0">
              <a:buNone/>
              <a:defRPr sz="1000"/>
            </a:lvl3pPr>
            <a:lvl4pPr marL="1370898" indent="0">
              <a:buNone/>
              <a:defRPr sz="900"/>
            </a:lvl4pPr>
            <a:lvl5pPr marL="1827864" indent="0">
              <a:buNone/>
              <a:defRPr sz="900"/>
            </a:lvl5pPr>
            <a:lvl6pPr marL="2284824" indent="0">
              <a:buNone/>
              <a:defRPr sz="900"/>
            </a:lvl6pPr>
            <a:lvl7pPr marL="2741796" indent="0">
              <a:buNone/>
              <a:defRPr sz="900"/>
            </a:lvl7pPr>
            <a:lvl8pPr marL="3198760" indent="0">
              <a:buNone/>
              <a:defRPr sz="900"/>
            </a:lvl8pPr>
            <a:lvl9pPr marL="365572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EE7CF3-9A0C-4B3E-9D42-17291453AFC5}" type="datetimeFigureOut">
              <a:rPr lang="en-US"/>
              <a:pPr/>
              <a:t>9/18/2022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17C1EC-D061-4E86-A14B-A4BE586AD4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2830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09" tIns="45654" rIns="91309" bIns="4565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8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09" tIns="45654" rIns="91309" bIns="456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309" tIns="45654" rIns="91309" bIns="4565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fld id="{A43E178C-1D84-4084-B6E9-E48DE6EC8D6C}" type="datetimeFigureOut">
              <a:rPr lang="en-US"/>
              <a:pPr/>
              <a:t>9/18/2022</a:t>
            </a:fld>
            <a:endParaRPr lang="en-US"/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309" tIns="45654" rIns="91309" bIns="4565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/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309" tIns="45654" rIns="91309" bIns="4565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B7896BB7-9C4E-4B66-9587-98BBB480774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839" r:id="rId13"/>
    <p:sldLayoutId id="2147483840" r:id="rId14"/>
    <p:sldLayoutId id="2147483841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696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393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089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78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724" indent="-34272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573" indent="-28560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416" indent="-22848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99381" indent="-22848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6349" indent="-22848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3312" indent="-2284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0279" indent="-2284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7245" indent="-2284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4210" indent="-2284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7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35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98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64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24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96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60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28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76685" tIns="38343" rIns="76685" bIns="38343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10"/>
            <a:ext cx="8229600" cy="4525963"/>
          </a:xfrm>
          <a:prstGeom prst="rect">
            <a:avLst/>
          </a:prstGeom>
        </p:spPr>
        <p:txBody>
          <a:bodyPr vert="horz" lIns="76685" tIns="38343" rIns="76685" bIns="3834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76685" tIns="38343" rIns="76685" bIns="38343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770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76770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3"/>
            <a:ext cx="2895600" cy="365125"/>
          </a:xfrm>
          <a:prstGeom prst="rect">
            <a:avLst/>
          </a:prstGeom>
        </p:spPr>
        <p:txBody>
          <a:bodyPr vert="horz" lIns="76685" tIns="38343" rIns="76685" bIns="38343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770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76685" tIns="38343" rIns="76685" bIns="38343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770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76770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940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ctr" defTabSz="1023579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3841" indent="-383841" algn="l" defTabSz="1023579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1658" indent="-319864" algn="l" defTabSz="1023579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79472" indent="-255896" algn="l" defTabSz="102357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91261" indent="-255896" algn="l" defTabSz="1023579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03052" indent="-255896" algn="l" defTabSz="1023579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14840" indent="-255896" algn="l" defTabSz="102357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6629" indent="-255896" algn="l" defTabSz="102357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8417" indent="-255896" algn="l" defTabSz="102357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0210" indent="-255896" algn="l" defTabSz="102357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57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789" algn="l" defTabSz="102357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579" algn="l" defTabSz="102357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369" algn="l" defTabSz="102357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157" algn="l" defTabSz="102357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8947" algn="l" defTabSz="102357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0734" algn="l" defTabSz="102357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2523" algn="l" defTabSz="102357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4313" algn="l" defTabSz="102357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26" tIns="45663" rIns="91326" bIns="4566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7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26" tIns="45663" rIns="91326" bIns="456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326" tIns="45663" rIns="91326" bIns="4566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fld id="{2197ACC1-BC12-4720-B1FB-0695F8237DE7}" type="datetimeFigureOut">
              <a: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9/18/2022</a:t>
            </a:fld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326" tIns="45663" rIns="91326" bIns="45663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326" tIns="45663" rIns="91326" bIns="4566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85F36D55-7C97-4065-995B-C7779416C07A}" type="slidenum">
              <a:rPr lang="en-US" alt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881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699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399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098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798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746" indent="-342746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620" indent="-28562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489" indent="-228496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99483" indent="-228496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6480" indent="-22849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3473" indent="-22849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0470" indent="-22849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7464" indent="-22849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4459" indent="-22849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9139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96" algn="l" defTabSz="9139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94" algn="l" defTabSz="9139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86" algn="l" defTabSz="9139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81" algn="l" defTabSz="9139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71" algn="l" defTabSz="9139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72" algn="l" defTabSz="9139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65" algn="l" defTabSz="9139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62" algn="l" defTabSz="9139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76699" tIns="38350" rIns="76699" bIns="3835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9"/>
            <a:ext cx="8229600" cy="4525963"/>
          </a:xfrm>
          <a:prstGeom prst="rect">
            <a:avLst/>
          </a:prstGeom>
        </p:spPr>
        <p:txBody>
          <a:bodyPr vert="horz" lIns="76699" tIns="38350" rIns="76699" bIns="3835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76699" tIns="38350" rIns="76699" bIns="3835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77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76775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3"/>
            <a:ext cx="2895600" cy="365125"/>
          </a:xfrm>
          <a:prstGeom prst="rect">
            <a:avLst/>
          </a:prstGeom>
        </p:spPr>
        <p:txBody>
          <a:bodyPr vert="horz" lIns="76699" tIns="38350" rIns="76699" bIns="38350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77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76699" tIns="38350" rIns="76699" bIns="38350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77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76775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881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ctr" defTabSz="1023644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3866" indent="-383866" algn="l" defTabSz="102364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1711" indent="-319885" algn="l" defTabSz="102364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79554" indent="-255912" algn="l" defTabSz="102364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91375" indent="-255912" algn="l" defTabSz="1023644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03199" indent="-255912" algn="l" defTabSz="1023644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020" indent="-255912" algn="l" defTabSz="1023644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6842" indent="-255912" algn="l" defTabSz="1023644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8663" indent="-255912" algn="l" defTabSz="1023644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0489" indent="-255912" algn="l" defTabSz="1023644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64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822" algn="l" defTabSz="102364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644" algn="l" defTabSz="102364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467" algn="l" defTabSz="102364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288" algn="l" defTabSz="102364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110" algn="l" defTabSz="102364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0931" algn="l" defTabSz="102364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2752" algn="l" defTabSz="102364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4575" algn="l" defTabSz="102364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76797" tIns="38399" rIns="76797" bIns="38399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76797" tIns="38399" rIns="76797" bIns="3839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76797" tIns="38399" rIns="76797" bIns="38399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809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76809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3"/>
            <a:ext cx="2895600" cy="365125"/>
          </a:xfrm>
          <a:prstGeom prst="rect">
            <a:avLst/>
          </a:prstGeom>
        </p:spPr>
        <p:txBody>
          <a:bodyPr vert="horz" lIns="76797" tIns="38399" rIns="76797" bIns="38399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809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76797" tIns="38399" rIns="76797" bIns="38399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809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76809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579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ctr" defTabSz="1024103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4039" indent="-384039" algn="l" defTabSz="1024103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2083" indent="-320032" algn="l" defTabSz="1024103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28" indent="-256025" algn="l" defTabSz="102410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92179" indent="-256025" algn="l" defTabSz="1024103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04230" indent="-256025" algn="l" defTabSz="1024103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16281" indent="-256025" algn="l" defTabSz="102410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8333" indent="-256025" algn="l" defTabSz="102410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84" indent="-256025" algn="l" defTabSz="102410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2435" indent="-256025" algn="l" defTabSz="102410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410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2051" algn="l" defTabSz="102410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4103" algn="l" defTabSz="102410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6153" algn="l" defTabSz="102410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8205" algn="l" defTabSz="102410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60256" algn="l" defTabSz="102410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2308" algn="l" defTabSz="102410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4358" algn="l" defTabSz="102410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6410" algn="l" defTabSz="102410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7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oleObject" Target="../embeddings/oleObject5.bin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0.png"/><Relationship Id="rId4" Type="http://schemas.openxmlformats.org/officeDocument/2006/relationships/oleObject" Target="../embeddings/oleObject6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0.png"/><Relationship Id="rId4" Type="http://schemas.openxmlformats.org/officeDocument/2006/relationships/oleObject" Target="../embeddings/oleObject7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0.png"/><Relationship Id="rId4" Type="http://schemas.openxmlformats.org/officeDocument/2006/relationships/oleObject" Target="../embeddings/oleObject8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slide" Target="slid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http://www.khuyennongvn.gov.vn/anh/rausach2.jpg" TargetMode="Externa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diendan.edu.net.vn/photos/baoso6/images/292694/original.aspx" TargetMode="External"/><Relationship Id="rId3" Type="http://schemas.openxmlformats.org/officeDocument/2006/relationships/image" Target="../media/image41.jpeg"/><Relationship Id="rId7" Type="http://schemas.openxmlformats.org/officeDocument/2006/relationships/image" Target="http://images.vietnamnet.vn/dataimages/200710/original/images1423938_luNA.jpg" TargetMode="External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5.jpeg"/><Relationship Id="rId5" Type="http://schemas.openxmlformats.org/officeDocument/2006/relationships/hyperlink" Target="http://images.vietnamnet.vn/dataimages/200710/original/images1423938_luNA.jpg" TargetMode="External"/><Relationship Id="rId10" Type="http://schemas.openxmlformats.org/officeDocument/2006/relationships/image" Target="../media/image44.jpeg"/><Relationship Id="rId4" Type="http://schemas.openxmlformats.org/officeDocument/2006/relationships/image" Target="http://phanchautrinhdanang.com/BAIVO2006/BaoDanang2.jpg" TargetMode="External"/><Relationship Id="rId9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.png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355"/>
            <a:ext cx="9144000" cy="7086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457200"/>
            <a:ext cx="72514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TRƯỜNG TIỂU 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 QUYẾT THĂNGGS</a:t>
            </a:r>
            <a:endParaRPr lang="en-GB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07205" y="1237565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ĐỊA LÍ LỚP 5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4205" y="1956375"/>
            <a:ext cx="480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BÀI: 3  KHÍ HẬU</a:t>
            </a:r>
            <a:endParaRPr lang="en-GB" sz="4400" b="1" dirty="0">
              <a:solidFill>
                <a:srgbClr val="00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781300"/>
            <a:ext cx="3276600" cy="2171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43400" y="61722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GV: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Mạc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Thị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Lý</a:t>
            </a:r>
            <a:endParaRPr lang="en-GB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" y="5755332"/>
            <a:ext cx="1457325" cy="1295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" y="101887"/>
            <a:ext cx="762000" cy="1295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458" y="101887"/>
            <a:ext cx="866775" cy="12477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387" y="5638761"/>
            <a:ext cx="1266824" cy="140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0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0">
        <p14:vortex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>
            <a:extLst>
              <a:ext uri="{FF2B5EF4-FFF2-40B4-BE49-F238E27FC236}">
                <a16:creationId xmlns:a16="http://schemas.microsoft.com/office/drawing/2014/main" xmlns="" id="{1CC71105-CB18-4FFC-A057-B632E998F20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574175" y="735815"/>
          <a:ext cx="4569825" cy="52989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7" name="PhotoImpact" r:id="rId3" imgW="7352381" imgH="9523810" progId="PI3.Image">
                  <p:embed/>
                </p:oleObj>
              </mc:Choice>
              <mc:Fallback>
                <p:oleObj name="PhotoImpact" r:id="rId3" imgW="7352381" imgH="9523810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4175" y="735815"/>
                        <a:ext cx="4569825" cy="5298955"/>
                      </a:xfrm>
                      <a:prstGeom prst="rect">
                        <a:avLst/>
                      </a:prstGeom>
                      <a:noFill/>
                      <a:ln w="57150" cmpd="sng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47FB71F-6BF6-4F87-9A2B-49D651BDC2FD}"/>
              </a:ext>
            </a:extLst>
          </p:cNvPr>
          <p:cNvGrpSpPr/>
          <p:nvPr/>
        </p:nvGrpSpPr>
        <p:grpSpPr>
          <a:xfrm>
            <a:off x="6425300" y="3114116"/>
            <a:ext cx="587849" cy="410991"/>
            <a:chOff x="9188878" y="3581977"/>
            <a:chExt cx="858301" cy="6000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8974E06E-5596-4B01-84E5-AC657061E8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762" b="88889" l="4545" r="88312">
                          <a14:foregroundMark x1="18831" y1="14286" x2="18831" y2="14286"/>
                          <a14:foregroundMark x1="10390" y1="15873" x2="10390" y2="15873"/>
                          <a14:foregroundMark x1="6494" y1="17460" x2="6494" y2="17460"/>
                          <a14:foregroundMark x1="49351" y1="82540" x2="49351" y2="82540"/>
                          <a14:foregroundMark x1="53896" y1="52381" x2="53896" y2="52381"/>
                          <a14:foregroundMark x1="51948" y1="22222" x2="51948" y2="22222"/>
                          <a14:foregroundMark x1="53247" y1="46032" x2="53247" y2="46032"/>
                          <a14:foregroundMark x1="55195" y1="46032" x2="55195" y2="46032"/>
                          <a14:foregroundMark x1="44805" y1="22222" x2="44805" y2="22222"/>
                          <a14:foregroundMark x1="47403" y1="22222" x2="47403" y2="22222"/>
                          <a14:foregroundMark x1="48701" y1="19048" x2="48701" y2="19048"/>
                          <a14:foregroundMark x1="51299" y1="19048" x2="51299" y2="19048"/>
                          <a14:foregroundMark x1="53247" y1="20635" x2="53247" y2="20635"/>
                          <a14:foregroundMark x1="53247" y1="30159" x2="53247" y2="30159"/>
                          <a14:foregroundMark x1="11688" y1="31746" x2="11688" y2="31746"/>
                          <a14:foregroundMark x1="8442" y1="26984" x2="8442" y2="26984"/>
                          <a14:foregroundMark x1="5844" y1="26984" x2="5844" y2="26984"/>
                          <a14:foregroundMark x1="4545" y1="20635" x2="4545" y2="20635"/>
                          <a14:foregroundMark x1="4545" y1="19048" x2="4545" y2="19048"/>
                          <a14:foregroundMark x1="9091" y1="15873" x2="9091" y2="15873"/>
                          <a14:foregroundMark x1="5844" y1="20635" x2="5844" y2="20635"/>
                          <a14:foregroundMark x1="9740" y1="11111" x2="9740" y2="11111"/>
                          <a14:foregroundMark x1="4545" y1="20635" x2="4545" y2="20635"/>
                          <a14:foregroundMark x1="9740" y1="14286" x2="9740" y2="14286"/>
                          <a14:backgroundMark x1="5844" y1="19048" x2="5844" y2="19048"/>
                          <a14:backgroundMark x1="9091" y1="14286" x2="9091" y2="14286"/>
                          <a14:backgroundMark x1="5195" y1="19048" x2="5195" y2="19048"/>
                          <a14:backgroundMark x1="9091" y1="6349" x2="9091" y2="6349"/>
                          <a14:backgroundMark x1="11039" y1="3175" x2="11039" y2="3175"/>
                          <a14:backgroundMark x1="14286" y1="1587" x2="14286" y2="1587"/>
                          <a14:backgroundMark x1="16234" y1="1587" x2="16234" y2="1587"/>
                          <a14:backgroundMark x1="17532" y1="1587" x2="17532" y2="1587"/>
                          <a14:backgroundMark x1="21429" y1="0" x2="21429" y2="0"/>
                          <a14:backgroundMark x1="26623" y1="0" x2="26623" y2="0"/>
                          <a14:backgroundMark x1="29870" y1="1587" x2="29870" y2="1587"/>
                          <a14:backgroundMark x1="33766" y1="1587" x2="33766" y2="1587"/>
                          <a14:backgroundMark x1="37013" y1="9524" x2="37013" y2="9524"/>
                          <a14:backgroundMark x1="34416" y1="6349" x2="34416" y2="6349"/>
                          <a14:backgroundMark x1="34416" y1="7937" x2="34416" y2="7937"/>
                          <a14:backgroundMark x1="32468" y1="6349" x2="40909" y2="15873"/>
                        </a14:backgroundRemoval>
                      </a14:imgEffect>
                    </a14:imgLayer>
                  </a14:imgProps>
                </a:ext>
              </a:extLst>
            </a:blip>
            <a:srcRect l="8304" r="33183"/>
            <a:stretch/>
          </p:blipFill>
          <p:spPr>
            <a:xfrm>
              <a:off x="9188878" y="3581977"/>
              <a:ext cx="858301" cy="600075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D1146A01-AF89-4FFB-8AD1-6BA0F66BE156}"/>
                </a:ext>
              </a:extLst>
            </p:cNvPr>
            <p:cNvSpPr/>
            <p:nvPr/>
          </p:nvSpPr>
          <p:spPr>
            <a:xfrm>
              <a:off x="9405495" y="3804606"/>
              <a:ext cx="419100" cy="77408"/>
            </a:xfrm>
            <a:custGeom>
              <a:avLst/>
              <a:gdLst>
                <a:gd name="connsiteX0" fmla="*/ 0 w 419100"/>
                <a:gd name="connsiteY0" fmla="*/ 77408 h 77408"/>
                <a:gd name="connsiteX1" fmla="*/ 85725 w 419100"/>
                <a:gd name="connsiteY1" fmla="*/ 58358 h 77408"/>
                <a:gd name="connsiteX2" fmla="*/ 133350 w 419100"/>
                <a:gd name="connsiteY2" fmla="*/ 48833 h 77408"/>
                <a:gd name="connsiteX3" fmla="*/ 219075 w 419100"/>
                <a:gd name="connsiteY3" fmla="*/ 10733 h 77408"/>
                <a:gd name="connsiteX4" fmla="*/ 247650 w 419100"/>
                <a:gd name="connsiteY4" fmla="*/ 1208 h 77408"/>
                <a:gd name="connsiteX5" fmla="*/ 419100 w 419100"/>
                <a:gd name="connsiteY5" fmla="*/ 1208 h 77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100" h="77408">
                  <a:moveTo>
                    <a:pt x="0" y="77408"/>
                  </a:moveTo>
                  <a:cubicBezTo>
                    <a:pt x="143639" y="48680"/>
                    <a:pt x="-35339" y="85261"/>
                    <a:pt x="85725" y="58358"/>
                  </a:cubicBezTo>
                  <a:cubicBezTo>
                    <a:pt x="101529" y="54846"/>
                    <a:pt x="117475" y="52008"/>
                    <a:pt x="133350" y="48833"/>
                  </a:cubicBezTo>
                  <a:cubicBezTo>
                    <a:pt x="176643" y="27186"/>
                    <a:pt x="170428" y="28976"/>
                    <a:pt x="219075" y="10733"/>
                  </a:cubicBezTo>
                  <a:cubicBezTo>
                    <a:pt x="228476" y="7208"/>
                    <a:pt x="237621" y="1686"/>
                    <a:pt x="247650" y="1208"/>
                  </a:cubicBezTo>
                  <a:cubicBezTo>
                    <a:pt x="304735" y="-1510"/>
                    <a:pt x="361950" y="1208"/>
                    <a:pt x="419100" y="1208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5DCD7D1-8D92-4EC8-B72D-32F95B99386E}"/>
              </a:ext>
            </a:extLst>
          </p:cNvPr>
          <p:cNvGrpSpPr/>
          <p:nvPr/>
        </p:nvGrpSpPr>
        <p:grpSpPr>
          <a:xfrm>
            <a:off x="76912" y="735815"/>
            <a:ext cx="4423083" cy="2693185"/>
            <a:chOff x="112295" y="0"/>
            <a:chExt cx="6458009" cy="3932237"/>
          </a:xfrm>
        </p:grpSpPr>
        <p:pic>
          <p:nvPicPr>
            <p:cNvPr id="7170" name="Picture 2" descr="Vườn quốc gia Bạch Mã - điểm đến của du khách ưa khám phá - Báo Thừa Thiên  Huế Online">
              <a:extLst>
                <a:ext uri="{FF2B5EF4-FFF2-40B4-BE49-F238E27FC236}">
                  <a16:creationId xmlns:a16="http://schemas.microsoft.com/office/drawing/2014/main" xmlns="" id="{B393F6CF-3AF0-4F32-9BBD-2ADA1508E4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95" y="0"/>
              <a:ext cx="6458009" cy="3932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30590F67-9AA4-4F5E-8957-F279F89269F7}"/>
                </a:ext>
              </a:extLst>
            </p:cNvPr>
            <p:cNvSpPr/>
            <p:nvPr/>
          </p:nvSpPr>
          <p:spPr>
            <a:xfrm>
              <a:off x="1303028" y="3179482"/>
              <a:ext cx="4076542" cy="600075"/>
            </a:xfrm>
            <a:prstGeom prst="roundRect">
              <a:avLst>
                <a:gd name="adj" fmla="val 2736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3" dirty="0" err="1">
                  <a:solidFill>
                    <a:schemeClr val="tx1"/>
                  </a:solidFill>
                </a:rPr>
                <a:t>Sương</a:t>
              </a:r>
              <a:r>
                <a:rPr lang="en-US" sz="2603" dirty="0">
                  <a:solidFill>
                    <a:schemeClr val="tx1"/>
                  </a:solidFill>
                </a:rPr>
                <a:t> </a:t>
              </a:r>
              <a:r>
                <a:rPr lang="en-US" sz="2603" dirty="0" err="1">
                  <a:solidFill>
                    <a:schemeClr val="tx1"/>
                  </a:solidFill>
                </a:rPr>
                <a:t>mù</a:t>
              </a:r>
              <a:r>
                <a:rPr lang="en-US" sz="2603" dirty="0">
                  <a:solidFill>
                    <a:schemeClr val="tx1"/>
                  </a:solidFill>
                </a:rPr>
                <a:t> bao </a:t>
              </a:r>
              <a:r>
                <a:rPr lang="en-US" sz="2603" dirty="0" err="1">
                  <a:solidFill>
                    <a:schemeClr val="tx1"/>
                  </a:solidFill>
                </a:rPr>
                <a:t>phủ</a:t>
              </a:r>
              <a:r>
                <a:rPr lang="en-US" sz="2603" dirty="0">
                  <a:solidFill>
                    <a:schemeClr val="tx1"/>
                  </a:solidFill>
                </a:rPr>
                <a:t>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799654F-BAEE-449A-9C53-97348A3C882B}"/>
              </a:ext>
            </a:extLst>
          </p:cNvPr>
          <p:cNvGrpSpPr/>
          <p:nvPr/>
        </p:nvGrpSpPr>
        <p:grpSpPr>
          <a:xfrm>
            <a:off x="76911" y="3429000"/>
            <a:ext cx="4492914" cy="2693186"/>
            <a:chOff x="112294" y="3932237"/>
            <a:chExt cx="6559967" cy="393223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E0CA34D9-1149-45ED-B47A-0275883F7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2294" y="3932237"/>
              <a:ext cx="6559967" cy="3932237"/>
            </a:xfrm>
            <a:prstGeom prst="rect">
              <a:avLst/>
            </a:prstGeom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55186352-B407-42CF-BD7C-628C9DDCB22B}"/>
                </a:ext>
              </a:extLst>
            </p:cNvPr>
            <p:cNvSpPr/>
            <p:nvPr/>
          </p:nvSpPr>
          <p:spPr>
            <a:xfrm>
              <a:off x="1979351" y="7264400"/>
              <a:ext cx="3362670" cy="600075"/>
            </a:xfrm>
            <a:prstGeom prst="roundRect">
              <a:avLst>
                <a:gd name="adj" fmla="val 2736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3" dirty="0" err="1">
                  <a:solidFill>
                    <a:schemeClr val="tx1"/>
                  </a:solidFill>
                </a:rPr>
                <a:t>Đèo</a:t>
              </a:r>
              <a:r>
                <a:rPr lang="en-US" sz="2603" dirty="0">
                  <a:solidFill>
                    <a:schemeClr val="tx1"/>
                  </a:solidFill>
                </a:rPr>
                <a:t> </a:t>
              </a:r>
              <a:r>
                <a:rPr lang="en-US" sz="2603" dirty="0" err="1">
                  <a:solidFill>
                    <a:schemeClr val="tx1"/>
                  </a:solidFill>
                </a:rPr>
                <a:t>Hải</a:t>
              </a:r>
              <a:r>
                <a:rPr lang="en-US" sz="2603" dirty="0">
                  <a:solidFill>
                    <a:schemeClr val="tx1"/>
                  </a:solidFill>
                </a:rPr>
                <a:t> </a:t>
              </a:r>
              <a:r>
                <a:rPr lang="en-US" sz="2603" dirty="0" err="1">
                  <a:solidFill>
                    <a:schemeClr val="tx1"/>
                  </a:solidFill>
                </a:rPr>
                <a:t>Vân</a:t>
              </a:r>
              <a:endParaRPr lang="en-US" sz="2603" dirty="0">
                <a:solidFill>
                  <a:schemeClr val="tx1"/>
                </a:solidFill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C862851-742D-44FE-98DC-B7E493FBAB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95" y="692107"/>
            <a:ext cx="4492914" cy="26931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11AF00A-E947-485B-AADE-1F0A0EE42B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720" y="3428999"/>
            <a:ext cx="4492914" cy="269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4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Vườn quốc gia Bạch Mã - Nơi để bạn khám phá nhiều trải nghiệm thú vị">
            <a:extLst>
              <a:ext uri="{FF2B5EF4-FFF2-40B4-BE49-F238E27FC236}">
                <a16:creationId xmlns:a16="http://schemas.microsoft.com/office/drawing/2014/main" xmlns="" id="{11C6F69A-9FF6-4A0F-8E01-6C79C468C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530" y="1267592"/>
            <a:ext cx="4396263" cy="376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1AE1328-7DEE-46D4-90B9-55611F2C9D04}"/>
              </a:ext>
            </a:extLst>
          </p:cNvPr>
          <p:cNvGrpSpPr/>
          <p:nvPr/>
        </p:nvGrpSpPr>
        <p:grpSpPr>
          <a:xfrm>
            <a:off x="137295" y="152400"/>
            <a:ext cx="4474728" cy="6400800"/>
            <a:chOff x="945356" y="1388534"/>
            <a:chExt cx="11460162" cy="53848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19A7F966-00B8-4519-9D7B-F88A03609469}"/>
                </a:ext>
              </a:extLst>
            </p:cNvPr>
            <p:cNvSpPr/>
            <p:nvPr/>
          </p:nvSpPr>
          <p:spPr>
            <a:xfrm>
              <a:off x="1161785" y="1388534"/>
              <a:ext cx="11243733" cy="53848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1919FAF8-8A22-456A-80D4-4AB9F0B959B6}"/>
                </a:ext>
              </a:extLst>
            </p:cNvPr>
            <p:cNvGrpSpPr/>
            <p:nvPr/>
          </p:nvGrpSpPr>
          <p:grpSpPr>
            <a:xfrm>
              <a:off x="945356" y="1428500"/>
              <a:ext cx="11243734" cy="5248931"/>
              <a:chOff x="945356" y="1428500"/>
              <a:chExt cx="11243734" cy="5248931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083801D5-3059-4D8C-835F-3EF97990C83D}"/>
                  </a:ext>
                </a:extLst>
              </p:cNvPr>
              <p:cNvSpPr/>
              <p:nvPr/>
            </p:nvSpPr>
            <p:spPr>
              <a:xfrm>
                <a:off x="945356" y="1969964"/>
                <a:ext cx="11243734" cy="470746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15000"/>
                  </a:lnSpc>
                  <a:spcAft>
                    <a:spcPts val="685"/>
                  </a:spcAft>
                </a:pPr>
                <a:endParaRPr lang="en-US" sz="2603" dirty="0">
                  <a:solidFill>
                    <a:schemeClr val="tx1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BFE5F085-06B4-4BFA-9AF2-52ADA70BD231}"/>
                  </a:ext>
                </a:extLst>
              </p:cNvPr>
              <p:cNvSpPr/>
              <p:nvPr/>
            </p:nvSpPr>
            <p:spPr>
              <a:xfrm>
                <a:off x="945356" y="1428500"/>
                <a:ext cx="11243732" cy="54296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CECC836-60F0-4B69-BA34-2338DCA16672}"/>
              </a:ext>
            </a:extLst>
          </p:cNvPr>
          <p:cNvSpPr/>
          <p:nvPr/>
        </p:nvSpPr>
        <p:spPr>
          <a:xfrm>
            <a:off x="249103" y="1267591"/>
            <a:ext cx="4243489" cy="46104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192" dirty="0">
                <a:solidFill>
                  <a:schemeClr val="tx1"/>
                </a:solidFill>
                <a:ea typeface="Calibri" panose="020F0502020204030204" pitchFamily="34" charset="0"/>
              </a:rPr>
              <a:t>- VQG Bạch Mã cách thành phố Huế 60km về phía Nam. </a:t>
            </a:r>
          </a:p>
          <a:p>
            <a:r>
              <a:rPr lang="pt-BR" sz="2192" dirty="0">
                <a:solidFill>
                  <a:schemeClr val="tx1"/>
                </a:solidFill>
                <a:ea typeface="Calibri" panose="020F0502020204030204" pitchFamily="34" charset="0"/>
              </a:rPr>
              <a:t>- Có diện tích 22.030ha. </a:t>
            </a:r>
          </a:p>
          <a:p>
            <a:r>
              <a:rPr lang="pt-BR" sz="2192" dirty="0">
                <a:solidFill>
                  <a:schemeClr val="tx1"/>
                </a:solidFill>
                <a:ea typeface="Calibri" panose="020F0502020204030204" pitchFamily="34" charset="0"/>
              </a:rPr>
              <a:t>- Có nhiều đỉnh núi cao trên 1000m (đỉnh cao nhất là đỉnh Bạch Mã cao trên 1500 m). </a:t>
            </a:r>
          </a:p>
          <a:p>
            <a:r>
              <a:rPr lang="pt-BR" sz="2192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- 1406 loài thực vật, trong đó hơn 30 loài thực vật được ghi trong sách đỏ Việt Nam. </a:t>
            </a:r>
          </a:p>
          <a:p>
            <a:r>
              <a:rPr lang="pt-BR" sz="2192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Ngoài ra, các nhà khoa học đã ghi nhận được 931 loài động vật, trong đó có 68 loài đã được ghi tên trong sách đỏ Việt Nam.</a:t>
            </a:r>
            <a:endParaRPr lang="en-US" sz="2192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89344B9-DC6E-4FB1-ABDA-3F66E5971C6F}"/>
              </a:ext>
            </a:extLst>
          </p:cNvPr>
          <p:cNvSpPr/>
          <p:nvPr/>
        </p:nvSpPr>
        <p:spPr>
          <a:xfrm>
            <a:off x="249103" y="809311"/>
            <a:ext cx="3904165" cy="502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92" dirty="0" err="1">
                <a:solidFill>
                  <a:srgbClr val="FF0000"/>
                </a:solidFill>
              </a:rPr>
              <a:t>Vườn</a:t>
            </a:r>
            <a:r>
              <a:rPr lang="en-US" sz="2192" dirty="0">
                <a:solidFill>
                  <a:srgbClr val="FF0000"/>
                </a:solidFill>
              </a:rPr>
              <a:t> </a:t>
            </a:r>
            <a:r>
              <a:rPr lang="en-US" sz="2192" dirty="0" err="1">
                <a:solidFill>
                  <a:srgbClr val="FF0000"/>
                </a:solidFill>
              </a:rPr>
              <a:t>quốc</a:t>
            </a:r>
            <a:r>
              <a:rPr lang="en-US" sz="2192" dirty="0">
                <a:solidFill>
                  <a:srgbClr val="FF0000"/>
                </a:solidFill>
              </a:rPr>
              <a:t> </a:t>
            </a:r>
            <a:r>
              <a:rPr lang="en-US" sz="2192" dirty="0" err="1">
                <a:solidFill>
                  <a:srgbClr val="FF0000"/>
                </a:solidFill>
              </a:rPr>
              <a:t>gia</a:t>
            </a:r>
            <a:r>
              <a:rPr lang="en-US" sz="2192" dirty="0">
                <a:solidFill>
                  <a:srgbClr val="FF0000"/>
                </a:solidFill>
              </a:rPr>
              <a:t> </a:t>
            </a:r>
            <a:r>
              <a:rPr lang="en-US" sz="2192" dirty="0" err="1">
                <a:solidFill>
                  <a:srgbClr val="FF0000"/>
                </a:solidFill>
              </a:rPr>
              <a:t>Bạch</a:t>
            </a:r>
            <a:r>
              <a:rPr lang="en-US" sz="2192" dirty="0">
                <a:solidFill>
                  <a:srgbClr val="FF0000"/>
                </a:solidFill>
              </a:rPr>
              <a:t> </a:t>
            </a:r>
            <a:r>
              <a:rPr lang="en-US" sz="2192" dirty="0" err="1">
                <a:solidFill>
                  <a:srgbClr val="FF0000"/>
                </a:solidFill>
              </a:rPr>
              <a:t>Mã</a:t>
            </a:r>
            <a:endParaRPr lang="en-US" sz="2192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6018EF9-8732-48EB-88DC-D0EEEA121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573" y="809311"/>
            <a:ext cx="4310176" cy="523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7806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763C7DA-9B83-429C-822D-8DD56F846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213" y="735815"/>
            <a:ext cx="6223574" cy="35880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B54E879-CD92-49EB-A477-F18144547815}"/>
              </a:ext>
            </a:extLst>
          </p:cNvPr>
          <p:cNvSpPr txBox="1"/>
          <p:nvPr/>
        </p:nvSpPr>
        <p:spPr>
          <a:xfrm>
            <a:off x="574083" y="4503434"/>
            <a:ext cx="8285050" cy="1694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603" b="1" dirty="0" err="1"/>
              <a:t>Vườn</a:t>
            </a:r>
            <a:r>
              <a:rPr lang="en-US" altLang="vi-VN" sz="2603" b="1" dirty="0"/>
              <a:t> </a:t>
            </a:r>
            <a:r>
              <a:rPr lang="en-US" altLang="vi-VN" sz="2603" b="1" dirty="0" err="1"/>
              <a:t>quốc</a:t>
            </a:r>
            <a:r>
              <a:rPr lang="en-US" altLang="vi-VN" sz="2603" b="1" dirty="0"/>
              <a:t> </a:t>
            </a:r>
            <a:r>
              <a:rPr lang="en-US" altLang="vi-VN" sz="2603" b="1" dirty="0" err="1"/>
              <a:t>gia</a:t>
            </a:r>
            <a:r>
              <a:rPr lang="en-US" altLang="vi-VN" sz="2603" b="1" dirty="0"/>
              <a:t> </a:t>
            </a:r>
            <a:r>
              <a:rPr lang="en-US" altLang="vi-VN" sz="2603" b="1" dirty="0" err="1"/>
              <a:t>Bạch</a:t>
            </a:r>
            <a:r>
              <a:rPr lang="en-US" altLang="vi-VN" sz="2603" b="1" dirty="0"/>
              <a:t> </a:t>
            </a:r>
            <a:r>
              <a:rPr lang="en-US" altLang="vi-VN" sz="2603" b="1" dirty="0" err="1"/>
              <a:t>Mã</a:t>
            </a:r>
            <a:r>
              <a:rPr lang="en-US" altLang="vi-VN" sz="2603" b="1" dirty="0"/>
              <a:t> </a:t>
            </a:r>
            <a:r>
              <a:rPr lang="en-US" altLang="vi-VN" sz="2603" b="1" dirty="0" err="1"/>
              <a:t>là</a:t>
            </a:r>
            <a:r>
              <a:rPr lang="en-US" altLang="vi-VN" sz="2603" b="1" dirty="0"/>
              <a:t> </a:t>
            </a:r>
            <a:r>
              <a:rPr lang="en-US" altLang="vi-VN" sz="2603" b="1" dirty="0" err="1"/>
              <a:t>khu</a:t>
            </a:r>
            <a:r>
              <a:rPr lang="en-US" altLang="vi-VN" sz="2603" b="1" dirty="0"/>
              <a:t> </a:t>
            </a:r>
            <a:r>
              <a:rPr lang="en-US" altLang="vi-VN" sz="2603" b="1" dirty="0" err="1"/>
              <a:t>bảo</a:t>
            </a:r>
            <a:r>
              <a:rPr lang="en-US" altLang="vi-VN" sz="2603" b="1" dirty="0"/>
              <a:t> </a:t>
            </a:r>
            <a:r>
              <a:rPr lang="en-US" altLang="vi-VN" sz="2603" b="1" dirty="0" err="1"/>
              <a:t>vệ</a:t>
            </a:r>
            <a:r>
              <a:rPr lang="en-US" altLang="vi-VN" sz="2603" b="1" dirty="0"/>
              <a:t> </a:t>
            </a:r>
            <a:r>
              <a:rPr lang="en-US" altLang="vi-VN" sz="2603" b="1" dirty="0" err="1"/>
              <a:t>và</a:t>
            </a:r>
            <a:r>
              <a:rPr lang="en-US" altLang="vi-VN" sz="2603" b="1" dirty="0"/>
              <a:t> </a:t>
            </a:r>
            <a:r>
              <a:rPr lang="en-US" altLang="vi-VN" sz="2603" b="1" dirty="0" err="1"/>
              <a:t>phát</a:t>
            </a:r>
            <a:r>
              <a:rPr lang="en-US" altLang="vi-VN" sz="2603" b="1" dirty="0"/>
              <a:t> </a:t>
            </a:r>
            <a:r>
              <a:rPr lang="en-US" altLang="vi-VN" sz="2603" b="1" dirty="0" err="1"/>
              <a:t>triển</a:t>
            </a:r>
            <a:r>
              <a:rPr lang="en-US" altLang="vi-VN" sz="2603" b="1" dirty="0"/>
              <a:t> </a:t>
            </a:r>
            <a:r>
              <a:rPr lang="en-US" altLang="vi-VN" sz="2603" b="1" dirty="0" err="1"/>
              <a:t>các</a:t>
            </a:r>
            <a:r>
              <a:rPr lang="en-US" altLang="vi-VN" sz="2603" b="1" dirty="0"/>
              <a:t> </a:t>
            </a:r>
            <a:r>
              <a:rPr lang="en-US" altLang="vi-VN" sz="2603" b="1" dirty="0" err="1"/>
              <a:t>mẫu</a:t>
            </a:r>
            <a:r>
              <a:rPr lang="en-US" altLang="vi-VN" sz="2603" b="1" dirty="0"/>
              <a:t> </a:t>
            </a:r>
            <a:r>
              <a:rPr lang="en-US" altLang="vi-VN" sz="2603" b="1" dirty="0" err="1"/>
              <a:t>chuẩn</a:t>
            </a:r>
            <a:r>
              <a:rPr lang="en-US" altLang="vi-VN" sz="2603" b="1" dirty="0"/>
              <a:t> </a:t>
            </a:r>
            <a:r>
              <a:rPr lang="en-US" altLang="vi-VN" sz="2603" b="1" dirty="0" err="1"/>
              <a:t>động</a:t>
            </a:r>
            <a:r>
              <a:rPr lang="en-US" altLang="vi-VN" sz="2603" b="1" dirty="0"/>
              <a:t> </a:t>
            </a:r>
            <a:r>
              <a:rPr lang="en-US" altLang="vi-VN" sz="2603" b="1" dirty="0" err="1"/>
              <a:t>thực</a:t>
            </a:r>
            <a:r>
              <a:rPr lang="en-US" altLang="vi-VN" sz="2603" b="1" dirty="0"/>
              <a:t> </a:t>
            </a:r>
            <a:r>
              <a:rPr lang="en-US" altLang="vi-VN" sz="2603" b="1" dirty="0" err="1"/>
              <a:t>vật</a:t>
            </a:r>
            <a:r>
              <a:rPr lang="en-US" altLang="vi-VN" sz="2603" b="1" dirty="0"/>
              <a:t> </a:t>
            </a:r>
            <a:r>
              <a:rPr lang="en-US" altLang="vi-VN" sz="2603" b="1" dirty="0" err="1"/>
              <a:t>và</a:t>
            </a:r>
            <a:r>
              <a:rPr lang="en-US" altLang="vi-VN" sz="2603" b="1" dirty="0"/>
              <a:t> </a:t>
            </a:r>
            <a:r>
              <a:rPr lang="en-US" altLang="vi-VN" sz="2603" b="1" dirty="0" err="1"/>
              <a:t>các</a:t>
            </a:r>
            <a:r>
              <a:rPr lang="en-US" altLang="vi-VN" sz="2603" b="1" dirty="0"/>
              <a:t> </a:t>
            </a:r>
            <a:r>
              <a:rPr lang="en-US" altLang="vi-VN" sz="2603" b="1" dirty="0" err="1"/>
              <a:t>hệ</a:t>
            </a:r>
            <a:r>
              <a:rPr lang="en-US" altLang="vi-VN" sz="2603" b="1" dirty="0"/>
              <a:t> </a:t>
            </a:r>
            <a:r>
              <a:rPr lang="en-US" altLang="vi-VN" sz="2603" b="1" dirty="0" err="1"/>
              <a:t>sinh</a:t>
            </a:r>
            <a:r>
              <a:rPr lang="en-US" altLang="vi-VN" sz="2603" b="1" dirty="0"/>
              <a:t> </a:t>
            </a:r>
            <a:r>
              <a:rPr lang="en-US" altLang="vi-VN" sz="2603" b="1" dirty="0" err="1"/>
              <a:t>thái</a:t>
            </a:r>
            <a:r>
              <a:rPr lang="en-US" altLang="vi-VN" sz="2603" b="1" dirty="0"/>
              <a:t> </a:t>
            </a:r>
            <a:r>
              <a:rPr lang="en-US" altLang="vi-VN" sz="2603" b="1" dirty="0" err="1"/>
              <a:t>thuộc</a:t>
            </a:r>
            <a:r>
              <a:rPr lang="en-US" altLang="vi-VN" sz="2603" b="1" dirty="0"/>
              <a:t> </a:t>
            </a:r>
            <a:r>
              <a:rPr lang="en-US" altLang="vi-VN" sz="2603" b="1" dirty="0" err="1"/>
              <a:t>vùng</a:t>
            </a:r>
            <a:r>
              <a:rPr lang="en-US" altLang="vi-VN" sz="2603" b="1" dirty="0"/>
              <a:t> </a:t>
            </a:r>
            <a:r>
              <a:rPr lang="en-US" altLang="vi-VN" sz="2603" b="1" dirty="0" err="1"/>
              <a:t>chuyển</a:t>
            </a:r>
            <a:r>
              <a:rPr lang="en-US" altLang="vi-VN" sz="2603" b="1" dirty="0"/>
              <a:t> </a:t>
            </a:r>
            <a:r>
              <a:rPr lang="en-US" altLang="vi-VN" sz="2603" b="1" dirty="0" err="1"/>
              <a:t>tiếp</a:t>
            </a:r>
            <a:r>
              <a:rPr lang="en-US" altLang="vi-VN" sz="2603" b="1" dirty="0"/>
              <a:t> </a:t>
            </a:r>
            <a:r>
              <a:rPr lang="en-US" altLang="vi-VN" sz="2603" b="1" dirty="0" err="1"/>
              <a:t>khí</a:t>
            </a:r>
            <a:r>
              <a:rPr lang="en-US" altLang="vi-VN" sz="2603" b="1" dirty="0"/>
              <a:t> </a:t>
            </a:r>
            <a:r>
              <a:rPr lang="en-US" altLang="vi-VN" sz="2603" b="1" dirty="0" err="1"/>
              <a:t>hậu</a:t>
            </a:r>
            <a:r>
              <a:rPr lang="en-US" altLang="vi-VN" sz="2603" b="1" dirty="0"/>
              <a:t> </a:t>
            </a:r>
            <a:r>
              <a:rPr lang="en-US" altLang="vi-VN" sz="2603" b="1" dirty="0" err="1"/>
              <a:t>giữa</a:t>
            </a:r>
            <a:r>
              <a:rPr lang="en-US" altLang="vi-VN" sz="2603" b="1" dirty="0"/>
              <a:t> </a:t>
            </a:r>
            <a:r>
              <a:rPr lang="en-US" altLang="vi-VN" sz="2603" b="1" dirty="0" err="1"/>
              <a:t>miền</a:t>
            </a:r>
            <a:r>
              <a:rPr lang="en-US" altLang="vi-VN" sz="2603" b="1" dirty="0"/>
              <a:t> </a:t>
            </a:r>
            <a:r>
              <a:rPr lang="en-US" altLang="vi-VN" sz="2603" b="1" dirty="0" err="1"/>
              <a:t>Bắc</a:t>
            </a:r>
            <a:r>
              <a:rPr lang="en-US" altLang="vi-VN" sz="2603" b="1" dirty="0"/>
              <a:t> </a:t>
            </a:r>
            <a:r>
              <a:rPr lang="en-US" altLang="vi-VN" sz="2603" b="1" dirty="0" err="1"/>
              <a:t>và</a:t>
            </a:r>
            <a:r>
              <a:rPr lang="en-US" altLang="vi-VN" sz="2603" b="1" dirty="0"/>
              <a:t> </a:t>
            </a:r>
            <a:r>
              <a:rPr lang="en-US" altLang="vi-VN" sz="2603" b="1" dirty="0" err="1"/>
              <a:t>miền</a:t>
            </a:r>
            <a:r>
              <a:rPr lang="en-US" altLang="vi-VN" sz="2603" b="1" dirty="0"/>
              <a:t> Nam </a:t>
            </a:r>
            <a:r>
              <a:rPr lang="en-US" altLang="vi-VN" sz="2603" b="1" dirty="0" err="1"/>
              <a:t>Việt</a:t>
            </a:r>
            <a:r>
              <a:rPr lang="en-US" altLang="vi-VN" sz="2603" b="1" dirty="0"/>
              <a:t> Nam.</a:t>
            </a:r>
            <a:r>
              <a:rPr lang="en-US" altLang="vi-VN" sz="2603" dirty="0"/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4968051-D953-4CEF-9251-815965563C4B}"/>
              </a:ext>
            </a:extLst>
          </p:cNvPr>
          <p:cNvSpPr/>
          <p:nvPr/>
        </p:nvSpPr>
        <p:spPr>
          <a:xfrm>
            <a:off x="1460213" y="789704"/>
            <a:ext cx="3522778" cy="6001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66" dirty="0" err="1">
                <a:solidFill>
                  <a:schemeClr val="bg1"/>
                </a:solidFill>
              </a:rPr>
              <a:t>Hải</a:t>
            </a:r>
            <a:r>
              <a:rPr lang="en-US" sz="2466" dirty="0">
                <a:solidFill>
                  <a:schemeClr val="bg1"/>
                </a:solidFill>
              </a:rPr>
              <a:t> </a:t>
            </a:r>
            <a:r>
              <a:rPr lang="en-US" sz="2466" dirty="0" err="1">
                <a:solidFill>
                  <a:schemeClr val="bg1"/>
                </a:solidFill>
              </a:rPr>
              <a:t>Vọng</a:t>
            </a:r>
            <a:r>
              <a:rPr lang="en-US" sz="2466" dirty="0">
                <a:solidFill>
                  <a:schemeClr val="bg1"/>
                </a:solidFill>
              </a:rPr>
              <a:t> </a:t>
            </a:r>
            <a:r>
              <a:rPr lang="en-US" sz="2466" dirty="0" err="1">
                <a:solidFill>
                  <a:schemeClr val="bg1"/>
                </a:solidFill>
              </a:rPr>
              <a:t>Đài</a:t>
            </a:r>
            <a:r>
              <a:rPr lang="en-US" sz="2466" dirty="0">
                <a:solidFill>
                  <a:schemeClr val="bg1"/>
                </a:solidFill>
              </a:rPr>
              <a:t> ở </a:t>
            </a:r>
            <a:r>
              <a:rPr lang="en-US" sz="2466" dirty="0" err="1">
                <a:solidFill>
                  <a:schemeClr val="bg1"/>
                </a:solidFill>
              </a:rPr>
              <a:t>Bạch</a:t>
            </a:r>
            <a:r>
              <a:rPr lang="en-US" sz="2466" dirty="0">
                <a:solidFill>
                  <a:schemeClr val="bg1"/>
                </a:solidFill>
              </a:rPr>
              <a:t> </a:t>
            </a:r>
            <a:r>
              <a:rPr lang="en-US" sz="2466" dirty="0" err="1">
                <a:solidFill>
                  <a:schemeClr val="bg1"/>
                </a:solidFill>
              </a:rPr>
              <a:t>Mã</a:t>
            </a:r>
            <a:endParaRPr lang="en-US" sz="2466" dirty="0">
              <a:solidFill>
                <a:schemeClr val="bg1"/>
              </a:solidFill>
            </a:endParaRPr>
          </a:p>
        </p:txBody>
      </p:sp>
      <p:sp>
        <p:nvSpPr>
          <p:cNvPr id="8" name="Action Button: Go Back or Previous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78FB29D5-CC66-4989-BABF-16E4A4CD8562}"/>
              </a:ext>
            </a:extLst>
          </p:cNvPr>
          <p:cNvSpPr/>
          <p:nvPr/>
        </p:nvSpPr>
        <p:spPr>
          <a:xfrm>
            <a:off x="8689519" y="735815"/>
            <a:ext cx="454482" cy="385984"/>
          </a:xfrm>
          <a:prstGeom prst="actionButtonBackPrevious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283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76200" y="0"/>
          <a:ext cx="46482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1" name="PhotoImpact" r:id="rId4" imgW="7352381" imgH="9523810" progId="PI3.Image">
                  <p:embed/>
                </p:oleObj>
              </mc:Choice>
              <mc:Fallback>
                <p:oleObj name="PhotoImpact" r:id="rId4" imgW="7352381" imgH="9523810" progId="PI3.Imag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0"/>
                        <a:ext cx="4648200" cy="6858000"/>
                      </a:xfrm>
                      <a:prstGeom prst="rect">
                        <a:avLst/>
                      </a:prstGeom>
                      <a:solidFill>
                        <a:srgbClr val="009999"/>
                      </a:solidFill>
                      <a:ln w="57150" cmpd="sng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3276600" y="2438408"/>
            <a:ext cx="83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9" tIns="45654" rIns="91309" bIns="45654" anchor="ctr"/>
          <a:lstStyle/>
          <a:p>
            <a:pPr algn="ctr"/>
            <a:endParaRPr lang="vi-VN" altLang="vi-VN" sz="2800">
              <a:latin typeface="Times New Roman" pitchFamily="18" charset="0"/>
            </a:endParaRPr>
          </a:p>
        </p:txBody>
      </p:sp>
      <p:sp>
        <p:nvSpPr>
          <p:cNvPr id="202778" name="AutoShape 26"/>
          <p:cNvSpPr>
            <a:spLocks noChangeArrowheads="1"/>
          </p:cNvSpPr>
          <p:nvPr/>
        </p:nvSpPr>
        <p:spPr bwMode="auto">
          <a:xfrm>
            <a:off x="3124200" y="2590800"/>
            <a:ext cx="2971800" cy="533400"/>
          </a:xfrm>
          <a:prstGeom prst="wedgeRectCallout">
            <a:avLst>
              <a:gd name="adj1" fmla="val -69819"/>
              <a:gd name="adj2" fmla="val 89287"/>
            </a:avLst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09" tIns="45654" rIns="91309" bIns="45654"/>
          <a:lstStyle/>
          <a:p>
            <a:pPr algn="ctr"/>
            <a:r>
              <a:rPr lang="en-US" altLang="vi-VN" sz="2800" b="1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Dãy núi Bạch Mã</a:t>
            </a:r>
          </a:p>
        </p:txBody>
      </p:sp>
      <p:sp>
        <p:nvSpPr>
          <p:cNvPr id="195600" name="Freeform 16"/>
          <p:cNvSpPr>
            <a:spLocks/>
          </p:cNvSpPr>
          <p:nvPr/>
        </p:nvSpPr>
        <p:spPr bwMode="auto">
          <a:xfrm>
            <a:off x="2057400" y="3352800"/>
            <a:ext cx="381000" cy="76200"/>
          </a:xfrm>
          <a:custGeom>
            <a:avLst/>
            <a:gdLst>
              <a:gd name="T0" fmla="*/ 0 w 147"/>
              <a:gd name="T1" fmla="*/ 2147483647 h 27"/>
              <a:gd name="T2" fmla="*/ 2147483647 w 147"/>
              <a:gd name="T3" fmla="*/ 0 h 27"/>
              <a:gd name="T4" fmla="*/ 0 60000 65536"/>
              <a:gd name="T5" fmla="*/ 0 60000 65536"/>
              <a:gd name="T6" fmla="*/ 0 w 147"/>
              <a:gd name="T7" fmla="*/ 0 h 27"/>
              <a:gd name="T8" fmla="*/ 147 w 147"/>
              <a:gd name="T9" fmla="*/ 27 h 2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7" h="27">
                <a:moveTo>
                  <a:pt x="0" y="27"/>
                </a:moveTo>
                <a:cubicBezTo>
                  <a:pt x="48" y="11"/>
                  <a:pt x="96" y="0"/>
                  <a:pt x="147" y="0"/>
                </a:cubicBezTo>
              </a:path>
            </a:pathLst>
          </a:custGeom>
          <a:noFill/>
          <a:ln w="63500">
            <a:solidFill>
              <a:srgbClr val="33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800600" y="838211"/>
            <a:ext cx="4343400" cy="953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- Nhận xét vị trí của dãy núi Bạch Mã. </a:t>
            </a:r>
            <a:endParaRPr lang="en-US" altLang="vi-VN" sz="28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079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09" tIns="45654" rIns="91309" bIns="45654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5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2000"/>
                                        <p:tgtEl>
                                          <p:spTgt spid="20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0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027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027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027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027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3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2027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027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027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027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78" grpId="0" animBg="1"/>
      <p:bldP spid="202778" grpId="1" animBg="1"/>
      <p:bldP spid="195600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2"/>
          <p:cNvSpPr>
            <a:spLocks noChangeArrowheads="1"/>
          </p:cNvSpPr>
          <p:nvPr/>
        </p:nvSpPr>
        <p:spPr bwMode="auto">
          <a:xfrm>
            <a:off x="3276600" y="2438408"/>
            <a:ext cx="83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9" tIns="45654" rIns="91309" bIns="45654" anchor="ctr"/>
          <a:lstStyle/>
          <a:p>
            <a:pPr algn="ctr"/>
            <a:endParaRPr lang="vi-VN" altLang="vi-VN" sz="2800">
              <a:latin typeface="Times New Roman" pitchFamily="18" charset="0"/>
            </a:endParaRPr>
          </a:p>
        </p:txBody>
      </p:sp>
      <p:pic>
        <p:nvPicPr>
          <p:cNvPr id="2" name="Vườn Quốc Gia Bạch Mã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83686.3282"/>
                  <p14:fade out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" y="838200"/>
            <a:ext cx="9076267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76200" y="0"/>
          <a:ext cx="46482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1" name="PhotoImpact" r:id="rId4" imgW="7352381" imgH="9523810" progId="PI3.Image">
                  <p:embed/>
                </p:oleObj>
              </mc:Choice>
              <mc:Fallback>
                <p:oleObj name="PhotoImpact" r:id="rId4" imgW="7352381" imgH="9523810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0"/>
                        <a:ext cx="4648200" cy="6858000"/>
                      </a:xfrm>
                      <a:prstGeom prst="rect">
                        <a:avLst/>
                      </a:prstGeom>
                      <a:solidFill>
                        <a:srgbClr val="009999"/>
                      </a:solidFill>
                      <a:ln w="57150" cmpd="sng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276600" y="2438407"/>
            <a:ext cx="83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26" tIns="45663" rIns="91326" bIns="45663" anchor="ctr"/>
          <a:lstStyle/>
          <a:p>
            <a:pPr algn="ctr"/>
            <a:endParaRPr lang="vi-VN" altLang="vi-VN" sz="28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6388" name="Line 4"/>
          <p:cNvSpPr>
            <a:spLocks noChangeShapeType="1"/>
          </p:cNvSpPr>
          <p:nvPr/>
        </p:nvSpPr>
        <p:spPr bwMode="auto">
          <a:xfrm flipH="1">
            <a:off x="1943101" y="2133600"/>
            <a:ext cx="571500" cy="1524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 flipH="1">
            <a:off x="3022600" y="3505200"/>
            <a:ext cx="533400" cy="3048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 flipH="1">
            <a:off x="1981200" y="457200"/>
            <a:ext cx="457200" cy="3810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 flipH="1">
            <a:off x="1524001" y="76200"/>
            <a:ext cx="304800" cy="4572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2" name="Line 8"/>
          <p:cNvSpPr>
            <a:spLocks noChangeShapeType="1"/>
          </p:cNvSpPr>
          <p:nvPr/>
        </p:nvSpPr>
        <p:spPr bwMode="auto">
          <a:xfrm flipH="1">
            <a:off x="3263900" y="4343407"/>
            <a:ext cx="495300" cy="3048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 flipV="1">
            <a:off x="685800" y="6400800"/>
            <a:ext cx="5334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 flipV="1">
            <a:off x="1752600" y="4991100"/>
            <a:ext cx="533400" cy="190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 flipV="1">
            <a:off x="2057400" y="3657607"/>
            <a:ext cx="3810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 flipV="1">
            <a:off x="762000" y="2362207"/>
            <a:ext cx="4699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 flipV="1">
            <a:off x="0" y="1143000"/>
            <a:ext cx="3810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8" name="Line 14"/>
          <p:cNvSpPr>
            <a:spLocks noChangeShapeType="1"/>
          </p:cNvSpPr>
          <p:nvPr/>
        </p:nvSpPr>
        <p:spPr bwMode="auto">
          <a:xfrm flipV="1">
            <a:off x="2590800" y="5867400"/>
            <a:ext cx="4572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 flipV="1">
            <a:off x="2057400" y="6019800"/>
            <a:ext cx="3048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00" name="Line 16"/>
          <p:cNvSpPr>
            <a:spLocks noChangeShapeType="1"/>
          </p:cNvSpPr>
          <p:nvPr/>
        </p:nvSpPr>
        <p:spPr bwMode="auto">
          <a:xfrm flipV="1">
            <a:off x="1219200" y="6629400"/>
            <a:ext cx="3810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01" name="Line 17"/>
          <p:cNvSpPr>
            <a:spLocks noChangeShapeType="1"/>
          </p:cNvSpPr>
          <p:nvPr/>
        </p:nvSpPr>
        <p:spPr bwMode="auto">
          <a:xfrm flipH="1" flipV="1">
            <a:off x="2438401" y="990600"/>
            <a:ext cx="4572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02" name="Line 18"/>
          <p:cNvSpPr>
            <a:spLocks noChangeShapeType="1"/>
          </p:cNvSpPr>
          <p:nvPr/>
        </p:nvSpPr>
        <p:spPr bwMode="auto">
          <a:xfrm flipH="1" flipV="1">
            <a:off x="1993900" y="1295400"/>
            <a:ext cx="1524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3796" name="Oval 20"/>
          <p:cNvSpPr>
            <a:spLocks noChangeArrowheads="1"/>
          </p:cNvSpPr>
          <p:nvPr/>
        </p:nvSpPr>
        <p:spPr bwMode="auto">
          <a:xfrm>
            <a:off x="1143001" y="838200"/>
            <a:ext cx="685800" cy="838200"/>
          </a:xfrm>
          <a:prstGeom prst="ellips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26" tIns="45663" rIns="91326" bIns="45663" anchor="ctr"/>
          <a:lstStyle/>
          <a:p>
            <a:pPr algn="ctr"/>
            <a:endParaRPr lang="vi-VN" altLang="vi-VN" sz="28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203797" name="Oval 21"/>
          <p:cNvSpPr>
            <a:spLocks noChangeArrowheads="1"/>
          </p:cNvSpPr>
          <p:nvPr/>
        </p:nvSpPr>
        <p:spPr bwMode="auto">
          <a:xfrm>
            <a:off x="1447801" y="5410200"/>
            <a:ext cx="685800" cy="838200"/>
          </a:xfrm>
          <a:prstGeom prst="ellips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26" tIns="45663" rIns="91326" bIns="45663" anchor="ctr"/>
          <a:lstStyle/>
          <a:p>
            <a:pPr algn="ctr"/>
            <a:endParaRPr lang="vi-VN" altLang="vi-VN" sz="28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6405" name="Line 22"/>
          <p:cNvSpPr>
            <a:spLocks noChangeShapeType="1"/>
          </p:cNvSpPr>
          <p:nvPr/>
        </p:nvSpPr>
        <p:spPr bwMode="auto">
          <a:xfrm flipH="1">
            <a:off x="1943101" y="2133600"/>
            <a:ext cx="571500" cy="1524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06" name="Line 23"/>
          <p:cNvSpPr>
            <a:spLocks noChangeShapeType="1"/>
          </p:cNvSpPr>
          <p:nvPr/>
        </p:nvSpPr>
        <p:spPr bwMode="auto">
          <a:xfrm flipH="1">
            <a:off x="1981200" y="457200"/>
            <a:ext cx="457200" cy="3810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07" name="Line 24"/>
          <p:cNvSpPr>
            <a:spLocks noChangeShapeType="1"/>
          </p:cNvSpPr>
          <p:nvPr/>
        </p:nvSpPr>
        <p:spPr bwMode="auto">
          <a:xfrm flipH="1">
            <a:off x="1524001" y="76200"/>
            <a:ext cx="304800" cy="4572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08" name="Line 25"/>
          <p:cNvSpPr>
            <a:spLocks noChangeShapeType="1"/>
          </p:cNvSpPr>
          <p:nvPr/>
        </p:nvSpPr>
        <p:spPr bwMode="auto">
          <a:xfrm flipV="1">
            <a:off x="1752600" y="4991100"/>
            <a:ext cx="533400" cy="190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09" name="Line 26"/>
          <p:cNvSpPr>
            <a:spLocks noChangeShapeType="1"/>
          </p:cNvSpPr>
          <p:nvPr/>
        </p:nvSpPr>
        <p:spPr bwMode="auto">
          <a:xfrm flipV="1">
            <a:off x="2057400" y="3657607"/>
            <a:ext cx="3810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10" name="Line 27"/>
          <p:cNvSpPr>
            <a:spLocks noChangeShapeType="1"/>
          </p:cNvSpPr>
          <p:nvPr/>
        </p:nvSpPr>
        <p:spPr bwMode="auto">
          <a:xfrm flipV="1">
            <a:off x="762000" y="2362207"/>
            <a:ext cx="4699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11" name="Line 28"/>
          <p:cNvSpPr>
            <a:spLocks noChangeShapeType="1"/>
          </p:cNvSpPr>
          <p:nvPr/>
        </p:nvSpPr>
        <p:spPr bwMode="auto">
          <a:xfrm flipV="1">
            <a:off x="0" y="1143000"/>
            <a:ext cx="3810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12" name="Line 29"/>
          <p:cNvSpPr>
            <a:spLocks noChangeShapeType="1"/>
          </p:cNvSpPr>
          <p:nvPr/>
        </p:nvSpPr>
        <p:spPr bwMode="auto">
          <a:xfrm flipV="1">
            <a:off x="1219200" y="6629400"/>
            <a:ext cx="3810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13" name="Line 30"/>
          <p:cNvSpPr>
            <a:spLocks noChangeShapeType="1"/>
          </p:cNvSpPr>
          <p:nvPr/>
        </p:nvSpPr>
        <p:spPr bwMode="auto">
          <a:xfrm flipH="1" flipV="1">
            <a:off x="2438401" y="990600"/>
            <a:ext cx="4572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14" name="Line 31"/>
          <p:cNvSpPr>
            <a:spLocks noChangeShapeType="1"/>
          </p:cNvSpPr>
          <p:nvPr/>
        </p:nvSpPr>
        <p:spPr bwMode="auto">
          <a:xfrm flipH="1" flipV="1">
            <a:off x="1993900" y="1295400"/>
            <a:ext cx="1524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3808" name="Oval 32"/>
          <p:cNvSpPr>
            <a:spLocks noChangeArrowheads="1"/>
          </p:cNvSpPr>
          <p:nvPr/>
        </p:nvSpPr>
        <p:spPr bwMode="auto">
          <a:xfrm>
            <a:off x="1143001" y="838200"/>
            <a:ext cx="685800" cy="838200"/>
          </a:xfrm>
          <a:prstGeom prst="ellips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26" tIns="45663" rIns="91326" bIns="45663" anchor="ctr"/>
          <a:lstStyle/>
          <a:p>
            <a:pPr algn="ctr"/>
            <a:endParaRPr lang="vi-VN" altLang="vi-VN" sz="28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4371" name="Text Box 35"/>
          <p:cNvSpPr txBox="1">
            <a:spLocks noChangeArrowheads="1"/>
          </p:cNvSpPr>
          <p:nvPr/>
        </p:nvSpPr>
        <p:spPr bwMode="auto">
          <a:xfrm>
            <a:off x="4876801" y="228604"/>
            <a:ext cx="4267200" cy="2246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6" tIns="45663" rIns="91326" bIns="45663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vi-VN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Miền Bắc có những </a:t>
            </a:r>
          </a:p>
          <a:p>
            <a:pPr eaLnBrk="1" hangingPunct="1"/>
            <a:r>
              <a:rPr lang="en-US" altLang="vi-VN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hướng gió nào hoạt động? Nêu ảnh hưởng của hướng gió đó đến khí hậu miền Bắc</a:t>
            </a:r>
            <a:r>
              <a:rPr lang="vi-VN" altLang="vi-VN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28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418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26" tIns="45663" rIns="91326" bIns="45663" anchor="ctr"/>
          <a:lstStyle/>
          <a:p>
            <a:pPr eaLnBrk="1" hangingPunct="1"/>
            <a:endParaRPr lang="vi-VN" altLang="en-US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78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7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457200" y="228601"/>
            <a:ext cx="8001000" cy="70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6" tIns="45663" rIns="91326" bIns="4566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0000FF"/>
                </a:solidFill>
              </a:rPr>
              <a:t>MIỀN BẮC: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304800" y="990607"/>
            <a:ext cx="4114800" cy="569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6" tIns="45663" rIns="91326" bIns="4566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err="1"/>
              <a:t>Khí</a:t>
            </a:r>
            <a:r>
              <a:rPr lang="en-US" sz="2800" b="1" dirty="0"/>
              <a:t> </a:t>
            </a:r>
            <a:r>
              <a:rPr lang="en-US" sz="2800" b="1" dirty="0" err="1"/>
              <a:t>hậu</a:t>
            </a:r>
            <a:r>
              <a:rPr lang="en-US" sz="2800" b="1" dirty="0"/>
              <a:t> </a:t>
            </a:r>
            <a:r>
              <a:rPr lang="en-US" sz="2800" b="1" dirty="0" err="1"/>
              <a:t>ứng</a:t>
            </a:r>
            <a:r>
              <a:rPr lang="en-US" sz="2800" b="1" dirty="0"/>
              <a:t> 2 </a:t>
            </a:r>
            <a:r>
              <a:rPr lang="en-US" sz="2800" b="1" dirty="0" err="1"/>
              <a:t>mùa</a:t>
            </a:r>
            <a:r>
              <a:rPr lang="en-US" sz="2800" b="1" dirty="0"/>
              <a:t> </a:t>
            </a:r>
            <a:r>
              <a:rPr lang="en-US" sz="2800" b="1" dirty="0" err="1"/>
              <a:t>gió</a:t>
            </a:r>
            <a:r>
              <a:rPr lang="en-US" sz="2800" b="1" dirty="0"/>
              <a:t>: </a:t>
            </a:r>
            <a:r>
              <a:rPr lang="en-US" sz="2800" b="1" dirty="0" err="1"/>
              <a:t>mùa</a:t>
            </a:r>
            <a:r>
              <a:rPr lang="en-US" sz="2800" b="1" dirty="0"/>
              <a:t> </a:t>
            </a:r>
            <a:r>
              <a:rPr lang="en-US" sz="2800" b="1" dirty="0" err="1"/>
              <a:t>hạ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mùa</a:t>
            </a:r>
            <a:r>
              <a:rPr lang="en-US" sz="2800" b="1" dirty="0"/>
              <a:t> </a:t>
            </a:r>
            <a:r>
              <a:rPr lang="en-US" sz="2800" b="1" dirty="0" err="1"/>
              <a:t>đông</a:t>
            </a:r>
            <a:r>
              <a:rPr lang="en-US" sz="2800" dirty="0"/>
              <a:t>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2800" b="1" dirty="0" err="1">
                <a:solidFill>
                  <a:srgbClr val="FF0000"/>
                </a:solidFill>
              </a:rPr>
              <a:t>Mùa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hạ</a:t>
            </a:r>
            <a:r>
              <a:rPr lang="en-US" sz="2800" b="1" dirty="0"/>
              <a:t> :</a:t>
            </a:r>
            <a:r>
              <a:rPr lang="en-US" sz="2800" dirty="0"/>
              <a:t> </a:t>
            </a:r>
            <a:r>
              <a:rPr lang="en-US" sz="2800" b="1" dirty="0" err="1"/>
              <a:t>Trời</a:t>
            </a:r>
            <a:r>
              <a:rPr lang="en-US" sz="2800" b="1" dirty="0"/>
              <a:t> </a:t>
            </a:r>
            <a:r>
              <a:rPr lang="en-US" sz="2800" b="1" dirty="0" err="1"/>
              <a:t>thường</a:t>
            </a:r>
            <a:r>
              <a:rPr lang="en-US" sz="2800" b="1" dirty="0"/>
              <a:t> </a:t>
            </a:r>
            <a:r>
              <a:rPr lang="en-US" sz="2800" b="1" dirty="0" err="1"/>
              <a:t>nóng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có</a:t>
            </a:r>
            <a:r>
              <a:rPr lang="en-US" sz="2800" b="1" dirty="0"/>
              <a:t> </a:t>
            </a:r>
            <a:r>
              <a:rPr lang="en-US" sz="2800" b="1" dirty="0" err="1"/>
              <a:t>mưa</a:t>
            </a:r>
            <a:r>
              <a:rPr lang="en-US" sz="2800" b="1" dirty="0"/>
              <a:t>. </a:t>
            </a:r>
            <a:r>
              <a:rPr lang="en-US" sz="2800" b="1" dirty="0" err="1"/>
              <a:t>Một</a:t>
            </a:r>
            <a:r>
              <a:rPr lang="en-US" sz="2800" b="1" dirty="0"/>
              <a:t> </a:t>
            </a:r>
            <a:r>
              <a:rPr lang="en-US" sz="2800" b="1" dirty="0" err="1"/>
              <a:t>số</a:t>
            </a:r>
            <a:r>
              <a:rPr lang="en-US" sz="2800" b="1" dirty="0"/>
              <a:t> </a:t>
            </a:r>
            <a:r>
              <a:rPr lang="en-US" sz="2800" b="1" dirty="0" err="1"/>
              <a:t>vùng</a:t>
            </a:r>
            <a:r>
              <a:rPr lang="en-US" sz="2800" b="1" dirty="0"/>
              <a:t> </a:t>
            </a:r>
            <a:r>
              <a:rPr lang="en-US" sz="2800" b="1" dirty="0" err="1"/>
              <a:t>có</a:t>
            </a:r>
            <a:r>
              <a:rPr lang="en-US" sz="2800" b="1" dirty="0"/>
              <a:t>  </a:t>
            </a:r>
            <a:r>
              <a:rPr lang="en-US" sz="2800" b="1" dirty="0" err="1"/>
              <a:t>thời</a:t>
            </a:r>
            <a:r>
              <a:rPr lang="en-US" sz="2800" b="1" dirty="0"/>
              <a:t> </a:t>
            </a:r>
            <a:r>
              <a:rPr lang="en-US" sz="2800" b="1" dirty="0" err="1"/>
              <a:t>tiết</a:t>
            </a:r>
            <a:r>
              <a:rPr lang="en-US" sz="2800" b="1" dirty="0"/>
              <a:t> </a:t>
            </a:r>
            <a:r>
              <a:rPr lang="en-US" sz="2800" b="1" dirty="0" err="1"/>
              <a:t>khô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nóng</a:t>
            </a:r>
            <a:r>
              <a:rPr lang="en-US" sz="2800" b="1" dirty="0"/>
              <a:t>    (37- 38 </a:t>
            </a:r>
            <a:r>
              <a:rPr lang="en-US" sz="2800" b="1" dirty="0" err="1"/>
              <a:t>độ</a:t>
            </a:r>
            <a:r>
              <a:rPr lang="en-US" sz="2800" b="1" dirty="0"/>
              <a:t> C ).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2800" b="1" dirty="0"/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Mùa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đông</a:t>
            </a:r>
            <a:r>
              <a:rPr lang="en-US" sz="2800" b="1" dirty="0"/>
              <a:t> :</a:t>
            </a:r>
            <a:r>
              <a:rPr lang="en-US" sz="2800" dirty="0"/>
              <a:t> </a:t>
            </a:r>
            <a:r>
              <a:rPr lang="en-US" sz="2800" b="1" dirty="0" err="1"/>
              <a:t>Trời</a:t>
            </a:r>
            <a:r>
              <a:rPr lang="en-US" sz="2800" b="1" dirty="0"/>
              <a:t> </a:t>
            </a:r>
            <a:r>
              <a:rPr lang="en-US" sz="2800" b="1" dirty="0" err="1"/>
              <a:t>rét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ít</a:t>
            </a:r>
            <a:r>
              <a:rPr lang="en-US" sz="2800" b="1" dirty="0"/>
              <a:t> </a:t>
            </a:r>
            <a:r>
              <a:rPr lang="en-US" sz="2800" b="1" dirty="0" err="1"/>
              <a:t>mưa</a:t>
            </a:r>
            <a:r>
              <a:rPr lang="en-US" sz="2800" b="1" dirty="0"/>
              <a:t> do </a:t>
            </a:r>
            <a:r>
              <a:rPr lang="en-US" sz="2800" b="1" dirty="0" err="1"/>
              <a:t>có</a:t>
            </a:r>
            <a:r>
              <a:rPr lang="en-US" sz="2800" b="1" dirty="0"/>
              <a:t> </a:t>
            </a:r>
            <a:r>
              <a:rPr lang="en-US" sz="2800" b="1" dirty="0" err="1"/>
              <a:t>gió</a:t>
            </a:r>
            <a:r>
              <a:rPr lang="en-US" sz="2800" b="1" dirty="0"/>
              <a:t> </a:t>
            </a:r>
            <a:r>
              <a:rPr lang="en-US" sz="2800" b="1" dirty="0" err="1"/>
              <a:t>lạnh</a:t>
            </a:r>
            <a:r>
              <a:rPr lang="en-US" sz="2800" b="1" dirty="0"/>
              <a:t> </a:t>
            </a:r>
            <a:r>
              <a:rPr lang="en-US" sz="2800" b="1" dirty="0" err="1"/>
              <a:t>từ</a:t>
            </a:r>
            <a:r>
              <a:rPr lang="en-US" sz="2800" b="1" dirty="0"/>
              <a:t> </a:t>
            </a:r>
            <a:r>
              <a:rPr lang="en-US" sz="2800" b="1" dirty="0" err="1"/>
              <a:t>phương</a:t>
            </a:r>
            <a:r>
              <a:rPr lang="en-US" sz="2800" b="1" dirty="0"/>
              <a:t> </a:t>
            </a:r>
            <a:r>
              <a:rPr lang="en-US" sz="2800" b="1" dirty="0" err="1"/>
              <a:t>Bắc</a:t>
            </a:r>
            <a:r>
              <a:rPr lang="en-US" sz="2800" b="1" dirty="0"/>
              <a:t> </a:t>
            </a:r>
            <a:r>
              <a:rPr lang="en-US" sz="2800" b="1" dirty="0" err="1"/>
              <a:t>thổi</a:t>
            </a:r>
            <a:r>
              <a:rPr lang="en-US" sz="2800" b="1" dirty="0"/>
              <a:t> </a:t>
            </a:r>
            <a:r>
              <a:rPr lang="en-US" sz="2800" b="1" dirty="0" err="1"/>
              <a:t>về</a:t>
            </a:r>
            <a:r>
              <a:rPr lang="en-US" sz="2800" b="1" dirty="0"/>
              <a:t>.</a:t>
            </a:r>
          </a:p>
        </p:txBody>
      </p:sp>
      <p:pic>
        <p:nvPicPr>
          <p:cNvPr id="18436" name="Picture 4" descr="3ce7fb6538ab9b7244c60172fb93ee22-Vietnam-Maps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739" y="457207"/>
            <a:ext cx="4572000" cy="452437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53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76200" y="0"/>
          <a:ext cx="46482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15" name="PhotoImpact" r:id="rId4" imgW="7352381" imgH="9523810" progId="PI3.Image">
                  <p:embed/>
                </p:oleObj>
              </mc:Choice>
              <mc:Fallback>
                <p:oleObj name="PhotoImpact" r:id="rId4" imgW="7352381" imgH="9523810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0"/>
                        <a:ext cx="4648200" cy="6858000"/>
                      </a:xfrm>
                      <a:prstGeom prst="rect">
                        <a:avLst/>
                      </a:prstGeom>
                      <a:solidFill>
                        <a:srgbClr val="009999"/>
                      </a:solidFill>
                      <a:ln w="57150" cmpd="sng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276600" y="2438407"/>
            <a:ext cx="83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26" tIns="45663" rIns="91326" bIns="45663" anchor="ctr"/>
          <a:lstStyle/>
          <a:p>
            <a:pPr algn="ctr"/>
            <a:endParaRPr lang="vi-VN" altLang="vi-VN" sz="28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6388" name="Line 4"/>
          <p:cNvSpPr>
            <a:spLocks noChangeShapeType="1"/>
          </p:cNvSpPr>
          <p:nvPr/>
        </p:nvSpPr>
        <p:spPr bwMode="auto">
          <a:xfrm flipH="1">
            <a:off x="1943101" y="2133600"/>
            <a:ext cx="571500" cy="1524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 flipH="1">
            <a:off x="3022600" y="3505200"/>
            <a:ext cx="533400" cy="3048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 flipH="1">
            <a:off x="1981200" y="457200"/>
            <a:ext cx="457200" cy="3810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 flipH="1">
            <a:off x="1524001" y="76200"/>
            <a:ext cx="304800" cy="4572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2" name="Line 8"/>
          <p:cNvSpPr>
            <a:spLocks noChangeShapeType="1"/>
          </p:cNvSpPr>
          <p:nvPr/>
        </p:nvSpPr>
        <p:spPr bwMode="auto">
          <a:xfrm flipH="1">
            <a:off x="3263900" y="4343407"/>
            <a:ext cx="495300" cy="3048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 flipV="1">
            <a:off x="685800" y="6400800"/>
            <a:ext cx="5334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 flipV="1">
            <a:off x="1752600" y="4991100"/>
            <a:ext cx="533400" cy="190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 flipV="1">
            <a:off x="2057400" y="3657607"/>
            <a:ext cx="3810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 flipV="1">
            <a:off x="762000" y="2362207"/>
            <a:ext cx="4699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 flipV="1">
            <a:off x="0" y="1143000"/>
            <a:ext cx="3810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8" name="Line 14"/>
          <p:cNvSpPr>
            <a:spLocks noChangeShapeType="1"/>
          </p:cNvSpPr>
          <p:nvPr/>
        </p:nvSpPr>
        <p:spPr bwMode="auto">
          <a:xfrm flipV="1">
            <a:off x="2590800" y="5867400"/>
            <a:ext cx="4572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 flipV="1">
            <a:off x="2057400" y="6019800"/>
            <a:ext cx="3048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00" name="Line 16"/>
          <p:cNvSpPr>
            <a:spLocks noChangeShapeType="1"/>
          </p:cNvSpPr>
          <p:nvPr/>
        </p:nvSpPr>
        <p:spPr bwMode="auto">
          <a:xfrm flipV="1">
            <a:off x="1219200" y="6629400"/>
            <a:ext cx="3810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01" name="Line 17"/>
          <p:cNvSpPr>
            <a:spLocks noChangeShapeType="1"/>
          </p:cNvSpPr>
          <p:nvPr/>
        </p:nvSpPr>
        <p:spPr bwMode="auto">
          <a:xfrm flipH="1" flipV="1">
            <a:off x="2438401" y="990600"/>
            <a:ext cx="4572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02" name="Line 18"/>
          <p:cNvSpPr>
            <a:spLocks noChangeShapeType="1"/>
          </p:cNvSpPr>
          <p:nvPr/>
        </p:nvSpPr>
        <p:spPr bwMode="auto">
          <a:xfrm flipH="1" flipV="1">
            <a:off x="1993900" y="1295400"/>
            <a:ext cx="1524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3796" name="Oval 20"/>
          <p:cNvSpPr>
            <a:spLocks noChangeArrowheads="1"/>
          </p:cNvSpPr>
          <p:nvPr/>
        </p:nvSpPr>
        <p:spPr bwMode="auto">
          <a:xfrm>
            <a:off x="1143001" y="838200"/>
            <a:ext cx="685800" cy="838200"/>
          </a:xfrm>
          <a:prstGeom prst="ellips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26" tIns="45663" rIns="91326" bIns="45663" anchor="ctr"/>
          <a:lstStyle/>
          <a:p>
            <a:pPr algn="ctr"/>
            <a:endParaRPr lang="vi-VN" altLang="vi-VN" sz="28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203797" name="Oval 21"/>
          <p:cNvSpPr>
            <a:spLocks noChangeArrowheads="1"/>
          </p:cNvSpPr>
          <p:nvPr/>
        </p:nvSpPr>
        <p:spPr bwMode="auto">
          <a:xfrm>
            <a:off x="1447801" y="5410200"/>
            <a:ext cx="685800" cy="838200"/>
          </a:xfrm>
          <a:prstGeom prst="ellips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26" tIns="45663" rIns="91326" bIns="45663" anchor="ctr"/>
          <a:lstStyle/>
          <a:p>
            <a:pPr algn="ctr"/>
            <a:endParaRPr lang="vi-VN" altLang="vi-VN" sz="28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6405" name="Line 22"/>
          <p:cNvSpPr>
            <a:spLocks noChangeShapeType="1"/>
          </p:cNvSpPr>
          <p:nvPr/>
        </p:nvSpPr>
        <p:spPr bwMode="auto">
          <a:xfrm flipH="1">
            <a:off x="1943101" y="2133600"/>
            <a:ext cx="571500" cy="1524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06" name="Line 23"/>
          <p:cNvSpPr>
            <a:spLocks noChangeShapeType="1"/>
          </p:cNvSpPr>
          <p:nvPr/>
        </p:nvSpPr>
        <p:spPr bwMode="auto">
          <a:xfrm flipH="1">
            <a:off x="1981200" y="457200"/>
            <a:ext cx="457200" cy="3810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07" name="Line 24"/>
          <p:cNvSpPr>
            <a:spLocks noChangeShapeType="1"/>
          </p:cNvSpPr>
          <p:nvPr/>
        </p:nvSpPr>
        <p:spPr bwMode="auto">
          <a:xfrm flipH="1">
            <a:off x="1524001" y="76200"/>
            <a:ext cx="304800" cy="4572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08" name="Line 25"/>
          <p:cNvSpPr>
            <a:spLocks noChangeShapeType="1"/>
          </p:cNvSpPr>
          <p:nvPr/>
        </p:nvSpPr>
        <p:spPr bwMode="auto">
          <a:xfrm flipV="1">
            <a:off x="1752600" y="4991100"/>
            <a:ext cx="533400" cy="190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09" name="Line 26"/>
          <p:cNvSpPr>
            <a:spLocks noChangeShapeType="1"/>
          </p:cNvSpPr>
          <p:nvPr/>
        </p:nvSpPr>
        <p:spPr bwMode="auto">
          <a:xfrm flipV="1">
            <a:off x="2057400" y="3657607"/>
            <a:ext cx="3810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10" name="Line 27"/>
          <p:cNvSpPr>
            <a:spLocks noChangeShapeType="1"/>
          </p:cNvSpPr>
          <p:nvPr/>
        </p:nvSpPr>
        <p:spPr bwMode="auto">
          <a:xfrm flipV="1">
            <a:off x="762000" y="2362207"/>
            <a:ext cx="4699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11" name="Line 28"/>
          <p:cNvSpPr>
            <a:spLocks noChangeShapeType="1"/>
          </p:cNvSpPr>
          <p:nvPr/>
        </p:nvSpPr>
        <p:spPr bwMode="auto">
          <a:xfrm flipV="1">
            <a:off x="0" y="1143000"/>
            <a:ext cx="3810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12" name="Line 29"/>
          <p:cNvSpPr>
            <a:spLocks noChangeShapeType="1"/>
          </p:cNvSpPr>
          <p:nvPr/>
        </p:nvSpPr>
        <p:spPr bwMode="auto">
          <a:xfrm flipV="1">
            <a:off x="1219200" y="6629400"/>
            <a:ext cx="3810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13" name="Line 30"/>
          <p:cNvSpPr>
            <a:spLocks noChangeShapeType="1"/>
          </p:cNvSpPr>
          <p:nvPr/>
        </p:nvSpPr>
        <p:spPr bwMode="auto">
          <a:xfrm flipH="1" flipV="1">
            <a:off x="2438401" y="990600"/>
            <a:ext cx="4572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14" name="Line 31"/>
          <p:cNvSpPr>
            <a:spLocks noChangeShapeType="1"/>
          </p:cNvSpPr>
          <p:nvPr/>
        </p:nvSpPr>
        <p:spPr bwMode="auto">
          <a:xfrm flipH="1" flipV="1">
            <a:off x="1993900" y="1295400"/>
            <a:ext cx="1524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3808" name="Oval 32"/>
          <p:cNvSpPr>
            <a:spLocks noChangeArrowheads="1"/>
          </p:cNvSpPr>
          <p:nvPr/>
        </p:nvSpPr>
        <p:spPr bwMode="auto">
          <a:xfrm>
            <a:off x="1143001" y="838200"/>
            <a:ext cx="685800" cy="838200"/>
          </a:xfrm>
          <a:prstGeom prst="ellips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26" tIns="45663" rIns="91326" bIns="45663" anchor="ctr"/>
          <a:lstStyle/>
          <a:p>
            <a:pPr algn="ctr"/>
            <a:endParaRPr lang="vi-VN" altLang="vi-VN" sz="28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6418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26" tIns="45663" rIns="91326" bIns="45663" anchor="ctr"/>
          <a:lstStyle/>
          <a:p>
            <a:pPr eaLnBrk="1" hangingPunct="1"/>
            <a:endParaRPr lang="vi-VN" altLang="en-US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35" name="Text Box 34"/>
          <p:cNvSpPr txBox="1">
            <a:spLocks noChangeArrowheads="1"/>
          </p:cNvSpPr>
          <p:nvPr/>
        </p:nvSpPr>
        <p:spPr bwMode="auto">
          <a:xfrm>
            <a:off x="4913586" y="211141"/>
            <a:ext cx="4267200" cy="2246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6" tIns="45663" rIns="91326" bIns="45663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Miền Nam có những </a:t>
            </a:r>
          </a:p>
          <a:p>
            <a:pPr eaLnBrk="1" hangingPunct="1"/>
            <a:r>
              <a:rPr lang="en-US" alt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 gió nào hoạt động? Nêu ảnh hưởng của hướng gió đó đến khí hậu miền Nam?</a:t>
            </a:r>
            <a:endParaRPr lang="en-US" alt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05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1" y="152400"/>
            <a:ext cx="8382000" cy="914400"/>
          </a:xfrm>
        </p:spPr>
        <p:txBody>
          <a:bodyPr/>
          <a:lstStyle/>
          <a:p>
            <a:pPr algn="l" eaLnBrk="1" hangingPunct="1"/>
            <a:r>
              <a:rPr lang="en-US" sz="4000" b="1" dirty="0">
                <a:solidFill>
                  <a:srgbClr val="FF0000"/>
                </a:solidFill>
                <a:hlinkClick r:id="rId4" action="ppaction://hlinksldjump"/>
              </a:rPr>
              <a:t>MIỀN NAM :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381000" y="914404"/>
            <a:ext cx="3886200" cy="581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6" tIns="45663" rIns="91326" bIns="4566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latin typeface="+mj-lt"/>
              </a:rPr>
              <a:t>Ít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chịu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ảnh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hưởng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của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gió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mùa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Đông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Bắc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nên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khí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hậu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nóng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quanh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năm</a:t>
            </a:r>
            <a:r>
              <a:rPr lang="en-US" sz="2400" b="1" dirty="0">
                <a:latin typeface="+mj-lt"/>
              </a:rPr>
              <a:t>, </a:t>
            </a:r>
            <a:r>
              <a:rPr lang="en-US" sz="2400" b="1" dirty="0" err="1">
                <a:latin typeface="+mj-lt"/>
              </a:rPr>
              <a:t>chỉ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có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mùa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mưa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và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mùa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khô</a:t>
            </a:r>
            <a:r>
              <a:rPr lang="en-US" sz="2400" b="1" dirty="0">
                <a:latin typeface="+mj-lt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chemeClr val="accent2"/>
                </a:solidFill>
                <a:latin typeface="+mj-lt"/>
              </a:rPr>
              <a:t>- </a:t>
            </a:r>
            <a:r>
              <a:rPr lang="en-US" sz="2400" b="1" dirty="0" err="1">
                <a:solidFill>
                  <a:schemeClr val="accent2"/>
                </a:solidFill>
                <a:latin typeface="+mj-lt"/>
              </a:rPr>
              <a:t>Mùa</a:t>
            </a:r>
            <a:r>
              <a:rPr lang="en-US" sz="2400" b="1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+mj-lt"/>
              </a:rPr>
              <a:t>mưa</a:t>
            </a:r>
            <a:r>
              <a:rPr lang="en-US" sz="2400" b="1" dirty="0">
                <a:solidFill>
                  <a:schemeClr val="accent2"/>
                </a:solidFill>
                <a:latin typeface="+mj-lt"/>
              </a:rPr>
              <a:t> :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Thường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xuyên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có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mưa</a:t>
            </a:r>
            <a:r>
              <a:rPr lang="en-US" sz="2400" b="1" dirty="0">
                <a:latin typeface="+mj-lt"/>
              </a:rPr>
              <a:t> to.</a:t>
            </a:r>
          </a:p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Mùa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khô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:</a:t>
            </a:r>
            <a:r>
              <a:rPr lang="en-US" sz="2400" b="1" dirty="0">
                <a:latin typeface="+mj-lt"/>
              </a:rPr>
              <a:t>  </a:t>
            </a:r>
            <a:r>
              <a:rPr lang="en-US" sz="2400" b="1" dirty="0" err="1">
                <a:latin typeface="+mj-lt"/>
              </a:rPr>
              <a:t>Bầu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trời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xanh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ngắt</a:t>
            </a:r>
            <a:r>
              <a:rPr lang="en-US" sz="2400" b="1" dirty="0">
                <a:latin typeface="+mj-lt"/>
              </a:rPr>
              <a:t>, ban </a:t>
            </a:r>
            <a:r>
              <a:rPr lang="en-US" sz="2400" b="1" dirty="0" err="1">
                <a:latin typeface="+mj-lt"/>
              </a:rPr>
              <a:t>ngày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nắng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chói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chang</a:t>
            </a:r>
            <a:r>
              <a:rPr lang="en-US" sz="2400" b="1" dirty="0">
                <a:latin typeface="+mj-lt"/>
              </a:rPr>
              <a:t>, ban </a:t>
            </a:r>
            <a:r>
              <a:rPr lang="en-US" sz="2400" b="1" dirty="0" err="1">
                <a:latin typeface="+mj-lt"/>
              </a:rPr>
              <a:t>đêm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mát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mẻ</a:t>
            </a:r>
            <a:r>
              <a:rPr lang="en-US" sz="2400" b="1" dirty="0">
                <a:latin typeface="+mj-lt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2400" b="1" dirty="0">
                <a:latin typeface="+mj-lt"/>
              </a:rPr>
              <a:t> Ở </a:t>
            </a:r>
            <a:r>
              <a:rPr lang="en-US" sz="2400" b="1" dirty="0" err="1">
                <a:latin typeface="+mj-lt"/>
              </a:rPr>
              <a:t>vùng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núi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cao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nhiệt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độ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thường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thấp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hơn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vùng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thấp</a:t>
            </a:r>
            <a:r>
              <a:rPr lang="en-US" sz="2400" b="1" dirty="0">
                <a:latin typeface="+mj-lt"/>
              </a:rPr>
              <a:t> .</a:t>
            </a:r>
          </a:p>
        </p:txBody>
      </p:sp>
      <p:pic>
        <p:nvPicPr>
          <p:cNvPr id="19460" name="Picture 4" descr="3ce7fb6538ab9b7244c60172fb93ee22-Vietnam-Map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525" y="1295400"/>
            <a:ext cx="4457700" cy="5257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8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371600"/>
          </a:xfrm>
        </p:spPr>
        <p:txBody>
          <a:bodyPr/>
          <a:lstStyle/>
          <a:p>
            <a:pPr eaLnBrk="1" hangingPunct="1"/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</a:rPr>
              <a:t>-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chênh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lệch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graphicFrame>
        <p:nvGraphicFramePr>
          <p:cNvPr id="52227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945784"/>
              </p:ext>
            </p:extLst>
          </p:nvPr>
        </p:nvGraphicFramePr>
        <p:xfrm>
          <a:off x="127000" y="1752601"/>
          <a:ext cx="8864600" cy="3581399"/>
        </p:xfrm>
        <a:graphic>
          <a:graphicData uri="http://schemas.openxmlformats.org/drawingml/2006/table">
            <a:tbl>
              <a:tblPr/>
              <a:tblGrid>
                <a:gridCol w="29527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5751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5433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01282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Nhiệt độ trung bình (</a:t>
                      </a:r>
                      <a:r>
                        <a:rPr kumimoji="0" lang="en-US" sz="3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C)</a:t>
                      </a: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128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 1</a:t>
                      </a: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 7</a:t>
                      </a: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en-US" sz="3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kumimoji="0" lang="en-US" sz="3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156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TP.Hồ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Chí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Minh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kumimoji="0" lang="en-US" sz="3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kumimoji="0" 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408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09" tIns="45654" rIns="91309" bIns="45654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WordArt 2"/>
          <p:cNvSpPr>
            <a:spLocks noChangeArrowheads="1" noChangeShapeType="1" noTextEdit="1"/>
          </p:cNvSpPr>
          <p:nvPr/>
        </p:nvSpPr>
        <p:spPr bwMode="auto">
          <a:xfrm>
            <a:off x="2019300" y="76208"/>
            <a:ext cx="5105400" cy="295275"/>
          </a:xfrm>
          <a:prstGeom prst="rect">
            <a:avLst/>
          </a:prstGeom>
        </p:spPr>
        <p:txBody>
          <a:bodyPr wrap="none" lIns="91309" tIns="45654" rIns="91309" bIns="4565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i="1" kern="10"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141339" name="Picture 27" descr="Scan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9" b="2769"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40" name="Text Box 28"/>
          <p:cNvSpPr txBox="1">
            <a:spLocks noChangeArrowheads="1"/>
          </p:cNvSpPr>
          <p:nvPr/>
        </p:nvSpPr>
        <p:spPr bwMode="auto">
          <a:xfrm>
            <a:off x="2895601" y="6172204"/>
            <a:ext cx="4662488" cy="52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Lược đồ các đới khí hậu.</a:t>
            </a:r>
          </a:p>
        </p:txBody>
      </p:sp>
      <p:sp>
        <p:nvSpPr>
          <p:cNvPr id="141349" name="AutoShape 37"/>
          <p:cNvSpPr>
            <a:spLocks noChangeArrowheads="1"/>
          </p:cNvSpPr>
          <p:nvPr/>
        </p:nvSpPr>
        <p:spPr bwMode="auto">
          <a:xfrm>
            <a:off x="7239001" y="2209800"/>
            <a:ext cx="76200" cy="76200"/>
          </a:xfrm>
          <a:prstGeom prst="star5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lIns="91309" tIns="45654" rIns="91309" bIns="45654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2294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09" tIns="45654" rIns="91309" bIns="45654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3124200" y="3124200"/>
            <a:ext cx="3733800" cy="4572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  <a:extLst/>
        </p:spPr>
        <p:txBody>
          <a:bodyPr vert="horz" wrap="square" lIns="91309" tIns="45654" rIns="91309" bIns="45654" numCol="1" spcCol="0" rtlCol="0" anchor="t" anchorCtr="0" compatLnSpc="1">
            <a:prstTxWarp prst="textNoShape">
              <a:avLst/>
            </a:prstTxWarp>
          </a:bodyPr>
          <a:lstStyle/>
          <a:p>
            <a:pPr defTabSz="913935"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141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1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1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413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413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413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413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49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9745" y="96900"/>
            <a:ext cx="8979195" cy="66323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688" tIns="38344" rIns="76688" bIns="38344" rtlCol="0" anchor="ctr"/>
          <a:lstStyle/>
          <a:p>
            <a:pPr algn="ctr" defTabSz="767703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200">
              <a:solidFill>
                <a:srgbClr val="FFFFFF"/>
              </a:solidFill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92341" y="251213"/>
            <a:ext cx="3751660" cy="15494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587A43C-94DA-4EBB-A366-0140B04894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47" y="798701"/>
            <a:ext cx="6311099" cy="64759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444A650-E666-4199-B36E-9A7B86D309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236" y="972026"/>
            <a:ext cx="2763123" cy="5757197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8931AE34-FA4A-4E5C-A7B8-26957151D05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53" y="410042"/>
            <a:ext cx="1222772" cy="1485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905000" y="2405815"/>
            <a:ext cx="4146450" cy="330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688" tIns="38344" rIns="76688" bIns="383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767703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altLang="vi-VN" sz="3000" b="1" dirty="0" err="1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vi-VN" sz="3000" b="1" dirty="0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vi-VN" sz="3000" b="1" dirty="0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000" b="1" dirty="0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3000" b="1" dirty="0" err="1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000" b="1" dirty="0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vi-VN" sz="3000" b="1" dirty="0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vi-VN" sz="3000" b="1" dirty="0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vi-VN" sz="3000" b="1" dirty="0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vi-VN" sz="3000" b="1" dirty="0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vi-VN" sz="3000" b="1" dirty="0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vi-VN" sz="3000" b="1" dirty="0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000" b="1" dirty="0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vi-VN" sz="3000" b="1" dirty="0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r>
              <a:rPr lang="en-US" altLang="vi-VN" sz="3000" b="1" dirty="0" err="1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vi-VN" sz="3000" b="1" dirty="0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vi-VN" sz="3000" b="1" dirty="0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000" b="1" dirty="0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vi-VN" sz="3000" b="1" dirty="0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vi-VN" sz="3000" b="1" dirty="0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altLang="vi-VN" sz="3000" b="1" dirty="0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000" b="1" dirty="0" err="1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vi-VN" sz="3000" b="1" dirty="0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</a:t>
            </a:r>
            <a:r>
              <a:rPr lang="en-US" altLang="vi-VN" sz="3000" b="1" dirty="0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vi-VN" sz="3000" b="1" dirty="0" err="1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vi-VN" sz="3000" b="1" dirty="0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sz="3000" b="1" dirty="0" err="1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altLang="vi-VN" sz="3000" b="1" dirty="0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vi-VN" sz="3000" b="1" dirty="0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3000" b="1" dirty="0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3000" b="1" dirty="0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vi-VN" sz="3000" b="1" dirty="0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vi-VN" sz="3000" b="1" dirty="0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000" b="1" dirty="0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vi-VN" sz="3000" b="1" dirty="0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altLang="vi-VN" sz="3000" b="1" dirty="0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vi-VN" sz="3000" b="1" dirty="0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rệt</a:t>
            </a:r>
            <a:r>
              <a:rPr lang="en-US" altLang="vi-VN" sz="3000" b="1" dirty="0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62200" y="1548910"/>
            <a:ext cx="3548434" cy="692990"/>
          </a:xfrm>
          <a:prstGeom prst="rect">
            <a:avLst/>
          </a:prstGeom>
          <a:solidFill>
            <a:schemeClr val="bg1"/>
          </a:solidFill>
        </p:spPr>
        <p:txBody>
          <a:bodyPr wrap="square" lIns="76688" tIns="38344" rIns="76688" bIns="38344" rtlCol="0">
            <a:spAutoFit/>
          </a:bodyPr>
          <a:lstStyle/>
          <a:p>
            <a:pPr algn="ctr" defTabSz="76770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latin typeface="Times New Roman"/>
              </a:rPr>
              <a:t>KẾT </a:t>
            </a:r>
            <a:r>
              <a:rPr lang="vi-VN" sz="4000" b="1" dirty="0" smtClean="0">
                <a:solidFill>
                  <a:srgbClr val="FF0000"/>
                </a:solidFill>
                <a:latin typeface="Times New Roman"/>
              </a:rPr>
              <a:t>LUẬN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</a:rPr>
              <a:t> 2</a:t>
            </a:r>
            <a:endParaRPr lang="vi-VN" sz="4000" b="1" dirty="0">
              <a:solidFill>
                <a:srgbClr val="FF0000"/>
              </a:solidFill>
              <a:latin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967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85" name="Text Box 13"/>
          <p:cNvSpPr txBox="1">
            <a:spLocks noChangeArrowheads="1"/>
          </p:cNvSpPr>
          <p:nvPr/>
        </p:nvSpPr>
        <p:spPr bwMode="auto">
          <a:xfrm>
            <a:off x="245679" y="914400"/>
            <a:ext cx="8468054" cy="58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 hưởng của khí hậu</a:t>
            </a:r>
            <a:endParaRPr lang="en-US" alt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286" name="Text Box 14"/>
          <p:cNvSpPr txBox="1">
            <a:spLocks noChangeArrowheads="1"/>
          </p:cNvSpPr>
          <p:nvPr/>
        </p:nvSpPr>
        <p:spPr bwMode="auto">
          <a:xfrm>
            <a:off x="228600" y="1499042"/>
            <a:ext cx="8534400" cy="138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indent="456996" algn="just" eaLnBrk="1" hangingPunct="1"/>
            <a:r>
              <a:rPr lang="nl-NL" altLang="en-US" sz="2800" b="1" dirty="0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Theo em, với ảnh hưởng của khí hậu thì đời sống và sản xuất của nhân dân ta có những thuận lợi và khó khăn gì ?</a:t>
            </a:r>
            <a:endParaRPr lang="en-US" altLang="en-US" sz="2800" b="1" dirty="0">
              <a:solidFill>
                <a:srgbClr val="0E0FC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1719193"/>
              </p:ext>
            </p:extLst>
          </p:nvPr>
        </p:nvGraphicFramePr>
        <p:xfrm>
          <a:off x="457200" y="3167545"/>
          <a:ext cx="8429625" cy="2612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92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49041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306332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rgbClr val="0E0FC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Thuận</a:t>
                      </a:r>
                      <a:r>
                        <a:rPr lang="en-US" sz="2800" b="1" baseline="0" dirty="0" smtClean="0">
                          <a:solidFill>
                            <a:srgbClr val="0E0FC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E0FC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lợi</a:t>
                      </a:r>
                      <a:endParaRPr lang="en-US" sz="2800" b="1" dirty="0">
                        <a:solidFill>
                          <a:srgbClr val="0E0FCA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06332">
                <a:tc>
                  <a:txBody>
                    <a:bodyPr/>
                    <a:lstStyle/>
                    <a:p>
                      <a:r>
                        <a:rPr lang="en-US" sz="2800" b="1" smtClean="0">
                          <a:solidFill>
                            <a:srgbClr val="0E0FC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Khó</a:t>
                      </a:r>
                      <a:r>
                        <a:rPr lang="en-US" sz="2800" b="1" baseline="0" smtClean="0">
                          <a:solidFill>
                            <a:srgbClr val="0E0FC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khăn</a:t>
                      </a:r>
                      <a:endParaRPr lang="en-US" sz="2800" b="1">
                        <a:solidFill>
                          <a:srgbClr val="0E0FCA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487667" y="3352800"/>
            <a:ext cx="6226066" cy="892437"/>
          </a:xfrm>
          <a:prstGeom prst="rect">
            <a:avLst/>
          </a:prstGeom>
        </p:spPr>
        <p:txBody>
          <a:bodyPr wrap="square" lIns="91326" tIns="45663" rIns="91326" bIns="45663">
            <a:spAutoFit/>
          </a:bodyPr>
          <a:lstStyle/>
          <a:p>
            <a:pPr eaLnBrk="1" hangingPunct="1"/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365485" y="4648200"/>
            <a:ext cx="6324600" cy="892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bão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lụt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; …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85" grpId="0"/>
      <p:bldP spid="54286" grpId="0"/>
      <p:bldP spid="3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 descr="duocm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6550"/>
            <a:ext cx="4495800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52" name="Picture 4" descr="9496573772e62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68721"/>
            <a:ext cx="44196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53" name="Picture 5" descr="1136343458531_che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68721"/>
            <a:ext cx="4114800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67" name="Picture 19" descr="http://www.khuyennongvn.gov.vn/anh/rausach2.jpg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36550"/>
            <a:ext cx="4114800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09" tIns="45654" rIns="91309" bIns="45654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58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25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258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258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th (2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1" y="228608"/>
            <a:ext cx="4267200" cy="3206750"/>
          </a:xfrm>
        </p:spPr>
      </p:pic>
      <p:pic>
        <p:nvPicPr>
          <p:cNvPr id="4" name="Picture 3" descr="th (4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8"/>
            <a:ext cx="434340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h (26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3581408"/>
            <a:ext cx="4267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11751177_952603424806343_1406896946_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81408"/>
            <a:ext cx="43434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09" tIns="45654" rIns="91309" bIns="45654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h (5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38" y="3859213"/>
            <a:ext cx="4119562" cy="279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mận-hậu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8" y="155575"/>
            <a:ext cx="428307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nang-suat-245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152400"/>
            <a:ext cx="4187825" cy="331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qua-nhan-ttle-bb-baaadDjNz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2" y="3857625"/>
            <a:ext cx="4276725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09" tIns="45654" rIns="91309" bIns="45654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8" name="Rectangle 4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0" y="152400"/>
            <a:ext cx="9144000" cy="698500"/>
          </a:xfrm>
        </p:spPr>
        <p:txBody>
          <a:bodyPr/>
          <a:lstStyle/>
          <a:p>
            <a:pPr eaLnBrk="1" hangingPunct="1"/>
            <a:r>
              <a:rPr lang="en-US" altLang="en-US" sz="27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Ảnh hưởng của khí hậu tới đời sống sản xuất của con người.</a:t>
            </a:r>
          </a:p>
        </p:txBody>
      </p:sp>
      <p:pic>
        <p:nvPicPr>
          <p:cNvPr id="216077" name="Picture 13" descr="small_12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990600"/>
            <a:ext cx="4229100" cy="2743200"/>
          </a:xfrm>
          <a:noFill/>
          <a:ln w="38100">
            <a:solidFill>
              <a:srgbClr val="00FFFF"/>
            </a:solidFill>
            <a:miter lim="800000"/>
            <a:headEnd/>
            <a:tailEnd/>
          </a:ln>
        </p:spPr>
      </p:pic>
      <p:pic>
        <p:nvPicPr>
          <p:cNvPr id="17416" name="Picture 8" descr="han%20h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4343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3" descr="Canh ruong han han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3" y="3733808"/>
            <a:ext cx="47244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09" tIns="45654" rIns="91309" bIns="45654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6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6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60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6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6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6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6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6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6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3" descr="http://phanchautrinhdanang.com/BAIVO2006/BaoDanang2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19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4" descr="http://images.vietnamnet.vn/dataimages/200710/original/images1423938_luNA.jpg">
            <a:hlinkClick r:id="rId5"/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0"/>
            <a:ext cx="3276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74" name="Picture 10" descr="DSCN1279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519496"/>
            <a:ext cx="2971800" cy="3335337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081" name="Picture 17" descr="Lu-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95683"/>
            <a:ext cx="3200400" cy="3363913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084" name="Picture 20" descr="lu-lut-mien-tru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505200"/>
            <a:ext cx="2971800" cy="3352800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0"/>
            <a:ext cx="3048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09" tIns="45654" rIns="91309" bIns="45654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60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6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6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6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6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6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6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60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6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1524000"/>
            <a:ext cx="4020207" cy="3810000"/>
          </a:xfrm>
        </p:spPr>
        <p:txBody>
          <a:bodyPr/>
          <a:lstStyle/>
          <a:p>
            <a:pPr marL="0" indent="0" algn="just">
              <a:buNone/>
            </a:pPr>
            <a:r>
              <a:rPr lang="en-US" b="1" smtClean="0"/>
              <a:t>Theo em, chúng ta nên làm gì để giảm thiểu những tác động tiêu cực của khí hậu tới đời sống và sản xuất của con người?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35242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7" y="7"/>
            <a:ext cx="4682955" cy="339484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" y="0"/>
            <a:ext cx="4467298" cy="342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90" y="3429000"/>
            <a:ext cx="4695897" cy="342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8" r="10430"/>
          <a:stretch/>
        </p:blipFill>
        <p:spPr>
          <a:xfrm>
            <a:off x="4499747" y="3395663"/>
            <a:ext cx="4644259" cy="34956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715" y="3124201"/>
            <a:ext cx="8686058" cy="492327"/>
          </a:xfrm>
          <a:prstGeom prst="rect">
            <a:avLst/>
          </a:prstGeom>
          <a:solidFill>
            <a:srgbClr val="FFC000"/>
          </a:solidFill>
        </p:spPr>
        <p:txBody>
          <a:bodyPr wrap="none" lIns="91326" tIns="45663" rIns="91326" bIns="45663" rtlCol="0">
            <a:spAutoFit/>
          </a:bodyPr>
          <a:lstStyle/>
          <a:p>
            <a:r>
              <a:rPr lang="en-US" sz="2600" b="1"/>
              <a:t>CHÚNG TA CÙNG CHUNG TAY BẢO VỆ MÔI TRƯỜNG</a:t>
            </a:r>
          </a:p>
        </p:txBody>
      </p:sp>
    </p:spTree>
    <p:extLst>
      <p:ext uri="{BB962C8B-B14F-4D97-AF65-F5344CB8AC3E}">
        <p14:creationId xmlns:p14="http://schemas.microsoft.com/office/powerpoint/2010/main" val="76476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457200" y="2170244"/>
            <a:ext cx="8458200" cy="33161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lIns="76786" tIns="38393" rIns="76786" bIns="38393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0" indent="457200" algn="just" defTabSz="767703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altLang="vi-VN" sz="3200" b="1" i="1">
                <a:solidFill>
                  <a:srgbClr val="0E0F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ta có khí hậu nhiệt đới gió mùa: nhiệt độ cao, gió và mưa thay đổi theo mùa</a:t>
            </a:r>
            <a:r>
              <a:rPr lang="en-US" altLang="vi-VN" sz="3200" b="1" i="1" smtClean="0">
                <a:solidFill>
                  <a:srgbClr val="0E0F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457200" algn="just" defTabSz="767703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altLang="vi-VN" sz="3200" b="1" i="1">
                <a:solidFill>
                  <a:srgbClr val="0E0F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hậu nước ta có sự khác biệt giữa miền Bắc và miền Nam. Miền Bắc có mùa đông lạnh, mưa phùn; miền Nam nóng quanh năm với mùa mưa và mùa khô rõ rệt.</a:t>
            </a:r>
          </a:p>
          <a:p>
            <a:pPr marL="0" lvl="0" indent="457200" algn="just" defTabSz="767703" eaLnBrk="1" fontAlgn="auto" hangingPunct="1">
              <a:spcBef>
                <a:spcPct val="50000"/>
              </a:spcBef>
              <a:spcAft>
                <a:spcPts val="0"/>
              </a:spcAft>
            </a:pPr>
            <a:endParaRPr lang="en-US" altLang="vi-VN" sz="3200" b="1" i="1" dirty="0">
              <a:solidFill>
                <a:srgbClr val="0E0FC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3497254" y="1216026"/>
            <a:ext cx="3315899" cy="646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786" tIns="38393" rIns="76786" bIns="3839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68046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altLang="vi-VN" sz="37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nhớ:</a:t>
            </a:r>
          </a:p>
        </p:txBody>
      </p:sp>
    </p:spTree>
    <p:extLst>
      <p:ext uri="{BB962C8B-B14F-4D97-AF65-F5344CB8AC3E}">
        <p14:creationId xmlns:p14="http://schemas.microsoft.com/office/powerpoint/2010/main" val="324008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79"/>
          <p:cNvGraphicFramePr>
            <a:graphicFrameLocks noChangeAspect="1"/>
          </p:cNvGraphicFramePr>
          <p:nvPr/>
        </p:nvGraphicFramePr>
        <p:xfrm>
          <a:off x="76200" y="0"/>
          <a:ext cx="52578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7" name="PhotoImpact" r:id="rId3" imgW="7352381" imgH="9523810" progId="PI3.Image">
                  <p:embed/>
                </p:oleObj>
              </mc:Choice>
              <mc:Fallback>
                <p:oleObj name="PhotoImpact" r:id="rId3" imgW="7352381" imgH="9523810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0"/>
                        <a:ext cx="5257800" cy="6858000"/>
                      </a:xfrm>
                      <a:prstGeom prst="rect">
                        <a:avLst/>
                      </a:prstGeom>
                      <a:solidFill>
                        <a:srgbClr val="009999"/>
                      </a:solidFill>
                      <a:ln w="57150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6" name="Line 80"/>
          <p:cNvSpPr>
            <a:spLocks noChangeShapeType="1"/>
          </p:cNvSpPr>
          <p:nvPr/>
        </p:nvSpPr>
        <p:spPr bwMode="auto">
          <a:xfrm flipH="1">
            <a:off x="1943101" y="2133600"/>
            <a:ext cx="571500" cy="1524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47" name="Line 81"/>
          <p:cNvSpPr>
            <a:spLocks noChangeShapeType="1"/>
          </p:cNvSpPr>
          <p:nvPr/>
        </p:nvSpPr>
        <p:spPr bwMode="auto">
          <a:xfrm flipH="1">
            <a:off x="3022600" y="3505200"/>
            <a:ext cx="533400" cy="3048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48" name="Line 82"/>
          <p:cNvSpPr>
            <a:spLocks noChangeShapeType="1"/>
          </p:cNvSpPr>
          <p:nvPr/>
        </p:nvSpPr>
        <p:spPr bwMode="auto">
          <a:xfrm flipH="1">
            <a:off x="1981200" y="457200"/>
            <a:ext cx="457200" cy="3810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49" name="Line 83"/>
          <p:cNvSpPr>
            <a:spLocks noChangeShapeType="1"/>
          </p:cNvSpPr>
          <p:nvPr/>
        </p:nvSpPr>
        <p:spPr bwMode="auto">
          <a:xfrm flipH="1">
            <a:off x="1524001" y="0"/>
            <a:ext cx="304800" cy="4572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50" name="Line 84"/>
          <p:cNvSpPr>
            <a:spLocks noChangeShapeType="1"/>
          </p:cNvSpPr>
          <p:nvPr/>
        </p:nvSpPr>
        <p:spPr bwMode="auto">
          <a:xfrm flipH="1">
            <a:off x="3263900" y="4343408"/>
            <a:ext cx="495300" cy="3048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51" name="Line 85"/>
          <p:cNvSpPr>
            <a:spLocks noChangeShapeType="1"/>
          </p:cNvSpPr>
          <p:nvPr/>
        </p:nvSpPr>
        <p:spPr bwMode="auto">
          <a:xfrm flipV="1">
            <a:off x="685800" y="6400800"/>
            <a:ext cx="5334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52" name="Line 86"/>
          <p:cNvSpPr>
            <a:spLocks noChangeShapeType="1"/>
          </p:cNvSpPr>
          <p:nvPr/>
        </p:nvSpPr>
        <p:spPr bwMode="auto">
          <a:xfrm flipV="1">
            <a:off x="1752600" y="4991100"/>
            <a:ext cx="533400" cy="190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53" name="Line 87"/>
          <p:cNvSpPr>
            <a:spLocks noChangeShapeType="1"/>
          </p:cNvSpPr>
          <p:nvPr/>
        </p:nvSpPr>
        <p:spPr bwMode="auto">
          <a:xfrm flipV="1">
            <a:off x="2057400" y="3657608"/>
            <a:ext cx="3810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54" name="Line 88"/>
          <p:cNvSpPr>
            <a:spLocks noChangeShapeType="1"/>
          </p:cNvSpPr>
          <p:nvPr/>
        </p:nvSpPr>
        <p:spPr bwMode="auto">
          <a:xfrm flipV="1">
            <a:off x="762000" y="2362208"/>
            <a:ext cx="4699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55" name="Line 89"/>
          <p:cNvSpPr>
            <a:spLocks noChangeShapeType="1"/>
          </p:cNvSpPr>
          <p:nvPr/>
        </p:nvSpPr>
        <p:spPr bwMode="auto">
          <a:xfrm flipV="1">
            <a:off x="0" y="1143000"/>
            <a:ext cx="3810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56" name="Line 90"/>
          <p:cNvSpPr>
            <a:spLocks noChangeShapeType="1"/>
          </p:cNvSpPr>
          <p:nvPr/>
        </p:nvSpPr>
        <p:spPr bwMode="auto">
          <a:xfrm flipV="1">
            <a:off x="2590800" y="5867400"/>
            <a:ext cx="4572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57" name="Line 91"/>
          <p:cNvSpPr>
            <a:spLocks noChangeShapeType="1"/>
          </p:cNvSpPr>
          <p:nvPr/>
        </p:nvSpPr>
        <p:spPr bwMode="auto">
          <a:xfrm flipV="1">
            <a:off x="2057400" y="6019800"/>
            <a:ext cx="3048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58" name="Line 92"/>
          <p:cNvSpPr>
            <a:spLocks noChangeShapeType="1"/>
          </p:cNvSpPr>
          <p:nvPr/>
        </p:nvSpPr>
        <p:spPr bwMode="auto">
          <a:xfrm flipV="1">
            <a:off x="1219200" y="6629400"/>
            <a:ext cx="3810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59" name="Line 93"/>
          <p:cNvSpPr>
            <a:spLocks noChangeShapeType="1"/>
          </p:cNvSpPr>
          <p:nvPr/>
        </p:nvSpPr>
        <p:spPr bwMode="auto">
          <a:xfrm flipH="1" flipV="1">
            <a:off x="2438401" y="990600"/>
            <a:ext cx="4572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60" name="Line 94"/>
          <p:cNvSpPr>
            <a:spLocks noChangeShapeType="1"/>
          </p:cNvSpPr>
          <p:nvPr/>
        </p:nvSpPr>
        <p:spPr bwMode="auto">
          <a:xfrm flipH="1" flipV="1">
            <a:off x="1993900" y="1295400"/>
            <a:ext cx="1524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5410200" y="266131"/>
            <a:ext cx="3822700" cy="1938859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309" tIns="45654" rIns="91309" bIns="45654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Chỉ trên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lược 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 hình 1 hướng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tháng 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gió tháng 7 và hoàn thành bảng 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 trong VBT bài 2 (tr7)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7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238027"/>
              </p:ext>
            </p:extLst>
          </p:nvPr>
        </p:nvGraphicFramePr>
        <p:xfrm>
          <a:off x="5551795" y="2667008"/>
          <a:ext cx="3439805" cy="1767202"/>
        </p:xfrm>
        <a:graphic>
          <a:graphicData uri="http://schemas.openxmlformats.org/drawingml/2006/table">
            <a:tbl>
              <a:tblPr/>
              <a:tblGrid>
                <a:gridCol w="214440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290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Thời gian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vi-V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gió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vi-V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mùa </a:t>
                      </a:r>
                      <a:r>
                        <a:rPr kumimoji="0" lang="vi-V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thổi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Hướng gió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35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</a:t>
                      </a:r>
                      <a:r>
                        <a:rPr kumimoji="0" lang="vi-V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870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</a:t>
                      </a:r>
                      <a:r>
                        <a:rPr kumimoji="0" lang="vi-V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vi-VN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76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</a:p>
        </p:txBody>
      </p:sp>
      <p:sp>
        <p:nvSpPr>
          <p:cNvPr id="210950" name="Text Box 6"/>
          <p:cNvSpPr txBox="1">
            <a:spLocks noChangeArrowheads="1"/>
          </p:cNvSpPr>
          <p:nvPr/>
        </p:nvSpPr>
        <p:spPr bwMode="auto">
          <a:xfrm>
            <a:off x="6858000" y="3505203"/>
            <a:ext cx="762000" cy="461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00FF"/>
                </a:solidFill>
                <a:latin typeface="Times New Roman" pitchFamily="18" charset="0"/>
              </a:rPr>
              <a:t>Bắc</a:t>
            </a:r>
          </a:p>
        </p:txBody>
      </p:sp>
      <p:sp>
        <p:nvSpPr>
          <p:cNvPr id="210951" name="Text Box 7"/>
          <p:cNvSpPr txBox="1">
            <a:spLocks noChangeArrowheads="1"/>
          </p:cNvSpPr>
          <p:nvPr/>
        </p:nvSpPr>
        <p:spPr bwMode="auto">
          <a:xfrm>
            <a:off x="5410200" y="5486408"/>
            <a:ext cx="914400" cy="83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FF0000"/>
                </a:solidFill>
                <a:latin typeface="Times New Roman" pitchFamily="18" charset="0"/>
              </a:rPr>
              <a:t>Tây Nam</a:t>
            </a:r>
            <a:r>
              <a:rPr lang="en-US" altLang="vi-VN" sz="240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10952" name="Text Box 8"/>
          <p:cNvSpPr txBox="1">
            <a:spLocks noChangeArrowheads="1"/>
          </p:cNvSpPr>
          <p:nvPr/>
        </p:nvSpPr>
        <p:spPr bwMode="auto">
          <a:xfrm>
            <a:off x="8153400" y="5486408"/>
            <a:ext cx="990600" cy="83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FF0000"/>
                </a:solidFill>
                <a:latin typeface="Times New Roman" pitchFamily="18" charset="0"/>
              </a:rPr>
              <a:t>Đông Nam</a:t>
            </a:r>
          </a:p>
        </p:txBody>
      </p:sp>
      <p:sp>
        <p:nvSpPr>
          <p:cNvPr id="210953" name="Text Box 9"/>
          <p:cNvSpPr txBox="1">
            <a:spLocks noChangeArrowheads="1"/>
          </p:cNvSpPr>
          <p:nvPr/>
        </p:nvSpPr>
        <p:spPr bwMode="auto">
          <a:xfrm>
            <a:off x="8077200" y="3429002"/>
            <a:ext cx="990600" cy="83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FF0000"/>
                </a:solidFill>
                <a:latin typeface="Times New Roman" pitchFamily="18" charset="0"/>
              </a:rPr>
              <a:t>ĐôngBắc</a:t>
            </a:r>
          </a:p>
        </p:txBody>
      </p:sp>
      <p:sp>
        <p:nvSpPr>
          <p:cNvPr id="210954" name="Text Box 10"/>
          <p:cNvSpPr txBox="1">
            <a:spLocks noChangeArrowheads="1"/>
          </p:cNvSpPr>
          <p:nvPr/>
        </p:nvSpPr>
        <p:spPr bwMode="auto">
          <a:xfrm>
            <a:off x="5410200" y="3429002"/>
            <a:ext cx="762000" cy="83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FF0000"/>
                </a:solidFill>
                <a:latin typeface="Times New Roman" pitchFamily="18" charset="0"/>
              </a:rPr>
              <a:t>Tây</a:t>
            </a:r>
            <a:r>
              <a:rPr lang="en-US" altLang="vi-VN" sz="240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400" b="1">
                <a:solidFill>
                  <a:srgbClr val="FF0000"/>
                </a:solidFill>
                <a:latin typeface="Times New Roman" pitchFamily="18" charset="0"/>
              </a:rPr>
              <a:t>Bắc</a:t>
            </a:r>
          </a:p>
        </p:txBody>
      </p:sp>
      <p:sp>
        <p:nvSpPr>
          <p:cNvPr id="210955" name="Text Box 11"/>
          <p:cNvSpPr txBox="1">
            <a:spLocks noChangeArrowheads="1"/>
          </p:cNvSpPr>
          <p:nvPr/>
        </p:nvSpPr>
        <p:spPr bwMode="auto">
          <a:xfrm>
            <a:off x="5410200" y="4724403"/>
            <a:ext cx="762000" cy="461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00FF"/>
                </a:solidFill>
                <a:latin typeface="Times New Roman" pitchFamily="18" charset="0"/>
              </a:rPr>
              <a:t>Tây</a:t>
            </a:r>
            <a:endParaRPr lang="en-US" altLang="vi-VN" sz="24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10956" name="Text Box 12"/>
          <p:cNvSpPr txBox="1">
            <a:spLocks noChangeArrowheads="1"/>
          </p:cNvSpPr>
          <p:nvPr/>
        </p:nvSpPr>
        <p:spPr bwMode="auto">
          <a:xfrm>
            <a:off x="6858000" y="5867408"/>
            <a:ext cx="914400" cy="461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00FF"/>
                </a:solidFill>
                <a:latin typeface="Times New Roman" pitchFamily="18" charset="0"/>
              </a:rPr>
              <a:t>Nam</a:t>
            </a:r>
          </a:p>
        </p:txBody>
      </p:sp>
      <p:sp>
        <p:nvSpPr>
          <p:cNvPr id="210957" name="Line 13"/>
          <p:cNvSpPr>
            <a:spLocks noChangeShapeType="1"/>
          </p:cNvSpPr>
          <p:nvPr/>
        </p:nvSpPr>
        <p:spPr bwMode="auto">
          <a:xfrm>
            <a:off x="7162800" y="3962400"/>
            <a:ext cx="0" cy="45720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210958" name="Line 14"/>
          <p:cNvSpPr>
            <a:spLocks noChangeShapeType="1"/>
          </p:cNvSpPr>
          <p:nvPr/>
        </p:nvSpPr>
        <p:spPr bwMode="auto">
          <a:xfrm flipH="1">
            <a:off x="7620000" y="4953000"/>
            <a:ext cx="457200" cy="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210959" name="Line 15"/>
          <p:cNvSpPr>
            <a:spLocks noChangeShapeType="1"/>
          </p:cNvSpPr>
          <p:nvPr/>
        </p:nvSpPr>
        <p:spPr bwMode="auto">
          <a:xfrm>
            <a:off x="6172200" y="4953000"/>
            <a:ext cx="533400" cy="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210960" name="Line 16"/>
          <p:cNvSpPr>
            <a:spLocks noChangeShapeType="1"/>
          </p:cNvSpPr>
          <p:nvPr/>
        </p:nvSpPr>
        <p:spPr bwMode="auto">
          <a:xfrm flipH="1" flipV="1">
            <a:off x="7162800" y="5410200"/>
            <a:ext cx="0" cy="45720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210961" name="Line 17"/>
          <p:cNvSpPr>
            <a:spLocks noChangeShapeType="1"/>
          </p:cNvSpPr>
          <p:nvPr/>
        </p:nvSpPr>
        <p:spPr bwMode="auto">
          <a:xfrm flipH="1" flipV="1">
            <a:off x="7543801" y="5410200"/>
            <a:ext cx="457200" cy="381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210962" name="Line 18"/>
          <p:cNvSpPr>
            <a:spLocks noChangeShapeType="1"/>
          </p:cNvSpPr>
          <p:nvPr/>
        </p:nvSpPr>
        <p:spPr bwMode="auto">
          <a:xfrm flipV="1">
            <a:off x="6324601" y="5486400"/>
            <a:ext cx="533400" cy="381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210963" name="Line 19"/>
          <p:cNvSpPr>
            <a:spLocks noChangeShapeType="1"/>
          </p:cNvSpPr>
          <p:nvPr/>
        </p:nvSpPr>
        <p:spPr bwMode="auto">
          <a:xfrm flipH="1">
            <a:off x="7696200" y="4191000"/>
            <a:ext cx="381000" cy="304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210964" name="Line 20"/>
          <p:cNvSpPr>
            <a:spLocks noChangeShapeType="1"/>
          </p:cNvSpPr>
          <p:nvPr/>
        </p:nvSpPr>
        <p:spPr bwMode="auto">
          <a:xfrm>
            <a:off x="6248400" y="4038600"/>
            <a:ext cx="381000" cy="381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210965" name="AutoShape 21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6934200" y="4648200"/>
            <a:ext cx="457200" cy="533400"/>
          </a:xfrm>
          <a:prstGeom prst="actionButtonHome">
            <a:avLst/>
          </a:prstGeom>
          <a:gradFill rotWithShape="1">
            <a:gsLst>
              <a:gs pos="0">
                <a:srgbClr val="FF9900"/>
              </a:gs>
              <a:gs pos="50000">
                <a:srgbClr val="99FFCC"/>
              </a:gs>
              <a:gs pos="100000">
                <a:srgbClr val="FF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9" tIns="45654" rIns="91309" bIns="45654" anchor="ctr"/>
          <a:lstStyle/>
          <a:p>
            <a:pPr algn="ctr"/>
            <a:endParaRPr lang="vi-VN" altLang="vi-VN" sz="2800">
              <a:latin typeface="Times New Roman" pitchFamily="18" charset="0"/>
            </a:endParaRPr>
          </a:p>
        </p:txBody>
      </p:sp>
      <p:sp>
        <p:nvSpPr>
          <p:cNvPr id="210973" name="Rectangle 29"/>
          <p:cNvSpPr>
            <a:spLocks noChangeArrowheads="1"/>
          </p:cNvSpPr>
          <p:nvPr/>
        </p:nvSpPr>
        <p:spPr bwMode="auto">
          <a:xfrm>
            <a:off x="8077200" y="4724407"/>
            <a:ext cx="1066800" cy="52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0000FF"/>
                </a:solidFill>
                <a:latin typeface="Times New Roman" pitchFamily="18" charset="0"/>
              </a:rPr>
              <a:t>Đông</a:t>
            </a:r>
          </a:p>
        </p:txBody>
      </p:sp>
      <p:graphicFrame>
        <p:nvGraphicFramePr>
          <p:cNvPr id="1026" name="Object 79"/>
          <p:cNvGraphicFramePr>
            <a:graphicFrameLocks noChangeAspect="1"/>
          </p:cNvGraphicFramePr>
          <p:nvPr/>
        </p:nvGraphicFramePr>
        <p:xfrm>
          <a:off x="76200" y="0"/>
          <a:ext cx="52578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4" name="PhotoImpact" r:id="rId4" imgW="7352381" imgH="9523810" progId="PI3.Image">
                  <p:embed/>
                </p:oleObj>
              </mc:Choice>
              <mc:Fallback>
                <p:oleObj name="PhotoImpact" r:id="rId4" imgW="7352381" imgH="9523810" progId="PI3.Image">
                  <p:embed/>
                  <p:pic>
                    <p:nvPicPr>
                      <p:cNvPr id="0" name="Object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0"/>
                        <a:ext cx="5257800" cy="6858000"/>
                      </a:xfrm>
                      <a:prstGeom prst="rect">
                        <a:avLst/>
                      </a:prstGeom>
                      <a:solidFill>
                        <a:srgbClr val="009999"/>
                      </a:solidFill>
                      <a:ln w="57150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6" name="Line 80"/>
          <p:cNvSpPr>
            <a:spLocks noChangeShapeType="1"/>
          </p:cNvSpPr>
          <p:nvPr/>
        </p:nvSpPr>
        <p:spPr bwMode="auto">
          <a:xfrm flipH="1">
            <a:off x="1943101" y="2133600"/>
            <a:ext cx="571500" cy="1524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47" name="Line 81"/>
          <p:cNvSpPr>
            <a:spLocks noChangeShapeType="1"/>
          </p:cNvSpPr>
          <p:nvPr/>
        </p:nvSpPr>
        <p:spPr bwMode="auto">
          <a:xfrm flipH="1">
            <a:off x="3022600" y="3505200"/>
            <a:ext cx="533400" cy="3048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48" name="Line 82"/>
          <p:cNvSpPr>
            <a:spLocks noChangeShapeType="1"/>
          </p:cNvSpPr>
          <p:nvPr/>
        </p:nvSpPr>
        <p:spPr bwMode="auto">
          <a:xfrm flipH="1">
            <a:off x="1981200" y="457200"/>
            <a:ext cx="457200" cy="3810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49" name="Line 83"/>
          <p:cNvSpPr>
            <a:spLocks noChangeShapeType="1"/>
          </p:cNvSpPr>
          <p:nvPr/>
        </p:nvSpPr>
        <p:spPr bwMode="auto">
          <a:xfrm flipH="1">
            <a:off x="1524001" y="0"/>
            <a:ext cx="304800" cy="4572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50" name="Line 84"/>
          <p:cNvSpPr>
            <a:spLocks noChangeShapeType="1"/>
          </p:cNvSpPr>
          <p:nvPr/>
        </p:nvSpPr>
        <p:spPr bwMode="auto">
          <a:xfrm flipH="1">
            <a:off x="3263900" y="4343408"/>
            <a:ext cx="495300" cy="3048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51" name="Line 85"/>
          <p:cNvSpPr>
            <a:spLocks noChangeShapeType="1"/>
          </p:cNvSpPr>
          <p:nvPr/>
        </p:nvSpPr>
        <p:spPr bwMode="auto">
          <a:xfrm flipV="1">
            <a:off x="685800" y="6400800"/>
            <a:ext cx="5334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52" name="Line 86"/>
          <p:cNvSpPr>
            <a:spLocks noChangeShapeType="1"/>
          </p:cNvSpPr>
          <p:nvPr/>
        </p:nvSpPr>
        <p:spPr bwMode="auto">
          <a:xfrm flipV="1">
            <a:off x="1752600" y="4991100"/>
            <a:ext cx="533400" cy="190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53" name="Line 87"/>
          <p:cNvSpPr>
            <a:spLocks noChangeShapeType="1"/>
          </p:cNvSpPr>
          <p:nvPr/>
        </p:nvSpPr>
        <p:spPr bwMode="auto">
          <a:xfrm flipV="1">
            <a:off x="2057400" y="3657608"/>
            <a:ext cx="3810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54" name="Line 88"/>
          <p:cNvSpPr>
            <a:spLocks noChangeShapeType="1"/>
          </p:cNvSpPr>
          <p:nvPr/>
        </p:nvSpPr>
        <p:spPr bwMode="auto">
          <a:xfrm flipV="1">
            <a:off x="762000" y="2362208"/>
            <a:ext cx="4699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55" name="Line 89"/>
          <p:cNvSpPr>
            <a:spLocks noChangeShapeType="1"/>
          </p:cNvSpPr>
          <p:nvPr/>
        </p:nvSpPr>
        <p:spPr bwMode="auto">
          <a:xfrm flipV="1">
            <a:off x="0" y="1143000"/>
            <a:ext cx="3810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56" name="Line 90"/>
          <p:cNvSpPr>
            <a:spLocks noChangeShapeType="1"/>
          </p:cNvSpPr>
          <p:nvPr/>
        </p:nvSpPr>
        <p:spPr bwMode="auto">
          <a:xfrm flipV="1">
            <a:off x="2590800" y="5867400"/>
            <a:ext cx="4572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57" name="Line 91"/>
          <p:cNvSpPr>
            <a:spLocks noChangeShapeType="1"/>
          </p:cNvSpPr>
          <p:nvPr/>
        </p:nvSpPr>
        <p:spPr bwMode="auto">
          <a:xfrm flipV="1">
            <a:off x="2057400" y="6019800"/>
            <a:ext cx="3048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58" name="Line 92"/>
          <p:cNvSpPr>
            <a:spLocks noChangeShapeType="1"/>
          </p:cNvSpPr>
          <p:nvPr/>
        </p:nvSpPr>
        <p:spPr bwMode="auto">
          <a:xfrm flipV="1">
            <a:off x="1219200" y="6629400"/>
            <a:ext cx="3810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59" name="Line 93"/>
          <p:cNvSpPr>
            <a:spLocks noChangeShapeType="1"/>
          </p:cNvSpPr>
          <p:nvPr/>
        </p:nvSpPr>
        <p:spPr bwMode="auto">
          <a:xfrm flipH="1" flipV="1">
            <a:off x="2438401" y="990600"/>
            <a:ext cx="4572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60" name="Line 94"/>
          <p:cNvSpPr>
            <a:spLocks noChangeShapeType="1"/>
          </p:cNvSpPr>
          <p:nvPr/>
        </p:nvSpPr>
        <p:spPr bwMode="auto">
          <a:xfrm flipH="1" flipV="1">
            <a:off x="1993900" y="1295400"/>
            <a:ext cx="1524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0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0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0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0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09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09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09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09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09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09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0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0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0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0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1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09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09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3000"/>
                                        <p:tgtEl>
                                          <p:spTgt spid="21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3000"/>
                                        <p:tgtEl>
                                          <p:spTgt spid="210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3000"/>
                                        <p:tgtEl>
                                          <p:spTgt spid="210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3000"/>
                                        <p:tgtEl>
                                          <p:spTgt spid="21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3000"/>
                                        <p:tgtEl>
                                          <p:spTgt spid="21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210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2" dur="3000"/>
                                        <p:tgtEl>
                                          <p:spTgt spid="210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5" dur="3000"/>
                                        <p:tgtEl>
                                          <p:spTgt spid="210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50" grpId="0"/>
      <p:bldP spid="210951" grpId="0"/>
      <p:bldP spid="210952" grpId="0"/>
      <p:bldP spid="210953" grpId="0"/>
      <p:bldP spid="210954" grpId="0"/>
      <p:bldP spid="210955" grpId="0"/>
      <p:bldP spid="210956" grpId="0"/>
      <p:bldP spid="210957" grpId="0" animBg="1"/>
      <p:bldP spid="210958" grpId="0" animBg="1"/>
      <p:bldP spid="210959" grpId="0" animBg="1"/>
      <p:bldP spid="210960" grpId="0" animBg="1"/>
      <p:bldP spid="210961" grpId="0" animBg="1"/>
      <p:bldP spid="210962" grpId="0" animBg="1"/>
      <p:bldP spid="210963" grpId="0" animBg="1"/>
      <p:bldP spid="210964" grpId="0" animBg="1"/>
      <p:bldP spid="210965" grpId="0" animBg="1"/>
      <p:bldP spid="21097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76200" y="0"/>
          <a:ext cx="5029200" cy="632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44" name="PhotoImpact" r:id="rId3" imgW="7352381" imgH="9523810" progId="PI3.Image">
                  <p:embed/>
                </p:oleObj>
              </mc:Choice>
              <mc:Fallback>
                <p:oleObj name="PhotoImpact" r:id="rId3" imgW="7352381" imgH="9523810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0"/>
                        <a:ext cx="5029200" cy="6324600"/>
                      </a:xfrm>
                      <a:prstGeom prst="rect">
                        <a:avLst/>
                      </a:prstGeom>
                      <a:solidFill>
                        <a:srgbClr val="009999"/>
                      </a:solidFill>
                      <a:ln w="57150" cmpd="sng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3276600" y="2438407"/>
            <a:ext cx="83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26" tIns="45663" rIns="91326" bIns="45663" anchor="ctr"/>
          <a:lstStyle/>
          <a:p>
            <a:pPr algn="ctr"/>
            <a:endParaRPr lang="vi-VN" altLang="vi-VN" sz="2800">
              <a:latin typeface="Times New Roman" pitchFamily="18" charset="0"/>
            </a:endParaRPr>
          </a:p>
        </p:txBody>
      </p:sp>
      <p:sp>
        <p:nvSpPr>
          <p:cNvPr id="195588" name="Line 4"/>
          <p:cNvSpPr>
            <a:spLocks noChangeShapeType="1"/>
          </p:cNvSpPr>
          <p:nvPr/>
        </p:nvSpPr>
        <p:spPr bwMode="auto">
          <a:xfrm flipH="1">
            <a:off x="1943101" y="2133600"/>
            <a:ext cx="571500" cy="1524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/>
          </a:p>
        </p:txBody>
      </p:sp>
      <p:sp>
        <p:nvSpPr>
          <p:cNvPr id="195589" name="Line 5"/>
          <p:cNvSpPr>
            <a:spLocks noChangeShapeType="1"/>
          </p:cNvSpPr>
          <p:nvPr/>
        </p:nvSpPr>
        <p:spPr bwMode="auto">
          <a:xfrm flipH="1">
            <a:off x="3022600" y="3505200"/>
            <a:ext cx="533400" cy="3048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/>
          </a:p>
        </p:txBody>
      </p:sp>
      <p:sp>
        <p:nvSpPr>
          <p:cNvPr id="195590" name="Line 6"/>
          <p:cNvSpPr>
            <a:spLocks noChangeShapeType="1"/>
          </p:cNvSpPr>
          <p:nvPr/>
        </p:nvSpPr>
        <p:spPr bwMode="auto">
          <a:xfrm flipH="1">
            <a:off x="1981200" y="457200"/>
            <a:ext cx="457200" cy="3810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/>
          </a:p>
        </p:txBody>
      </p:sp>
      <p:sp>
        <p:nvSpPr>
          <p:cNvPr id="195591" name="Line 7"/>
          <p:cNvSpPr>
            <a:spLocks noChangeShapeType="1"/>
          </p:cNvSpPr>
          <p:nvPr/>
        </p:nvSpPr>
        <p:spPr bwMode="auto">
          <a:xfrm flipH="1">
            <a:off x="1524001" y="76200"/>
            <a:ext cx="304800" cy="4572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/>
          </a:p>
        </p:txBody>
      </p:sp>
      <p:sp>
        <p:nvSpPr>
          <p:cNvPr id="195592" name="Line 8"/>
          <p:cNvSpPr>
            <a:spLocks noChangeShapeType="1"/>
          </p:cNvSpPr>
          <p:nvPr/>
        </p:nvSpPr>
        <p:spPr bwMode="auto">
          <a:xfrm flipH="1">
            <a:off x="3263900" y="4343407"/>
            <a:ext cx="495300" cy="3048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/>
          </a:p>
        </p:txBody>
      </p:sp>
      <p:sp>
        <p:nvSpPr>
          <p:cNvPr id="195604" name="Rectangle 20"/>
          <p:cNvSpPr>
            <a:spLocks noChangeArrowheads="1"/>
          </p:cNvSpPr>
          <p:nvPr/>
        </p:nvSpPr>
        <p:spPr bwMode="auto">
          <a:xfrm>
            <a:off x="5715000" y="2438407"/>
            <a:ext cx="2819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26" tIns="45663" rIns="91326" bIns="45663" anchor="ctr"/>
          <a:lstStyle/>
          <a:p>
            <a:pPr algn="ctr"/>
            <a:r>
              <a:rPr lang="en-US" altLang="vi-VN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Hướng gió tháng 1.</a:t>
            </a:r>
          </a:p>
        </p:txBody>
      </p:sp>
      <p:sp>
        <p:nvSpPr>
          <p:cNvPr id="9226" name="TextBox 9"/>
          <p:cNvSpPr txBox="1">
            <a:spLocks noChangeArrowheads="1"/>
          </p:cNvSpPr>
          <p:nvPr/>
        </p:nvSpPr>
        <p:spPr bwMode="auto">
          <a:xfrm>
            <a:off x="837947" y="6334127"/>
            <a:ext cx="3983553" cy="52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26" tIns="45663" rIns="91326" bIns="45663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vi-VN" sz="2800" b="1">
                <a:solidFill>
                  <a:srgbClr val="0000FF"/>
                </a:solidFill>
                <a:latin typeface="Times New Roman" pitchFamily="18" charset="0"/>
              </a:rPr>
              <a:t>Hình 1: Lược đồ khí hậu</a:t>
            </a:r>
          </a:p>
        </p:txBody>
      </p:sp>
      <p:sp>
        <p:nvSpPr>
          <p:cNvPr id="9227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26" tIns="45663" rIns="91326" bIns="45663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866902" y="2"/>
            <a:ext cx="1422398" cy="4615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FF0000"/>
                </a:solidFill>
                <a:latin typeface="Times New Roman" pitchFamily="18" charset="0"/>
              </a:rPr>
              <a:t>ĐôngBắc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556000" y="3405353"/>
            <a:ext cx="1473200" cy="4615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FF0000"/>
                </a:solidFill>
                <a:latin typeface="Times New Roman" pitchFamily="18" charset="0"/>
              </a:rPr>
              <a:t>ĐôngBắc</a:t>
            </a:r>
          </a:p>
        </p:txBody>
      </p:sp>
    </p:spTree>
    <p:extLst>
      <p:ext uri="{BB962C8B-B14F-4D97-AF65-F5344CB8AC3E}">
        <p14:creationId xmlns:p14="http://schemas.microsoft.com/office/powerpoint/2010/main" val="47050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195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3000"/>
                                        <p:tgtEl>
                                          <p:spTgt spid="195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3000"/>
                                        <p:tgtEl>
                                          <p:spTgt spid="195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3000"/>
                                        <p:tgtEl>
                                          <p:spTgt spid="195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3000"/>
                                        <p:tgtEl>
                                          <p:spTgt spid="195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88" grpId="0" animBg="1"/>
      <p:bldP spid="195589" grpId="0" animBg="1"/>
      <p:bldP spid="195590" grpId="0" animBg="1"/>
      <p:bldP spid="195591" grpId="0" animBg="1"/>
      <p:bldP spid="195592" grpId="0" animBg="1"/>
      <p:bldP spid="195604" grpId="0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76200" y="0"/>
          <a:ext cx="50292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68" name="PhotoImpact" r:id="rId3" imgW="7352381" imgH="9523810" progId="PI3.Image">
                  <p:embed/>
                </p:oleObj>
              </mc:Choice>
              <mc:Fallback>
                <p:oleObj name="PhotoImpact" r:id="rId3" imgW="7352381" imgH="9523810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0"/>
                        <a:ext cx="5029200" cy="6858000"/>
                      </a:xfrm>
                      <a:prstGeom prst="rect">
                        <a:avLst/>
                      </a:prstGeom>
                      <a:solidFill>
                        <a:srgbClr val="009999"/>
                      </a:solidFill>
                      <a:ln w="57150" cmpd="sng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3276600" y="2438407"/>
            <a:ext cx="83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26" tIns="45663" rIns="91326" bIns="45663" anchor="ctr"/>
          <a:lstStyle/>
          <a:p>
            <a:pPr algn="ctr"/>
            <a:endParaRPr lang="vi-VN" altLang="vi-VN" sz="2800">
              <a:latin typeface="Times New Roman" pitchFamily="18" charset="0"/>
            </a:endParaRPr>
          </a:p>
        </p:txBody>
      </p:sp>
      <p:sp>
        <p:nvSpPr>
          <p:cNvPr id="198665" name="Line 9"/>
          <p:cNvSpPr>
            <a:spLocks noChangeShapeType="1"/>
          </p:cNvSpPr>
          <p:nvPr/>
        </p:nvSpPr>
        <p:spPr bwMode="auto">
          <a:xfrm flipV="1">
            <a:off x="685800" y="6400800"/>
            <a:ext cx="5334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/>
          </a:p>
        </p:txBody>
      </p:sp>
      <p:sp>
        <p:nvSpPr>
          <p:cNvPr id="198666" name="Line 10"/>
          <p:cNvSpPr>
            <a:spLocks noChangeShapeType="1"/>
          </p:cNvSpPr>
          <p:nvPr/>
        </p:nvSpPr>
        <p:spPr bwMode="auto">
          <a:xfrm flipV="1">
            <a:off x="1752600" y="4991100"/>
            <a:ext cx="533400" cy="190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/>
          </a:p>
        </p:txBody>
      </p:sp>
      <p:sp>
        <p:nvSpPr>
          <p:cNvPr id="198667" name="Line 11"/>
          <p:cNvSpPr>
            <a:spLocks noChangeShapeType="1"/>
          </p:cNvSpPr>
          <p:nvPr/>
        </p:nvSpPr>
        <p:spPr bwMode="auto">
          <a:xfrm flipV="1">
            <a:off x="2057400" y="3657607"/>
            <a:ext cx="3810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/>
          </a:p>
        </p:txBody>
      </p:sp>
      <p:sp>
        <p:nvSpPr>
          <p:cNvPr id="198668" name="Line 12"/>
          <p:cNvSpPr>
            <a:spLocks noChangeShapeType="1"/>
          </p:cNvSpPr>
          <p:nvPr/>
        </p:nvSpPr>
        <p:spPr bwMode="auto">
          <a:xfrm flipV="1">
            <a:off x="762000" y="2362207"/>
            <a:ext cx="4699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/>
          </a:p>
        </p:txBody>
      </p:sp>
      <p:sp>
        <p:nvSpPr>
          <p:cNvPr id="198669" name="Line 13"/>
          <p:cNvSpPr>
            <a:spLocks noChangeShapeType="1"/>
          </p:cNvSpPr>
          <p:nvPr/>
        </p:nvSpPr>
        <p:spPr bwMode="auto">
          <a:xfrm flipV="1">
            <a:off x="0" y="1143000"/>
            <a:ext cx="3810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/>
          </a:p>
        </p:txBody>
      </p:sp>
      <p:sp>
        <p:nvSpPr>
          <p:cNvPr id="198670" name="Line 14"/>
          <p:cNvSpPr>
            <a:spLocks noChangeShapeType="1"/>
          </p:cNvSpPr>
          <p:nvPr/>
        </p:nvSpPr>
        <p:spPr bwMode="auto">
          <a:xfrm flipV="1">
            <a:off x="2590800" y="5867400"/>
            <a:ext cx="4572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/>
          </a:p>
        </p:txBody>
      </p:sp>
      <p:sp>
        <p:nvSpPr>
          <p:cNvPr id="198671" name="Line 15"/>
          <p:cNvSpPr>
            <a:spLocks noChangeShapeType="1"/>
          </p:cNvSpPr>
          <p:nvPr/>
        </p:nvSpPr>
        <p:spPr bwMode="auto">
          <a:xfrm flipV="1">
            <a:off x="2057400" y="6019800"/>
            <a:ext cx="3048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/>
          </a:p>
        </p:txBody>
      </p:sp>
      <p:sp>
        <p:nvSpPr>
          <p:cNvPr id="198672" name="Line 16"/>
          <p:cNvSpPr>
            <a:spLocks noChangeShapeType="1"/>
          </p:cNvSpPr>
          <p:nvPr/>
        </p:nvSpPr>
        <p:spPr bwMode="auto">
          <a:xfrm flipV="1">
            <a:off x="1219200" y="6629400"/>
            <a:ext cx="3810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/>
          </a:p>
        </p:txBody>
      </p:sp>
      <p:sp>
        <p:nvSpPr>
          <p:cNvPr id="198673" name="Line 17"/>
          <p:cNvSpPr>
            <a:spLocks noChangeShapeType="1"/>
          </p:cNvSpPr>
          <p:nvPr/>
        </p:nvSpPr>
        <p:spPr bwMode="auto">
          <a:xfrm flipH="1" flipV="1">
            <a:off x="2438401" y="990600"/>
            <a:ext cx="4572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/>
          </a:p>
        </p:txBody>
      </p:sp>
      <p:sp>
        <p:nvSpPr>
          <p:cNvPr id="198674" name="Line 18"/>
          <p:cNvSpPr>
            <a:spLocks noChangeShapeType="1"/>
          </p:cNvSpPr>
          <p:nvPr/>
        </p:nvSpPr>
        <p:spPr bwMode="auto">
          <a:xfrm flipH="1" flipV="1">
            <a:off x="1993900" y="1295400"/>
            <a:ext cx="1524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/>
          </a:p>
        </p:txBody>
      </p:sp>
      <p:sp>
        <p:nvSpPr>
          <p:cNvPr id="198675" name="Rectangle 19"/>
          <p:cNvSpPr>
            <a:spLocks noChangeArrowheads="1"/>
          </p:cNvSpPr>
          <p:nvPr/>
        </p:nvSpPr>
        <p:spPr bwMode="auto">
          <a:xfrm>
            <a:off x="5562600" y="2667000"/>
            <a:ext cx="3124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26" tIns="45663" rIns="91326" bIns="45663" anchor="ctr"/>
          <a:lstStyle/>
          <a:p>
            <a:pPr algn="ctr"/>
            <a:r>
              <a:rPr lang="en-US" altLang="vi-VN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Hướng gió tháng 7.</a:t>
            </a:r>
          </a:p>
        </p:txBody>
      </p:sp>
      <p:sp>
        <p:nvSpPr>
          <p:cNvPr id="10255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26" tIns="45663" rIns="91326" bIns="45663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52400" y="5791202"/>
            <a:ext cx="1511300" cy="4615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FF0000"/>
                </a:solidFill>
                <a:latin typeface="Times New Roman" pitchFamily="18" charset="0"/>
              </a:rPr>
              <a:t>Tây Nam</a:t>
            </a:r>
            <a:r>
              <a:rPr lang="en-US" altLang="vi-VN" sz="240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88900" y="1524002"/>
            <a:ext cx="1511300" cy="4615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FF0000"/>
                </a:solidFill>
                <a:latin typeface="Times New Roman" pitchFamily="18" charset="0"/>
              </a:rPr>
              <a:t>Tây Nam</a:t>
            </a:r>
            <a:r>
              <a:rPr lang="en-US" altLang="vi-VN" sz="240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2509345" y="1754826"/>
            <a:ext cx="1701800" cy="4615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FF0000"/>
                </a:solidFill>
                <a:latin typeface="Times New Roman" pitchFamily="18" charset="0"/>
              </a:rPr>
              <a:t>Đông Nam</a:t>
            </a:r>
          </a:p>
        </p:txBody>
      </p:sp>
    </p:spTree>
    <p:extLst>
      <p:ext uri="{BB962C8B-B14F-4D97-AF65-F5344CB8AC3E}">
        <p14:creationId xmlns:p14="http://schemas.microsoft.com/office/powerpoint/2010/main" val="83649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98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19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000"/>
                                        <p:tgtEl>
                                          <p:spTgt spid="198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3000"/>
                                        <p:tgtEl>
                                          <p:spTgt spid="198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198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0"/>
                                        <p:tgtEl>
                                          <p:spTgt spid="198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3000"/>
                                        <p:tgtEl>
                                          <p:spTgt spid="198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000"/>
                                        <p:tgtEl>
                                          <p:spTgt spid="198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0"/>
                                        <p:tgtEl>
                                          <p:spTgt spid="198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3000"/>
                                        <p:tgtEl>
                                          <p:spTgt spid="198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9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65" grpId="0" animBg="1"/>
      <p:bldP spid="198666" grpId="0" animBg="1"/>
      <p:bldP spid="198667" grpId="0" animBg="1"/>
      <p:bldP spid="198668" grpId="0" animBg="1"/>
      <p:bldP spid="198669" grpId="0" animBg="1"/>
      <p:bldP spid="198670" grpId="0" animBg="1"/>
      <p:bldP spid="198671" grpId="0" animBg="1"/>
      <p:bldP spid="198672" grpId="0" animBg="1"/>
      <p:bldP spid="198673" grpId="0" animBg="1"/>
      <p:bldP spid="198674" grpId="0" animBg="1"/>
      <p:bldP spid="198675" grpId="0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7" name="Group 3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223578057"/>
              </p:ext>
            </p:extLst>
          </p:nvPr>
        </p:nvGraphicFramePr>
        <p:xfrm>
          <a:off x="26277" y="1443185"/>
          <a:ext cx="8915400" cy="2108201"/>
        </p:xfrm>
        <a:graphic>
          <a:graphicData uri="http://schemas.openxmlformats.org/drawingml/2006/table">
            <a:tbl>
              <a:tblPr/>
              <a:tblGrid>
                <a:gridCol w="3810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105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12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Thời gian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vi-V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gió mùa thổi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Hướng gió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</a:t>
                      </a:r>
                      <a:r>
                        <a:rPr kumimoji="0" lang="vi-V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270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</a:t>
                      </a:r>
                      <a:r>
                        <a:rPr kumimoji="0" lang="vi-V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121" name="Text Box 17"/>
          <p:cNvSpPr txBox="1">
            <a:spLocks noChangeArrowheads="1"/>
          </p:cNvSpPr>
          <p:nvPr/>
        </p:nvSpPr>
        <p:spPr bwMode="auto">
          <a:xfrm>
            <a:off x="381000" y="457200"/>
            <a:ext cx="7924800" cy="52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 thành bảng sau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76800" y="2093115"/>
            <a:ext cx="2734780" cy="523087"/>
          </a:xfrm>
          <a:prstGeom prst="rect">
            <a:avLst/>
          </a:prstGeom>
          <a:noFill/>
        </p:spPr>
        <p:txBody>
          <a:bodyPr wrap="none" lIns="91309" tIns="45654" rIns="91309" bIns="45654" rtlCol="0">
            <a:spAutoFit/>
          </a:bodyPr>
          <a:lstStyle/>
          <a:p>
            <a:r>
              <a:rPr lang="en-US" sz="2800" b="1" dirty="0" err="1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b="1" dirty="0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b="1" dirty="0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endParaRPr lang="en-US" sz="2800" b="1" dirty="0">
              <a:solidFill>
                <a:srgbClr val="0E0FC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6200" y="2895600"/>
            <a:ext cx="5029200" cy="523087"/>
          </a:xfrm>
          <a:prstGeom prst="rect">
            <a:avLst/>
          </a:prstGeom>
          <a:noFill/>
        </p:spPr>
        <p:txBody>
          <a:bodyPr wrap="square" lIns="91309" tIns="45654" rIns="91309" bIns="45654" rtlCol="0">
            <a:spAutoFit/>
          </a:bodyPr>
          <a:lstStyle/>
          <a:p>
            <a:r>
              <a:rPr lang="en-US" sz="2800" b="1" dirty="0" err="1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b="1" dirty="0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b="1" dirty="0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2800" b="1" dirty="0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b="1" dirty="0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endParaRPr lang="en-US" sz="2800" b="1" dirty="0">
              <a:solidFill>
                <a:srgbClr val="0E0FC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44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587A43C-94DA-4EBB-A366-0140B0489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1" y="630620"/>
            <a:ext cx="7696198" cy="49938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444A650-E666-4199-B36E-9A7B86D309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479" y="-132730"/>
            <a:ext cx="2763123" cy="57571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1600" y="1786695"/>
            <a:ext cx="5029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67703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altLang="vi-VN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vi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vi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vi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altLang="vi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vi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vi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vi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vi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vi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vi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vi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vi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vi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vi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7672" y="1172638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6770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3200" b="1" dirty="0">
                <a:solidFill>
                  <a:srgbClr val="FF0000"/>
                </a:solidFill>
                <a:latin typeface="Times New Roman"/>
              </a:rPr>
              <a:t>KẾT </a:t>
            </a:r>
            <a:r>
              <a:rPr lang="vi-VN" sz="3200" b="1" dirty="0" smtClean="0">
                <a:solidFill>
                  <a:srgbClr val="FF0000"/>
                </a:solidFill>
                <a:latin typeface="Times New Roman"/>
              </a:rPr>
              <a:t>LUẬN</a:t>
            </a:r>
            <a:r>
              <a:rPr lang="en-US" sz="3200" b="1" dirty="0" smtClean="0">
                <a:solidFill>
                  <a:srgbClr val="FF0000"/>
                </a:solidFill>
                <a:latin typeface="Times New Roman"/>
              </a:rPr>
              <a:t> 1</a:t>
            </a:r>
            <a:endParaRPr lang="vi-VN" sz="3200" b="1" dirty="0">
              <a:solidFill>
                <a:srgbClr val="FF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2303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25947" y="1219200"/>
            <a:ext cx="9144000" cy="1077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Hoạt động 2: </a:t>
            </a:r>
            <a:r>
              <a:rPr lang="vi-VN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hậu giữa các miền có sự khác nhau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01172" y="2909557"/>
            <a:ext cx="8382000" cy="20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6" tIns="45663" rIns="91326" bIns="4566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indent="520466" algn="just" eaLnBrk="1" hangingPunct="1">
              <a:spcBef>
                <a:spcPct val="50000"/>
              </a:spcBef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Nam,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Nam,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ranh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Mã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54218" y="2296285"/>
            <a:ext cx="8939377" cy="553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26" tIns="45663" rIns="91326" bIns="4566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3000" b="1" dirty="0" err="1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000" b="1" dirty="0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3000" b="1" dirty="0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000" b="1" dirty="0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000" b="1" dirty="0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 Nam–</a:t>
            </a:r>
            <a:r>
              <a:rPr lang="en-US" sz="3000" b="1" dirty="0" err="1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000" b="1" dirty="0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000" b="1" dirty="0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000" b="1" dirty="0" err="1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000" b="1" dirty="0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000" b="1" dirty="0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857176980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1" grpId="0"/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7&quot;/&gt;&lt;/object&gt;&lt;object type=&quot;3&quot; unique_id=&quot;10005&quot;&gt;&lt;property id=&quot;20148&quot; value=&quot;5&quot;/&gt;&lt;property id=&quot;20300&quot; value=&quot;Slide 2&quot;/&gt;&lt;property id=&quot;20307&quot; value=&quot;259&quot;/&gt;&lt;/object&gt;&lt;object type=&quot;3&quot; unique_id=&quot;10006&quot;&gt;&lt;property id=&quot;20148&quot; value=&quot;5&quot;/&gt;&lt;property id=&quot;20300&quot; value=&quot;Slide 3&quot;/&gt;&lt;property id=&quot;20307&quot; value=&quot;301&quot;/&gt;&lt;/object&gt;&lt;object type=&quot;3&quot; unique_id=&quot;10007&quot;&gt;&lt;property id=&quot;20148&quot; value=&quot;5&quot;/&gt;&lt;property id=&quot;20300&quot; value=&quot;Slide 4&quot;/&gt;&lt;property id=&quot;20307&quot; value=&quot;261&quot;/&gt;&lt;/object&gt;&lt;object type=&quot;3&quot; unique_id=&quot;10008&quot;&gt;&lt;property id=&quot;20148&quot; value=&quot;5&quot;/&gt;&lt;property id=&quot;20300&quot; value=&quot;Slide 5&quot;/&gt;&lt;property id=&quot;20307&quot; value=&quot;284&quot;/&gt;&lt;/object&gt;&lt;object type=&quot;3&quot; unique_id=&quot;10009&quot;&gt;&lt;property id=&quot;20148&quot; value=&quot;5&quot;/&gt;&lt;property id=&quot;20300&quot; value=&quot;Slide 6 - &amp;quot; &amp;quot;&quot;/&gt;&lt;property id=&quot;20307&quot; value=&quot;283&quot;/&gt;&lt;/object&gt;&lt;object type=&quot;3&quot; unique_id=&quot;10010&quot;&gt;&lt;property id=&quot;20148&quot; value=&quot;5&quot;/&gt;&lt;property id=&quot;20300&quot; value=&quot;Slide 7&quot;/&gt;&lt;property id=&quot;20307&quot; value=&quot;276&quot;/&gt;&lt;/object&gt;&lt;object type=&quot;3&quot; unique_id=&quot;10011&quot;&gt;&lt;property id=&quot;20148&quot; value=&quot;5&quot;/&gt;&lt;property id=&quot;20300&quot; value=&quot;Slide 8&quot;/&gt;&lt;property id=&quot;20307&quot; value=&quot;278&quot;/&gt;&lt;/object&gt;&lt;object type=&quot;3&quot; unique_id=&quot;10012&quot;&gt;&lt;property id=&quot;20148&quot; value=&quot;5&quot;/&gt;&lt;property id=&quot;20300&quot; value=&quot;Slide 9&quot;/&gt;&lt;property id=&quot;20307&quot; value=&quot;270&quot;/&gt;&lt;/object&gt;&lt;object type=&quot;3&quot; unique_id=&quot;10013&quot;&gt;&lt;property id=&quot;20148&quot; value=&quot;5&quot;/&gt;&lt;property id=&quot;20300&quot; value=&quot;Slide 10&quot;/&gt;&lt;property id=&quot;20307&quot; value=&quot;274&quot;/&gt;&lt;/object&gt;&lt;object type=&quot;3&quot; unique_id=&quot;10014&quot;&gt;&lt;property id=&quot;20148&quot; value=&quot;5&quot;/&gt;&lt;property id=&quot;20300&quot; value=&quot;Slide 12 - &amp;quot;- Hãy chỉ trên lược đồ dãy núi bạch Mã&amp;#x0D;&amp;#x0A;&amp;quot;&quot;/&gt;&lt;property id=&quot;20307&quot; value=&quot;280&quot;/&gt;&lt;/object&gt;&lt;object type=&quot;3&quot; unique_id=&quot;10015&quot;&gt;&lt;property id=&quot;20148&quot; value=&quot;5&quot;/&gt;&lt;property id=&quot;20300&quot; value=&quot;Slide 14&quot;/&gt;&lt;property id=&quot;20307&quot; value=&quot;281&quot;/&gt;&lt;/object&gt;&lt;object type=&quot;3&quot; unique_id=&quot;10017&quot;&gt;&lt;property id=&quot;20148&quot; value=&quot;5&quot;/&gt;&lt;property id=&quot;20300&quot; value=&quot;Slide 15&quot;/&gt;&lt;property id=&quot;20307&quot; value=&quot;282&quot;/&gt;&lt;/object&gt;&lt;object type=&quot;3&quot; unique_id=&quot;10019&quot;&gt;&lt;property id=&quot;20148&quot; value=&quot;5&quot;/&gt;&lt;property id=&quot;20300&quot; value=&quot;Slide 16&quot;/&gt;&lt;property id=&quot;20307&quot; value=&quot;288&quot;/&gt;&lt;/object&gt;&lt;object type=&quot;3&quot; unique_id=&quot;10020&quot;&gt;&lt;property id=&quot;20148&quot; value=&quot;5&quot;/&gt;&lt;property id=&quot;20300&quot; value=&quot;Slide 17 - &amp;quot;Ảnh hưởng của khí hậu tới đời sống sản xuất của con người&amp;quot;&quot;/&gt;&lt;property id=&quot;20307&quot; value=&quot;285&quot;/&gt;&lt;/object&gt;&lt;object type=&quot;3&quot; unique_id=&quot;10021&quot;&gt;&lt;property id=&quot;20148&quot; value=&quot;5&quot;/&gt;&lt;property id=&quot;20300&quot; value=&quot;Slide 18&quot;/&gt;&lt;property id=&quot;20307&quot; value=&quot;300&quot;/&gt;&lt;/object&gt;&lt;object type=&quot;3&quot; unique_id=&quot;10022&quot;&gt;&lt;property id=&quot;20148&quot; value=&quot;5&quot;/&gt;&lt;property id=&quot;20300&quot; value=&quot;Slide 19&quot;/&gt;&lt;property id=&quot;20307&quot; value=&quot;302&quot;/&gt;&lt;/object&gt;&lt;object type=&quot;3&quot; unique_id=&quot;10023&quot;&gt;&lt;property id=&quot;20148&quot; value=&quot;5&quot;/&gt;&lt;property id=&quot;20300&quot; value=&quot;Slide 20&quot;/&gt;&lt;property id=&quot;20307&quot; value=&quot;303&quot;/&gt;&lt;/object&gt;&lt;object type=&quot;3&quot; unique_id=&quot;10024&quot;&gt;&lt;property id=&quot;20148&quot; value=&quot;5&quot;/&gt;&lt;property id=&quot;20300&quot; value=&quot;Slide 21&quot;/&gt;&lt;property id=&quot;20307&quot; value=&quot;305&quot;/&gt;&lt;/object&gt;&lt;object type=&quot;3&quot; unique_id=&quot;10025&quot;&gt;&lt;property id=&quot;20148&quot; value=&quot;5&quot;/&gt;&lt;property id=&quot;20300&quot; value=&quot;Slide 22&quot;/&gt;&lt;property id=&quot;20307&quot; value=&quot;304&quot;/&gt;&lt;/object&gt;&lt;object type=&quot;3&quot; unique_id=&quot;10070&quot;&gt;&lt;property id=&quot;20148&quot; value=&quot;5&quot;/&gt;&lt;property id=&quot;20300&quot; value=&quot;Slide 11 - &amp;quot;- Hãy chỉ trên lược đồ dãy núi bạch Mã&amp;#x0D;&amp;#x0A;&amp;quot;&quot;/&gt;&lt;property id=&quot;20307&quot; value=&quot;306&quot;/&gt;&lt;/object&gt;&lt;object type=&quot;3&quot; unique_id=&quot;10071&quot;&gt;&lt;property id=&quot;20148&quot; value=&quot;5&quot;/&gt;&lt;property id=&quot;20300&quot; value=&quot;Slide 13 - &amp;quot;Câu 1: Khí hậu giữa hai miền có sự khác biệt như thế nào?&amp;quot;&quot;/&gt;&lt;property id=&quot;20307&quot; value=&quot;307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4262</TotalTime>
  <Words>867</Words>
  <Application>Microsoft Office PowerPoint</Application>
  <PresentationFormat>On-screen Show (4:3)</PresentationFormat>
  <Paragraphs>96</Paragraphs>
  <Slides>29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宋体</vt:lpstr>
      <vt:lpstr>Arial</vt:lpstr>
      <vt:lpstr>Calibri</vt:lpstr>
      <vt:lpstr>ITC Avant Garde Std Bk</vt:lpstr>
      <vt:lpstr>Times New Roman</vt:lpstr>
      <vt:lpstr>Default Design</vt:lpstr>
      <vt:lpstr>Office Theme</vt:lpstr>
      <vt:lpstr>1_Default Design</vt:lpstr>
      <vt:lpstr>2_Office Theme</vt:lpstr>
      <vt:lpstr>4_Office Theme</vt:lpstr>
      <vt:lpstr>PhotoImpact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MIỀN NAM :</vt:lpstr>
      <vt:lpstr>- Dựa vào bảng số liệu, hãy nhận xét về sự chênh lệch nhiệt độ trung bình giữa tháng 1 và tháng 7 của Hà Nội và Thành phố Hồ Chí Minh.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Ảnh hưởng của khí hậu tới đời sống sản xuất của con người.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Smart</dc:creator>
  <cp:lastModifiedBy>Tapxm</cp:lastModifiedBy>
  <cp:revision>309</cp:revision>
  <dcterms:created xsi:type="dcterms:W3CDTF">2013-08-21T11:13:16Z</dcterms:created>
  <dcterms:modified xsi:type="dcterms:W3CDTF">2022-09-18T07:51:55Z</dcterms:modified>
</cp:coreProperties>
</file>