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405" r:id="rId3"/>
    <p:sldId id="265" r:id="rId4"/>
    <p:sldId id="273" r:id="rId5"/>
    <p:sldId id="283" r:id="rId6"/>
    <p:sldId id="397" r:id="rId7"/>
    <p:sldId id="398" r:id="rId8"/>
    <p:sldId id="399" r:id="rId9"/>
    <p:sldId id="400" r:id="rId10"/>
    <p:sldId id="280" r:id="rId11"/>
    <p:sldId id="281" r:id="rId12"/>
    <p:sldId id="401" r:id="rId13"/>
    <p:sldId id="284" r:id="rId14"/>
    <p:sldId id="395" r:id="rId15"/>
    <p:sldId id="402" r:id="rId16"/>
    <p:sldId id="4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6BA"/>
    <a:srgbClr val="CC00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2181" autoAdjust="0"/>
  </p:normalViewPr>
  <p:slideViewPr>
    <p:cSldViewPr snapToGrid="0">
      <p:cViewPr varScale="1">
        <p:scale>
          <a:sx n="87" d="100"/>
          <a:sy n="87" d="100"/>
        </p:scale>
        <p:origin x="64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3A17E3-6A89-4095-BD30-16657B828D0B}"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09538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63235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62117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7566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98479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A17E3-6A89-4095-BD30-16657B828D0B}"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99319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A17E3-6A89-4095-BD30-16657B828D0B}" type="datetimeFigureOut">
              <a:rPr lang="en-US" smtClean="0"/>
              <a:pPr/>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86591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A17E3-6A89-4095-BD30-16657B828D0B}" type="datetimeFigureOut">
              <a:rPr lang="en-US" smtClean="0"/>
              <a:pPr/>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36027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pPr/>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532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372921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70716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17E3-6A89-4095-BD30-16657B828D0B}" type="datetimeFigureOut">
              <a:rPr lang="en-US" smtClean="0"/>
              <a:pPr/>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A640-BE9C-4D34-8120-74047C17BD65}" type="slidenum">
              <a:rPr lang="en-US" smtClean="0"/>
              <a:pPr/>
              <a:t>‹#›</a:t>
            </a:fld>
            <a:endParaRPr lang="en-US"/>
          </a:p>
        </p:txBody>
      </p:sp>
    </p:spTree>
    <p:extLst>
      <p:ext uri="{BB962C8B-B14F-4D97-AF65-F5344CB8AC3E}">
        <p14:creationId xmlns:p14="http://schemas.microsoft.com/office/powerpoint/2010/main" val="146054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flower7">
            <a:extLst>
              <a:ext uri="{FF2B5EF4-FFF2-40B4-BE49-F238E27FC236}">
                <a16:creationId xmlns:a16="http://schemas.microsoft.com/office/drawing/2014/main" id="{703D0BD3-1C02-1C93-7769-4D387723B37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1226635" flipV="1">
            <a:off x="8039102" y="1171577"/>
            <a:ext cx="12239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flower7">
            <a:extLst>
              <a:ext uri="{FF2B5EF4-FFF2-40B4-BE49-F238E27FC236}">
                <a16:creationId xmlns:a16="http://schemas.microsoft.com/office/drawing/2014/main" id="{C3502112-4D70-ADB6-6F0E-BE741991D94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1085852"/>
            <a:ext cx="89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WordArt 121">
            <a:extLst>
              <a:ext uri="{FF2B5EF4-FFF2-40B4-BE49-F238E27FC236}">
                <a16:creationId xmlns:a16="http://schemas.microsoft.com/office/drawing/2014/main" id="{1F89682E-C093-8722-08A4-82DCBE9E4297}"/>
              </a:ext>
            </a:extLst>
          </p:cNvPr>
          <p:cNvSpPr>
            <a:spLocks noChangeArrowheads="1" noChangeShapeType="1" noTextEdit="1"/>
          </p:cNvSpPr>
          <p:nvPr/>
        </p:nvSpPr>
        <p:spPr bwMode="auto">
          <a:xfrm>
            <a:off x="3615853" y="1632253"/>
            <a:ext cx="5235258" cy="629920"/>
          </a:xfrm>
          <a:prstGeom prst="rect">
            <a:avLst/>
          </a:prstGeom>
        </p:spPr>
        <p:txBody>
          <a:bodyPr wrap="none" fromWordArt="1">
            <a:prstTxWarp prst="textPlain">
              <a:avLst>
                <a:gd name="adj" fmla="val 50000"/>
              </a:avLst>
            </a:prstTxWarp>
          </a:bodyPr>
          <a:lstStyle/>
          <a:p>
            <a:pPr algn="ctr">
              <a:defRPr/>
            </a:pPr>
            <a:r>
              <a:rPr lang="en-US" sz="2700" u="sng" kern="10" dirty="0">
                <a:ln w="9525">
                  <a:solidFill>
                    <a:srgbClr val="008000"/>
                  </a:solidFill>
                  <a:round/>
                </a:ln>
                <a:solidFill>
                  <a:srgbClr val="FF0000"/>
                </a:solidFill>
                <a:effectLst>
                  <a:outerShdw dist="45791" dir="2021404" algn="ctr" rotWithShape="0">
                    <a:srgbClr val="B2B2B2">
                      <a:alpha val="79999"/>
                    </a:srgbClr>
                  </a:outerShdw>
                </a:effectLst>
              </a:rPr>
              <a:t>CHÍNH TẢ</a:t>
            </a:r>
          </a:p>
        </p:txBody>
      </p:sp>
      <p:sp>
        <p:nvSpPr>
          <p:cNvPr id="4101" name="WordArt 122">
            <a:extLst>
              <a:ext uri="{FF2B5EF4-FFF2-40B4-BE49-F238E27FC236}">
                <a16:creationId xmlns:a16="http://schemas.microsoft.com/office/drawing/2014/main" id="{AD47E1EC-F825-EE22-F08F-A63466CD571C}"/>
              </a:ext>
            </a:extLst>
          </p:cNvPr>
          <p:cNvSpPr>
            <a:spLocks noChangeArrowheads="1" noChangeShapeType="1" noTextEdit="1"/>
          </p:cNvSpPr>
          <p:nvPr/>
        </p:nvSpPr>
        <p:spPr bwMode="auto">
          <a:xfrm>
            <a:off x="1955800" y="3230565"/>
            <a:ext cx="8180388" cy="1203325"/>
          </a:xfrm>
          <a:prstGeom prst="rect">
            <a:avLst/>
          </a:prstGeom>
        </p:spPr>
        <p:txBody>
          <a:bodyPr wrap="none" fromWordArt="1">
            <a:prstTxWarp prst="textPlain">
              <a:avLst>
                <a:gd name="adj" fmla="val 50000"/>
              </a:avLst>
            </a:prstTxWarp>
          </a:bodyPr>
          <a:lstStyle/>
          <a:p>
            <a:pPr algn="ctr"/>
            <a:endParaRPr lang="en-US" sz="2700" kern="10">
              <a:ln w="9525">
                <a:solidFill>
                  <a:srgbClr val="FF0000"/>
                </a:solidFill>
                <a:round/>
                <a:headEnd/>
                <a:tailEnd/>
              </a:ln>
              <a:solidFill>
                <a:srgbClr val="FF0000"/>
              </a:solidFill>
              <a:effectLst>
                <a:outerShdw dist="45791" dir="2021404" algn="ctr" rotWithShape="0">
                  <a:srgbClr val="B2B2B2">
                    <a:alpha val="79999"/>
                  </a:srgbClr>
                </a:outerShdw>
              </a:effectLst>
              <a:cs typeface="Arial" panose="020B0604020202020204" pitchFamily="34" charset="0"/>
            </a:endParaRPr>
          </a:p>
        </p:txBody>
      </p:sp>
      <p:pic>
        <p:nvPicPr>
          <p:cNvPr id="4102" name="Picture 16">
            <a:extLst>
              <a:ext uri="{FF2B5EF4-FFF2-40B4-BE49-F238E27FC236}">
                <a16:creationId xmlns:a16="http://schemas.microsoft.com/office/drawing/2014/main" id="{86D8C516-4408-318C-5E9B-098604E4D6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3" y="4941888"/>
            <a:ext cx="1479550"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15">
            <a:extLst>
              <a:ext uri="{FF2B5EF4-FFF2-40B4-BE49-F238E27FC236}">
                <a16:creationId xmlns:a16="http://schemas.microsoft.com/office/drawing/2014/main" id="{F49CD04A-329E-B203-3733-6ACA595FFB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090" y="5395915"/>
            <a:ext cx="11763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18" descr="Hinh dong khong nen">
            <a:extLst>
              <a:ext uri="{FF2B5EF4-FFF2-40B4-BE49-F238E27FC236}">
                <a16:creationId xmlns:a16="http://schemas.microsoft.com/office/drawing/2014/main" id="{D3291CC2-A3D7-4C9A-9C4B-000758B769B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2788" y="207645"/>
            <a:ext cx="6286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7" descr="Hinh dong khong nen">
            <a:extLst>
              <a:ext uri="{FF2B5EF4-FFF2-40B4-BE49-F238E27FC236}">
                <a16:creationId xmlns:a16="http://schemas.microsoft.com/office/drawing/2014/main" id="{0ADC3D93-24ED-E558-3B2C-B1708F54CD5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68685" y="366713"/>
            <a:ext cx="6286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1">
            <a:extLst>
              <a:ext uri="{FF2B5EF4-FFF2-40B4-BE49-F238E27FC236}">
                <a16:creationId xmlns:a16="http://schemas.microsoft.com/office/drawing/2014/main" id="{000B1236-EB5E-2E85-308D-4B02817EB372}"/>
              </a:ext>
            </a:extLst>
          </p:cNvPr>
          <p:cNvSpPr>
            <a:spLocks noChangeArrowheads="1"/>
          </p:cNvSpPr>
          <p:nvPr/>
        </p:nvSpPr>
        <p:spPr bwMode="auto">
          <a:xfrm>
            <a:off x="152400" y="0"/>
            <a:ext cx="118872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300">
              <a:latin typeface="Times New Roman" panose="02020603050405020304" pitchFamily="18" charset="0"/>
            </a:endParaRPr>
          </a:p>
        </p:txBody>
      </p:sp>
      <p:sp>
        <p:nvSpPr>
          <p:cNvPr id="17" name="WordArt 5">
            <a:extLst>
              <a:ext uri="{FF2B5EF4-FFF2-40B4-BE49-F238E27FC236}">
                <a16:creationId xmlns:a16="http://schemas.microsoft.com/office/drawing/2014/main" id="{9CD168B4-2C02-7150-104F-6352659A7165}"/>
              </a:ext>
            </a:extLst>
          </p:cNvPr>
          <p:cNvSpPr>
            <a:spLocks noChangeArrowheads="1" noChangeShapeType="1" noTextEdit="1"/>
          </p:cNvSpPr>
          <p:nvPr/>
        </p:nvSpPr>
        <p:spPr bwMode="auto">
          <a:xfrm>
            <a:off x="2195513" y="3921125"/>
            <a:ext cx="8001000" cy="1028700"/>
          </a:xfrm>
          <a:prstGeom prst="rect">
            <a:avLst/>
          </a:prstGeom>
        </p:spPr>
        <p:txBody>
          <a:bodyPr wrap="none" fromWordArt="1">
            <a:prstTxWarp prst="textPlain">
              <a:avLst>
                <a:gd name="adj" fmla="val 50000"/>
              </a:avLst>
            </a:prstTxWarp>
          </a:bodyPr>
          <a:lstStyle/>
          <a:p>
            <a:pPr algn="ctr"/>
            <a:endParaRPr lang="en-US" kern="10">
              <a:ln w="12700">
                <a:solidFill>
                  <a:srgbClr val="FF0000"/>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endParaRPr>
          </a:p>
        </p:txBody>
      </p:sp>
      <p:sp>
        <p:nvSpPr>
          <p:cNvPr id="4108" name="WordArt 7">
            <a:extLst>
              <a:ext uri="{FF2B5EF4-FFF2-40B4-BE49-F238E27FC236}">
                <a16:creationId xmlns:a16="http://schemas.microsoft.com/office/drawing/2014/main" id="{73775825-9223-92E0-0CA4-58833CF202A1}"/>
              </a:ext>
            </a:extLst>
          </p:cNvPr>
          <p:cNvSpPr>
            <a:spLocks noChangeArrowheads="1" noChangeShapeType="1" noTextEdit="1"/>
          </p:cNvSpPr>
          <p:nvPr/>
        </p:nvSpPr>
        <p:spPr bwMode="auto">
          <a:xfrm>
            <a:off x="2101850" y="2739650"/>
            <a:ext cx="8188325" cy="2037864"/>
          </a:xfrm>
          <a:prstGeom prst="rect">
            <a:avLst/>
          </a:prstGeom>
        </p:spPr>
        <p:txBody>
          <a:bodyPr wrap="none" fromWordArt="1">
            <a:prstTxWarp prst="textPlain">
              <a:avLst>
                <a:gd name="adj" fmla="val 50000"/>
              </a:avLst>
            </a:prstTxWarp>
          </a:bodyPr>
          <a:lstStyle/>
          <a:p>
            <a:pPr algn="ctr"/>
            <a:r>
              <a:rPr lang="en-US" sz="3200" b="1" kern="10" dirty="0">
                <a:ln w="19050">
                  <a:solidFill>
                    <a:srgbClr val="000000"/>
                  </a:solidFill>
                  <a:round/>
                  <a:headEnd/>
                  <a:tailEnd/>
                </a:ln>
                <a:solidFill>
                  <a:srgbClr val="00B050"/>
                </a:solidFill>
                <a:effectLst>
                  <a:outerShdw dist="35921" dir="2700000" algn="ctr" rotWithShape="0">
                    <a:srgbClr val="990000"/>
                  </a:outerShdw>
                </a:effectLst>
                <a:cs typeface="Arial" panose="020B0604020202020204" pitchFamily="34" charset="0"/>
              </a:rPr>
              <a:t>Nghe - </a:t>
            </a:r>
            <a:r>
              <a:rPr lang="en-US" sz="3200" b="1" kern="10" dirty="0" err="1">
                <a:ln w="19050">
                  <a:solidFill>
                    <a:srgbClr val="000000"/>
                  </a:solidFill>
                  <a:round/>
                  <a:headEnd/>
                  <a:tailEnd/>
                </a:ln>
                <a:solidFill>
                  <a:srgbClr val="00B050"/>
                </a:solidFill>
                <a:effectLst>
                  <a:outerShdw dist="35921" dir="2700000" algn="ctr" rotWithShape="0">
                    <a:srgbClr val="990000"/>
                  </a:outerShdw>
                </a:effectLst>
                <a:cs typeface="Arial" panose="020B0604020202020204" pitchFamily="34" charset="0"/>
              </a:rPr>
              <a:t>viết</a:t>
            </a:r>
            <a:r>
              <a:rPr lang="en-US" sz="3200" b="1" kern="10" dirty="0">
                <a:ln w="19050">
                  <a:solidFill>
                    <a:srgbClr val="000000"/>
                  </a:solidFill>
                  <a:round/>
                  <a:headEnd/>
                  <a:tailEnd/>
                </a:ln>
                <a:solidFill>
                  <a:srgbClr val="00B050"/>
                </a:solidFill>
                <a:effectLst>
                  <a:outerShdw dist="35921" dir="2700000" algn="ctr" rotWithShape="0">
                    <a:srgbClr val="990000"/>
                  </a:outerShdw>
                </a:effectLst>
                <a:cs typeface="Arial" panose="020B0604020202020204" pitchFamily="34" charset="0"/>
              </a:rPr>
              <a:t>:</a:t>
            </a:r>
          </a:p>
          <a:p>
            <a:pPr algn="ctr"/>
            <a:r>
              <a:rPr lang="en-US" sz="3200" b="1" kern="10" dirty="0">
                <a:ln w="19050">
                  <a:solidFill>
                    <a:srgbClr val="000000"/>
                  </a:solidFill>
                  <a:round/>
                  <a:headEnd/>
                  <a:tailEnd/>
                </a:ln>
                <a:solidFill>
                  <a:srgbClr val="00B050"/>
                </a:solidFill>
                <a:effectLst>
                  <a:outerShdw dist="35921" dir="2700000" algn="ctr" rotWithShape="0">
                    <a:srgbClr val="990000"/>
                  </a:outerShdw>
                </a:effectLst>
                <a:cs typeface="Arial" panose="020B0604020202020204" pitchFamily="34" charset="0"/>
              </a:rPr>
              <a:t>CÔ GÁI CỦA TƯƠNG LAI</a:t>
            </a:r>
          </a:p>
        </p:txBody>
      </p:sp>
      <p:pic>
        <p:nvPicPr>
          <p:cNvPr id="4109" name="Picture 18" descr="hình ảnh động powerpoint">
            <a:extLst>
              <a:ext uri="{FF2B5EF4-FFF2-40B4-BE49-F238E27FC236}">
                <a16:creationId xmlns:a16="http://schemas.microsoft.com/office/drawing/2014/main" id="{B89BB30A-B3ED-542A-C8E1-29649AA60C9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03538" y="5632452"/>
            <a:ext cx="66675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8" descr="hình ảnh động powerpoint">
            <a:extLst>
              <a:ext uri="{FF2B5EF4-FFF2-40B4-BE49-F238E27FC236}">
                <a16:creationId xmlns:a16="http://schemas.microsoft.com/office/drawing/2014/main" id="{C0BB9E77-7416-1968-5A4D-B3FA025C606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41826" y="227015"/>
            <a:ext cx="9384594"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0" fill="hold"/>
                                        <p:tgtEl>
                                          <p:spTgt spid="17"/>
                                        </p:tgtEl>
                                        <p:attrNameLst>
                                          <p:attrName>ppt_w</p:attrName>
                                        </p:attrNameLst>
                                      </p:cBhvr>
                                      <p:tavLst>
                                        <p:tav tm="0">
                                          <p:val>
                                            <p:fltVal val="0"/>
                                          </p:val>
                                        </p:tav>
                                        <p:tav tm="100000">
                                          <p:val>
                                            <p:strVal val="#ppt_w"/>
                                          </p:val>
                                        </p:tav>
                                      </p:tavLst>
                                    </p:anim>
                                    <p:anim calcmode="lin" valueType="num">
                                      <p:cBhvr>
                                        <p:cTn id="8" dur="3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p:cNvGrpSpPr>
            <a:grpSpLocks/>
          </p:cNvGrpSpPr>
          <p:nvPr/>
        </p:nvGrpSpPr>
        <p:grpSpPr bwMode="auto">
          <a:xfrm>
            <a:off x="0" y="0"/>
            <a:ext cx="12192000" cy="6858000"/>
            <a:chOff x="0" y="0"/>
            <a:chExt cx="9216" cy="5184"/>
          </a:xfrm>
        </p:grpSpPr>
        <p:pic>
          <p:nvPicPr>
            <p:cNvPr id="5"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4" y="4289"/>
              <a:ext cx="781"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 y="4361"/>
              <a:ext cx="1134"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9"/>
          <p:cNvSpPr txBox="1">
            <a:spLocks noChangeArrowheads="1"/>
          </p:cNvSpPr>
          <p:nvPr/>
        </p:nvSpPr>
        <p:spPr bwMode="auto">
          <a:xfrm>
            <a:off x="273275" y="501816"/>
            <a:ext cx="11460163" cy="62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3200" b="1" dirty="0" err="1">
                <a:solidFill>
                  <a:srgbClr val="FF0000"/>
                </a:solidFill>
                <a:latin typeface="Times New Roman" panose="02020603050405020304" pitchFamily="18" charset="0"/>
              </a:rPr>
              <a:t>Mở</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vở</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bài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tập</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Tiếng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Việt</a:t>
            </a:r>
            <a:r>
              <a:rPr lang="en-US" altLang="en-US" sz="3200" b="1" dirty="0">
                <a:solidFill>
                  <a:srgbClr val="FF0000"/>
                </a:solidFill>
                <a:latin typeface="Times New Roman" panose="02020603050405020304" pitchFamily="18" charset="0"/>
              </a:rPr>
              <a:t> 5 </a:t>
            </a:r>
            <a:r>
              <a:rPr lang="en-US" altLang="en-US" sz="3200" b="1" dirty="0" err="1">
                <a:solidFill>
                  <a:srgbClr val="FF0000"/>
                </a:solidFill>
                <a:latin typeface="Times New Roman" panose="02020603050405020304" pitchFamily="18" charset="0"/>
              </a:rPr>
              <a:t>tập</a:t>
            </a:r>
            <a:r>
              <a:rPr lang="en-US" altLang="en-US" sz="3200" b="1" dirty="0">
                <a:solidFill>
                  <a:srgbClr val="FF0000"/>
                </a:solidFill>
                <a:latin typeface="Times New Roman" panose="02020603050405020304" pitchFamily="18" charset="0"/>
              </a:rPr>
              <a:t> 2 - </a:t>
            </a:r>
            <a:r>
              <a:rPr lang="en-US" altLang="en-US" sz="3200" b="1" dirty="0" err="1">
                <a:solidFill>
                  <a:srgbClr val="FF0000"/>
                </a:solidFill>
                <a:latin typeface="Times New Roman" panose="02020603050405020304" pitchFamily="18" charset="0"/>
              </a:rPr>
              <a:t>trang</a:t>
            </a:r>
            <a:r>
              <a:rPr lang="en-US" altLang="en-US" sz="3200" b="1" dirty="0">
                <a:solidFill>
                  <a:srgbClr val="FF0000"/>
                </a:solidFill>
                <a:latin typeface="Times New Roman" panose="02020603050405020304" pitchFamily="18" charset="0"/>
              </a:rPr>
              <a:t> 74 </a:t>
            </a:r>
          </a:p>
        </p:txBody>
      </p:sp>
      <p:sp>
        <p:nvSpPr>
          <p:cNvPr id="2" name="Rectangle 1"/>
          <p:cNvSpPr/>
          <p:nvPr/>
        </p:nvSpPr>
        <p:spPr>
          <a:xfrm>
            <a:off x="74717" y="2234399"/>
            <a:ext cx="3393878" cy="584775"/>
          </a:xfrm>
          <a:prstGeom prst="rect">
            <a:avLst/>
          </a:prstGeom>
        </p:spPr>
        <p:txBody>
          <a:bodyPr wrap="none">
            <a:spAutoFit/>
          </a:bodyPr>
          <a:lstStyle/>
          <a:p>
            <a:r>
              <a:rPr lang="en-US" altLang="en-US" sz="3200" b="1" i="1" dirty="0" err="1">
                <a:latin typeface="Times New Roman" panose="02020603050405020304" pitchFamily="18" charset="0"/>
                <a:cs typeface="Times New Roman" panose="02020603050405020304" pitchFamily="18" charset="0"/>
              </a:rPr>
              <a:t>anh</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hùng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lao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59135" y="4741542"/>
            <a:ext cx="6096000" cy="584775"/>
          </a:xfrm>
          <a:prstGeom prst="rect">
            <a:avLst/>
          </a:prstGeom>
        </p:spPr>
        <p:txBody>
          <a:bodyPr>
            <a:spAutoFit/>
          </a:bodyPr>
          <a:lstStyle/>
          <a:p>
            <a:r>
              <a:rPr lang="en-US" altLang="en-US" sz="3200" b="1" i="1" dirty="0" err="1">
                <a:latin typeface="Times New Roman" panose="02020603050405020304" pitchFamily="18" charset="0"/>
                <a:cs typeface="Times New Roman" panose="02020603050405020304" pitchFamily="18" charset="0"/>
              </a:rPr>
              <a:t>huân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độc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lập</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nhất</a:t>
            </a:r>
            <a:endParaRPr lang="en-US" alt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65925" y="2725717"/>
            <a:ext cx="5077031" cy="584775"/>
          </a:xfrm>
          <a:prstGeom prst="rect">
            <a:avLst/>
          </a:prstGeom>
        </p:spPr>
        <p:txBody>
          <a:bodyPr wrap="none">
            <a:spAutoFit/>
          </a:bodyPr>
          <a:lstStyle/>
          <a:p>
            <a:r>
              <a:rPr lang="en-US" altLang="en-US" sz="3200" b="1" i="1" dirty="0" err="1">
                <a:latin typeface="Times New Roman" panose="02020603050405020304" pitchFamily="18" charset="0"/>
                <a:cs typeface="Times New Roman" panose="02020603050405020304" pitchFamily="18" charset="0"/>
              </a:rPr>
              <a:t>anh</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hùng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lượng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vũ</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p:txBody>
      </p:sp>
      <p:sp>
        <p:nvSpPr>
          <p:cNvPr id="12" name="Rectangle 11"/>
          <p:cNvSpPr/>
          <p:nvPr/>
        </p:nvSpPr>
        <p:spPr>
          <a:xfrm>
            <a:off x="70289" y="3230688"/>
            <a:ext cx="4092787" cy="584775"/>
          </a:xfrm>
          <a:prstGeom prst="rect">
            <a:avLst/>
          </a:prstGeom>
        </p:spPr>
        <p:txBody>
          <a:bodyPr wrap="none">
            <a:spAutoFit/>
          </a:bodyPr>
          <a:lstStyle/>
          <a:p>
            <a:r>
              <a:rPr lang="en-US" altLang="en-US" sz="3200" b="1" i="1" dirty="0" err="1">
                <a:latin typeface="Times New Roman" panose="02020603050405020304" pitchFamily="18" charset="0"/>
                <a:cs typeface="Times New Roman" panose="02020603050405020304" pitchFamily="18" charset="0"/>
              </a:rPr>
              <a:t>huân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sao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vàng</a:t>
            </a:r>
            <a:endParaRPr lang="en-US" sz="3200" dirty="0">
              <a:latin typeface="Times New Roman" panose="02020603050405020304" pitchFamily="18" charset="0"/>
              <a:cs typeface="Times New Roman" panose="02020603050405020304" pitchFamily="18" charset="0"/>
            </a:endParaRPr>
          </a:p>
        </p:txBody>
      </p:sp>
      <p:sp>
        <p:nvSpPr>
          <p:cNvPr id="13" name="Rectangle 12"/>
          <p:cNvSpPr/>
          <p:nvPr/>
        </p:nvSpPr>
        <p:spPr>
          <a:xfrm>
            <a:off x="66216" y="3735652"/>
            <a:ext cx="5384807" cy="584775"/>
          </a:xfrm>
          <a:prstGeom prst="rect">
            <a:avLst/>
          </a:prstGeom>
        </p:spPr>
        <p:txBody>
          <a:bodyPr wrap="none">
            <a:spAutoFit/>
          </a:bodyPr>
          <a:lstStyle/>
          <a:p>
            <a:r>
              <a:rPr lang="en-US" altLang="en-US" sz="3200" b="1" i="1" dirty="0" err="1">
                <a:latin typeface="Times New Roman" panose="02020603050405020304" pitchFamily="18" charset="0"/>
                <a:cs typeface="Times New Roman" panose="02020603050405020304" pitchFamily="18" charset="0"/>
              </a:rPr>
              <a:t>huân</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độc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lập</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ba</a:t>
            </a:r>
            <a:r>
              <a:rPr lang="en-US" altLang="en-US" sz="3200" b="1"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49496" y="4226975"/>
            <a:ext cx="6008376" cy="584775"/>
          </a:xfrm>
          <a:prstGeom prst="rect">
            <a:avLst/>
          </a:prstGeom>
        </p:spPr>
        <p:txBody>
          <a:bodyPr wrap="none">
            <a:spAutoFit/>
          </a:bodyPr>
          <a:lstStyle/>
          <a:p>
            <a:r>
              <a:rPr lang="en-US" altLang="en-US" sz="3200" b="1" i="1" dirty="0" err="1">
                <a:latin typeface="Times New Roman" panose="02020603050405020304" pitchFamily="18" charset="0"/>
                <a:cs typeface="Times New Roman" panose="02020603050405020304" pitchFamily="18" charset="0"/>
              </a:rPr>
              <a:t>huân</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lao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động</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nhất</a:t>
            </a:r>
            <a:r>
              <a:rPr lang="en-US" alt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5" name="Rectangle 14"/>
          <p:cNvSpPr/>
          <p:nvPr/>
        </p:nvSpPr>
        <p:spPr>
          <a:xfrm>
            <a:off x="0" y="1644074"/>
            <a:ext cx="12192000" cy="584775"/>
          </a:xfrm>
          <a:prstGeom prst="rect">
            <a:avLst/>
          </a:prstGeom>
        </p:spPr>
        <p:txBody>
          <a:bodyPr wrap="square">
            <a:spAutoFit/>
          </a:bodyPr>
          <a:lstStyle/>
          <a:p>
            <a:r>
              <a:rPr lang="en-US" altLang="en-US" sz="3200" dirty="0">
                <a:solidFill>
                  <a:srgbClr val="FF3300"/>
                </a:solidFill>
                <a:latin typeface="Times New Roman" panose="02020603050405020304" pitchFamily="18" charset="0"/>
                <a:cs typeface="Times New Roman" panose="02020603050405020304" pitchFamily="18" charset="0"/>
              </a:rPr>
              <a:t>2. </a:t>
            </a:r>
            <a:r>
              <a:rPr lang="en-US" altLang="en-US" sz="3200" dirty="0" err="1">
                <a:solidFill>
                  <a:srgbClr val="FF3300"/>
                </a:solidFill>
                <a:latin typeface="Times New Roman" panose="02020603050405020304" pitchFamily="18" charset="0"/>
                <a:cs typeface="Times New Roman" panose="02020603050405020304" pitchFamily="18" charset="0"/>
              </a:rPr>
              <a:t>Những</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chữ</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nào</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cần</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viết</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hoa</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trong</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các</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cụm</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từ</a:t>
            </a:r>
            <a:r>
              <a:rPr lang="en-US" altLang="en-US" sz="3200" dirty="0">
                <a:solidFill>
                  <a:srgbClr val="FF3300"/>
                </a:solidFill>
                <a:latin typeface="Times New Roman" panose="02020603050405020304" pitchFamily="18" charset="0"/>
                <a:cs typeface="Times New Roman" panose="02020603050405020304" pitchFamily="18" charset="0"/>
              </a:rPr>
              <a:t> in </a:t>
            </a:r>
            <a:r>
              <a:rPr lang="en-US" altLang="en-US" sz="3200" dirty="0" err="1">
                <a:solidFill>
                  <a:srgbClr val="FF3300"/>
                </a:solidFill>
                <a:latin typeface="Times New Roman" panose="02020603050405020304" pitchFamily="18" charset="0"/>
                <a:cs typeface="Times New Roman" panose="02020603050405020304" pitchFamily="18" charset="0"/>
              </a:rPr>
              <a:t>nghiêng</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dưới</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đây</a:t>
            </a:r>
            <a:r>
              <a:rPr lang="en-US" altLang="en-US" sz="3200" dirty="0">
                <a:solidFill>
                  <a:srgbClr val="FF3300"/>
                </a:solidFill>
                <a:latin typeface="Times New Roman" panose="02020603050405020304" pitchFamily="18" charset="0"/>
                <a:cs typeface="Times New Roman" panose="02020603050405020304" pitchFamily="18" charset="0"/>
              </a:rPr>
              <a:t>?</a:t>
            </a:r>
          </a:p>
        </p:txBody>
      </p:sp>
      <p:sp>
        <p:nvSpPr>
          <p:cNvPr id="16" name="Rectangle 15"/>
          <p:cNvSpPr/>
          <p:nvPr/>
        </p:nvSpPr>
        <p:spPr>
          <a:xfrm>
            <a:off x="6177562" y="2236671"/>
            <a:ext cx="3613490" cy="584775"/>
          </a:xfrm>
          <a:prstGeom prst="rect">
            <a:avLst/>
          </a:prstGeom>
        </p:spPr>
        <p:txBody>
          <a:bodyPr wrap="none">
            <a:spAutoFit/>
          </a:bodyPr>
          <a:lstStyle/>
          <a:p>
            <a:r>
              <a:rPr lang="en-US" altLang="en-US" sz="3200" b="1" i="1" dirty="0" err="1">
                <a:solidFill>
                  <a:srgbClr val="1306BA"/>
                </a:solidFill>
                <a:latin typeface="Times New Roman" panose="02020603050405020304" pitchFamily="18" charset="0"/>
                <a:cs typeface="Times New Roman" panose="02020603050405020304" pitchFamily="18" charset="0"/>
              </a:rPr>
              <a:t>A</a:t>
            </a:r>
            <a:r>
              <a:rPr lang="en-US" altLang="en-US" sz="3200" b="1" i="1" dirty="0" err="1">
                <a:latin typeface="Times New Roman" panose="02020603050405020304" pitchFamily="18" charset="0"/>
                <a:cs typeface="Times New Roman" panose="02020603050405020304" pitchFamily="18" charset="0"/>
              </a:rPr>
              <a:t>nh</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hùng</a:t>
            </a:r>
            <a:r>
              <a:rPr lang="en-US" altLang="en-US" sz="3200" b="1" i="1" dirty="0">
                <a:latin typeface="Times New Roman" panose="02020603050405020304" pitchFamily="18" charset="0"/>
                <a:cs typeface="Times New Roman" panose="02020603050405020304" pitchFamily="18" charset="0"/>
              </a:rPr>
              <a:t> </a:t>
            </a:r>
            <a:r>
              <a:rPr lang="en-US" altLang="en-US" sz="3200" b="1" i="1" dirty="0">
                <a:solidFill>
                  <a:srgbClr val="1306BA"/>
                </a:solidFill>
                <a:latin typeface="Times New Roman" panose="02020603050405020304" pitchFamily="18" charset="0"/>
                <a:cs typeface="Times New Roman" panose="02020603050405020304" pitchFamily="18" charset="0"/>
              </a:rPr>
              <a:t>L</a:t>
            </a:r>
            <a:r>
              <a:rPr lang="en-US" altLang="en-US" sz="3200" b="1" i="1" dirty="0">
                <a:latin typeface="Times New Roman" panose="02020603050405020304" pitchFamily="18" charset="0"/>
                <a:cs typeface="Times New Roman" panose="02020603050405020304" pitchFamily="18" charset="0"/>
              </a:rPr>
              <a:t>ao </a:t>
            </a:r>
            <a:r>
              <a:rPr lang="en-US" altLang="en-US" sz="3200" b="1" i="1"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
        <p:nvSpPr>
          <p:cNvPr id="17" name="Rectangle 16"/>
          <p:cNvSpPr/>
          <p:nvPr/>
        </p:nvSpPr>
        <p:spPr>
          <a:xfrm>
            <a:off x="6189276" y="4743814"/>
            <a:ext cx="6096000" cy="584775"/>
          </a:xfrm>
          <a:prstGeom prst="rect">
            <a:avLst/>
          </a:prstGeom>
        </p:spPr>
        <p:txBody>
          <a:bodyPr>
            <a:spAutoFit/>
          </a:bodyPr>
          <a:lstStyle/>
          <a:p>
            <a:r>
              <a:rPr lang="en-US" altLang="en-US" sz="3200" b="1" i="1" dirty="0" err="1">
                <a:solidFill>
                  <a:srgbClr val="1306BA"/>
                </a:solidFill>
                <a:latin typeface="Times New Roman" panose="02020603050405020304" pitchFamily="18" charset="0"/>
                <a:cs typeface="Times New Roman" panose="02020603050405020304" pitchFamily="18" charset="0"/>
              </a:rPr>
              <a:t>H</a:t>
            </a:r>
            <a:r>
              <a:rPr lang="en-US" altLang="en-US" sz="3200" b="1" i="1" dirty="0" err="1">
                <a:latin typeface="Times New Roman" panose="02020603050405020304" pitchFamily="18" charset="0"/>
                <a:cs typeface="Times New Roman" panose="02020603050405020304" pitchFamily="18" charset="0"/>
              </a:rPr>
              <a:t>uân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solidFill>
                  <a:srgbClr val="1306BA"/>
                </a:solidFill>
                <a:latin typeface="Times New Roman" panose="02020603050405020304" pitchFamily="18" charset="0"/>
                <a:cs typeface="Times New Roman" panose="02020603050405020304" pitchFamily="18" charset="0"/>
              </a:rPr>
              <a:t>Đ</a:t>
            </a:r>
            <a:r>
              <a:rPr lang="en-US" altLang="en-US" sz="3200" b="1" i="1" dirty="0" err="1">
                <a:latin typeface="Times New Roman" panose="02020603050405020304" pitchFamily="18" charset="0"/>
                <a:cs typeface="Times New Roman" panose="02020603050405020304" pitchFamily="18" charset="0"/>
              </a:rPr>
              <a:t>ộc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lập</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solidFill>
                  <a:srgbClr val="1306BA"/>
                </a:solidFill>
                <a:latin typeface="Times New Roman" panose="02020603050405020304" pitchFamily="18" charset="0"/>
                <a:cs typeface="Times New Roman" panose="02020603050405020304" pitchFamily="18" charset="0"/>
              </a:rPr>
              <a:t>N</a:t>
            </a:r>
            <a:r>
              <a:rPr lang="en-US" altLang="en-US" sz="3200" b="1" i="1" dirty="0" err="1">
                <a:latin typeface="Times New Roman" panose="02020603050405020304" pitchFamily="18" charset="0"/>
                <a:cs typeface="Times New Roman" panose="02020603050405020304" pitchFamily="18" charset="0"/>
              </a:rPr>
              <a:t>hất</a:t>
            </a:r>
            <a:endParaRPr lang="en-US" alt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6182418" y="2727989"/>
            <a:ext cx="5327099" cy="584775"/>
          </a:xfrm>
          <a:prstGeom prst="rect">
            <a:avLst/>
          </a:prstGeom>
        </p:spPr>
        <p:txBody>
          <a:bodyPr wrap="none">
            <a:spAutoFit/>
          </a:bodyPr>
          <a:lstStyle/>
          <a:p>
            <a:r>
              <a:rPr lang="en-US" altLang="en-US" sz="3200" b="1" i="1" dirty="0" err="1">
                <a:solidFill>
                  <a:srgbClr val="1306BA"/>
                </a:solidFill>
                <a:latin typeface="Times New Roman" panose="02020603050405020304" pitchFamily="18" charset="0"/>
                <a:cs typeface="Times New Roman" panose="02020603050405020304" pitchFamily="18" charset="0"/>
              </a:rPr>
              <a:t>A</a:t>
            </a:r>
            <a:r>
              <a:rPr lang="en-US" altLang="en-US" sz="3200" b="1" i="1" dirty="0" err="1">
                <a:latin typeface="Times New Roman" panose="02020603050405020304" pitchFamily="18" charset="0"/>
                <a:cs typeface="Times New Roman" panose="02020603050405020304" pitchFamily="18" charset="0"/>
              </a:rPr>
              <a:t>nh</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hùng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solidFill>
                  <a:srgbClr val="1306BA"/>
                </a:solidFill>
                <a:latin typeface="Times New Roman" panose="02020603050405020304" pitchFamily="18" charset="0"/>
                <a:cs typeface="Times New Roman" panose="02020603050405020304" pitchFamily="18" charset="0"/>
              </a:rPr>
              <a:t>L</a:t>
            </a:r>
            <a:r>
              <a:rPr lang="en-US" altLang="en-US" sz="3200" b="1" i="1" dirty="0" err="1">
                <a:latin typeface="Times New Roman" panose="02020603050405020304" pitchFamily="18" charset="0"/>
                <a:cs typeface="Times New Roman" panose="02020603050405020304" pitchFamily="18" charset="0"/>
              </a:rPr>
              <a:t>ực</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lượng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vũ</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p:txBody>
      </p:sp>
      <p:sp>
        <p:nvSpPr>
          <p:cNvPr id="19" name="Rectangle 18"/>
          <p:cNvSpPr/>
          <p:nvPr/>
        </p:nvSpPr>
        <p:spPr>
          <a:xfrm>
            <a:off x="6186782" y="3232960"/>
            <a:ext cx="4238661" cy="584775"/>
          </a:xfrm>
          <a:prstGeom prst="rect">
            <a:avLst/>
          </a:prstGeom>
        </p:spPr>
        <p:txBody>
          <a:bodyPr wrap="none">
            <a:spAutoFit/>
          </a:bodyPr>
          <a:lstStyle/>
          <a:p>
            <a:r>
              <a:rPr lang="en-US" altLang="en-US" sz="3200" b="1" i="1" dirty="0" err="1">
                <a:solidFill>
                  <a:srgbClr val="1306BA"/>
                </a:solidFill>
                <a:latin typeface="Times New Roman" panose="02020603050405020304" pitchFamily="18" charset="0"/>
                <a:cs typeface="Times New Roman" panose="02020603050405020304" pitchFamily="18" charset="0"/>
              </a:rPr>
              <a:t>H</a:t>
            </a:r>
            <a:r>
              <a:rPr lang="en-US" altLang="en-US" sz="3200" b="1" i="1" dirty="0" err="1">
                <a:latin typeface="Times New Roman" panose="02020603050405020304" pitchFamily="18" charset="0"/>
                <a:cs typeface="Times New Roman" panose="02020603050405020304" pitchFamily="18" charset="0"/>
              </a:rPr>
              <a:t>uân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a:solidFill>
                  <a:srgbClr val="1306BA"/>
                </a:solidFill>
                <a:latin typeface="Times New Roman" panose="02020603050405020304" pitchFamily="18" charset="0"/>
                <a:cs typeface="Times New Roman" panose="02020603050405020304" pitchFamily="18" charset="0"/>
              </a:rPr>
              <a:t>S</a:t>
            </a:r>
            <a:r>
              <a:rPr lang="en-US" altLang="en-US" sz="3200" b="1" i="1" dirty="0">
                <a:latin typeface="Times New Roman" panose="02020603050405020304" pitchFamily="18" charset="0"/>
                <a:cs typeface="Times New Roman" panose="02020603050405020304" pitchFamily="18" charset="0"/>
              </a:rPr>
              <a:t>ao </a:t>
            </a:r>
            <a:r>
              <a:rPr lang="en-US" altLang="en-US" sz="3200" b="1" i="1" dirty="0" err="1">
                <a:latin typeface="Times New Roman" panose="02020603050405020304" pitchFamily="18" charset="0"/>
                <a:cs typeface="Times New Roman" panose="02020603050405020304" pitchFamily="18" charset="0"/>
              </a:rPr>
              <a:t>vàng</a:t>
            </a:r>
            <a:endParaRPr lang="en-US" sz="3200" dirty="0">
              <a:latin typeface="Times New Roman" panose="02020603050405020304" pitchFamily="18" charset="0"/>
              <a:cs typeface="Times New Roman" panose="02020603050405020304" pitchFamily="18" charset="0"/>
            </a:endParaRPr>
          </a:p>
        </p:txBody>
      </p:sp>
      <p:sp>
        <p:nvSpPr>
          <p:cNvPr id="20" name="Rectangle 19"/>
          <p:cNvSpPr/>
          <p:nvPr/>
        </p:nvSpPr>
        <p:spPr>
          <a:xfrm>
            <a:off x="6182709" y="3737924"/>
            <a:ext cx="5641288" cy="584775"/>
          </a:xfrm>
          <a:prstGeom prst="rect">
            <a:avLst/>
          </a:prstGeom>
        </p:spPr>
        <p:txBody>
          <a:bodyPr wrap="none">
            <a:spAutoFit/>
          </a:bodyPr>
          <a:lstStyle/>
          <a:p>
            <a:r>
              <a:rPr lang="en-US" altLang="en-US" sz="3200" b="1" i="1" dirty="0" err="1">
                <a:solidFill>
                  <a:srgbClr val="1306BA"/>
                </a:solidFill>
                <a:latin typeface="Times New Roman" panose="02020603050405020304" pitchFamily="18" charset="0"/>
                <a:cs typeface="Times New Roman" panose="02020603050405020304" pitchFamily="18" charset="0"/>
              </a:rPr>
              <a:t>H</a:t>
            </a:r>
            <a:r>
              <a:rPr lang="en-US" altLang="en-US" sz="3200" b="1" i="1" dirty="0" err="1">
                <a:latin typeface="Times New Roman" panose="02020603050405020304" pitchFamily="18" charset="0"/>
                <a:cs typeface="Times New Roman" panose="02020603050405020304" pitchFamily="18" charset="0"/>
              </a:rPr>
              <a:t>uân</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solidFill>
                  <a:srgbClr val="1306BA"/>
                </a:solidFill>
                <a:latin typeface="Times New Roman" panose="02020603050405020304" pitchFamily="18" charset="0"/>
                <a:cs typeface="Times New Roman" panose="02020603050405020304" pitchFamily="18" charset="0"/>
              </a:rPr>
              <a:t>Đ</a:t>
            </a:r>
            <a:r>
              <a:rPr lang="en-US" altLang="en-US" sz="3200" b="1" i="1" dirty="0" err="1">
                <a:latin typeface="Times New Roman" panose="02020603050405020304" pitchFamily="18" charset="0"/>
                <a:cs typeface="Times New Roman" panose="02020603050405020304" pitchFamily="18" charset="0"/>
              </a:rPr>
              <a:t>ộc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lập</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a:solidFill>
                  <a:srgbClr val="1306BA"/>
                </a:solidFill>
                <a:latin typeface="Times New Roman" panose="02020603050405020304" pitchFamily="18" charset="0"/>
                <a:cs typeface="Times New Roman" panose="02020603050405020304" pitchFamily="18" charset="0"/>
              </a:rPr>
              <a:t>B</a:t>
            </a:r>
            <a:r>
              <a:rPr lang="en-US" altLang="en-US" sz="3200" b="1" i="1" dirty="0">
                <a:latin typeface="Times New Roman" panose="02020603050405020304" pitchFamily="18" charset="0"/>
                <a:cs typeface="Times New Roman" panose="02020603050405020304" pitchFamily="18" charset="0"/>
              </a:rPr>
              <a:t>a </a:t>
            </a:r>
            <a:endParaRPr lang="en-US" sz="3200" dirty="0">
              <a:latin typeface="Times New Roman" panose="02020603050405020304" pitchFamily="18" charset="0"/>
              <a:cs typeface="Times New Roman" panose="02020603050405020304" pitchFamily="18" charset="0"/>
            </a:endParaRPr>
          </a:p>
        </p:txBody>
      </p:sp>
      <p:sp>
        <p:nvSpPr>
          <p:cNvPr id="21" name="Rectangle 20"/>
          <p:cNvSpPr/>
          <p:nvPr/>
        </p:nvSpPr>
        <p:spPr>
          <a:xfrm>
            <a:off x="6179637" y="4229247"/>
            <a:ext cx="6300123" cy="584775"/>
          </a:xfrm>
          <a:prstGeom prst="rect">
            <a:avLst/>
          </a:prstGeom>
        </p:spPr>
        <p:txBody>
          <a:bodyPr wrap="none">
            <a:spAutoFit/>
          </a:bodyPr>
          <a:lstStyle/>
          <a:p>
            <a:r>
              <a:rPr lang="en-US" altLang="en-US" sz="3200" b="1" i="1" dirty="0" err="1">
                <a:solidFill>
                  <a:srgbClr val="1306BA"/>
                </a:solidFill>
                <a:latin typeface="Times New Roman" panose="02020603050405020304" pitchFamily="18" charset="0"/>
                <a:cs typeface="Times New Roman" panose="02020603050405020304" pitchFamily="18" charset="0"/>
              </a:rPr>
              <a:t>H</a:t>
            </a:r>
            <a:r>
              <a:rPr lang="en-US" altLang="en-US" sz="3200" b="1" i="1" dirty="0" err="1">
                <a:latin typeface="Times New Roman" panose="02020603050405020304" pitchFamily="18" charset="0"/>
                <a:cs typeface="Times New Roman" panose="02020603050405020304" pitchFamily="18" charset="0"/>
              </a:rPr>
              <a:t>uân</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a:solidFill>
                  <a:srgbClr val="1306BA"/>
                </a:solidFill>
                <a:latin typeface="Times New Roman" panose="02020603050405020304" pitchFamily="18" charset="0"/>
                <a:cs typeface="Times New Roman" panose="02020603050405020304" pitchFamily="18" charset="0"/>
              </a:rPr>
              <a:t>L</a:t>
            </a:r>
            <a:r>
              <a:rPr lang="en-US" altLang="en-US" sz="3200" b="1" i="1" dirty="0">
                <a:latin typeface="Times New Roman" panose="02020603050405020304" pitchFamily="18" charset="0"/>
                <a:cs typeface="Times New Roman" panose="02020603050405020304" pitchFamily="18" charset="0"/>
              </a:rPr>
              <a:t>ao </a:t>
            </a:r>
            <a:r>
              <a:rPr lang="en-US" altLang="en-US" sz="3200" b="1" i="1" dirty="0" err="1">
                <a:latin typeface="Times New Roman" panose="02020603050405020304" pitchFamily="18" charset="0"/>
                <a:cs typeface="Times New Roman" panose="02020603050405020304" pitchFamily="18" charset="0"/>
              </a:rPr>
              <a:t>động</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solidFill>
                  <a:srgbClr val="1306BA"/>
                </a:solidFill>
                <a:latin typeface="Times New Roman" panose="02020603050405020304" pitchFamily="18" charset="0"/>
                <a:cs typeface="Times New Roman" panose="02020603050405020304" pitchFamily="18" charset="0"/>
              </a:rPr>
              <a:t>N</a:t>
            </a:r>
            <a:r>
              <a:rPr lang="en-US" altLang="en-US" sz="3200" b="1" i="1" dirty="0" err="1">
                <a:latin typeface="Times New Roman" panose="02020603050405020304" pitchFamily="18" charset="0"/>
                <a:cs typeface="Times New Roman" panose="02020603050405020304" pitchFamily="18" charset="0"/>
              </a:rPr>
              <a:t>hất</a:t>
            </a:r>
            <a:r>
              <a:rPr lang="en-US" alt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flipV="1">
            <a:off x="6003357" y="2348245"/>
            <a:ext cx="13648" cy="28796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1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trips(down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arn(inVertical)">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2" grpId="0"/>
      <p:bldP spid="13" grpId="0"/>
      <p:bldP spid="14" grpId="0"/>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9"/>
          <p:cNvGrpSpPr>
            <a:grpSpLocks/>
          </p:cNvGrpSpPr>
          <p:nvPr/>
        </p:nvGrpSpPr>
        <p:grpSpPr bwMode="auto">
          <a:xfrm>
            <a:off x="0" y="0"/>
            <a:ext cx="12192000" cy="6858000"/>
            <a:chOff x="0" y="0"/>
            <a:chExt cx="9216" cy="5184"/>
          </a:xfrm>
        </p:grpSpPr>
        <p:pic>
          <p:nvPicPr>
            <p:cNvPr id="9"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4" y="4289"/>
              <a:ext cx="781"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 y="4361"/>
              <a:ext cx="1134"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9"/>
          <p:cNvSpPr txBox="1">
            <a:spLocks noChangeArrowheads="1"/>
          </p:cNvSpPr>
          <p:nvPr/>
        </p:nvSpPr>
        <p:spPr bwMode="auto">
          <a:xfrm>
            <a:off x="430745" y="53924"/>
            <a:ext cx="11460163" cy="142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50000"/>
              </a:spcBef>
              <a:buFontTx/>
              <a:buNone/>
            </a:pPr>
            <a:r>
              <a:rPr lang="en-US" altLang="en-US" sz="2800">
                <a:solidFill>
                  <a:srgbClr val="0000FF"/>
                </a:solidFill>
                <a:latin typeface="Times New Roman" panose="02020603050405020304" pitchFamily="18" charset="0"/>
              </a:rPr>
              <a:t> </a:t>
            </a:r>
            <a:endParaRPr lang="en-US" altLang="en-US" sz="2800" dirty="0">
              <a:solidFill>
                <a:srgbClr val="0000FF"/>
              </a:solidFill>
              <a:latin typeface="Times New Roman" panose="02020603050405020304" pitchFamily="18" charset="0"/>
            </a:endParaRPr>
          </a:p>
          <a:p>
            <a:pPr algn="ctr">
              <a:spcBef>
                <a:spcPct val="0"/>
              </a:spcBef>
              <a:buFontTx/>
              <a:buNone/>
            </a:pPr>
            <a:r>
              <a:rPr lang="en-US" altLang="en-US" sz="2800" dirty="0" err="1">
                <a:solidFill>
                  <a:srgbClr val="0000FF"/>
                </a:solidFill>
                <a:latin typeface="Times New Roman" panose="02020603050405020304" pitchFamily="18" charset="0"/>
              </a:rPr>
              <a:t>Chính</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tả</a:t>
            </a:r>
            <a:endParaRPr lang="en-US" altLang="en-US" sz="2800" dirty="0">
              <a:solidFill>
                <a:srgbClr val="0000FF"/>
              </a:solidFill>
              <a:latin typeface="Times New Roman" panose="02020603050405020304" pitchFamily="18" charset="0"/>
            </a:endParaRPr>
          </a:p>
          <a:p>
            <a:pPr algn="ctr">
              <a:spcBef>
                <a:spcPct val="0"/>
              </a:spcBef>
              <a:buFontTx/>
              <a:buNone/>
            </a:pPr>
            <a:r>
              <a:rPr lang="en-US" altLang="en-US" sz="2800" b="1" dirty="0" err="1">
                <a:solidFill>
                  <a:srgbClr val="FF0000"/>
                </a:solidFill>
                <a:latin typeface="Times New Roman" panose="02020603050405020304" pitchFamily="18" charset="0"/>
              </a:rPr>
              <a:t>Cô</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gái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tương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lai</a:t>
            </a:r>
            <a:endParaRPr lang="en-US" altLang="en-US" sz="2800" b="1" dirty="0">
              <a:solidFill>
                <a:srgbClr val="FF0000"/>
              </a:solidFill>
              <a:latin typeface="Times New Roman" panose="02020603050405020304" pitchFamily="18" charset="0"/>
            </a:endParaRPr>
          </a:p>
        </p:txBody>
      </p:sp>
      <p:pic>
        <p:nvPicPr>
          <p:cNvPr id="1026" name="Picture 2" descr="Kết quả hình ảnh cho hinh anh huan chuong sao v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862" y="1604998"/>
            <a:ext cx="3229070" cy="45477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6019" y="2057530"/>
            <a:ext cx="3274325" cy="3825293"/>
          </a:xfrm>
          <a:prstGeom prst="rect">
            <a:avLst/>
          </a:prstGeom>
        </p:spPr>
      </p:pic>
      <p:pic>
        <p:nvPicPr>
          <p:cNvPr id="1032" name="Picture 8" descr="Hình ảnh có liên quan"/>
          <p:cNvPicPr>
            <a:picLocks noChangeAspect="1" noChangeArrowheads="1"/>
          </p:cNvPicPr>
          <p:nvPr/>
        </p:nvPicPr>
        <p:blipFill rotWithShape="1">
          <a:blip r:embed="rId6">
            <a:extLst>
              <a:ext uri="{28A0092B-C50C-407E-A947-70E740481C1C}">
                <a14:useLocalDpi xmlns:a14="http://schemas.microsoft.com/office/drawing/2010/main" val="0"/>
              </a:ext>
            </a:extLst>
          </a:blip>
          <a:srcRect t="8325"/>
          <a:stretch/>
        </p:blipFill>
        <p:spPr bwMode="auto">
          <a:xfrm>
            <a:off x="4312692" y="1651379"/>
            <a:ext cx="3562065" cy="45717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6664" y="5945645"/>
            <a:ext cx="2552131" cy="369332"/>
          </a:xfrm>
          <a:prstGeom prst="rect">
            <a:avLst/>
          </a:prstGeom>
          <a:noFill/>
        </p:spPr>
        <p:txBody>
          <a:bodyPr wrap="square" rtlCol="0">
            <a:spAutoFit/>
          </a:bodyPr>
          <a:lstStyle/>
          <a:p>
            <a:pPr algn="ctr"/>
            <a:r>
              <a:rPr lang="en-US" dirty="0" err="1"/>
              <a:t>Huân</a:t>
            </a:r>
            <a:r>
              <a:rPr lang="en-US" dirty="0"/>
              <a:t> </a:t>
            </a:r>
            <a:r>
              <a:rPr lang="en-US" dirty="0" err="1"/>
              <a:t>chương</a:t>
            </a:r>
            <a:r>
              <a:rPr lang="en-US" dirty="0"/>
              <a:t> Sao </a:t>
            </a:r>
            <a:r>
              <a:rPr lang="en-US" dirty="0" err="1"/>
              <a:t>vàng</a:t>
            </a:r>
            <a:endParaRPr lang="en-US" dirty="0"/>
          </a:p>
        </p:txBody>
      </p:sp>
      <p:sp>
        <p:nvSpPr>
          <p:cNvPr id="14" name="TextBox 13"/>
          <p:cNvSpPr txBox="1"/>
          <p:nvPr/>
        </p:nvSpPr>
        <p:spPr>
          <a:xfrm>
            <a:off x="4970070" y="5947917"/>
            <a:ext cx="2552131" cy="369332"/>
          </a:xfrm>
          <a:prstGeom prst="rect">
            <a:avLst/>
          </a:prstGeom>
          <a:noFill/>
        </p:spPr>
        <p:txBody>
          <a:bodyPr wrap="square" rtlCol="0">
            <a:spAutoFit/>
          </a:bodyPr>
          <a:lstStyle/>
          <a:p>
            <a:pPr algn="ctr"/>
            <a:r>
              <a:rPr lang="en-US" dirty="0" err="1"/>
              <a:t>Huân</a:t>
            </a:r>
            <a:r>
              <a:rPr lang="en-US" dirty="0"/>
              <a:t> </a:t>
            </a:r>
            <a:r>
              <a:rPr lang="en-US" dirty="0" err="1"/>
              <a:t>chương</a:t>
            </a:r>
            <a:r>
              <a:rPr lang="en-US" dirty="0"/>
              <a:t> </a:t>
            </a:r>
            <a:r>
              <a:rPr lang="en-US" dirty="0" err="1"/>
              <a:t>Quân</a:t>
            </a:r>
            <a:r>
              <a:rPr lang="en-US" dirty="0"/>
              <a:t> </a:t>
            </a:r>
            <a:r>
              <a:rPr lang="en-US" dirty="0" err="1"/>
              <a:t>công</a:t>
            </a:r>
            <a:endParaRPr lang="en-US" dirty="0"/>
          </a:p>
        </p:txBody>
      </p:sp>
      <p:sp>
        <p:nvSpPr>
          <p:cNvPr id="15" name="TextBox 14"/>
          <p:cNvSpPr txBox="1"/>
          <p:nvPr/>
        </p:nvSpPr>
        <p:spPr>
          <a:xfrm>
            <a:off x="8450256" y="5947917"/>
            <a:ext cx="2552131" cy="369332"/>
          </a:xfrm>
          <a:prstGeom prst="rect">
            <a:avLst/>
          </a:prstGeom>
          <a:noFill/>
        </p:spPr>
        <p:txBody>
          <a:bodyPr wrap="square" rtlCol="0">
            <a:spAutoFit/>
          </a:bodyPr>
          <a:lstStyle/>
          <a:p>
            <a:pPr algn="ctr"/>
            <a:r>
              <a:rPr lang="en-US" dirty="0" err="1"/>
              <a:t>Huân</a:t>
            </a:r>
            <a:r>
              <a:rPr lang="en-US" dirty="0"/>
              <a:t> </a:t>
            </a:r>
            <a:r>
              <a:rPr lang="en-US" dirty="0" err="1"/>
              <a:t>chương</a:t>
            </a:r>
            <a:r>
              <a:rPr lang="en-US" dirty="0"/>
              <a:t> Lao </a:t>
            </a:r>
            <a:r>
              <a:rPr lang="en-US" dirty="0" err="1"/>
              <a:t>động</a:t>
            </a:r>
            <a:endParaRPr lang="en-US" dirty="0"/>
          </a:p>
        </p:txBody>
      </p:sp>
    </p:spTree>
    <p:extLst>
      <p:ext uri="{BB962C8B-B14F-4D97-AF65-F5344CB8AC3E}">
        <p14:creationId xmlns:p14="http://schemas.microsoft.com/office/powerpoint/2010/main" val="24036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anim calcmode="lin" valueType="num">
                                      <p:cBhvr>
                                        <p:cTn id="25" dur="1000" fill="hold"/>
                                        <p:tgtEl>
                                          <p:spTgt spid="1032"/>
                                        </p:tgtEl>
                                        <p:attrNameLst>
                                          <p:attrName>ppt_x</p:attrName>
                                        </p:attrNameLst>
                                      </p:cBhvr>
                                      <p:tavLst>
                                        <p:tav tm="0">
                                          <p:val>
                                            <p:strVal val="#ppt_x"/>
                                          </p:val>
                                        </p:tav>
                                        <p:tav tm="100000">
                                          <p:val>
                                            <p:strVal val="#ppt_x"/>
                                          </p:val>
                                        </p:tav>
                                      </p:tavLst>
                                    </p:anim>
                                    <p:anim calcmode="lin" valueType="num">
                                      <p:cBhvr>
                                        <p:cTn id="2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4" y="4289"/>
              <a:ext cx="781"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 y="4361"/>
              <a:ext cx="1134"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 Box 9"/>
          <p:cNvSpPr txBox="1">
            <a:spLocks noChangeArrowheads="1"/>
          </p:cNvSpPr>
          <p:nvPr/>
        </p:nvSpPr>
        <p:spPr bwMode="auto">
          <a:xfrm>
            <a:off x="399741" y="217572"/>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endParaRPr lang="en-US" altLang="en-US" sz="3200" dirty="0">
              <a:solidFill>
                <a:srgbClr val="0000FF"/>
              </a:solidFill>
              <a:latin typeface="Times New Roman" panose="02020603050405020304" pitchFamily="18" charset="0"/>
            </a:endParaRPr>
          </a:p>
          <a:p>
            <a:pPr algn="ctr">
              <a:spcBef>
                <a:spcPct val="0"/>
              </a:spcBef>
              <a:buFontTx/>
              <a:buNone/>
            </a:pPr>
            <a:r>
              <a:rPr lang="en-US" altLang="en-US" sz="3200" b="1" dirty="0" err="1">
                <a:solidFill>
                  <a:srgbClr val="FF0000"/>
                </a:solidFill>
                <a:latin typeface="Times New Roman" panose="02020603050405020304" pitchFamily="18" charset="0"/>
              </a:rPr>
              <a:t>Thảo</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luận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nhóm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đôi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ghi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vào</a:t>
            </a:r>
            <a:r>
              <a:rPr lang="en-US" altLang="en-US" sz="3200" b="1" dirty="0">
                <a:solidFill>
                  <a:srgbClr val="FF0000"/>
                </a:solidFill>
                <a:latin typeface="Times New Roman" panose="02020603050405020304" pitchFamily="18" charset="0"/>
              </a:rPr>
              <a:t> VBT</a:t>
            </a:r>
          </a:p>
        </p:txBody>
      </p:sp>
      <p:sp>
        <p:nvSpPr>
          <p:cNvPr id="10" name="Text Box 14"/>
          <p:cNvSpPr txBox="1">
            <a:spLocks noChangeArrowheads="1"/>
          </p:cNvSpPr>
          <p:nvPr/>
        </p:nvSpPr>
        <p:spPr bwMode="auto">
          <a:xfrm>
            <a:off x="436727" y="1753641"/>
            <a:ext cx="114231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solidFill>
                  <a:srgbClr val="1306BA"/>
                </a:solidFill>
                <a:latin typeface="Times New Roman" panose="02020603050405020304" pitchFamily="18" charset="0"/>
                <a:cs typeface="Times New Roman" panose="02020603050405020304" pitchFamily="18" charset="0"/>
              </a:rPr>
              <a:t>3.Tên </a:t>
            </a:r>
            <a:r>
              <a:rPr lang="en-US" altLang="en-US" sz="2800" b="1" dirty="0" err="1">
                <a:solidFill>
                  <a:srgbClr val="1306BA"/>
                </a:solidFill>
                <a:latin typeface="Times New Roman" panose="02020603050405020304" pitchFamily="18" charset="0"/>
                <a:cs typeface="Times New Roman" panose="02020603050405020304" pitchFamily="18" charset="0"/>
              </a:rPr>
              <a:t>các</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huân</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chương</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phù</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hợp</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với</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mỗi</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chỗ</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trống</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dưới</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đây</a:t>
            </a:r>
            <a:r>
              <a:rPr lang="en-US" altLang="en-US" sz="2800" b="1" dirty="0">
                <a:solidFill>
                  <a:srgbClr val="1306BA"/>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Huân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a:t>
            </a:r>
          </a:p>
        </p:txBody>
      </p:sp>
      <p:sp>
        <p:nvSpPr>
          <p:cNvPr id="2" name="Rectangle 1"/>
          <p:cNvSpPr/>
          <p:nvPr/>
        </p:nvSpPr>
        <p:spPr>
          <a:xfrm>
            <a:off x="436727" y="4196168"/>
            <a:ext cx="11508424" cy="954107"/>
          </a:xfrm>
          <a:prstGeom prst="rect">
            <a:avLst/>
          </a:prstGeom>
        </p:spPr>
        <p:txBody>
          <a:bodyPr wrap="square">
            <a:spAutoFit/>
          </a:bodyPr>
          <a:lstStyle/>
          <a:p>
            <a:pPr algn="just">
              <a:spcBef>
                <a:spcPct val="50000"/>
              </a:spcBef>
            </a:pPr>
            <a:r>
              <a:rPr lang="en-US" altLang="en-US" sz="2800" dirty="0">
                <a:latin typeface="Times New Roman" panose="02020603050405020304" pitchFamily="18" charset="0"/>
                <a:cs typeface="Times New Roman" panose="02020603050405020304" pitchFamily="18" charset="0"/>
              </a:rPr>
              <a:t>c) …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sắc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xuất</a:t>
            </a:r>
            <a:r>
              <a:rPr lang="en-US" altLang="en-US" sz="2800" dirty="0">
                <a:latin typeface="Times New Roman" panose="02020603050405020304" pitchFamily="18" charset="0"/>
                <a:cs typeface="Times New Roman" panose="02020603050405020304" pitchFamily="18" charset="0"/>
              </a:rPr>
              <a:t>.</a:t>
            </a:r>
          </a:p>
        </p:txBody>
      </p:sp>
      <p:sp>
        <p:nvSpPr>
          <p:cNvPr id="3" name="Rectangle 2"/>
          <p:cNvSpPr/>
          <p:nvPr/>
        </p:nvSpPr>
        <p:spPr>
          <a:xfrm>
            <a:off x="436727" y="3118454"/>
            <a:ext cx="11508424" cy="954107"/>
          </a:xfrm>
          <a:prstGeom prst="rect">
            <a:avLst/>
          </a:prstGeom>
        </p:spPr>
        <p:txBody>
          <a:bodyPr wrap="square">
            <a:spAutoFit/>
          </a:bodyPr>
          <a:lstStyle/>
          <a:p>
            <a:pPr algn="just">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sắc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đấu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đội</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5098287"/>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6">
                                            <p:txEl>
                                              <p:pRg st="1" end="1"/>
                                            </p:txEl>
                                          </p:spTgt>
                                        </p:tgtEl>
                                        <p:attrNameLst>
                                          <p:attrName>style.visibility</p:attrName>
                                        </p:attrNameLst>
                                      </p:cBhvr>
                                      <p:to>
                                        <p:strVal val="visible"/>
                                      </p:to>
                                    </p:set>
                                    <p:animEffect transition="in" filter="fade">
                                      <p:cBhvr>
                                        <p:cTn id="35" dur="1000"/>
                                        <p:tgtEl>
                                          <p:spTgt spid="36">
                                            <p:txEl>
                                              <p:pRg st="1" end="1"/>
                                            </p:txEl>
                                          </p:spTgt>
                                        </p:tgtEl>
                                      </p:cBhvr>
                                    </p:animEffect>
                                    <p:anim calcmode="lin" valueType="num">
                                      <p:cBhvr>
                                        <p:cTn id="36"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4" y="4289"/>
              <a:ext cx="781"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 y="4361"/>
              <a:ext cx="1134"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 Box 9"/>
          <p:cNvSpPr txBox="1">
            <a:spLocks noChangeArrowheads="1"/>
          </p:cNvSpPr>
          <p:nvPr/>
        </p:nvSpPr>
        <p:spPr bwMode="auto">
          <a:xfrm>
            <a:off x="399741" y="189863"/>
            <a:ext cx="11460163" cy="62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3200" b="1" dirty="0" err="1">
                <a:solidFill>
                  <a:srgbClr val="FF0000"/>
                </a:solidFill>
                <a:latin typeface="Times New Roman" panose="02020603050405020304" pitchFamily="18" charset="0"/>
              </a:rPr>
              <a:t>Đại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diện</a:t>
            </a:r>
            <a:r>
              <a:rPr lang="en-US" altLang="en-US" sz="3200" b="1" dirty="0">
                <a:solidFill>
                  <a:srgbClr val="FF0000"/>
                </a:solidFill>
                <a:latin typeface="Times New Roman" panose="02020603050405020304" pitchFamily="18" charset="0"/>
              </a:rPr>
              <a:t> 3 </a:t>
            </a:r>
            <a:r>
              <a:rPr lang="en-US" altLang="en-US" sz="3200" b="1" dirty="0" err="1">
                <a:solidFill>
                  <a:srgbClr val="FF0000"/>
                </a:solidFill>
                <a:latin typeface="Times New Roman" panose="02020603050405020304" pitchFamily="18" charset="0"/>
              </a:rPr>
              <a:t>nhóm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lên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ghi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kết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quả</a:t>
            </a:r>
            <a:r>
              <a:rPr lang="en-US" altLang="en-US" sz="3200" b="1" dirty="0">
                <a:solidFill>
                  <a:srgbClr val="FF0000"/>
                </a:solidFill>
                <a:latin typeface="Times New Roman" panose="02020603050405020304" pitchFamily="18" charset="0"/>
              </a:rPr>
              <a:t> </a:t>
            </a:r>
            <a:endParaRPr lang="en-US" altLang="en-US" sz="3200" dirty="0">
              <a:solidFill>
                <a:srgbClr val="0000FF"/>
              </a:solidFill>
              <a:latin typeface="Times New Roman" panose="02020603050405020304" pitchFamily="18" charset="0"/>
            </a:endParaRPr>
          </a:p>
        </p:txBody>
      </p:sp>
      <p:sp>
        <p:nvSpPr>
          <p:cNvPr id="10" name="Text Box 14"/>
          <p:cNvSpPr txBox="1">
            <a:spLocks noChangeArrowheads="1"/>
          </p:cNvSpPr>
          <p:nvPr/>
        </p:nvSpPr>
        <p:spPr bwMode="auto">
          <a:xfrm>
            <a:off x="436727" y="1753641"/>
            <a:ext cx="114231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solidFill>
                  <a:srgbClr val="1306BA"/>
                </a:solidFill>
                <a:latin typeface="Times New Roman" panose="02020603050405020304" pitchFamily="18" charset="0"/>
                <a:cs typeface="Times New Roman" panose="02020603050405020304" pitchFamily="18" charset="0"/>
              </a:rPr>
              <a:t>3.Tên </a:t>
            </a:r>
            <a:r>
              <a:rPr lang="en-US" altLang="en-US" sz="2800" b="1" dirty="0" err="1">
                <a:solidFill>
                  <a:srgbClr val="1306BA"/>
                </a:solidFill>
                <a:latin typeface="Times New Roman" panose="02020603050405020304" pitchFamily="18" charset="0"/>
                <a:cs typeface="Times New Roman" panose="02020603050405020304" pitchFamily="18" charset="0"/>
              </a:rPr>
              <a:t>các</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huân</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chương</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phù</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hợp</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với</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mỗi</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chỗ</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trống</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dưới</a:t>
            </a:r>
            <a:r>
              <a:rPr lang="en-US" altLang="en-US" sz="2800" b="1" dirty="0">
                <a:solidFill>
                  <a:srgbClr val="1306BA"/>
                </a:solidFill>
                <a:latin typeface="Times New Roman" panose="02020603050405020304" pitchFamily="18" charset="0"/>
                <a:cs typeface="Times New Roman" panose="02020603050405020304" pitchFamily="18" charset="0"/>
              </a:rPr>
              <a:t> </a:t>
            </a:r>
            <a:r>
              <a:rPr lang="en-US" altLang="en-US" sz="2800" b="1" dirty="0" err="1">
                <a:solidFill>
                  <a:srgbClr val="1306BA"/>
                </a:solidFill>
                <a:latin typeface="Times New Roman" panose="02020603050405020304" pitchFamily="18" charset="0"/>
                <a:cs typeface="Times New Roman" panose="02020603050405020304" pitchFamily="18" charset="0"/>
              </a:rPr>
              <a:t>đây</a:t>
            </a:r>
            <a:r>
              <a:rPr lang="en-US" altLang="en-US" sz="2800" b="1" dirty="0">
                <a:solidFill>
                  <a:srgbClr val="1306BA"/>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Huân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a:t>
            </a:r>
          </a:p>
        </p:txBody>
      </p:sp>
      <p:sp>
        <p:nvSpPr>
          <p:cNvPr id="12" name="Rectangle 34"/>
          <p:cNvSpPr>
            <a:spLocks noChangeArrowheads="1"/>
          </p:cNvSpPr>
          <p:nvPr/>
        </p:nvSpPr>
        <p:spPr bwMode="auto">
          <a:xfrm>
            <a:off x="6952947" y="2297802"/>
            <a:ext cx="4387756" cy="609600"/>
          </a:xfrm>
          <a:prstGeom prst="rect">
            <a:avLst/>
          </a:prstGeom>
          <a:no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dirty="0" err="1">
                <a:solidFill>
                  <a:srgbClr val="FF3300"/>
                </a:solidFill>
                <a:latin typeface="Times New Roman" panose="02020603050405020304" pitchFamily="18" charset="0"/>
                <a:cs typeface="Times New Roman" panose="02020603050405020304" pitchFamily="18" charset="0"/>
              </a:rPr>
              <a:t>Huân</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chương</a:t>
            </a:r>
            <a:r>
              <a:rPr lang="en-US" altLang="en-US" sz="2800" dirty="0">
                <a:solidFill>
                  <a:srgbClr val="FF3300"/>
                </a:solidFill>
                <a:latin typeface="Times New Roman" panose="02020603050405020304" pitchFamily="18" charset="0"/>
                <a:cs typeface="Times New Roman" panose="02020603050405020304" pitchFamily="18" charset="0"/>
              </a:rPr>
              <a:t> Sao </a:t>
            </a:r>
            <a:r>
              <a:rPr lang="en-US" altLang="en-US" sz="2800" dirty="0" err="1">
                <a:solidFill>
                  <a:srgbClr val="FF3300"/>
                </a:solidFill>
                <a:latin typeface="Times New Roman" panose="02020603050405020304" pitchFamily="18" charset="0"/>
                <a:cs typeface="Times New Roman" panose="02020603050405020304" pitchFamily="18" charset="0"/>
              </a:rPr>
              <a:t>vàng</a:t>
            </a:r>
            <a:endParaRPr lang="en-US" altLang="en-US" sz="2800" dirty="0">
              <a:solidFill>
                <a:srgbClr val="FF33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6727" y="4168459"/>
            <a:ext cx="11508424" cy="954107"/>
          </a:xfrm>
          <a:prstGeom prst="rect">
            <a:avLst/>
          </a:prstGeom>
        </p:spPr>
        <p:txBody>
          <a:bodyPr wrap="square">
            <a:spAutoFit/>
          </a:bodyPr>
          <a:lstStyle/>
          <a:p>
            <a:pPr algn="just">
              <a:spcBef>
                <a:spcPct val="50000"/>
              </a:spcBef>
            </a:pPr>
            <a:r>
              <a:rPr lang="en-US" altLang="en-US" sz="2800" dirty="0">
                <a:latin typeface="Times New Roman" panose="02020603050405020304" pitchFamily="18" charset="0"/>
                <a:cs typeface="Times New Roman" panose="02020603050405020304" pitchFamily="18" charset="0"/>
              </a:rPr>
              <a:t>c) …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sắc</a:t>
            </a:r>
            <a:r>
              <a:rPr lang="en-US" altLang="en-US" sz="2800" dirty="0">
                <a:latin typeface="Times New Roman" panose="02020603050405020304" pitchFamily="18" charset="0"/>
                <a:cs typeface="Times New Roman" panose="02020603050405020304" pitchFamily="18" charset="0"/>
              </a:rPr>
              <a:t> trong </a:t>
            </a:r>
            <a:r>
              <a:rPr lang="en-US" altLang="en-US" sz="2800" dirty="0" err="1">
                <a:latin typeface="Times New Roman" panose="02020603050405020304" pitchFamily="18" charset="0"/>
                <a:cs typeface="Times New Roman" panose="02020603050405020304" pitchFamily="18" charset="0"/>
              </a:rPr>
              <a:t>lao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xuất</a:t>
            </a:r>
            <a:r>
              <a:rPr lang="en-US" altLang="en-US" sz="2800" dirty="0">
                <a:latin typeface="Times New Roman" panose="02020603050405020304" pitchFamily="18" charset="0"/>
                <a:cs typeface="Times New Roman" panose="02020603050405020304" pitchFamily="18" charset="0"/>
              </a:rPr>
              <a:t>.</a:t>
            </a:r>
          </a:p>
        </p:txBody>
      </p:sp>
      <p:sp>
        <p:nvSpPr>
          <p:cNvPr id="3" name="Rectangle 2"/>
          <p:cNvSpPr/>
          <p:nvPr/>
        </p:nvSpPr>
        <p:spPr>
          <a:xfrm>
            <a:off x="436727" y="3157190"/>
            <a:ext cx="11508424" cy="954107"/>
          </a:xfrm>
          <a:prstGeom prst="rect">
            <a:avLst/>
          </a:prstGeom>
        </p:spPr>
        <p:txBody>
          <a:bodyPr wrap="square">
            <a:spAutoFit/>
          </a:bodyPr>
          <a:lstStyle/>
          <a:p>
            <a:pPr algn="just">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sắc</a:t>
            </a:r>
            <a:r>
              <a:rPr lang="en-US" altLang="en-US" sz="2800" dirty="0">
                <a:latin typeface="Times New Roman" panose="02020603050405020304" pitchFamily="18" charset="0"/>
                <a:cs typeface="Times New Roman" panose="02020603050405020304" pitchFamily="18" charset="0"/>
              </a:rPr>
              <a:t> trong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đấu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đội</a:t>
            </a:r>
            <a:r>
              <a:rPr lang="en-US" altLang="en-US" sz="2800" dirty="0">
                <a:latin typeface="Times New Roman" panose="02020603050405020304" pitchFamily="18" charset="0"/>
                <a:cs typeface="Times New Roman" panose="02020603050405020304" pitchFamily="18" charset="0"/>
              </a:rPr>
              <a:t>.</a:t>
            </a:r>
          </a:p>
        </p:txBody>
      </p:sp>
      <p:sp>
        <p:nvSpPr>
          <p:cNvPr id="4" name="Hộp Văn bản 3">
            <a:extLst>
              <a:ext uri="{FF2B5EF4-FFF2-40B4-BE49-F238E27FC236}">
                <a16:creationId xmlns:a16="http://schemas.microsoft.com/office/drawing/2014/main" id="{2DAC3A01-A2D9-9839-E84E-89722B7397BC}"/>
              </a:ext>
            </a:extLst>
          </p:cNvPr>
          <p:cNvSpPr txBox="1"/>
          <p:nvPr/>
        </p:nvSpPr>
        <p:spPr>
          <a:xfrm>
            <a:off x="1167333" y="3050427"/>
            <a:ext cx="3866764"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Huân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44D0F274-A7DA-C26A-3889-547AE3B4DF24}"/>
              </a:ext>
            </a:extLst>
          </p:cNvPr>
          <p:cNvSpPr txBox="1"/>
          <p:nvPr/>
        </p:nvSpPr>
        <p:spPr>
          <a:xfrm>
            <a:off x="1167333" y="4104753"/>
            <a:ext cx="3587842"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Huân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chương</a:t>
            </a:r>
            <a:r>
              <a:rPr lang="en-US" sz="2800" dirty="0">
                <a:solidFill>
                  <a:srgbClr val="FF0000"/>
                </a:solidFill>
                <a:latin typeface="Times New Roman" panose="02020603050405020304" pitchFamily="18" charset="0"/>
                <a:cs typeface="Times New Roman" panose="02020603050405020304" pitchFamily="18" charset="0"/>
              </a:rPr>
              <a:t> Lao </a:t>
            </a:r>
            <a:r>
              <a:rPr lang="en-US" sz="2800" dirty="0" err="1">
                <a:solidFill>
                  <a:srgbClr val="FF0000"/>
                </a:solidFill>
                <a:latin typeface="Times New Roman" panose="02020603050405020304" pitchFamily="18" charset="0"/>
                <a:cs typeface="Times New Roman" panose="02020603050405020304" pitchFamily="18" charset="0"/>
              </a:rPr>
              <a:t>động</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348528"/>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1000"/>
                                        <p:tgtEl>
                                          <p:spTgt spid="2">
                                            <p:txEl>
                                              <p:pRg st="0" end="0"/>
                                            </p:txEl>
                                          </p:spTgt>
                                        </p:tgtEl>
                                      </p:cBhvr>
                                    </p:animEffect>
                                    <p:anim calcmode="lin" valueType="num">
                                      <p:cBhvr>
                                        <p:cTn id="2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1000"/>
                                        <p:tgtEl>
                                          <p:spTgt spid="12">
                                            <p:txEl>
                                              <p:pRg st="0" end="0"/>
                                            </p:txEl>
                                          </p:spTgt>
                                        </p:tgtEl>
                                      </p:cBhvr>
                                    </p:animEffect>
                                    <p:anim calcmode="lin" valueType="num">
                                      <p:cBhvr>
                                        <p:cTn id="3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1000"/>
                                        <p:tgtEl>
                                          <p:spTgt spid="4">
                                            <p:txEl>
                                              <p:pRg st="0" end="0"/>
                                            </p:txEl>
                                          </p:spTgt>
                                        </p:tgtEl>
                                      </p:cBhvr>
                                    </p:animEffect>
                                    <p:anim calcmode="lin" valueType="num">
                                      <p:cBhvr>
                                        <p:cTn id="4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1000"/>
                                        <p:tgtEl>
                                          <p:spTgt spid="11">
                                            <p:txEl>
                                              <p:pRg st="0" end="0"/>
                                            </p:txEl>
                                          </p:spTgt>
                                        </p:tgtEl>
                                      </p:cBhvr>
                                    </p:animEffect>
                                    <p:anim calcmode="lin" valueType="num">
                                      <p:cBhvr>
                                        <p:cTn id="4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ẢNH ĐẸP\101953525_329404911375148_808890473111355392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3C31DBAB-8B97-3852-0D27-4C6185AEED6A}"/>
              </a:ext>
            </a:extLst>
          </p:cNvPr>
          <p:cNvSpPr txBox="1"/>
          <p:nvPr/>
        </p:nvSpPr>
        <p:spPr>
          <a:xfrm>
            <a:off x="341745" y="350982"/>
            <a:ext cx="11351491" cy="769441"/>
          </a:xfrm>
          <a:prstGeom prst="rect">
            <a:avLst/>
          </a:prstGeom>
          <a:noFill/>
        </p:spPr>
        <p:txBody>
          <a:bodyPr wrap="square" rtlCol="0">
            <a:spAutoFit/>
          </a:bodyPr>
          <a:lstStyle/>
          <a:p>
            <a:r>
              <a:rPr lang="en-US" sz="4400" dirty="0" err="1"/>
              <a:t>Vận</a:t>
            </a:r>
            <a:r>
              <a:rPr lang="en-US" sz="4400" dirty="0"/>
              <a:t> dung- </a:t>
            </a:r>
            <a:r>
              <a:rPr lang="en-US" sz="4400" dirty="0" err="1"/>
              <a:t>Trải</a:t>
            </a:r>
            <a:r>
              <a:rPr lang="en-US" sz="4400" dirty="0"/>
              <a:t> </a:t>
            </a:r>
            <a:r>
              <a:rPr lang="en-US" sz="4400" dirty="0" err="1"/>
              <a:t>nghiệm</a:t>
            </a:r>
            <a:endParaRPr lang="vi-VN" sz="4400" dirty="0"/>
          </a:p>
        </p:txBody>
      </p:sp>
      <p:sp>
        <p:nvSpPr>
          <p:cNvPr id="3" name="Hộp Văn bản 2">
            <a:extLst>
              <a:ext uri="{FF2B5EF4-FFF2-40B4-BE49-F238E27FC236}">
                <a16:creationId xmlns:a16="http://schemas.microsoft.com/office/drawing/2014/main" id="{338FC6A0-15FC-595B-3F37-72E3DC846B05}"/>
              </a:ext>
            </a:extLst>
          </p:cNvPr>
          <p:cNvSpPr txBox="1"/>
          <p:nvPr/>
        </p:nvSpPr>
        <p:spPr>
          <a:xfrm>
            <a:off x="4839854" y="1625600"/>
            <a:ext cx="5892800" cy="830997"/>
          </a:xfrm>
          <a:prstGeom prst="rect">
            <a:avLst/>
          </a:prstGeom>
          <a:noFill/>
        </p:spPr>
        <p:txBody>
          <a:bodyPr wrap="square" rtlCol="0">
            <a:spAutoFit/>
          </a:bodyPr>
          <a:lstStyle/>
          <a:p>
            <a:r>
              <a:rPr lang="en-US" sz="4800" dirty="0" err="1">
                <a:solidFill>
                  <a:srgbClr val="1306BA"/>
                </a:solidFill>
                <a:latin typeface="Times New Roman" panose="02020603050405020304" pitchFamily="18" charset="0"/>
                <a:cs typeface="Times New Roman" panose="02020603050405020304" pitchFamily="18" charset="0"/>
              </a:rPr>
              <a:t>Nêu</a:t>
            </a:r>
            <a:r>
              <a:rPr lang="en-US" sz="4800" dirty="0">
                <a:solidFill>
                  <a:srgbClr val="1306BA"/>
                </a:solidFill>
                <a:latin typeface="Times New Roman" panose="02020603050405020304" pitchFamily="18" charset="0"/>
                <a:cs typeface="Times New Roman" panose="02020603050405020304" pitchFamily="18" charset="0"/>
              </a:rPr>
              <a:t> </a:t>
            </a:r>
            <a:r>
              <a:rPr lang="en-US" sz="4800" dirty="0" err="1">
                <a:solidFill>
                  <a:srgbClr val="1306BA"/>
                </a:solidFill>
                <a:latin typeface="Times New Roman" panose="02020603050405020304" pitchFamily="18" charset="0"/>
                <a:cs typeface="Times New Roman" panose="02020603050405020304" pitchFamily="18" charset="0"/>
              </a:rPr>
              <a:t>quy</a:t>
            </a:r>
            <a:r>
              <a:rPr lang="en-US" sz="4800" dirty="0">
                <a:solidFill>
                  <a:srgbClr val="1306BA"/>
                </a:solidFill>
                <a:latin typeface="Times New Roman" panose="02020603050405020304" pitchFamily="18" charset="0"/>
                <a:cs typeface="Times New Roman" panose="02020603050405020304" pitchFamily="18" charset="0"/>
              </a:rPr>
              <a:t> </a:t>
            </a:r>
            <a:r>
              <a:rPr lang="en-US" sz="4800" dirty="0" err="1">
                <a:solidFill>
                  <a:srgbClr val="1306BA"/>
                </a:solidFill>
                <a:latin typeface="Times New Roman" panose="02020603050405020304" pitchFamily="18" charset="0"/>
                <a:cs typeface="Times New Roman" panose="02020603050405020304" pitchFamily="18" charset="0"/>
              </a:rPr>
              <a:t>tắc</a:t>
            </a:r>
            <a:r>
              <a:rPr lang="en-US" sz="4800" dirty="0">
                <a:solidFill>
                  <a:srgbClr val="1306BA"/>
                </a:solidFill>
                <a:latin typeface="Times New Roman" panose="02020603050405020304" pitchFamily="18" charset="0"/>
                <a:cs typeface="Times New Roman" panose="02020603050405020304" pitchFamily="18" charset="0"/>
              </a:rPr>
              <a:t> </a:t>
            </a:r>
            <a:r>
              <a:rPr lang="en-US" sz="4800" dirty="0" err="1">
                <a:solidFill>
                  <a:srgbClr val="1306BA"/>
                </a:solidFill>
                <a:latin typeface="Times New Roman" panose="02020603050405020304" pitchFamily="18" charset="0"/>
                <a:cs typeface="Times New Roman" panose="02020603050405020304" pitchFamily="18" charset="0"/>
              </a:rPr>
              <a:t>viết</a:t>
            </a:r>
            <a:r>
              <a:rPr lang="en-US" sz="4800" dirty="0">
                <a:solidFill>
                  <a:srgbClr val="1306BA"/>
                </a:solidFill>
                <a:latin typeface="Times New Roman" panose="02020603050405020304" pitchFamily="18" charset="0"/>
                <a:cs typeface="Times New Roman" panose="02020603050405020304" pitchFamily="18" charset="0"/>
              </a:rPr>
              <a:t> </a:t>
            </a:r>
            <a:r>
              <a:rPr lang="en-US" sz="4800" dirty="0" err="1">
                <a:solidFill>
                  <a:srgbClr val="1306BA"/>
                </a:solidFill>
                <a:latin typeface="Times New Roman" panose="02020603050405020304" pitchFamily="18" charset="0"/>
                <a:cs typeface="Times New Roman" panose="02020603050405020304" pitchFamily="18" charset="0"/>
              </a:rPr>
              <a:t>hoa</a:t>
            </a:r>
            <a:endParaRPr lang="vi-VN" sz="4800" dirty="0">
              <a:solidFill>
                <a:srgbClr val="1306BA"/>
              </a:solidFill>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FEAAF9B3-C5D7-63F1-F45C-84F2A102D390}"/>
              </a:ext>
            </a:extLst>
          </p:cNvPr>
          <p:cNvSpPr txBox="1"/>
          <p:nvPr/>
        </p:nvSpPr>
        <p:spPr>
          <a:xfrm>
            <a:off x="4599709" y="3429000"/>
            <a:ext cx="7472219" cy="2123658"/>
          </a:xfrm>
          <a:prstGeom prst="rect">
            <a:avLst/>
          </a:prstGeom>
          <a:noFill/>
        </p:spPr>
        <p:txBody>
          <a:bodyPr wrap="square" rtlCol="0">
            <a:spAutoFit/>
          </a:bodyPr>
          <a:lstStyle/>
          <a:p>
            <a:r>
              <a:rPr lang="de-DE" sz="4400" kern="1400" dirty="0">
                <a:solidFill>
                  <a:srgbClr val="1306BA"/>
                </a:solidFill>
                <a:latin typeface="Times New Roman" panose="02020603050405020304" pitchFamily="18" charset="0"/>
                <a:ea typeface="Times New Roman" panose="02020603050405020304" pitchFamily="18" charset="0"/>
              </a:rPr>
              <a:t>G</a:t>
            </a:r>
            <a:r>
              <a:rPr lang="de-DE" sz="4400" kern="1400" dirty="0">
                <a:solidFill>
                  <a:srgbClr val="1306BA"/>
                </a:solidFill>
                <a:effectLst/>
                <a:latin typeface="Times New Roman" panose="02020603050405020304" pitchFamily="18" charset="0"/>
                <a:ea typeface="Times New Roman" panose="02020603050405020304" pitchFamily="18" charset="0"/>
              </a:rPr>
              <a:t>hi nhớ quy tắc viết những cụm từ chỉ huân chương, danh hiệu và giải thưởng. </a:t>
            </a:r>
            <a:endParaRPr lang="vi-VN" sz="4400" dirty="0">
              <a:solidFill>
                <a:srgbClr val="1306BA"/>
              </a:solidFill>
            </a:endParaRPr>
          </a:p>
        </p:txBody>
      </p:sp>
    </p:spTree>
    <p:extLst>
      <p:ext uri="{BB962C8B-B14F-4D97-AF65-F5344CB8AC3E}">
        <p14:creationId xmlns:p14="http://schemas.microsoft.com/office/powerpoint/2010/main" val="203201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38D1C3B-E2D4-D4E2-A414-5A80EA01F9B3}"/>
              </a:ext>
            </a:extLst>
          </p:cNvPr>
          <p:cNvSpPr txBox="1"/>
          <p:nvPr/>
        </p:nvSpPr>
        <p:spPr>
          <a:xfrm>
            <a:off x="120073" y="184727"/>
            <a:ext cx="11453091" cy="707886"/>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bổ</a:t>
            </a:r>
            <a:r>
              <a:rPr lang="en-US" sz="4000" dirty="0">
                <a:latin typeface="Times New Roman" panose="02020603050405020304" pitchFamily="18" charset="0"/>
                <a:cs typeface="Times New Roman" panose="02020603050405020304" pitchFamily="18" charset="0"/>
              </a:rPr>
              <a:t> sung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tiết </a:t>
            </a:r>
            <a:r>
              <a:rPr lang="en-US" sz="4000" dirty="0" err="1">
                <a:latin typeface="Times New Roman" panose="02020603050405020304" pitchFamily="18" charset="0"/>
                <a:cs typeface="Times New Roman" panose="02020603050405020304" pitchFamily="18" charset="0"/>
              </a:rPr>
              <a:t>dạy</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63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felicitsh71-1"/>
          <p:cNvPicPr>
            <a:picLocks noChangeAspect="1" noChangeArrowheads="1" noCrop="1"/>
          </p:cNvPicPr>
          <p:nvPr/>
        </p:nvPicPr>
        <p:blipFill>
          <a:blip r:embed="rId2"/>
          <a:srcRect/>
          <a:stretch>
            <a:fillRect/>
          </a:stretch>
        </p:blipFill>
        <p:spPr bwMode="auto">
          <a:xfrm>
            <a:off x="304800" y="33867"/>
            <a:ext cx="11144428" cy="6858000"/>
          </a:xfrm>
          <a:prstGeom prst="rect">
            <a:avLst/>
          </a:prstGeom>
          <a:noFill/>
          <a:ln w="9525">
            <a:noFill/>
            <a:miter lim="800000"/>
            <a:headEnd/>
            <a:tailEnd/>
          </a:ln>
        </p:spPr>
      </p:pic>
      <p:sp>
        <p:nvSpPr>
          <p:cNvPr id="3" name="Text Box 11"/>
          <p:cNvSpPr txBox="1">
            <a:spLocks noChangeArrowheads="1"/>
          </p:cNvSpPr>
          <p:nvPr/>
        </p:nvSpPr>
        <p:spPr bwMode="auto">
          <a:xfrm>
            <a:off x="2305228" y="1905000"/>
            <a:ext cx="9144000" cy="1181470"/>
          </a:xfrm>
          <a:prstGeom prst="rect">
            <a:avLst/>
          </a:prstGeom>
          <a:noFill/>
          <a:ln w="9525">
            <a:noFill/>
            <a:miter lim="800000"/>
          </a:ln>
          <a:effectLst>
            <a:prstShdw prst="shdw18" dist="17961" dir="13500000">
              <a:schemeClr val="accent1">
                <a:gamma/>
                <a:shade val="60000"/>
                <a:invGamma/>
              </a:schemeClr>
            </a:prstShdw>
          </a:effectLst>
        </p:spPr>
        <p:txBody>
          <a:bodyPr lIns="72764" tIns="36382" rIns="72764" bIns="36382">
            <a:spAutoFit/>
          </a:bodyPr>
          <a:lstStyle/>
          <a:p>
            <a:pPr algn="ctr">
              <a:defRPr/>
            </a:pPr>
            <a:r>
              <a:rPr lang="en-US" sz="7200" b="1" dirty="0">
                <a:solidFill>
                  <a:srgbClr val="FFFF00"/>
                </a:solidFill>
                <a:latin typeface="Times New Roman" panose="02020603050405020304" pitchFamily="18" charset="0"/>
                <a:cs typeface="Times New Roman" panose="02020603050405020304" pitchFamily="18" charset="0"/>
              </a:rPr>
              <a:t>Chào tạm biệt các em !</a:t>
            </a:r>
          </a:p>
        </p:txBody>
      </p:sp>
      <p:sp>
        <p:nvSpPr>
          <p:cNvPr id="4" name="WordArt 69" descr="Weave"/>
          <p:cNvSpPr>
            <a:spLocks noChangeArrowheads="1" noChangeShapeType="1" noTextEdit="1"/>
          </p:cNvSpPr>
          <p:nvPr/>
        </p:nvSpPr>
        <p:spPr bwMode="auto">
          <a:xfrm>
            <a:off x="-16154400" y="5086353"/>
            <a:ext cx="17754600" cy="745331"/>
          </a:xfrm>
          <a:prstGeom prst="rect">
            <a:avLst/>
          </a:prstGeom>
        </p:spPr>
        <p:txBody>
          <a:bodyPr wrap="none" fromWordArt="1">
            <a:prstTxWarp prst="textPlain">
              <a:avLst>
                <a:gd name="adj" fmla="val 50000"/>
              </a:avLst>
            </a:prstTxWarp>
          </a:bodyPr>
          <a:lstStyle/>
          <a:p>
            <a:r>
              <a:rPr lang="en-US" sz="1350" kern="10">
                <a:ln w="19050">
                  <a:solidFill>
                    <a:srgbClr val="FF0000"/>
                  </a:solidFill>
                  <a:round/>
                </a:ln>
                <a:pattFill prst="weave">
                  <a:fgClr>
                    <a:srgbClr val="0000FF"/>
                  </a:fgClr>
                  <a:bgClr>
                    <a:srgbClr val="00FF00"/>
                  </a:bgClr>
                </a:pattFill>
                <a:effectLst>
                  <a:outerShdw dist="35921" dir="2700000" algn="ctr" rotWithShape="0">
                    <a:srgbClr val="990000"/>
                  </a:outerShdw>
                </a:effectLst>
                <a:latin typeface="Times New Roman" panose="02020603050405020304"/>
                <a:cs typeface="Times New Roman" panose="02020603050405020304"/>
              </a:rPr>
              <a:t>Hẹn gặp lại em học sinh thân yêu ở giờ học sau</a:t>
            </a:r>
          </a:p>
        </p:txBody>
      </p:sp>
      <p:pic>
        <p:nvPicPr>
          <p:cNvPr id="7" name="Pintu 2"/>
          <p:cNvPicPr>
            <a:picLocks noChangeAspect="1"/>
          </p:cNvPicPr>
          <p:nvPr/>
        </p:nvPicPr>
        <p:blipFill>
          <a:blip r:embed="rId3"/>
          <a:srcRect l="28976" t="4459" r="32574" b="7355"/>
          <a:stretch>
            <a:fillRect/>
          </a:stretch>
        </p:blipFill>
        <p:spPr bwMode="auto">
          <a:xfrm>
            <a:off x="-2819400" y="0"/>
            <a:ext cx="2601912" cy="6858000"/>
          </a:xfrm>
          <a:prstGeom prst="rect">
            <a:avLst/>
          </a:prstGeom>
          <a:noFill/>
          <a:ln w="9525">
            <a:noFill/>
            <a:miter lim="800000"/>
            <a:headEnd/>
            <a:tailEnd/>
          </a:ln>
        </p:spPr>
      </p:pic>
      <p:pic>
        <p:nvPicPr>
          <p:cNvPr id="8" name="Kayu 2" descr="Hasil gambar untuk tembok tekstur bata"/>
          <p:cNvPicPr>
            <a:picLocks noChangeAspect="1" noChangeArrowheads="1"/>
          </p:cNvPicPr>
          <p:nvPr/>
        </p:nvPicPr>
        <p:blipFill rotWithShape="1">
          <a:blip r:embed="rId4"/>
          <a:srcRect l="66586"/>
          <a:stretch>
            <a:fillRect/>
          </a:stretch>
        </p:blipFill>
        <p:spPr bwMode="auto">
          <a:xfrm flipH="1">
            <a:off x="-1699664" y="33867"/>
            <a:ext cx="2525260" cy="6858000"/>
          </a:xfrm>
          <a:prstGeom prst="rect">
            <a:avLst/>
          </a:prstGeom>
          <a:noFill/>
          <a:scene3d>
            <a:camera prst="orthographicFront"/>
            <a:lightRig rig="threePt" dir="t"/>
          </a:scene3d>
          <a:sp3d>
            <a:bevelT/>
          </a:sp3d>
        </p:spPr>
      </p:pic>
      <p:pic>
        <p:nvPicPr>
          <p:cNvPr id="9" name="Pintu 1"/>
          <p:cNvPicPr>
            <a:picLocks noChangeAspect="1"/>
          </p:cNvPicPr>
          <p:nvPr/>
        </p:nvPicPr>
        <p:blipFill>
          <a:blip r:embed="rId5"/>
          <a:srcRect l="32574" t="4459" r="28976" b="7355"/>
          <a:stretch>
            <a:fillRect/>
          </a:stretch>
        </p:blipFill>
        <p:spPr bwMode="auto">
          <a:xfrm>
            <a:off x="12209463" y="33867"/>
            <a:ext cx="2801937" cy="6858000"/>
          </a:xfrm>
          <a:prstGeom prst="rect">
            <a:avLst/>
          </a:prstGeom>
          <a:noFill/>
          <a:ln w="9525">
            <a:noFill/>
            <a:miter lim="800000"/>
            <a:headEnd/>
            <a:tailEnd/>
          </a:ln>
        </p:spPr>
      </p:pic>
      <p:pic>
        <p:nvPicPr>
          <p:cNvPr id="11" name="Kayu 1" descr="Hasil gambar untuk tembok tekstur bata"/>
          <p:cNvPicPr>
            <a:picLocks noChangeAspect="1" noChangeArrowheads="1"/>
          </p:cNvPicPr>
          <p:nvPr/>
        </p:nvPicPr>
        <p:blipFill rotWithShape="1">
          <a:blip r:embed="rId4"/>
          <a:srcRect l="66586"/>
          <a:stretch>
            <a:fillRect/>
          </a:stretch>
        </p:blipFill>
        <p:spPr bwMode="auto">
          <a:xfrm flipH="1">
            <a:off x="10916270" y="33867"/>
            <a:ext cx="2541763" cy="6858000"/>
          </a:xfrm>
          <a:prstGeom prst="rect">
            <a:avLst/>
          </a:prstGeom>
          <a:noFill/>
          <a:scene3d>
            <a:camera prst="orthographicFront"/>
            <a:lightRig rig="threePt" dir="t"/>
          </a:scene3d>
          <a:sp3d>
            <a:bevelT/>
          </a:sp3d>
        </p:spPr>
      </p:pic>
      <p:pic>
        <p:nvPicPr>
          <p:cNvPr id="12" name="Picture 11"/>
          <p:cNvPicPr>
            <a:picLocks noChangeAspect="1"/>
          </p:cNvPicPr>
          <p:nvPr/>
        </p:nvPicPr>
        <p:blipFill>
          <a:blip r:embed="rId6"/>
          <a:stretch>
            <a:fillRect/>
          </a:stretch>
        </p:blipFill>
        <p:spPr>
          <a:xfrm>
            <a:off x="-6254299" y="460096"/>
            <a:ext cx="4508899" cy="1176956"/>
          </a:xfrm>
          <a:prstGeom prst="rect">
            <a:avLst/>
          </a:prstGeom>
          <a:effectLst>
            <a:glow rad="127000">
              <a:srgbClr val="00B0F0"/>
            </a:glow>
            <a:outerShdw dir="21540000" algn="ctr" rotWithShape="0">
              <a:srgbClr val="92D050">
                <a:alpha val="0"/>
              </a:srgbClr>
            </a:outerShdw>
          </a:effectLst>
          <a:scene3d>
            <a:camera prst="orthographicFront"/>
            <a:lightRig rig="threePt" dir="t"/>
          </a:scene3d>
          <a:sp3d extrusionH="76200">
            <a:bevelB prst="slope"/>
            <a:extrusionClr>
              <a:srgbClr val="0070C0"/>
            </a:extrusionClr>
          </a:sp3d>
        </p:spPr>
      </p:pic>
    </p:spTree>
    <p:extLst>
      <p:ext uri="{BB962C8B-B14F-4D97-AF65-F5344CB8AC3E}">
        <p14:creationId xmlns:p14="http://schemas.microsoft.com/office/powerpoint/2010/main" val="4054219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0" fill="hold"/>
                                        <p:tgtEl>
                                          <p:spTgt spid="3"/>
                                        </p:tgtEl>
                                        <p:attrNameLst>
                                          <p:attrName>ppt_x</p:attrName>
                                        </p:attrNameLst>
                                      </p:cBhvr>
                                      <p:tavLst>
                                        <p:tav tm="0">
                                          <p:val>
                                            <p:strVal val="#ppt_x"/>
                                          </p:val>
                                        </p:tav>
                                        <p:tav tm="100000">
                                          <p:val>
                                            <p:strVal val="#ppt_x"/>
                                          </p:val>
                                        </p:tav>
                                      </p:tavLst>
                                    </p:anim>
                                    <p:anim calcmode="lin" valueType="num">
                                      <p:cBhvr>
                                        <p:cTn id="8" dur="20000" fill="hold"/>
                                        <p:tgtEl>
                                          <p:spTgt spid="3"/>
                                        </p:tgtEl>
                                        <p:attrNameLst>
                                          <p:attrName>ppt_y</p:attrName>
                                        </p:attrNameLst>
                                      </p:cBhvr>
                                      <p:tavLst>
                                        <p:tav tm="0">
                                          <p:val>
                                            <p:strVal val="#ppt_y+1"/>
                                          </p:val>
                                        </p:tav>
                                        <p:tav tm="100000">
                                          <p:val>
                                            <p:strVal val="#ppt_y-1"/>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0" fill="hold"/>
                                        <p:tgtEl>
                                          <p:spTgt spid="4"/>
                                        </p:tgtEl>
                                        <p:attrNameLst>
                                          <p:attrName>ppt_x</p:attrName>
                                        </p:attrNameLst>
                                      </p:cBhvr>
                                      <p:tavLst>
                                        <p:tav tm="0">
                                          <p:val>
                                            <p:strVal val="1+#ppt_w/2"/>
                                          </p:val>
                                        </p:tav>
                                        <p:tav tm="100000">
                                          <p:val>
                                            <p:strVal val="#ppt_x"/>
                                          </p:val>
                                        </p:tav>
                                      </p:tavLst>
                                    </p:anim>
                                    <p:anim calcmode="lin" valueType="num">
                                      <p:cBhvr additive="base">
                                        <p:cTn id="12" dur="15000" fill="hold"/>
                                        <p:tgtEl>
                                          <p:spTgt spid="4"/>
                                        </p:tgtEl>
                                        <p:attrNameLst>
                                          <p:attrName>ppt_y</p:attrName>
                                        </p:attrNameLst>
                                      </p:cBhvr>
                                      <p:tavLst>
                                        <p:tav tm="0">
                                          <p:val>
                                            <p:strVal val="#ppt_y"/>
                                          </p:val>
                                        </p:tav>
                                        <p:tav tm="100000">
                                          <p:val>
                                            <p:strVal val="#ppt_y"/>
                                          </p:val>
                                        </p:tav>
                                      </p:tavLst>
                                    </p:anim>
                                  </p:childTnLst>
                                </p:cTn>
                              </p:par>
                              <p:par>
                                <p:cTn id="13" presetID="42" presetClass="path" presetSubtype="0" accel="50000" decel="50000" fill="hold" nodeType="withEffect">
                                  <p:stCondLst>
                                    <p:cond delay="15000"/>
                                  </p:stCondLst>
                                  <p:childTnLst>
                                    <p:animMotion origin="layout" path="M 1.28205E-7 -1.11111E-6 L -0.25561 -1.11111E-6 " pathEditMode="relative" rAng="0" ptsTypes="AA">
                                      <p:cBhvr>
                                        <p:cTn id="14" dur="2750" fill="hold"/>
                                        <p:tgtEl>
                                          <p:spTgt spid="11"/>
                                        </p:tgtEl>
                                        <p:attrNameLst>
                                          <p:attrName>ppt_x</p:attrName>
                                          <p:attrName>ppt_y</p:attrName>
                                        </p:attrNameLst>
                                      </p:cBhvr>
                                      <p:rCtr x="-12780" y="0"/>
                                    </p:animMotion>
                                  </p:childTnLst>
                                </p:cTn>
                              </p:par>
                              <p:par>
                                <p:cTn id="15" presetID="42" presetClass="path" presetSubtype="0" accel="50000" decel="50000" fill="hold" nodeType="withEffect">
                                  <p:stCondLst>
                                    <p:cond delay="15100"/>
                                  </p:stCondLst>
                                  <p:childTnLst>
                                    <p:animMotion origin="layout" path="M -0.44965 0 L 0.49946 0 " pathEditMode="relative" rAng="0" ptsTypes="AA">
                                      <p:cBhvr>
                                        <p:cTn id="16" dur="5000" fill="hold"/>
                                        <p:tgtEl>
                                          <p:spTgt spid="7"/>
                                        </p:tgtEl>
                                        <p:attrNameLst>
                                          <p:attrName>ppt_x</p:attrName>
                                          <p:attrName>ppt_y</p:attrName>
                                        </p:attrNameLst>
                                      </p:cBhvr>
                                      <p:rCtr x="47463" y="0"/>
                                    </p:animMotion>
                                  </p:childTnLst>
                                </p:cTn>
                              </p:par>
                              <p:par>
                                <p:cTn id="17" presetID="42" presetClass="path" presetSubtype="0" accel="50000" decel="50000" fill="hold" nodeType="withEffect">
                                  <p:stCondLst>
                                    <p:cond delay="15100"/>
                                  </p:stCondLst>
                                  <p:childTnLst>
                                    <p:animMotion origin="layout" path="M -4.05983E-6 -1.11111E-6 L 0.2464 -1.11111E-6 " pathEditMode="relative" rAng="0" ptsTypes="AA">
                                      <p:cBhvr>
                                        <p:cTn id="18" dur="2750" fill="hold"/>
                                        <p:tgtEl>
                                          <p:spTgt spid="8"/>
                                        </p:tgtEl>
                                        <p:attrNameLst>
                                          <p:attrName>ppt_x</p:attrName>
                                          <p:attrName>ppt_y</p:attrName>
                                        </p:attrNameLst>
                                      </p:cBhvr>
                                      <p:rCtr x="12313" y="0"/>
                                    </p:animMotion>
                                  </p:childTnLst>
                                </p:cTn>
                              </p:par>
                              <p:par>
                                <p:cTn id="19" presetID="42" presetClass="path" presetSubtype="0" accel="50000" decel="50000" fill="hold" nodeType="withEffect">
                                  <p:stCondLst>
                                    <p:cond delay="15100"/>
                                  </p:stCondLst>
                                  <p:childTnLst>
                                    <p:animMotion origin="layout" path="M -0.06918 0.00116 L -0.52311 -0.00486 " pathEditMode="relative" rAng="0" ptsTypes="AA">
                                      <p:cBhvr>
                                        <p:cTn id="20" dur="5000" fill="hold"/>
                                        <p:tgtEl>
                                          <p:spTgt spid="9"/>
                                        </p:tgtEl>
                                        <p:attrNameLst>
                                          <p:attrName>ppt_x</p:attrName>
                                          <p:attrName>ppt_y</p:attrName>
                                        </p:attrNameLst>
                                      </p:cBhvr>
                                      <p:rCtr x="-22703" y="-301"/>
                                    </p:animMotion>
                                  </p:childTnLst>
                                </p:cTn>
                              </p:par>
                            </p:childTnLst>
                          </p:cTn>
                        </p:par>
                        <p:par>
                          <p:cTn id="21" fill="hold">
                            <p:stCondLst>
                              <p:cond delay="20000"/>
                            </p:stCondLst>
                            <p:childTnLst>
                              <p:par>
                                <p:cTn id="22" presetID="0" presetClass="path" presetSubtype="0" accel="50000" decel="50000" fill="hold" nodeType="afterEffect">
                                  <p:stCondLst>
                                    <p:cond delay="0"/>
                                  </p:stCondLst>
                                  <p:childTnLst>
                                    <p:animMotion origin="layout" path="M 0.09206 -0.41273 L 0.09206 -0.4125 C 0.09401 -0.40579 0.0957 -0.39884 0.09792 -0.39213 C 0.09883 -0.38912 0.10039 -0.38681 0.1013 -0.3838 C 0.10195 -0.38194 0.10195 -0.37963 0.10247 -0.37778 C 0.10391 -0.37338 0.1056 -0.36944 0.10716 -0.36551 L 0.10938 -0.35926 C 0.11263 -0.34236 0.10729 -0.36898 0.11523 -0.34074 C 0.1168 -0.33542 0.11875 -0.33032 0.11979 -0.32454 C 0.12018 -0.32245 0.12044 -0.32014 0.12096 -0.31852 C 0.12096 -0.31829 0.12669 -0.30278 0.12786 -0.3 C 0.12865 -0.29792 0.12917 -0.2956 0.13021 -0.29375 C 0.13385 -0.28727 0.1319 -0.2912 0.13594 -0.28148 C 0.13867 -0.26736 0.13516 -0.28264 0.13945 -0.2713 C 0.14036 -0.26875 0.14089 -0.26574 0.1418 -0.26296 C 0.14987 -0.24005 0.14154 -0.26458 0.14753 -0.25046 C 0.14922 -0.24676 0.15013 -0.24167 0.15208 -0.23843 C 0.15286 -0.23681 0.15378 -0.23588 0.15443 -0.23426 C 0.15677 -0.22893 0.16133 -0.21782 0.16133 -0.21759 C 0.16172 -0.21574 0.16185 -0.21366 0.1625 -0.21157 C 0.16302 -0.21018 0.16432 -0.20926 0.16484 -0.20764 C 0.17305 -0.17847 0.16263 -0.20718 0.1694 -0.18889 C 0.16979 -0.18727 0.17031 -0.18518 0.17057 -0.1831 C 0.17109 -0.1794 0.17109 -0.17616 0.17174 -0.17268 C 0.17227 -0.1706 0.17331 -0.16875 0.17409 -0.16667 C 0.17839 -0.13565 0.17148 -0.18241 0.17747 -0.15023 C 0.17813 -0.14699 0.17813 -0.14329 0.17865 -0.14005 C 0.18099 -0.12616 0.1806 -0.13356 0.18333 -0.12083 C 0.18424 -0.11759 0.18477 -0.11319 0.18555 -0.10926 C 0.18594 -0.10648 0.1862 -0.10486 0.18672 -0.10231 C 0.1875 -0.10023 0.18841 -0.09722 0.18906 -0.09491 C 0.19063 -0.08796 0.19102 -0.0794 0.19362 -0.07431 C 0.19792 -0.06505 0.19818 -0.06505 0.20065 -0.05579 C 0.20221 -0.04907 0.20221 -0.04051 0.20521 -0.03542 L 0.20977 -0.02708 C 0.21055 -0.02384 0.2112 -0.02153 0.21211 -0.01898 C 0.21315 -0.01551 0.21445 -0.01343 0.21563 -0.01018 C 0.22409 0.01019 0.21003 -0.02315 0.22135 0.00394 C 0.22174 0.00579 0.22188 0.00833 0.22253 0.00972 C 0.22305 0.01204 0.22435 0.01273 0.22487 0.01389 C 0.23008 0.03287 0.22422 0.02153 0.22943 0.03079 C 0.23268 0.04769 0.22813 0.02685 0.23294 0.04074 C 0.23346 0.04236 0.23346 0.04537 0.23411 0.04676 C 0.23542 0.05116 0.23776 0.05463 0.23867 0.05926 C 0.23906 0.06111 0.23919 0.06343 0.23984 0.06528 C 0.24076 0.06759 0.24219 0.06921 0.24323 0.0713 C 0.24401 0.07407 0.24479 0.07685 0.24557 0.07963 C 0.24635 0.08171 0.24727 0.08357 0.24805 0.08565 C 0.24844 0.08796 0.24844 0.09005 0.24909 0.0919 C 0.25 0.09421 0.2513 0.09607 0.2526 0.09815 C 0.25286 0.1 0.25313 0.10255 0.25365 0.10417 C 0.25547 0.10995 0.25716 0.11227 0.25938 0.11667 C 0.26068 0.12338 0.26068 0.12407 0.26289 0.13079 C 0.26354 0.13333 0.26458 0.13472 0.26523 0.13704 C 0.26628 0.14097 0.2668 0.14514 0.26745 0.14931 C 0.26784 0.15139 0.26849 0.15324 0.26862 0.15556 C 0.26914 0.1588 0.26927 0.1625 0.26979 0.16574 C 0.27044 0.16921 0.27148 0.17245 0.27214 0.17593 C 0.2737 0.1838 0.27279 0.18333 0.27448 0.19028 C 0.27826 0.20556 0.27513 0.19213 0.27904 0.20463 C 0.28034 0.20903 0.28333 0.22176 0.28594 0.22732 C 0.28737 0.23032 0.28906 0.23287 0.29063 0.23542 C 0.29193 0.2375 0.2931 0.23912 0.29401 0.24167 C 0.30234 0.26366 0.28945 0.23032 0.29987 0.25394 C 0.30898 0.27477 0.30104 0.25995 0.30677 0.27037 C 0.30898 0.28241 0.30612 0.2713 0.31133 0.28056 C 0.31237 0.28241 0.31302 0.28495 0.31354 0.28681 C 0.31641 0.29259 0.31745 0.29306 0.32083 0.29699 C 0.33125 0.32523 0.31979 0.29722 0.33008 0.31551 C 0.33633 0.32708 0.33242 0.32245 0.33698 0.33194 C 0.33737 0.33333 0.33841 0.33449 0.33919 0.33611 C 0.34023 0.33796 0.34036 0.34051 0.34154 0.34213 C 0.34258 0.34398 0.34375 0.34491 0.34492 0.3463 C 0.34518 0.34838 0.34518 0.35069 0.34609 0.35255 C 0.34714 0.3544 0.34831 0.35509 0.34948 0.35648 C 0.35104 0.35857 0.35273 0.36065 0.35404 0.36273 C 0.35859 0.36806 0.35755 0.3662 0.36211 0.37292 C 0.36302 0.37431 0.3638 0.37546 0.36445 0.37708 C 0.36536 0.37894 0.36563 0.38171 0.3668 0.3831 C 0.3681 0.38519 0.36979 0.38588 0.37135 0.38727 C 0.37253 0.38935 0.37396 0.39097 0.37487 0.39352 C 0.37552 0.39537 0.37513 0.39815 0.37604 0.39954 C 0.37682 0.40116 0.37839 0.40069 0.37943 0.40162 C 0.38073 0.40278 0.38164 0.40463 0.38294 0.40579 C 0.38398 0.40671 0.38516 0.40718 0.38633 0.40787 C 0.38945 0.40926 0.39557 0.41204 0.39557 0.41227 C 0.39818 0.41505 0.40078 0.41852 0.40365 0.42014 C 0.40547 0.4213 0.40755 0.42153 0.40964 0.42222 C 0.41055 0.42361 0.41159 0.42523 0.41302 0.42639 C 0.41497 0.42778 0.41888 0.42824 0.42096 0.43032 C 0.42461 0.43403 0.42747 0.44005 0.43138 0.44282 C 0.43333 0.44398 0.43529 0.44537 0.43711 0.44676 C 0.43867 0.44815 0.4401 0.45 0.4418 0.45093 C 0.44492 0.45278 0.44792 0.45324 0.45104 0.45509 L 0.45794 0.45903 C 0.45872 0.46042 0.45938 0.46204 0.46016 0.46319 C 0.4612 0.46482 0.4625 0.46551 0.46354 0.46736 C 0.46888 0.47662 0.46263 0.47153 0.46927 0.47546 C 0.46966 0.47755 0.46979 0.47986 0.47044 0.48171 C 0.47175 0.48495 0.47357 0.48727 0.47513 0.48982 C 0.47617 0.4919 0.478 0.49352 0.47852 0.49607 C 0.48034 0.50232 0.48255 0.51204 0.48659 0.51458 C 0.48893 0.51597 0.49141 0.51644 0.49349 0.51852 C 0.49544 0.5206 0.4974 0.52292 0.49935 0.52477 C 0.50078 0.52616 0.50247 0.52732 0.50391 0.52894 C 0.50508 0.53009 0.50612 0.53194 0.50742 0.5331 C 0.50885 0.53403 0.51055 0.53426 0.51198 0.53495 C 0.51445 0.53634 0.51654 0.53819 0.51901 0.53912 C 0.52044 0.53982 0.52201 0.54051 0.5237 0.5412 C 0.52474 0.5419 0.52591 0.54282 0.52708 0.54329 C 0.53099 0.54491 0.53477 0.54514 0.53854 0.54745 C 0.54922 0.55347 0.53242 0.54398 0.54779 0.55139 C 0.55013 0.55255 0.55221 0.5544 0.55456 0.55556 C 0.55742 0.55694 0.56237 0.55787 0.5651 0.55972 C 0.5668 0.56065 0.5681 0.5625 0.56979 0.56366 C 0.57565 0.56829 0.57357 0.56366 0.58242 0.56991 C 0.58451 0.5713 0.5862 0.57292 0.58828 0.57407 C 0.59336 0.57685 0.60234 0.57732 0.60677 0.57801 C 0.6151 0.57755 0.62357 0.57708 0.63203 0.57616 C 0.63438 0.57569 0.63659 0.57477 0.63893 0.57407 C 0.64583 0.57222 0.6474 0.57222 0.65391 0.56991 C 0.65781 0.56852 0.66159 0.56667 0.6655 0.56574 C 0.68164 0.56273 0.6724 0.56412 0.69323 0.56181 C 0.72747 0.54144 0.68945 0.56319 0.79362 0.55764 C 0.79935 0.55741 0.80508 0.55463 0.81081 0.55347 C 0.8155 0.55255 0.82005 0.55232 0.82474 0.55139 C 0.82813 0.55093 0.83164 0.55 0.83516 0.54931 C 0.84089 0.54861 0.84661 0.54815 0.85234 0.54745 C 0.85547 0.54676 0.85859 0.54607 0.86159 0.54537 C 0.86432 0.54468 0.86706 0.54352 0.86966 0.54329 C 0.87656 0.54236 0.88359 0.5419 0.8905 0.5412 L 0.94362 0.54329 C 0.94479 0.54329 0.94583 0.54537 0.94701 0.54537 C 0.9543 0.54537 0.96159 0.54398 0.96901 0.54329 C 0.96745 0.54259 0.96589 0.5419 0.96432 0.5412 C 0.96315 0.54051 0.96211 0.53958 0.96081 0.53912 C 0.95898 0.53819 0.95703 0.53773 0.95508 0.53704 C 0.94766 0.52384 0.95352 0.53241 0.93086 0.53102 C 0.92813 0.53079 0.92552 0.53102 0.92279 0.53102 " pathEditMode="relative" rAng="0" ptsTypes="AAAAAAAAAAAAAAAAAAAAAAAAAAAAAAAAAAAAAAAAAAAAAAAAAAAAAAAAAAAAAAAAAAAAAAAAAAAAAAAAAAAAAAAAAAAAAAAAAAAAAAAAAAAAAAAAAAAAAAAAAAAAAAAAAAAAAAAAAAA">
                                      <p:cBhvr>
                                        <p:cTn id="23" dur="2000" fill="hold"/>
                                        <p:tgtEl>
                                          <p:spTgt spid="12"/>
                                        </p:tgtEl>
                                        <p:attrNameLst>
                                          <p:attrName>ppt_x</p:attrName>
                                          <p:attrName>ppt_y</p:attrName>
                                        </p:attrNameLst>
                                      </p:cBhvr>
                                      <p:rCtr x="43841" y="49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0C61C9C-B80F-2AD1-0EA7-19B4935AC9C5}"/>
              </a:ext>
            </a:extLst>
          </p:cNvPr>
          <p:cNvSpPr txBox="1"/>
          <p:nvPr/>
        </p:nvSpPr>
        <p:spPr>
          <a:xfrm>
            <a:off x="444137" y="1265778"/>
            <a:ext cx="10972800" cy="5016758"/>
          </a:xfrm>
          <a:prstGeom prst="rect">
            <a:avLst/>
          </a:prstGeom>
          <a:noFill/>
        </p:spPr>
        <p:txBody>
          <a:bodyPr wrap="square" rtlCol="0">
            <a:spAutoFit/>
          </a:bodyPr>
          <a:lstStyle/>
          <a:p>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I. YÊU CẦU CẦN ĐẠT</a:t>
            </a:r>
            <a:endParaRPr lang="vi-VN" sz="3200" dirty="0">
              <a:effectLst/>
              <a:latin typeface=".VnTime"/>
              <a:ea typeface="Times New Roman" panose="02020603050405020304" pitchFamily="18" charset="0"/>
              <a:cs typeface="Times New Roman" panose="02020603050405020304" pitchFamily="18" charset="0"/>
            </a:endParaRPr>
          </a:p>
          <a:p>
            <a:pPr indent="457200"/>
            <a:r>
              <a:rPr lang="da-DK"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da-DK" sz="3200" dirty="0">
                <a:effectLst/>
                <a:latin typeface="Times New Roman" panose="02020603050405020304" pitchFamily="18" charset="0"/>
                <a:ea typeface="Times New Roman" panose="02020603050405020304" pitchFamily="18" charset="0"/>
                <a:cs typeface="Times New Roman" panose="02020603050405020304" pitchFamily="18" charset="0"/>
              </a:rPr>
              <a:t> Nghe -  viết đúng bài chính tả, viết đúng những từ ngữ dễ viết sai (VD: in- tơ- nét, tên riêng nước ngoài, tên tổ chức)</a:t>
            </a:r>
            <a:endParaRPr lang="vi-VN" sz="3200" dirty="0">
              <a:effectLst/>
              <a:latin typeface=".VnTime"/>
              <a:ea typeface="Times New Roman" panose="02020603050405020304" pitchFamily="18" charset="0"/>
              <a:cs typeface="Times New Roman" panose="02020603050405020304" pitchFamily="18" charset="0"/>
            </a:endParaRPr>
          </a:p>
          <a:p>
            <a:r>
              <a:rPr lang="da-DK"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a-DK" sz="3200" dirty="0">
                <a:effectLst/>
                <a:latin typeface="Times New Roman" panose="02020603050405020304" pitchFamily="18" charset="0"/>
                <a:ea typeface="Times New Roman" panose="02020603050405020304" pitchFamily="18" charset="0"/>
                <a:cs typeface="Times New Roman" panose="02020603050405020304" pitchFamily="18" charset="0"/>
              </a:rPr>
              <a:t> Biết viết hoa tên các huân chương, danh hiệu, giải thưởng, tổ chức (BT2, 3).</a:t>
            </a:r>
            <a:endParaRPr lang="vi-VN" sz="3200" dirty="0">
              <a:effectLst/>
              <a:latin typeface=".VnTime"/>
              <a:ea typeface="Times New Roman" panose="02020603050405020304" pitchFamily="18" charset="0"/>
              <a:cs typeface="Times New Roman" panose="02020603050405020304" pitchFamily="18" charset="0"/>
            </a:endParaRPr>
          </a:p>
          <a:p>
            <a:r>
              <a:rPr lang="da-DK"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a-DK" sz="3200" dirty="0">
                <a:effectLst/>
                <a:latin typeface="Times New Roman" panose="02020603050405020304" pitchFamily="18" charset="0"/>
                <a:ea typeface="Times New Roman" panose="02020603050405020304" pitchFamily="18" charset="0"/>
                <a:cs typeface="Times New Roman" panose="02020603050405020304" pitchFamily="18" charset="0"/>
              </a:rPr>
              <a:t> Cẩn thận, tỉ mỉ, yêu thích môn học.</a:t>
            </a:r>
            <a:endParaRPr lang="en-US" sz="3200" dirty="0">
              <a:latin typeface=".VnTime"/>
              <a:ea typeface="Times New Roman" panose="02020603050405020304" pitchFamily="18" charset="0"/>
              <a:cs typeface="Times New Roman" panose="02020603050405020304" pitchFamily="18" charset="0"/>
            </a:endParaRPr>
          </a:p>
          <a:p>
            <a:r>
              <a:rPr lang="da-DK" sz="3200" b="1" dirty="0">
                <a:effectLst/>
                <a:latin typeface="Times New Roman" panose="02020603050405020304" pitchFamily="18" charset="0"/>
                <a:ea typeface="Times New Roman" panose="02020603050405020304" pitchFamily="18" charset="0"/>
                <a:cs typeface="Times New Roman" panose="02020603050405020304" pitchFamily="18" charset="0"/>
              </a:rPr>
              <a:t>- Năng lực:</a:t>
            </a:r>
            <a:r>
              <a:rPr lang="da-DK" sz="3200" dirty="0">
                <a:effectLst/>
                <a:latin typeface="Times New Roman" panose="02020603050405020304" pitchFamily="18" charset="0"/>
                <a:ea typeface="Times New Roman" panose="02020603050405020304" pitchFamily="18" charset="0"/>
                <a:cs typeface="Times New Roman" panose="02020603050405020304" pitchFamily="18" charset="0"/>
              </a:rPr>
              <a:t> Năng lực tự chủ và tự học, năng lực giao tiếp và hợp tác, năng lực giải quyết vấn đề và sáng tạo. Năng lực văn học, năng lực ngôn ngữ, năng lực thẩm mĩ.</a:t>
            </a:r>
            <a:r>
              <a:rPr lang="nl-NL" sz="3200" b="1" dirty="0">
                <a:effectLst/>
                <a:latin typeface="Times New Roman" panose="02020603050405020304" pitchFamily="18" charset="0"/>
                <a:ea typeface="Times New Roman" panose="02020603050405020304" pitchFamily="18" charset="0"/>
                <a:cs typeface="Times New Roman" panose="02020603050405020304" pitchFamily="18" charset="0"/>
              </a:rPr>
              <a:t>- Phẩm chất: </a:t>
            </a:r>
            <a:r>
              <a:rPr lang="nl-NL" sz="3200" dirty="0">
                <a:effectLst/>
                <a:latin typeface="Times New Roman" panose="02020603050405020304" pitchFamily="18" charset="0"/>
                <a:ea typeface="Times New Roman" panose="02020603050405020304" pitchFamily="18" charset="0"/>
                <a:cs typeface="Times New Roman" panose="02020603050405020304" pitchFamily="18" charset="0"/>
              </a:rPr>
              <a:t>Giáo dục HS ý thức rèn chữ, giữ vở, trung thực.</a:t>
            </a:r>
            <a:endParaRPr lang="vi-VN" sz="32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80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9"/>
          <p:cNvGrpSpPr>
            <a:grpSpLocks/>
          </p:cNvGrpSpPr>
          <p:nvPr/>
        </p:nvGrpSpPr>
        <p:grpSpPr bwMode="auto">
          <a:xfrm>
            <a:off x="0" y="0"/>
            <a:ext cx="12192000" cy="6858000"/>
            <a:chOff x="0" y="0"/>
            <a:chExt cx="9216" cy="5184"/>
          </a:xfrm>
        </p:grpSpPr>
        <p:pic>
          <p:nvPicPr>
            <p:cNvPr id="15"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9"/>
          <p:cNvSpPr txBox="1">
            <a:spLocks noChangeArrowheads="1"/>
          </p:cNvSpPr>
          <p:nvPr/>
        </p:nvSpPr>
        <p:spPr bwMode="auto">
          <a:xfrm>
            <a:off x="430745" y="53924"/>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3200" u="sng" dirty="0" err="1">
                <a:solidFill>
                  <a:srgbClr val="0000FF"/>
                </a:solidFill>
                <a:latin typeface="Times New Roman" panose="02020603050405020304" pitchFamily="18" charset="0"/>
              </a:rPr>
              <a:t>Chính</a:t>
            </a:r>
            <a:r>
              <a:rPr lang="en-US" altLang="en-US" sz="3200" u="sng" dirty="0">
                <a:solidFill>
                  <a:srgbClr val="0000FF"/>
                </a:solidFill>
                <a:latin typeface="Times New Roman" panose="02020603050405020304" pitchFamily="18" charset="0"/>
              </a:rPr>
              <a:t> </a:t>
            </a:r>
            <a:r>
              <a:rPr lang="en-US" altLang="en-US" sz="3200" u="sng" dirty="0" err="1">
                <a:solidFill>
                  <a:srgbClr val="0000FF"/>
                </a:solidFill>
                <a:latin typeface="Times New Roman" panose="02020603050405020304" pitchFamily="18" charset="0"/>
              </a:rPr>
              <a:t>tả</a:t>
            </a:r>
            <a:endParaRPr lang="en-US" altLang="en-US" sz="3200" u="sng" dirty="0">
              <a:solidFill>
                <a:srgbClr val="0000FF"/>
              </a:solidFill>
              <a:latin typeface="Times New Roman" panose="02020603050405020304" pitchFamily="18" charset="0"/>
            </a:endParaRPr>
          </a:p>
          <a:p>
            <a:pPr algn="ctr">
              <a:spcBef>
                <a:spcPct val="0"/>
              </a:spcBef>
              <a:buFontTx/>
              <a:buNone/>
            </a:pPr>
            <a:r>
              <a:rPr lang="en-US" altLang="en-US" sz="3200" b="1" dirty="0" err="1">
                <a:solidFill>
                  <a:srgbClr val="FF0000"/>
                </a:solidFill>
                <a:latin typeface="Times New Roman" panose="02020603050405020304" pitchFamily="18" charset="0"/>
              </a:rPr>
              <a:t>Cô</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gái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của</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tương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lai</a:t>
            </a:r>
            <a:endParaRPr lang="en-US" altLang="en-US" sz="3200" b="1" dirty="0">
              <a:solidFill>
                <a:srgbClr val="FF0000"/>
              </a:solidFill>
              <a:latin typeface="Times New Roman" panose="02020603050405020304" pitchFamily="18" charset="0"/>
            </a:endParaRPr>
          </a:p>
        </p:txBody>
      </p:sp>
      <p:sp>
        <p:nvSpPr>
          <p:cNvPr id="10" name="Text Box 3"/>
          <p:cNvSpPr txBox="1">
            <a:spLocks noChangeArrowheads="1"/>
          </p:cNvSpPr>
          <p:nvPr/>
        </p:nvSpPr>
        <p:spPr bwMode="auto">
          <a:xfrm>
            <a:off x="368492" y="1405575"/>
            <a:ext cx="11655188" cy="451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pPr>
            <a:r>
              <a:rPr lang="en-US" altLang="en-US" sz="2800"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Qua </a:t>
            </a:r>
            <a:r>
              <a:rPr lang="en-US" altLang="en-US" sz="2800" b="1" dirty="0" err="1">
                <a:latin typeface="Times New Roman" panose="02020603050405020304" pitchFamily="18" charset="0"/>
                <a:cs typeface="Times New Roman" panose="02020603050405020304" pitchFamily="18" charset="0"/>
              </a:rPr>
              <a:t>cuộc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mang</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in-</a:t>
            </a:r>
            <a:r>
              <a:rPr lang="en-US" altLang="en-US" sz="2800" b="1" dirty="0" err="1">
                <a:solidFill>
                  <a:srgbClr val="FF0000"/>
                </a:solidFill>
                <a:latin typeface="Times New Roman" panose="02020603050405020304" pitchFamily="18" charset="0"/>
                <a:cs typeface="Times New Roman" panose="02020603050405020304" pitchFamily="18" charset="0"/>
              </a:rPr>
              <a:t>tơ</a:t>
            </a:r>
            <a:r>
              <a:rPr lang="en-US" altLang="en-US" sz="2800" b="1" dirty="0">
                <a:solidFill>
                  <a:srgbClr val="FF0000"/>
                </a:solidFill>
                <a:latin typeface="Times New Roman" panose="02020603050405020304" pitchFamily="18" charset="0"/>
                <a:cs typeface="Times New Roman" panose="02020603050405020304" pitchFamily="18" charset="0"/>
              </a:rPr>
              <a:t>-</a:t>
            </a:r>
            <a:r>
              <a:rPr lang="en-US" altLang="en-US" sz="2800" b="1" dirty="0" err="1">
                <a:solidFill>
                  <a:srgbClr val="FF0000"/>
                </a:solidFill>
                <a:latin typeface="Times New Roman" panose="02020603050405020304" pitchFamily="18" charset="0"/>
                <a:cs typeface="Times New Roman" panose="02020603050405020304" pitchFamily="18" charset="0"/>
              </a:rPr>
              <a:t>nét</a:t>
            </a:r>
            <a:r>
              <a:rPr lang="en-US" altLang="en-US" sz="2800" b="1" dirty="0">
                <a:solidFill>
                  <a:srgbClr val="FF0000"/>
                </a:solidFill>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Lan Anh15 </a:t>
            </a:r>
            <a:r>
              <a:rPr lang="en-US" altLang="en-US" sz="2800" b="1" dirty="0" err="1">
                <a:latin typeface="Times New Roman" panose="02020603050405020304" pitchFamily="18" charset="0"/>
                <a:cs typeface="Times New Roman" panose="02020603050405020304" pitchFamily="18" charset="0"/>
              </a:rPr>
              <a:t>tuổi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Nghị</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viện</a:t>
            </a:r>
            <a:r>
              <a:rPr lang="en-US" altLang="en-US" sz="2800" b="1" dirty="0">
                <a:solidFill>
                  <a:srgbClr val="FF0000"/>
                </a:solidFill>
                <a:latin typeface="Times New Roman" panose="02020603050405020304" pitchFamily="18" charset="0"/>
                <a:cs typeface="Times New Roman" panose="02020603050405020304" pitchFamily="18" charset="0"/>
              </a:rPr>
              <a:t> Thanh </a:t>
            </a:r>
            <a:r>
              <a:rPr lang="en-US" altLang="en-US" sz="2800" b="1" dirty="0" err="1">
                <a:solidFill>
                  <a:srgbClr val="FF0000"/>
                </a:solidFill>
                <a:latin typeface="Times New Roman" panose="02020603050405020304" pitchFamily="18" charset="0"/>
                <a:cs typeface="Times New Roman" panose="02020603050405020304" pitchFamily="18" charset="0"/>
              </a:rPr>
              <a:t>niên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2000</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tổ</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chức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Ốt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xtrây</a:t>
            </a:r>
            <a:r>
              <a:rPr lang="en-US" altLang="en-US" sz="2800" b="1" dirty="0">
                <a:solidFill>
                  <a:srgbClr val="FF0000"/>
                </a:solidFill>
                <a:latin typeface="Times New Roman" panose="02020603050405020304" pitchFamily="18" charset="0"/>
                <a:cs typeface="Times New Roman" panose="02020603050405020304" pitchFamily="18" charset="0"/>
              </a:rPr>
              <a:t>-li-a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tới</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11</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chưa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tròn</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17</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tuổi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hàng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trăm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báo</a:t>
            </a:r>
            <a:r>
              <a:rPr lang="en-US" altLang="en-US" sz="2800" b="1" dirty="0">
                <a:latin typeface="Times New Roman" panose="02020603050405020304" pitchFamily="18" charset="0"/>
                <a:cs typeface="Times New Roman" panose="02020603050405020304" pitchFamily="18" charset="0"/>
              </a:rPr>
              <a:t>. Trong </a:t>
            </a:r>
            <a:r>
              <a:rPr lang="en-US" altLang="en-US" sz="2800" b="1" dirty="0" err="1">
                <a:latin typeface="Times New Roman" panose="02020603050405020304" pitchFamily="18" charset="0"/>
                <a:cs typeface="Times New Roman" panose="02020603050405020304" pitchFamily="18" charset="0"/>
              </a:rPr>
              <a:t>mọi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cuộc</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gặp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tế</a:t>
            </a:r>
            <a:r>
              <a:rPr lang="en-US" altLang="en-US" sz="2800" b="1" dirty="0">
                <a:latin typeface="Times New Roman" panose="02020603050405020304" pitchFamily="18" charset="0"/>
                <a:cs typeface="Times New Roman" panose="02020603050405020304" pitchFamily="18" charset="0"/>
              </a:rPr>
              <a:t>, Lan Anh </a:t>
            </a:r>
            <a:r>
              <a:rPr lang="en-US" altLang="en-US" sz="2800" b="1" dirty="0" err="1">
                <a:latin typeface="Times New Roman" panose="02020603050405020304" pitchFamily="18" charset="0"/>
                <a:cs typeface="Times New Roman" panose="02020603050405020304" pitchFamily="18" charset="0"/>
              </a:rPr>
              <a:t>đều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bày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trôi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chảy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vấn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tâm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bằng</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tiếng</a:t>
            </a:r>
            <a:r>
              <a:rPr lang="en-US" altLang="en-US" sz="2800" b="1" dirty="0">
                <a:solidFill>
                  <a:srgbClr val="FF0000"/>
                </a:solidFill>
                <a:latin typeface="Times New Roman" panose="02020603050405020304" pitchFamily="18" charset="0"/>
                <a:cs typeface="Times New Roman" panose="02020603050405020304" pitchFamily="18" charset="0"/>
              </a:rPr>
              <a:t> Anh</a:t>
            </a:r>
            <a:r>
              <a:rPr lang="en-US" altLang="en-US" sz="2800" b="1" dirty="0">
                <a:latin typeface="Times New Roman" panose="02020603050405020304" pitchFamily="18" charset="0"/>
                <a:cs typeface="Times New Roman" panose="02020603050405020304" pitchFamily="18" charset="0"/>
              </a:rPr>
              <a:t>.</a:t>
            </a:r>
          </a:p>
          <a:p>
            <a:pPr algn="just" eaLnBrk="1" hangingPunct="1">
              <a:lnSpc>
                <a:spcPct val="130000"/>
              </a:lnSpc>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Nhìn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Lan Anh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hôm</a:t>
            </a:r>
            <a:r>
              <a:rPr lang="en-US" altLang="en-US" sz="2800" b="1" dirty="0">
                <a:latin typeface="Times New Roman" panose="02020603050405020304" pitchFamily="18" charset="0"/>
                <a:cs typeface="Times New Roman" panose="02020603050405020304" pitchFamily="18" charset="0"/>
              </a:rPr>
              <a:t> nay,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thể</a:t>
            </a:r>
            <a:r>
              <a:rPr lang="en-US" altLang="en-US" sz="2800" b="1" dirty="0">
                <a:latin typeface="Times New Roman" panose="02020603050405020304" pitchFamily="18" charset="0"/>
                <a:cs typeface="Times New Roman" panose="02020603050405020304" pitchFamily="18" charset="0"/>
              </a:rPr>
              <a:t> tin </a:t>
            </a:r>
            <a:r>
              <a:rPr lang="en-US" altLang="en-US" sz="2800" b="1" dirty="0" err="1">
                <a:latin typeface="Times New Roman" panose="02020603050405020304" pitchFamily="18" charset="0"/>
                <a:cs typeface="Times New Roman" panose="02020603050405020304" pitchFamily="18" charset="0"/>
              </a:rPr>
              <a:t>rằng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chính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trong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mẫu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tương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lai</a:t>
            </a:r>
            <a:r>
              <a:rPr lang="en-US" altLang="en-US" sz="2800" b="1" dirty="0">
                <a:latin typeface="Times New Roman" panose="02020603050405020304" pitchFamily="18" charset="0"/>
                <a:cs typeface="Times New Roman" panose="02020603050405020304" pitchFamily="18" charset="0"/>
              </a:rPr>
              <a:t>.</a:t>
            </a:r>
          </a:p>
          <a:p>
            <a:pPr algn="just" eaLnBrk="1" hangingPunct="1">
              <a:lnSpc>
                <a:spcPct val="130000"/>
              </a:lnSpc>
            </a:pPr>
            <a:r>
              <a:rPr lang="en-US" altLang="en-US" sz="2800" b="1" dirty="0">
                <a:latin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cs typeface="Times New Roman" panose="02020603050405020304" pitchFamily="18" charset="0"/>
              </a:rPr>
              <a:t>Theo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Hoàng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Duy</a:t>
            </a:r>
            <a:r>
              <a:rPr lang="en-US" alt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33394170"/>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9"/>
          <p:cNvSpPr txBox="1">
            <a:spLocks noChangeArrowheads="1"/>
          </p:cNvSpPr>
          <p:nvPr/>
        </p:nvSpPr>
        <p:spPr bwMode="auto">
          <a:xfrm>
            <a:off x="430745" y="53924"/>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3200">
                <a:solidFill>
                  <a:srgbClr val="0000FF"/>
                </a:solidFill>
                <a:latin typeface="Times New Roman" panose="02020603050405020304" pitchFamily="18" charset="0"/>
              </a:rPr>
              <a:t>Chính </a:t>
            </a:r>
            <a:r>
              <a:rPr lang="en-US" altLang="en-US" sz="3200" dirty="0" err="1">
                <a:solidFill>
                  <a:srgbClr val="0000FF"/>
                </a:solidFill>
                <a:latin typeface="Times New Roman" panose="02020603050405020304" pitchFamily="18" charset="0"/>
              </a:rPr>
              <a:t>tả</a:t>
            </a:r>
            <a:endParaRPr lang="en-US" altLang="en-US" sz="3200" dirty="0">
              <a:solidFill>
                <a:srgbClr val="0000FF"/>
              </a:solidFill>
              <a:latin typeface="Times New Roman" panose="02020603050405020304" pitchFamily="18" charset="0"/>
            </a:endParaRPr>
          </a:p>
          <a:p>
            <a:pPr algn="ctr">
              <a:spcBef>
                <a:spcPct val="0"/>
              </a:spcBef>
              <a:buFontTx/>
              <a:buNone/>
            </a:pPr>
            <a:r>
              <a:rPr lang="en-US" altLang="en-US" sz="3200" b="1" dirty="0" err="1">
                <a:solidFill>
                  <a:srgbClr val="FF0000"/>
                </a:solidFill>
                <a:latin typeface="Times New Roman" panose="02020603050405020304" pitchFamily="18" charset="0"/>
              </a:rPr>
              <a:t>Cô</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gái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của</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tương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lai</a:t>
            </a:r>
            <a:endParaRPr lang="en-US" altLang="en-US" sz="3200" b="1" dirty="0">
              <a:solidFill>
                <a:srgbClr val="FF0000"/>
              </a:solidFill>
              <a:latin typeface="Times New Roman" panose="02020603050405020304" pitchFamily="18" charset="0"/>
            </a:endParaRPr>
          </a:p>
        </p:txBody>
      </p:sp>
      <p:sp>
        <p:nvSpPr>
          <p:cNvPr id="2" name="Rectangle 1"/>
          <p:cNvSpPr/>
          <p:nvPr/>
        </p:nvSpPr>
        <p:spPr>
          <a:xfrm>
            <a:off x="655093" y="1422604"/>
            <a:ext cx="11395880" cy="3539430"/>
          </a:xfrm>
          <a:prstGeom prst="rect">
            <a:avLst/>
          </a:prstGeom>
        </p:spPr>
        <p:txBody>
          <a:bodyPr wrap="square">
            <a:spAutoFit/>
          </a:bodyPr>
          <a:lstStyle/>
          <a:p>
            <a:pPr>
              <a:spcAft>
                <a:spcPts val="0"/>
              </a:spcAft>
              <a:tabLst>
                <a:tab pos="5486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3200">
                <a:latin typeface="Times New Roman" panose="02020603050405020304" pitchFamily="18" charset="0"/>
                <a:ea typeface="Times New Roman" panose="02020603050405020304" pitchFamily="18" charset="0"/>
                <a:cs typeface="Times New Roman" panose="02020603050405020304" pitchFamily="18" charset="0"/>
              </a:rPr>
              <a:t>/ Bài chính tả nói về ai?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spcAft>
                <a:spcPts val="0"/>
              </a:spcAft>
              <a:buFontTx/>
              <a:buChar char="-"/>
              <a:tabLst>
                <a:tab pos="5486400" algn="l"/>
              </a:tabLst>
            </a:pPr>
            <a:r>
              <a:rPr lang="en-US" sz="320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Lan Anh là một cô gái giỏi giang, thông minh. Em được xem là một trong những mẫu người của tương lai.</a:t>
            </a:r>
          </a:p>
          <a:p>
            <a:pPr>
              <a:spcAft>
                <a:spcPts val="0"/>
              </a:spcAft>
              <a:tabLst>
                <a:tab pos="548640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2/ Trong bài có những từ nào là tiếng phiên âm nước ngoài, tên của một tổ chức?</a:t>
            </a:r>
          </a:p>
          <a:p>
            <a:pPr marL="457200" indent="-457200">
              <a:spcAft>
                <a:spcPts val="0"/>
              </a:spcAft>
              <a:buFontTx/>
              <a:buChar char="-"/>
              <a:tabLst>
                <a:tab pos="5486400" algn="l"/>
              </a:tabLst>
            </a:pPr>
            <a:r>
              <a:rPr lang="en-US" sz="3200" spc="-50">
                <a:latin typeface="Times New Roman" panose="02020603050405020304" pitchFamily="18" charset="0"/>
                <a:ea typeface="Times New Roman" panose="02020603050405020304" pitchFamily="18" charset="0"/>
                <a:cs typeface="Times New Roman" panose="02020603050405020304" pitchFamily="18" charset="0"/>
              </a:rPr>
              <a:t>Phiên âm nước ngoài</a:t>
            </a:r>
            <a:r>
              <a:rPr lang="en-US" sz="320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In – tơ – nét, Ốt – xtrây – li – a.</a:t>
            </a:r>
            <a:endPar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spcAft>
                <a:spcPts val="0"/>
              </a:spcAft>
              <a:buFontTx/>
              <a:buChar char="-"/>
              <a:tabLst>
                <a:tab pos="548640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Tên của một tổ chức: </a:t>
            </a:r>
            <a:r>
              <a:rPr lang="en-US" sz="3200" b="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Nghị viện Thanh niên.</a:t>
            </a:r>
            <a:endPar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895146"/>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down)">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down)">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a:xfrm>
            <a:off x="2205453" y="2254059"/>
            <a:ext cx="4802070" cy="584775"/>
          </a:xfrm>
          <a:prstGeom prst="rect">
            <a:avLst/>
          </a:prstGeom>
        </p:spPr>
        <p:txBody>
          <a:bodyPr wrap="square">
            <a:spAutoFit/>
          </a:bodyPr>
          <a:lstStyle/>
          <a:p>
            <a:pPr algn="just">
              <a:tabLst>
                <a:tab pos="5486400" algn="l"/>
              </a:tabLst>
            </a:pPr>
            <a:r>
              <a:rPr lang="en-US" sz="3200">
                <a:latin typeface="Times New Roman" panose="02020603050405020304" pitchFamily="18" charset="0"/>
                <a:ea typeface="Times New Roman" panose="02020603050405020304" pitchFamily="18" charset="0"/>
                <a:cs typeface="Times New Roman" panose="02020603050405020304" pitchFamily="18" charset="0"/>
              </a:rPr>
              <a:t>- Từ khó:</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5103721" y="2192503"/>
            <a:ext cx="3915717" cy="646331"/>
          </a:xfrm>
          <a:prstGeom prst="rect">
            <a:avLst/>
          </a:prstGeom>
        </p:spPr>
        <p:txBody>
          <a:bodyPr wrap="square">
            <a:spAutoFit/>
          </a:bodyPr>
          <a:lstStyle/>
          <a:p>
            <a:r>
              <a:rPr lang="en-US" sz="3600">
                <a:solidFill>
                  <a:srgbClr val="1306BA"/>
                </a:solidFill>
                <a:latin typeface="Times New Roman" panose="02020603050405020304" pitchFamily="18" charset="0"/>
                <a:cs typeface="Times New Roman" pitchFamily="18" charset="0"/>
              </a:rPr>
              <a:t>In – tơ - nét</a:t>
            </a:r>
            <a:endParaRPr lang="en-US" sz="3600" dirty="0">
              <a:solidFill>
                <a:srgbClr val="1306BA"/>
              </a:solidFill>
              <a:latin typeface="Times New Roman" pitchFamily="18" charset="0"/>
              <a:cs typeface="Times New Roman" pitchFamily="18" charset="0"/>
            </a:endParaRPr>
          </a:p>
        </p:txBody>
      </p:sp>
      <p:sp>
        <p:nvSpPr>
          <p:cNvPr id="16" name="Rectangle 15"/>
          <p:cNvSpPr/>
          <p:nvPr/>
        </p:nvSpPr>
        <p:spPr>
          <a:xfrm>
            <a:off x="4606488" y="2917354"/>
            <a:ext cx="4477027" cy="646331"/>
          </a:xfrm>
          <a:prstGeom prst="rect">
            <a:avLst/>
          </a:prstGeom>
        </p:spPr>
        <p:txBody>
          <a:bodyPr wrap="square">
            <a:spAutoFit/>
          </a:bodyPr>
          <a:lstStyle/>
          <a:p>
            <a:r>
              <a:rPr lang="en-US" sz="3600">
                <a:solidFill>
                  <a:srgbClr val="1306BA"/>
                </a:solidFill>
                <a:latin typeface="Times New Roman" panose="02020603050405020304" pitchFamily="18" charset="0"/>
                <a:cs typeface="Times New Roman" panose="02020603050405020304" pitchFamily="18" charset="0"/>
              </a:rPr>
              <a:t>Ốt – xtrây – li - a </a:t>
            </a:r>
            <a:endParaRPr lang="en-US" sz="3600" b="1" dirty="0">
              <a:solidFill>
                <a:srgbClr val="1306BA"/>
              </a:solidFill>
              <a:latin typeface="Times New Roman" pitchFamily="18" charset="0"/>
              <a:cs typeface="Times New Roman" pitchFamily="18" charset="0"/>
            </a:endParaRPr>
          </a:p>
        </p:txBody>
      </p:sp>
      <p:sp>
        <p:nvSpPr>
          <p:cNvPr id="17" name="Rectangle 16"/>
          <p:cNvSpPr/>
          <p:nvPr/>
        </p:nvSpPr>
        <p:spPr>
          <a:xfrm>
            <a:off x="4332701" y="3638631"/>
            <a:ext cx="5457758" cy="646331"/>
          </a:xfrm>
          <a:prstGeom prst="rect">
            <a:avLst/>
          </a:prstGeom>
        </p:spPr>
        <p:txBody>
          <a:bodyPr wrap="square">
            <a:spAutoFit/>
          </a:bodyPr>
          <a:lstStyle/>
          <a:p>
            <a:r>
              <a:rPr lang="en-US" sz="3600" dirty="0" err="1">
                <a:solidFill>
                  <a:srgbClr val="1306BA"/>
                </a:solidFill>
                <a:latin typeface="Times New Roman" panose="02020603050405020304" pitchFamily="18" charset="0"/>
                <a:cs typeface="Times New Roman" panose="02020603050405020304" pitchFamily="18" charset="0"/>
              </a:rPr>
              <a:t>Nghị</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viện</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Thanh</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niên</a:t>
            </a:r>
            <a:endParaRPr lang="en-US" sz="3600" b="1" dirty="0">
              <a:solidFill>
                <a:srgbClr val="1306BA"/>
              </a:solidFill>
              <a:latin typeface="Times New Roman" panose="02020603050405020304" pitchFamily="18" charset="0"/>
              <a:cs typeface="Times New Roman" pitchFamily="18" charset="0"/>
            </a:endParaRPr>
          </a:p>
        </p:txBody>
      </p:sp>
      <p:sp>
        <p:nvSpPr>
          <p:cNvPr id="21" name="Text Box 9"/>
          <p:cNvSpPr txBox="1">
            <a:spLocks noChangeArrowheads="1"/>
          </p:cNvSpPr>
          <p:nvPr/>
        </p:nvSpPr>
        <p:spPr bwMode="auto">
          <a:xfrm>
            <a:off x="430745" y="53924"/>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3200">
                <a:solidFill>
                  <a:srgbClr val="0000FF"/>
                </a:solidFill>
                <a:latin typeface="Times New Roman" panose="02020603050405020304" pitchFamily="18" charset="0"/>
              </a:rPr>
              <a:t>Chính </a:t>
            </a:r>
            <a:r>
              <a:rPr lang="en-US" altLang="en-US" sz="3200" dirty="0" err="1">
                <a:solidFill>
                  <a:srgbClr val="0000FF"/>
                </a:solidFill>
                <a:latin typeface="Times New Roman" panose="02020603050405020304" pitchFamily="18" charset="0"/>
              </a:rPr>
              <a:t>tả</a:t>
            </a:r>
            <a:endParaRPr lang="en-US" altLang="en-US" sz="3200" dirty="0">
              <a:solidFill>
                <a:srgbClr val="0000FF"/>
              </a:solidFill>
              <a:latin typeface="Times New Roman" panose="02020603050405020304" pitchFamily="18" charset="0"/>
            </a:endParaRPr>
          </a:p>
          <a:p>
            <a:pPr algn="ctr">
              <a:spcBef>
                <a:spcPct val="0"/>
              </a:spcBef>
              <a:buFontTx/>
              <a:buNone/>
            </a:pPr>
            <a:r>
              <a:rPr lang="en-US" altLang="en-US" sz="3200" b="1">
                <a:solidFill>
                  <a:srgbClr val="FF0000"/>
                </a:solidFill>
                <a:latin typeface="Times New Roman" panose="02020603050405020304" pitchFamily="18" charset="0"/>
              </a:rPr>
              <a:t>Cô gái của tư</a:t>
            </a:r>
            <a:r>
              <a:rPr lang="vi-VN" altLang="en-US" sz="3200" b="1">
                <a:solidFill>
                  <a:srgbClr val="FF0000"/>
                </a:solidFill>
                <a:latin typeface="Times New Roman" panose="02020603050405020304" pitchFamily="18" charset="0"/>
              </a:rPr>
              <a:t>ơ</a:t>
            </a:r>
            <a:r>
              <a:rPr lang="en-US" altLang="en-US" sz="3200" b="1">
                <a:solidFill>
                  <a:srgbClr val="FF0000"/>
                </a:solidFill>
                <a:latin typeface="Times New Roman" panose="02020603050405020304" pitchFamily="18" charset="0"/>
              </a:rPr>
              <a:t>ng lai</a:t>
            </a:r>
            <a:endParaRPr lang="en-US" altLang="en-US" sz="3200" b="1" dirty="0">
              <a:solidFill>
                <a:srgbClr val="FF0000"/>
              </a:solidFill>
              <a:latin typeface="Times New Roman" panose="02020603050405020304" pitchFamily="18" charset="0"/>
            </a:endParaRPr>
          </a:p>
        </p:txBody>
      </p:sp>
      <p:sp>
        <p:nvSpPr>
          <p:cNvPr id="14" name="Rectangle 13"/>
          <p:cNvSpPr/>
          <p:nvPr/>
        </p:nvSpPr>
        <p:spPr>
          <a:xfrm>
            <a:off x="5240740" y="4359908"/>
            <a:ext cx="3208525"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anose="02020603050405020304" pitchFamily="18" charset="0"/>
              </a:rPr>
              <a:t>t</a:t>
            </a:r>
            <a:r>
              <a:rPr lang="en-US" sz="3600">
                <a:solidFill>
                  <a:srgbClr val="1306BA"/>
                </a:solidFill>
                <a:latin typeface="Times New Roman" panose="02020603050405020304" pitchFamily="18" charset="0"/>
                <a:cs typeface="Times New Roman" panose="02020603050405020304" pitchFamily="18" charset="0"/>
              </a:rPr>
              <a:t>rình </a:t>
            </a:r>
            <a:r>
              <a:rPr lang="en-US" sz="3600" dirty="0" err="1">
                <a:solidFill>
                  <a:srgbClr val="1306BA"/>
                </a:solidFill>
                <a:latin typeface="Times New Roman" panose="02020603050405020304" pitchFamily="18" charset="0"/>
                <a:cs typeface="Times New Roman" panose="02020603050405020304" pitchFamily="18" charset="0"/>
              </a:rPr>
              <a:t>bày</a:t>
            </a:r>
            <a:endParaRPr lang="en-US" sz="3600" b="1" dirty="0">
              <a:solidFill>
                <a:srgbClr val="1306BA"/>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84091177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2"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2"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grpId="1" nodeType="clickEffect">
                                  <p:stCondLst>
                                    <p:cond delay="0"/>
                                  </p:stCondLst>
                                  <p:childTnLst>
                                    <p:animEffect transition="out" filter="wipe(down)">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2"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grpId="1" nodeType="clickEffect">
                                  <p:stCondLst>
                                    <p:cond delay="0"/>
                                  </p:stCondLst>
                                  <p:childTnLst>
                                    <p:animEffect transition="out" filter="wipe(down)">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2"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6" grpId="0"/>
      <p:bldP spid="16" grpId="1"/>
      <p:bldP spid="16" grpId="2"/>
      <p:bldP spid="17" grpId="0"/>
      <p:bldP spid="17" grpId="1"/>
      <p:bldP spid="17" grpId="2"/>
      <p:bldP spid="14" grpId="0"/>
      <p:bldP spid="14" grpId="1"/>
      <p:bldP spid="1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a:xfrm>
            <a:off x="781182" y="1717025"/>
            <a:ext cx="2567709" cy="1200329"/>
          </a:xfrm>
          <a:prstGeom prst="rect">
            <a:avLst/>
          </a:prstGeom>
        </p:spPr>
        <p:txBody>
          <a:bodyPr wrap="square">
            <a:spAutoFit/>
          </a:bodyPr>
          <a:lstStyle/>
          <a:p>
            <a:pPr algn="just">
              <a:tabLst>
                <a:tab pos="5486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200" b="1" u="sng" dirty="0">
                <a:latin typeface="Times New Roman" panose="02020603050405020304" pitchFamily="18" charset="0"/>
                <a:ea typeface="Times New Roman" panose="02020603050405020304" pitchFamily="18" charset="0"/>
                <a:cs typeface="Times New Roman" panose="02020603050405020304" pitchFamily="18" charset="0"/>
              </a:rPr>
              <a:t>B</a:t>
            </a:r>
            <a:r>
              <a:rPr lang="en-US" sz="7200" b="1" dirty="0">
                <a:latin typeface="Times New Roman" panose="02020603050405020304" pitchFamily="18" charset="0"/>
                <a:ea typeface="Times New Roman" panose="02020603050405020304" pitchFamily="18" charset="0"/>
                <a:cs typeface="Times New Roman" panose="02020603050405020304" pitchFamily="18" charset="0"/>
              </a:rPr>
              <a:t> con</a:t>
            </a:r>
            <a:endParaRPr lang="en-US" sz="7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4586485" y="1449050"/>
            <a:ext cx="3915717"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itchFamily="18" charset="0"/>
              </a:rPr>
              <a:t>In – </a:t>
            </a:r>
            <a:r>
              <a:rPr lang="en-US" sz="3600" dirty="0" err="1">
                <a:solidFill>
                  <a:srgbClr val="1306BA"/>
                </a:solidFill>
                <a:latin typeface="Times New Roman" panose="02020603050405020304" pitchFamily="18" charset="0"/>
                <a:cs typeface="Times New Roman" pitchFamily="18" charset="0"/>
              </a:rPr>
              <a:t>tơ</a:t>
            </a:r>
            <a:r>
              <a:rPr lang="en-US" sz="3600" dirty="0">
                <a:solidFill>
                  <a:srgbClr val="1306BA"/>
                </a:solidFill>
                <a:latin typeface="Times New Roman" panose="02020603050405020304" pitchFamily="18" charset="0"/>
                <a:cs typeface="Times New Roman" pitchFamily="18" charset="0"/>
              </a:rPr>
              <a:t> - </a:t>
            </a:r>
            <a:r>
              <a:rPr lang="en-US" sz="3600" dirty="0" err="1">
                <a:solidFill>
                  <a:srgbClr val="1306BA"/>
                </a:solidFill>
                <a:latin typeface="Times New Roman" panose="02020603050405020304" pitchFamily="18" charset="0"/>
                <a:cs typeface="Times New Roman" pitchFamily="18" charset="0"/>
              </a:rPr>
              <a:t>nét</a:t>
            </a:r>
            <a:endParaRPr lang="en-US" sz="3600" dirty="0">
              <a:solidFill>
                <a:srgbClr val="1306BA"/>
              </a:solidFill>
              <a:latin typeface="Times New Roman" pitchFamily="18" charset="0"/>
              <a:cs typeface="Times New Roman" pitchFamily="18" charset="0"/>
            </a:endParaRPr>
          </a:p>
        </p:txBody>
      </p:sp>
      <p:sp>
        <p:nvSpPr>
          <p:cNvPr id="16" name="Rectangle 15"/>
          <p:cNvSpPr/>
          <p:nvPr/>
        </p:nvSpPr>
        <p:spPr>
          <a:xfrm>
            <a:off x="4475648" y="2269236"/>
            <a:ext cx="4477027" cy="646331"/>
          </a:xfrm>
          <a:prstGeom prst="rect">
            <a:avLst/>
          </a:prstGeom>
        </p:spPr>
        <p:txBody>
          <a:bodyPr wrap="square">
            <a:spAutoFit/>
          </a:bodyPr>
          <a:lstStyle/>
          <a:p>
            <a:r>
              <a:rPr lang="en-US" sz="3600" dirty="0" err="1">
                <a:solidFill>
                  <a:srgbClr val="1306BA"/>
                </a:solidFill>
                <a:latin typeface="Times New Roman" panose="02020603050405020304" pitchFamily="18" charset="0"/>
                <a:cs typeface="Times New Roman" panose="02020603050405020304" pitchFamily="18" charset="0"/>
              </a:rPr>
              <a:t>Ốt</a:t>
            </a:r>
            <a:r>
              <a:rPr lang="en-US" sz="3600" dirty="0">
                <a:solidFill>
                  <a:srgbClr val="1306BA"/>
                </a:solidFill>
                <a:latin typeface="Times New Roman" panose="02020603050405020304" pitchFamily="18" charset="0"/>
                <a:cs typeface="Times New Roman" panose="02020603050405020304" pitchFamily="18" charset="0"/>
              </a:rPr>
              <a:t> – </a:t>
            </a:r>
            <a:r>
              <a:rPr lang="en-US" sz="3600" dirty="0" err="1">
                <a:solidFill>
                  <a:srgbClr val="1306BA"/>
                </a:solidFill>
                <a:latin typeface="Times New Roman" panose="02020603050405020304" pitchFamily="18" charset="0"/>
                <a:cs typeface="Times New Roman" panose="02020603050405020304" pitchFamily="18" charset="0"/>
              </a:rPr>
              <a:t>xtrây</a:t>
            </a:r>
            <a:r>
              <a:rPr lang="en-US" sz="3600" dirty="0">
                <a:solidFill>
                  <a:srgbClr val="1306BA"/>
                </a:solidFill>
                <a:latin typeface="Times New Roman" panose="02020603050405020304" pitchFamily="18" charset="0"/>
                <a:cs typeface="Times New Roman" panose="02020603050405020304" pitchFamily="18" charset="0"/>
              </a:rPr>
              <a:t> – li - a </a:t>
            </a:r>
            <a:endParaRPr lang="en-US" sz="3600" b="1" dirty="0">
              <a:solidFill>
                <a:srgbClr val="1306BA"/>
              </a:solidFill>
              <a:latin typeface="Times New Roman" pitchFamily="18" charset="0"/>
              <a:cs typeface="Times New Roman" pitchFamily="18" charset="0"/>
            </a:endParaRPr>
          </a:p>
        </p:txBody>
      </p:sp>
      <p:sp>
        <p:nvSpPr>
          <p:cNvPr id="17" name="Rectangle 16"/>
          <p:cNvSpPr/>
          <p:nvPr/>
        </p:nvSpPr>
        <p:spPr>
          <a:xfrm>
            <a:off x="4475648" y="3089422"/>
            <a:ext cx="5457758" cy="646331"/>
          </a:xfrm>
          <a:prstGeom prst="rect">
            <a:avLst/>
          </a:prstGeom>
        </p:spPr>
        <p:txBody>
          <a:bodyPr wrap="square">
            <a:spAutoFit/>
          </a:bodyPr>
          <a:lstStyle/>
          <a:p>
            <a:r>
              <a:rPr lang="en-US" sz="3600" dirty="0" err="1">
                <a:solidFill>
                  <a:srgbClr val="1306BA"/>
                </a:solidFill>
                <a:latin typeface="Times New Roman" panose="02020603050405020304" pitchFamily="18" charset="0"/>
                <a:cs typeface="Times New Roman" panose="02020603050405020304" pitchFamily="18" charset="0"/>
              </a:rPr>
              <a:t>Nghị</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viện</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Thanh</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niên</a:t>
            </a:r>
            <a:endParaRPr lang="en-US" sz="3600" b="1" dirty="0">
              <a:solidFill>
                <a:srgbClr val="1306BA"/>
              </a:solidFill>
              <a:latin typeface="Times New Roman" panose="02020603050405020304" pitchFamily="18" charset="0"/>
              <a:cs typeface="Times New Roman" pitchFamily="18" charset="0"/>
            </a:endParaRPr>
          </a:p>
        </p:txBody>
      </p:sp>
      <p:sp>
        <p:nvSpPr>
          <p:cNvPr id="21" name="Text Box 9"/>
          <p:cNvSpPr txBox="1">
            <a:spLocks noChangeArrowheads="1"/>
          </p:cNvSpPr>
          <p:nvPr/>
        </p:nvSpPr>
        <p:spPr bwMode="auto">
          <a:xfrm>
            <a:off x="430745" y="53924"/>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3200">
                <a:solidFill>
                  <a:srgbClr val="0000FF"/>
                </a:solidFill>
                <a:latin typeface="Times New Roman" panose="02020603050405020304" pitchFamily="18" charset="0"/>
              </a:rPr>
              <a:t>Chính </a:t>
            </a:r>
            <a:r>
              <a:rPr lang="en-US" altLang="en-US" sz="3200" dirty="0" err="1">
                <a:solidFill>
                  <a:srgbClr val="0000FF"/>
                </a:solidFill>
                <a:latin typeface="Times New Roman" panose="02020603050405020304" pitchFamily="18" charset="0"/>
              </a:rPr>
              <a:t>tả</a:t>
            </a:r>
            <a:endParaRPr lang="en-US" altLang="en-US" sz="3200" dirty="0">
              <a:solidFill>
                <a:srgbClr val="0000FF"/>
              </a:solidFill>
              <a:latin typeface="Times New Roman" panose="02020603050405020304" pitchFamily="18" charset="0"/>
            </a:endParaRPr>
          </a:p>
          <a:p>
            <a:pPr algn="ctr">
              <a:spcBef>
                <a:spcPct val="0"/>
              </a:spcBef>
              <a:buFontTx/>
              <a:buNone/>
            </a:pPr>
            <a:r>
              <a:rPr lang="en-US" altLang="en-US" sz="3200" b="1">
                <a:solidFill>
                  <a:srgbClr val="FF0000"/>
                </a:solidFill>
                <a:latin typeface="Times New Roman" panose="02020603050405020304" pitchFamily="18" charset="0"/>
              </a:rPr>
              <a:t>Cô gái của tư</a:t>
            </a:r>
            <a:r>
              <a:rPr lang="vi-VN" altLang="en-US" sz="3200" b="1">
                <a:solidFill>
                  <a:srgbClr val="FF0000"/>
                </a:solidFill>
                <a:latin typeface="Times New Roman" panose="02020603050405020304" pitchFamily="18" charset="0"/>
              </a:rPr>
              <a:t>ơ</a:t>
            </a:r>
            <a:r>
              <a:rPr lang="en-US" altLang="en-US" sz="3200" b="1">
                <a:solidFill>
                  <a:srgbClr val="FF0000"/>
                </a:solidFill>
                <a:latin typeface="Times New Roman" panose="02020603050405020304" pitchFamily="18" charset="0"/>
              </a:rPr>
              <a:t>ng lai</a:t>
            </a:r>
            <a:endParaRPr lang="en-US" altLang="en-US" sz="3200" b="1" dirty="0">
              <a:solidFill>
                <a:srgbClr val="FF0000"/>
              </a:solidFill>
              <a:latin typeface="Times New Roman" panose="02020603050405020304" pitchFamily="18" charset="0"/>
            </a:endParaRPr>
          </a:p>
        </p:txBody>
      </p:sp>
      <p:sp>
        <p:nvSpPr>
          <p:cNvPr id="14" name="Rectangle 13"/>
          <p:cNvSpPr/>
          <p:nvPr/>
        </p:nvSpPr>
        <p:spPr>
          <a:xfrm>
            <a:off x="4193473" y="3852851"/>
            <a:ext cx="2549072"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gặp</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gỡ</a:t>
            </a:r>
            <a:r>
              <a:rPr lang="en-US" sz="3600" dirty="0">
                <a:solidFill>
                  <a:srgbClr val="1306BA"/>
                </a:solidFill>
                <a:latin typeface="Times New Roman" panose="02020603050405020304" pitchFamily="18" charset="0"/>
                <a:cs typeface="Times New Roman" panose="02020603050405020304" pitchFamily="18" charset="0"/>
              </a:rPr>
              <a:t> </a:t>
            </a:r>
            <a:endParaRPr lang="en-US" sz="3600" b="1" dirty="0">
              <a:solidFill>
                <a:srgbClr val="1306BA"/>
              </a:solidFill>
              <a:latin typeface="Times New Roman" panose="02020603050405020304" pitchFamily="18" charset="0"/>
              <a:cs typeface="Times New Roman" pitchFamily="18" charset="0"/>
            </a:endParaRPr>
          </a:p>
        </p:txBody>
      </p:sp>
      <p:sp>
        <p:nvSpPr>
          <p:cNvPr id="4" name="Rectangle 13">
            <a:extLst>
              <a:ext uri="{FF2B5EF4-FFF2-40B4-BE49-F238E27FC236}">
                <a16:creationId xmlns:a16="http://schemas.microsoft.com/office/drawing/2014/main" id="{EFC85D76-AC09-2788-C9EE-5FFDFC2DFF69}"/>
              </a:ext>
            </a:extLst>
          </p:cNvPr>
          <p:cNvSpPr/>
          <p:nvPr/>
        </p:nvSpPr>
        <p:spPr>
          <a:xfrm>
            <a:off x="4193473" y="4762619"/>
            <a:ext cx="2475182"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trình</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bày</a:t>
            </a:r>
            <a:endParaRPr lang="en-US" sz="3600" b="1" dirty="0">
              <a:solidFill>
                <a:srgbClr val="1306BA"/>
              </a:solidFill>
              <a:latin typeface="Times New Roman" panose="02020603050405020304" pitchFamily="18" charset="0"/>
              <a:cs typeface="Times New Roman" pitchFamily="18" charset="0"/>
            </a:endParaRPr>
          </a:p>
        </p:txBody>
      </p:sp>
      <p:sp>
        <p:nvSpPr>
          <p:cNvPr id="10" name="Rectangle 13">
            <a:extLst>
              <a:ext uri="{FF2B5EF4-FFF2-40B4-BE49-F238E27FC236}">
                <a16:creationId xmlns:a16="http://schemas.microsoft.com/office/drawing/2014/main" id="{26B758B2-B31A-52B6-8DD3-FDD1802D7350}"/>
              </a:ext>
            </a:extLst>
          </p:cNvPr>
          <p:cNvSpPr/>
          <p:nvPr/>
        </p:nvSpPr>
        <p:spPr>
          <a:xfrm>
            <a:off x="4193473" y="5654474"/>
            <a:ext cx="2789218"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trôi</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chảy</a:t>
            </a:r>
            <a:endParaRPr lang="en-US" sz="3600" b="1" dirty="0">
              <a:solidFill>
                <a:srgbClr val="1306BA"/>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888384600"/>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2"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2"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grpId="1" nodeType="clickEffect">
                                  <p:stCondLst>
                                    <p:cond delay="0"/>
                                  </p:stCondLst>
                                  <p:childTnLst>
                                    <p:animEffect transition="out" filter="wipe(down)">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2"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grpId="1" nodeType="clickEffect">
                                  <p:stCondLst>
                                    <p:cond delay="0"/>
                                  </p:stCondLst>
                                  <p:childTnLst>
                                    <p:animEffect transition="out" filter="wipe(down)">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2"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down)">
                                      <p:cBhvr>
                                        <p:cTn id="74" dur="5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xit" presetSubtype="4" fill="hold" grpId="1" nodeType="clickEffect">
                                  <p:stCondLst>
                                    <p:cond delay="0"/>
                                  </p:stCondLst>
                                  <p:childTnLst>
                                    <p:animEffect transition="out" filter="wipe(down)">
                                      <p:cBhvr>
                                        <p:cTn id="78" dur="500"/>
                                        <p:tgtEl>
                                          <p:spTgt spid="4"/>
                                        </p:tgtEl>
                                      </p:cBhvr>
                                    </p:animEffect>
                                    <p:set>
                                      <p:cBhvr>
                                        <p:cTn id="79" dur="1" fill="hold">
                                          <p:stCondLst>
                                            <p:cond delay="499"/>
                                          </p:stCondLst>
                                        </p:cTn>
                                        <p:tgtEl>
                                          <p:spTgt spid="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2"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wipe(down)">
                                      <p:cBhvr>
                                        <p:cTn id="84" dur="500"/>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wipe(down)">
                                      <p:cBhvr>
                                        <p:cTn id="89" dur="500"/>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xit" presetSubtype="4" fill="hold" grpId="1" nodeType="clickEffect">
                                  <p:stCondLst>
                                    <p:cond delay="0"/>
                                  </p:stCondLst>
                                  <p:childTnLst>
                                    <p:animEffect transition="out" filter="wipe(down)">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2"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down)">
                                      <p:cBhvr>
                                        <p:cTn id="9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6" grpId="0"/>
      <p:bldP spid="16" grpId="1"/>
      <p:bldP spid="16" grpId="2"/>
      <p:bldP spid="17" grpId="0"/>
      <p:bldP spid="17" grpId="1"/>
      <p:bldP spid="17" grpId="2"/>
      <p:bldP spid="14" grpId="0"/>
      <p:bldP spid="14" grpId="1"/>
      <p:bldP spid="14" grpId="2"/>
      <p:bldP spid="4" grpId="0"/>
      <p:bldP spid="4" grpId="1"/>
      <p:bldP spid="4" grpId="2"/>
      <p:bldP spid="10" grpId="0"/>
      <p:bldP spid="10" grpId="1"/>
      <p:bldP spid="10"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ẢNH ĐẸP\101953525_329404911375148_808890473111355392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77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3297C699-649D-10DB-B70D-17FFD068B0BD}"/>
              </a:ext>
            </a:extLst>
          </p:cNvPr>
          <p:cNvSpPr txBox="1"/>
          <p:nvPr/>
        </p:nvSpPr>
        <p:spPr>
          <a:xfrm>
            <a:off x="1311563" y="50776"/>
            <a:ext cx="9088582"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Các </a:t>
            </a:r>
            <a:r>
              <a:rPr lang="en-US" sz="6600" dirty="0" err="1">
                <a:latin typeface="Times New Roman" panose="02020603050405020304" pitchFamily="18" charset="0"/>
                <a:cs typeface="Times New Roman" panose="02020603050405020304" pitchFamily="18" charset="0"/>
              </a:rPr>
              <a:t>em</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viết</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bài</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vào</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vở</a:t>
            </a:r>
            <a:endParaRPr lang="vi-VN" sz="6600" dirty="0">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FC22F288-1708-57CE-1383-BC1FF236C9D6}"/>
              </a:ext>
            </a:extLst>
          </p:cNvPr>
          <p:cNvSpPr txBox="1"/>
          <p:nvPr/>
        </p:nvSpPr>
        <p:spPr>
          <a:xfrm>
            <a:off x="2170545" y="1589159"/>
            <a:ext cx="9596581" cy="830997"/>
          </a:xfrm>
          <a:prstGeom prst="rect">
            <a:avLst/>
          </a:prstGeom>
          <a:noFill/>
        </p:spPr>
        <p:txBody>
          <a:bodyPr wrap="square" rtlCol="0">
            <a:spAutoFit/>
          </a:bodyPr>
          <a:lstStyle/>
          <a:p>
            <a:r>
              <a:rPr lang="en-US" sz="4800" dirty="0">
                <a:solidFill>
                  <a:srgbClr val="FFFF00"/>
                </a:solidFill>
                <a:latin typeface="Times New Roman" panose="02020603050405020304" pitchFamily="18" charset="0"/>
                <a:cs typeface="Times New Roman" panose="02020603050405020304" pitchFamily="18" charset="0"/>
              </a:rPr>
              <a:t>Nghe </a:t>
            </a:r>
            <a:r>
              <a:rPr lang="en-US" sz="4800" dirty="0" err="1">
                <a:solidFill>
                  <a:srgbClr val="FFFF00"/>
                </a:solidFill>
                <a:latin typeface="Times New Roman" panose="02020603050405020304" pitchFamily="18" charset="0"/>
                <a:cs typeface="Times New Roman" panose="02020603050405020304" pitchFamily="18" charset="0"/>
              </a:rPr>
              <a:t>cô</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đọc</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bài</a:t>
            </a:r>
            <a:r>
              <a:rPr lang="en-US" sz="4800" dirty="0">
                <a:solidFill>
                  <a:srgbClr val="FFFF00"/>
                </a:solidFill>
                <a:latin typeface="Times New Roman" panose="02020603050405020304" pitchFamily="18" charset="0"/>
                <a:cs typeface="Times New Roman" panose="02020603050405020304" pitchFamily="18" charset="0"/>
              </a:rPr>
              <a:t>- các </a:t>
            </a:r>
            <a:r>
              <a:rPr lang="en-US" sz="4800" dirty="0" err="1">
                <a:solidFill>
                  <a:srgbClr val="FFFF00"/>
                </a:solidFill>
                <a:latin typeface="Times New Roman" panose="02020603050405020304" pitchFamily="18" charset="0"/>
                <a:cs typeface="Times New Roman" panose="02020603050405020304" pitchFamily="18" charset="0"/>
              </a:rPr>
              <a:t>em</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dò</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theo</a:t>
            </a:r>
            <a:r>
              <a:rPr lang="en-US" sz="4800" dirty="0">
                <a:solidFill>
                  <a:srgbClr val="FFFF00"/>
                </a:solidFill>
                <a:latin typeface="Times New Roman" panose="02020603050405020304" pitchFamily="18" charset="0"/>
                <a:cs typeface="Times New Roman" panose="02020603050405020304" pitchFamily="18" charset="0"/>
              </a:rPr>
              <a:t> </a:t>
            </a:r>
            <a:endParaRPr lang="vi-VN" sz="4800" dirty="0">
              <a:solidFill>
                <a:srgbClr val="FFFF00"/>
              </a:solidFill>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7F8E306B-7E4F-CFD1-CEBF-1C2305F8E02B}"/>
              </a:ext>
            </a:extLst>
          </p:cNvPr>
          <p:cNvSpPr txBox="1"/>
          <p:nvPr/>
        </p:nvSpPr>
        <p:spPr>
          <a:xfrm>
            <a:off x="2170546" y="3112654"/>
            <a:ext cx="9199418" cy="769441"/>
          </a:xfrm>
          <a:prstGeom prst="rect">
            <a:avLst/>
          </a:prstGeom>
          <a:noFill/>
        </p:spPr>
        <p:txBody>
          <a:bodyPr wrap="square" rtlCol="0">
            <a:spAutoFit/>
          </a:bodyPr>
          <a:lstStyle/>
          <a:p>
            <a:r>
              <a:rPr lang="en-US" sz="4400" dirty="0">
                <a:solidFill>
                  <a:srgbClr val="FFFF00"/>
                </a:solidFill>
                <a:latin typeface="Times New Roman" panose="02020603050405020304" pitchFamily="18" charset="0"/>
                <a:cs typeface="Times New Roman" panose="02020603050405020304" pitchFamily="18" charset="0"/>
              </a:rPr>
              <a:t>Các </a:t>
            </a:r>
            <a:r>
              <a:rPr lang="en-US" sz="4400" dirty="0" err="1">
                <a:solidFill>
                  <a:srgbClr val="FFFF00"/>
                </a:solidFill>
                <a:latin typeface="Times New Roman" panose="02020603050405020304" pitchFamily="18" charset="0"/>
                <a:cs typeface="Times New Roman" panose="02020603050405020304" pitchFamily="18" charset="0"/>
              </a:rPr>
              <a:t>em</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chỉnh</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lại</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tư</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thế</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khi</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ngồi</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viết</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bài</a:t>
            </a:r>
            <a:endParaRPr lang="vi-VN" sz="4400" dirty="0">
              <a:solidFill>
                <a:srgbClr val="FFFF00"/>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79EB32AE-031F-040B-23BE-3BDAE8BD1B33}"/>
              </a:ext>
            </a:extLst>
          </p:cNvPr>
          <p:cNvSpPr txBox="1"/>
          <p:nvPr/>
        </p:nvSpPr>
        <p:spPr>
          <a:xfrm>
            <a:off x="2022764" y="4868231"/>
            <a:ext cx="8977746" cy="830997"/>
          </a:xfrm>
          <a:prstGeom prst="rect">
            <a:avLst/>
          </a:prstGeom>
          <a:noFill/>
        </p:spPr>
        <p:txBody>
          <a:bodyPr wrap="square">
            <a:spAutoFit/>
          </a:bodyPr>
          <a:lstStyle/>
          <a:p>
            <a:r>
              <a:rPr lang="en-US" sz="4800" dirty="0">
                <a:solidFill>
                  <a:srgbClr val="FFFF00"/>
                </a:solidFill>
                <a:latin typeface="Times New Roman" panose="02020603050405020304" pitchFamily="18" charset="0"/>
                <a:cs typeface="Times New Roman" panose="02020603050405020304" pitchFamily="18" charset="0"/>
              </a:rPr>
              <a:t>Các </a:t>
            </a:r>
            <a:r>
              <a:rPr lang="en-US" sz="4800" dirty="0" err="1">
                <a:solidFill>
                  <a:srgbClr val="FFFF00"/>
                </a:solidFill>
                <a:latin typeface="Times New Roman" panose="02020603050405020304" pitchFamily="18" charset="0"/>
                <a:cs typeface="Times New Roman" panose="02020603050405020304" pitchFamily="18" charset="0"/>
              </a:rPr>
              <a:t>em</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nghe</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cô</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đọc</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và</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viết</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vào</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vở</a:t>
            </a:r>
            <a:endParaRPr lang="vi-VN" sz="4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96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heel(1)">
                                      <p:cBhvr>
                                        <p:cTn id="21" dur="2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80">
                                          <p:stCondLst>
                                            <p:cond delay="0"/>
                                          </p:stCondLst>
                                        </p:cTn>
                                        <p:tgtEl>
                                          <p:spTgt spid="6">
                                            <p:txEl>
                                              <p:pRg st="0" end="0"/>
                                            </p:txEl>
                                          </p:spTgt>
                                        </p:tgtEl>
                                      </p:cBhvr>
                                    </p:animEffect>
                                    <p:anim calcmode="lin" valueType="num">
                                      <p:cBhvr>
                                        <p:cTn id="27"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xEl>
                                              <p:pRg st="0" end="0"/>
                                            </p:txEl>
                                          </p:spTgt>
                                        </p:tgtEl>
                                      </p:cBhvr>
                                      <p:to x="100000" y="60000"/>
                                    </p:animScale>
                                    <p:animScale>
                                      <p:cBhvr>
                                        <p:cTn id="33" dur="166" decel="50000">
                                          <p:stCondLst>
                                            <p:cond delay="676"/>
                                          </p:stCondLst>
                                        </p:cTn>
                                        <p:tgtEl>
                                          <p:spTgt spid="6">
                                            <p:txEl>
                                              <p:pRg st="0" end="0"/>
                                            </p:txEl>
                                          </p:spTgt>
                                        </p:tgtEl>
                                      </p:cBhvr>
                                      <p:to x="100000" y="100000"/>
                                    </p:animScale>
                                    <p:animScale>
                                      <p:cBhvr>
                                        <p:cTn id="34" dur="26">
                                          <p:stCondLst>
                                            <p:cond delay="1312"/>
                                          </p:stCondLst>
                                        </p:cTn>
                                        <p:tgtEl>
                                          <p:spTgt spid="6">
                                            <p:txEl>
                                              <p:pRg st="0" end="0"/>
                                            </p:txEl>
                                          </p:spTgt>
                                        </p:tgtEl>
                                      </p:cBhvr>
                                      <p:to x="100000" y="80000"/>
                                    </p:animScale>
                                    <p:animScale>
                                      <p:cBhvr>
                                        <p:cTn id="35" dur="166" decel="50000">
                                          <p:stCondLst>
                                            <p:cond delay="1338"/>
                                          </p:stCondLst>
                                        </p:cTn>
                                        <p:tgtEl>
                                          <p:spTgt spid="6">
                                            <p:txEl>
                                              <p:pRg st="0" end="0"/>
                                            </p:txEl>
                                          </p:spTgt>
                                        </p:tgtEl>
                                      </p:cBhvr>
                                      <p:to x="100000" y="100000"/>
                                    </p:animScale>
                                    <p:animScale>
                                      <p:cBhvr>
                                        <p:cTn id="36" dur="26">
                                          <p:stCondLst>
                                            <p:cond delay="1642"/>
                                          </p:stCondLst>
                                        </p:cTn>
                                        <p:tgtEl>
                                          <p:spTgt spid="6">
                                            <p:txEl>
                                              <p:pRg st="0" end="0"/>
                                            </p:txEl>
                                          </p:spTgt>
                                        </p:tgtEl>
                                      </p:cBhvr>
                                      <p:to x="100000" y="90000"/>
                                    </p:animScale>
                                    <p:animScale>
                                      <p:cBhvr>
                                        <p:cTn id="37" dur="166" decel="50000">
                                          <p:stCondLst>
                                            <p:cond delay="1668"/>
                                          </p:stCondLst>
                                        </p:cTn>
                                        <p:tgtEl>
                                          <p:spTgt spid="6">
                                            <p:txEl>
                                              <p:pRg st="0" end="0"/>
                                            </p:txEl>
                                          </p:spTgt>
                                        </p:tgtEl>
                                      </p:cBhvr>
                                      <p:to x="100000" y="100000"/>
                                    </p:animScale>
                                    <p:animScale>
                                      <p:cBhvr>
                                        <p:cTn id="38" dur="26">
                                          <p:stCondLst>
                                            <p:cond delay="1808"/>
                                          </p:stCondLst>
                                        </p:cTn>
                                        <p:tgtEl>
                                          <p:spTgt spid="6">
                                            <p:txEl>
                                              <p:pRg st="0" end="0"/>
                                            </p:txEl>
                                          </p:spTgt>
                                        </p:tgtEl>
                                      </p:cBhvr>
                                      <p:to x="100000" y="95000"/>
                                    </p:animScale>
                                    <p:animScale>
                                      <p:cBhvr>
                                        <p:cTn id="39"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ẢNH ĐẸP\101953525_329404911375148_808890473111355392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818" y="0"/>
            <a:ext cx="563418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570E2393-A0B3-F53D-73DF-EEA311575815}"/>
              </a:ext>
            </a:extLst>
          </p:cNvPr>
          <p:cNvSpPr txBox="1"/>
          <p:nvPr/>
        </p:nvSpPr>
        <p:spPr>
          <a:xfrm>
            <a:off x="83126" y="304800"/>
            <a:ext cx="6336146"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Các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soát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lỗi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theo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cặp</a:t>
            </a:r>
            <a:endParaRPr lang="vi-VN" sz="4800" dirty="0">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142F2754-716A-0F4F-75CB-F3A58FDF430F}"/>
              </a:ext>
            </a:extLst>
          </p:cNvPr>
          <p:cNvSpPr txBox="1"/>
          <p:nvPr/>
        </p:nvSpPr>
        <p:spPr>
          <a:xfrm>
            <a:off x="240145" y="1939636"/>
            <a:ext cx="6179127" cy="830997"/>
          </a:xfrm>
          <a:prstGeom prst="rect">
            <a:avLst/>
          </a:prstGeom>
          <a:noFill/>
        </p:spPr>
        <p:txBody>
          <a:bodyPr wrap="square" rtlCol="0">
            <a:spAutoFit/>
          </a:bodyPr>
          <a:lstStyle/>
          <a:p>
            <a:r>
              <a:rPr lang="en-US" sz="4800" dirty="0" err="1">
                <a:latin typeface="Times New Roman" panose="02020603050405020304" pitchFamily="18" charset="0"/>
                <a:cs typeface="Times New Roman" panose="02020603050405020304" pitchFamily="18" charset="0"/>
              </a:rPr>
              <a:t>Chấm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chữa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bài</a:t>
            </a:r>
            <a:endParaRPr lang="vi-VN" sz="4800" dirty="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A4BF5FE2-02A9-377C-3E72-409ED21FD9F6}"/>
              </a:ext>
            </a:extLst>
          </p:cNvPr>
          <p:cNvSpPr txBox="1"/>
          <p:nvPr/>
        </p:nvSpPr>
        <p:spPr>
          <a:xfrm>
            <a:off x="157018" y="3934691"/>
            <a:ext cx="5634182" cy="1569660"/>
          </a:xfrm>
          <a:prstGeom prst="rect">
            <a:avLst/>
          </a:prstGeom>
          <a:noFill/>
        </p:spPr>
        <p:txBody>
          <a:bodyPr wrap="square" rtlCol="0">
            <a:spAutoFit/>
          </a:bodyPr>
          <a:lstStyle/>
          <a:p>
            <a:r>
              <a:rPr lang="en-US" sz="4800" dirty="0" err="1">
                <a:solidFill>
                  <a:srgbClr val="1306BA"/>
                </a:solidFill>
                <a:latin typeface="Times New Roman" panose="02020603050405020304" pitchFamily="18" charset="0"/>
                <a:cs typeface="Times New Roman" panose="02020603050405020304" pitchFamily="18" charset="0"/>
              </a:rPr>
              <a:t>Nhận</a:t>
            </a:r>
            <a:r>
              <a:rPr lang="en-US" sz="4800" dirty="0">
                <a:solidFill>
                  <a:srgbClr val="1306BA"/>
                </a:solidFill>
                <a:latin typeface="Times New Roman" panose="02020603050405020304" pitchFamily="18" charset="0"/>
                <a:cs typeface="Times New Roman" panose="02020603050405020304" pitchFamily="18" charset="0"/>
              </a:rPr>
              <a:t> </a:t>
            </a:r>
            <a:r>
              <a:rPr lang="en-US" sz="4800" dirty="0" err="1">
                <a:solidFill>
                  <a:srgbClr val="1306BA"/>
                </a:solidFill>
                <a:latin typeface="Times New Roman" panose="02020603050405020304" pitchFamily="18" charset="0"/>
                <a:cs typeface="Times New Roman" panose="02020603050405020304" pitchFamily="18" charset="0"/>
              </a:rPr>
              <a:t>xét</a:t>
            </a:r>
            <a:r>
              <a:rPr lang="en-US" sz="4800" dirty="0">
                <a:solidFill>
                  <a:srgbClr val="1306BA"/>
                </a:solidFill>
                <a:latin typeface="Times New Roman" panose="02020603050405020304" pitchFamily="18" charset="0"/>
                <a:cs typeface="Times New Roman" panose="02020603050405020304" pitchFamily="18" charset="0"/>
              </a:rPr>
              <a:t> </a:t>
            </a:r>
            <a:r>
              <a:rPr lang="en-US" sz="4800" dirty="0" err="1">
                <a:solidFill>
                  <a:srgbClr val="1306BA"/>
                </a:solidFill>
                <a:latin typeface="Times New Roman" panose="02020603050405020304" pitchFamily="18" charset="0"/>
                <a:cs typeface="Times New Roman" panose="02020603050405020304" pitchFamily="18" charset="0"/>
              </a:rPr>
              <a:t>bài</a:t>
            </a:r>
            <a:r>
              <a:rPr lang="en-US" sz="4800" dirty="0">
                <a:solidFill>
                  <a:srgbClr val="1306BA"/>
                </a:solidFill>
                <a:latin typeface="Times New Roman" panose="02020603050405020304" pitchFamily="18" charset="0"/>
                <a:cs typeface="Times New Roman" panose="02020603050405020304" pitchFamily="18" charset="0"/>
              </a:rPr>
              <a:t> </a:t>
            </a:r>
            <a:r>
              <a:rPr lang="en-US" sz="4800" dirty="0" err="1">
                <a:solidFill>
                  <a:srgbClr val="1306BA"/>
                </a:solidFill>
                <a:latin typeface="Times New Roman" panose="02020603050405020304" pitchFamily="18" charset="0"/>
                <a:cs typeface="Times New Roman" panose="02020603050405020304" pitchFamily="18" charset="0"/>
              </a:rPr>
              <a:t>viết</a:t>
            </a:r>
            <a:r>
              <a:rPr lang="en-US" sz="4800" dirty="0">
                <a:solidFill>
                  <a:srgbClr val="1306BA"/>
                </a:solidFill>
                <a:latin typeface="Times New Roman" panose="02020603050405020304" pitchFamily="18" charset="0"/>
                <a:cs typeface="Times New Roman" panose="02020603050405020304" pitchFamily="18" charset="0"/>
              </a:rPr>
              <a:t> </a:t>
            </a:r>
            <a:r>
              <a:rPr lang="en-US" sz="4800" dirty="0" err="1">
                <a:solidFill>
                  <a:srgbClr val="1306BA"/>
                </a:solidFill>
                <a:latin typeface="Times New Roman" panose="02020603050405020304" pitchFamily="18" charset="0"/>
                <a:cs typeface="Times New Roman" panose="02020603050405020304" pitchFamily="18" charset="0"/>
              </a:rPr>
              <a:t>của</a:t>
            </a:r>
            <a:r>
              <a:rPr lang="en-US" sz="4800" dirty="0">
                <a:solidFill>
                  <a:srgbClr val="1306BA"/>
                </a:solidFill>
                <a:latin typeface="Times New Roman" panose="02020603050405020304" pitchFamily="18" charset="0"/>
                <a:cs typeface="Times New Roman" panose="02020603050405020304" pitchFamily="18" charset="0"/>
              </a:rPr>
              <a:t> </a:t>
            </a:r>
            <a:r>
              <a:rPr lang="en-US" sz="4800" dirty="0" err="1">
                <a:solidFill>
                  <a:srgbClr val="1306BA"/>
                </a:solidFill>
                <a:latin typeface="Times New Roman" panose="02020603050405020304" pitchFamily="18" charset="0"/>
                <a:cs typeface="Times New Roman" panose="02020603050405020304" pitchFamily="18" charset="0"/>
              </a:rPr>
              <a:t>học</a:t>
            </a:r>
            <a:r>
              <a:rPr lang="en-US" sz="4800" dirty="0">
                <a:solidFill>
                  <a:srgbClr val="1306BA"/>
                </a:solidFill>
                <a:latin typeface="Times New Roman" panose="02020603050405020304" pitchFamily="18" charset="0"/>
                <a:cs typeface="Times New Roman" panose="02020603050405020304" pitchFamily="18" charset="0"/>
              </a:rPr>
              <a:t> </a:t>
            </a:r>
            <a:r>
              <a:rPr lang="en-US" sz="4800" dirty="0" err="1">
                <a:solidFill>
                  <a:srgbClr val="1306BA"/>
                </a:solidFill>
                <a:latin typeface="Times New Roman" panose="02020603050405020304" pitchFamily="18" charset="0"/>
                <a:cs typeface="Times New Roman" panose="02020603050405020304" pitchFamily="18" charset="0"/>
              </a:rPr>
              <a:t>sinh</a:t>
            </a:r>
            <a:endParaRPr lang="vi-VN" sz="4800" dirty="0">
              <a:solidFill>
                <a:srgbClr val="1306B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14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p:cNvGrpSpPr>
            <a:grpSpLocks/>
          </p:cNvGrpSpPr>
          <p:nvPr/>
        </p:nvGrpSpPr>
        <p:grpSpPr bwMode="auto">
          <a:xfrm>
            <a:off x="0" y="0"/>
            <a:ext cx="12192000" cy="6858000"/>
            <a:chOff x="0" y="0"/>
            <a:chExt cx="9216" cy="5184"/>
          </a:xfrm>
        </p:grpSpPr>
        <p:pic>
          <p:nvPicPr>
            <p:cNvPr id="5"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4" y="4289"/>
              <a:ext cx="781"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 y="4361"/>
              <a:ext cx="1134"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9"/>
          <p:cNvSpPr txBox="1">
            <a:spLocks noChangeArrowheads="1"/>
          </p:cNvSpPr>
          <p:nvPr/>
        </p:nvSpPr>
        <p:spPr bwMode="auto">
          <a:xfrm>
            <a:off x="273275" y="501816"/>
            <a:ext cx="11460163" cy="62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3200" b="1" dirty="0" err="1">
                <a:solidFill>
                  <a:srgbClr val="FF0000"/>
                </a:solidFill>
                <a:latin typeface="Times New Roman" panose="02020603050405020304" pitchFamily="18" charset="0"/>
              </a:rPr>
              <a:t>Mở</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vở</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bài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tập</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Tiếng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Việt</a:t>
            </a:r>
            <a:r>
              <a:rPr lang="en-US" altLang="en-US" sz="3200" b="1" dirty="0">
                <a:solidFill>
                  <a:srgbClr val="FF0000"/>
                </a:solidFill>
                <a:latin typeface="Times New Roman" panose="02020603050405020304" pitchFamily="18" charset="0"/>
              </a:rPr>
              <a:t> 5 </a:t>
            </a:r>
            <a:r>
              <a:rPr lang="en-US" altLang="en-US" sz="3200" b="1" dirty="0" err="1">
                <a:solidFill>
                  <a:srgbClr val="FF0000"/>
                </a:solidFill>
                <a:latin typeface="Times New Roman" panose="02020603050405020304" pitchFamily="18" charset="0"/>
              </a:rPr>
              <a:t>tập</a:t>
            </a:r>
            <a:r>
              <a:rPr lang="en-US" altLang="en-US" sz="3200" b="1" dirty="0">
                <a:solidFill>
                  <a:srgbClr val="FF0000"/>
                </a:solidFill>
                <a:latin typeface="Times New Roman" panose="02020603050405020304" pitchFamily="18" charset="0"/>
              </a:rPr>
              <a:t> 2 - </a:t>
            </a:r>
            <a:r>
              <a:rPr lang="en-US" altLang="en-US" sz="3200" b="1" dirty="0" err="1">
                <a:solidFill>
                  <a:srgbClr val="FF0000"/>
                </a:solidFill>
                <a:latin typeface="Times New Roman" panose="02020603050405020304" pitchFamily="18" charset="0"/>
              </a:rPr>
              <a:t>trang</a:t>
            </a:r>
            <a:r>
              <a:rPr lang="en-US" altLang="en-US" sz="3200" b="1" dirty="0">
                <a:solidFill>
                  <a:srgbClr val="FF0000"/>
                </a:solidFill>
                <a:latin typeface="Times New Roman" panose="02020603050405020304" pitchFamily="18" charset="0"/>
              </a:rPr>
              <a:t> 74 </a:t>
            </a:r>
          </a:p>
        </p:txBody>
      </p:sp>
      <p:sp>
        <p:nvSpPr>
          <p:cNvPr id="2" name="Rectangle 1"/>
          <p:cNvSpPr/>
          <p:nvPr/>
        </p:nvSpPr>
        <p:spPr>
          <a:xfrm>
            <a:off x="74717" y="2234399"/>
            <a:ext cx="3393878" cy="584775"/>
          </a:xfrm>
          <a:prstGeom prst="rect">
            <a:avLst/>
          </a:prstGeom>
        </p:spPr>
        <p:txBody>
          <a:bodyPr wrap="none">
            <a:spAutoFit/>
          </a:bodyPr>
          <a:lstStyle/>
          <a:p>
            <a:r>
              <a:rPr lang="en-US" altLang="en-US" sz="3200" b="1" i="1" dirty="0" err="1">
                <a:latin typeface="Times New Roman" panose="02020603050405020304" pitchFamily="18" charset="0"/>
                <a:cs typeface="Times New Roman" panose="02020603050405020304" pitchFamily="18" charset="0"/>
              </a:rPr>
              <a:t>anh</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hùng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lao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59135" y="4741542"/>
            <a:ext cx="6096000" cy="584775"/>
          </a:xfrm>
          <a:prstGeom prst="rect">
            <a:avLst/>
          </a:prstGeom>
        </p:spPr>
        <p:txBody>
          <a:bodyPr>
            <a:spAutoFit/>
          </a:bodyPr>
          <a:lstStyle/>
          <a:p>
            <a:r>
              <a:rPr lang="en-US" altLang="en-US" sz="3200" b="1" i="1" dirty="0" err="1">
                <a:latin typeface="Times New Roman" panose="02020603050405020304" pitchFamily="18" charset="0"/>
                <a:cs typeface="Times New Roman" panose="02020603050405020304" pitchFamily="18" charset="0"/>
              </a:rPr>
              <a:t>huân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độc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lập</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nhất</a:t>
            </a:r>
            <a:endParaRPr lang="en-US" alt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65925" y="2725717"/>
            <a:ext cx="5077031" cy="584775"/>
          </a:xfrm>
          <a:prstGeom prst="rect">
            <a:avLst/>
          </a:prstGeom>
        </p:spPr>
        <p:txBody>
          <a:bodyPr wrap="none">
            <a:spAutoFit/>
          </a:bodyPr>
          <a:lstStyle/>
          <a:p>
            <a:r>
              <a:rPr lang="en-US" altLang="en-US" sz="3200" b="1" i="1" dirty="0" err="1">
                <a:latin typeface="Times New Roman" panose="02020603050405020304" pitchFamily="18" charset="0"/>
                <a:cs typeface="Times New Roman" panose="02020603050405020304" pitchFamily="18" charset="0"/>
              </a:rPr>
              <a:t>anh</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hùng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lượng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vũ</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p:txBody>
      </p:sp>
      <p:sp>
        <p:nvSpPr>
          <p:cNvPr id="12" name="Rectangle 11"/>
          <p:cNvSpPr/>
          <p:nvPr/>
        </p:nvSpPr>
        <p:spPr>
          <a:xfrm>
            <a:off x="70289" y="3230688"/>
            <a:ext cx="4092787" cy="584775"/>
          </a:xfrm>
          <a:prstGeom prst="rect">
            <a:avLst/>
          </a:prstGeom>
        </p:spPr>
        <p:txBody>
          <a:bodyPr wrap="none">
            <a:spAutoFit/>
          </a:bodyPr>
          <a:lstStyle/>
          <a:p>
            <a:r>
              <a:rPr lang="en-US" altLang="en-US" sz="3200" b="1" i="1" dirty="0" err="1">
                <a:latin typeface="Times New Roman" panose="02020603050405020304" pitchFamily="18" charset="0"/>
                <a:cs typeface="Times New Roman" panose="02020603050405020304" pitchFamily="18" charset="0"/>
              </a:rPr>
              <a:t>huân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sao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vàng</a:t>
            </a:r>
            <a:endParaRPr lang="en-US" sz="3200" dirty="0">
              <a:latin typeface="Times New Roman" panose="02020603050405020304" pitchFamily="18" charset="0"/>
              <a:cs typeface="Times New Roman" panose="02020603050405020304" pitchFamily="18" charset="0"/>
            </a:endParaRPr>
          </a:p>
        </p:txBody>
      </p:sp>
      <p:sp>
        <p:nvSpPr>
          <p:cNvPr id="13" name="Rectangle 12"/>
          <p:cNvSpPr/>
          <p:nvPr/>
        </p:nvSpPr>
        <p:spPr>
          <a:xfrm>
            <a:off x="66216" y="3735652"/>
            <a:ext cx="5384807" cy="584775"/>
          </a:xfrm>
          <a:prstGeom prst="rect">
            <a:avLst/>
          </a:prstGeom>
        </p:spPr>
        <p:txBody>
          <a:bodyPr wrap="none">
            <a:spAutoFit/>
          </a:bodyPr>
          <a:lstStyle/>
          <a:p>
            <a:r>
              <a:rPr lang="en-US" altLang="en-US" sz="3200" b="1" i="1" dirty="0" err="1">
                <a:latin typeface="Times New Roman" panose="02020603050405020304" pitchFamily="18" charset="0"/>
                <a:cs typeface="Times New Roman" panose="02020603050405020304" pitchFamily="18" charset="0"/>
              </a:rPr>
              <a:t>huân</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độc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lập</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ba</a:t>
            </a:r>
            <a:r>
              <a:rPr lang="en-US" altLang="en-US" sz="3200" b="1"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49496" y="4226975"/>
            <a:ext cx="6008376" cy="584775"/>
          </a:xfrm>
          <a:prstGeom prst="rect">
            <a:avLst/>
          </a:prstGeom>
        </p:spPr>
        <p:txBody>
          <a:bodyPr wrap="none">
            <a:spAutoFit/>
          </a:bodyPr>
          <a:lstStyle/>
          <a:p>
            <a:r>
              <a:rPr lang="en-US" altLang="en-US" sz="3200" b="1" i="1" dirty="0" err="1">
                <a:latin typeface="Times New Roman" panose="02020603050405020304" pitchFamily="18" charset="0"/>
                <a:cs typeface="Times New Roman" panose="02020603050405020304" pitchFamily="18" charset="0"/>
              </a:rPr>
              <a:t>huân</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lao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động</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nhất</a:t>
            </a:r>
            <a:r>
              <a:rPr lang="en-US" alt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5" name="Rectangle 14"/>
          <p:cNvSpPr/>
          <p:nvPr/>
        </p:nvSpPr>
        <p:spPr>
          <a:xfrm>
            <a:off x="0" y="1644074"/>
            <a:ext cx="12192000" cy="584775"/>
          </a:xfrm>
          <a:prstGeom prst="rect">
            <a:avLst/>
          </a:prstGeom>
        </p:spPr>
        <p:txBody>
          <a:bodyPr wrap="square">
            <a:spAutoFit/>
          </a:bodyPr>
          <a:lstStyle/>
          <a:p>
            <a:r>
              <a:rPr lang="en-US" altLang="en-US" sz="3200" dirty="0">
                <a:solidFill>
                  <a:srgbClr val="FF3300"/>
                </a:solidFill>
                <a:latin typeface="Times New Roman" panose="02020603050405020304" pitchFamily="18" charset="0"/>
                <a:cs typeface="Times New Roman" panose="02020603050405020304" pitchFamily="18" charset="0"/>
              </a:rPr>
              <a:t>2. </a:t>
            </a:r>
            <a:r>
              <a:rPr lang="en-US" altLang="en-US" sz="3200" dirty="0" err="1">
                <a:solidFill>
                  <a:srgbClr val="FF3300"/>
                </a:solidFill>
                <a:latin typeface="Times New Roman" panose="02020603050405020304" pitchFamily="18" charset="0"/>
                <a:cs typeface="Times New Roman" panose="02020603050405020304" pitchFamily="18" charset="0"/>
              </a:rPr>
              <a:t>Những</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chữ</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nào</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cần</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viết</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hoa</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trong</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các</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cụm</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từ</a:t>
            </a:r>
            <a:r>
              <a:rPr lang="en-US" altLang="en-US" sz="3200" dirty="0">
                <a:solidFill>
                  <a:srgbClr val="FF3300"/>
                </a:solidFill>
                <a:latin typeface="Times New Roman" panose="02020603050405020304" pitchFamily="18" charset="0"/>
                <a:cs typeface="Times New Roman" panose="02020603050405020304" pitchFamily="18" charset="0"/>
              </a:rPr>
              <a:t> in </a:t>
            </a:r>
            <a:r>
              <a:rPr lang="en-US" altLang="en-US" sz="3200" dirty="0" err="1">
                <a:solidFill>
                  <a:srgbClr val="FF3300"/>
                </a:solidFill>
                <a:latin typeface="Times New Roman" panose="02020603050405020304" pitchFamily="18" charset="0"/>
                <a:cs typeface="Times New Roman" panose="02020603050405020304" pitchFamily="18" charset="0"/>
              </a:rPr>
              <a:t>nghiêng</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dưới</a:t>
            </a:r>
            <a:r>
              <a:rPr lang="en-US" altLang="en-US" sz="3200" dirty="0">
                <a:solidFill>
                  <a:srgbClr val="FF3300"/>
                </a:solidFill>
                <a:latin typeface="Times New Roman" panose="02020603050405020304" pitchFamily="18" charset="0"/>
                <a:cs typeface="Times New Roman" panose="02020603050405020304" pitchFamily="18" charset="0"/>
              </a:rPr>
              <a:t> </a:t>
            </a:r>
            <a:r>
              <a:rPr lang="en-US" altLang="en-US" sz="3200" dirty="0" err="1">
                <a:solidFill>
                  <a:srgbClr val="FF3300"/>
                </a:solidFill>
                <a:latin typeface="Times New Roman" panose="02020603050405020304" pitchFamily="18" charset="0"/>
                <a:cs typeface="Times New Roman" panose="02020603050405020304" pitchFamily="18" charset="0"/>
              </a:rPr>
              <a:t>đây</a:t>
            </a:r>
            <a:r>
              <a:rPr lang="en-US" altLang="en-US" sz="3200" dirty="0">
                <a:solidFill>
                  <a:srgbClr val="FF3300"/>
                </a:solidFill>
                <a:latin typeface="Times New Roman" panose="02020603050405020304" pitchFamily="18" charset="0"/>
                <a:cs typeface="Times New Roman" panose="02020603050405020304" pitchFamily="18" charset="0"/>
              </a:rPr>
              <a:t>?</a:t>
            </a:r>
          </a:p>
        </p:txBody>
      </p:sp>
      <p:cxnSp>
        <p:nvCxnSpPr>
          <p:cNvPr id="23" name="Straight Connector 22"/>
          <p:cNvCxnSpPr/>
          <p:nvPr/>
        </p:nvCxnSpPr>
        <p:spPr>
          <a:xfrm flipH="1" flipV="1">
            <a:off x="6003357" y="2348245"/>
            <a:ext cx="13648" cy="28796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Hộp Văn bản 9">
            <a:extLst>
              <a:ext uri="{FF2B5EF4-FFF2-40B4-BE49-F238E27FC236}">
                <a16:creationId xmlns:a16="http://schemas.microsoft.com/office/drawing/2014/main" id="{480516F3-A513-F7DC-6B22-508FB7CAFB41}"/>
              </a:ext>
            </a:extLst>
          </p:cNvPr>
          <p:cNvSpPr txBox="1"/>
          <p:nvPr/>
        </p:nvSpPr>
        <p:spPr>
          <a:xfrm>
            <a:off x="7010400" y="2725717"/>
            <a:ext cx="4394484" cy="1323439"/>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Thảo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4 </a:t>
            </a:r>
            <a:r>
              <a:rPr lang="en-US" sz="4000" dirty="0" err="1">
                <a:latin typeface="Times New Roman" panose="02020603050405020304" pitchFamily="18" charset="0"/>
                <a:cs typeface="Times New Roman" panose="02020603050405020304" pitchFamily="18" charset="0"/>
              </a:rPr>
              <a:t>ghi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u="sng" dirty="0">
                <a:solidFill>
                  <a:srgbClr val="FF0000"/>
                </a:solidFill>
                <a:latin typeface="Times New Roman" panose="02020603050405020304" pitchFamily="18" charset="0"/>
                <a:cs typeface="Times New Roman" panose="02020603050405020304" pitchFamily="18" charset="0"/>
              </a:rPr>
              <a:t>B</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58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trips(down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Effect transition="in" filter="fade">
                                      <p:cBhvr>
                                        <p:cTn id="54" dur="1000"/>
                                        <p:tgtEl>
                                          <p:spTgt spid="10">
                                            <p:txEl>
                                              <p:pRg st="0" end="0"/>
                                            </p:txEl>
                                          </p:spTgt>
                                        </p:tgtEl>
                                      </p:cBhvr>
                                    </p:animEffect>
                                    <p:anim calcmode="lin" valueType="num">
                                      <p:cBhvr>
                                        <p:cTn id="5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903</Words>
  <Application>Microsoft Office PowerPoint</Application>
  <PresentationFormat>Widescreen</PresentationFormat>
  <Paragraphs>92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Đặng Nguyễn</cp:lastModifiedBy>
  <cp:revision>195</cp:revision>
  <dcterms:created xsi:type="dcterms:W3CDTF">2017-11-24T09:12:01Z</dcterms:created>
  <dcterms:modified xsi:type="dcterms:W3CDTF">2024-04-15T00:20:34Z</dcterms:modified>
</cp:coreProperties>
</file>