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Lst>
  <p:notesMasterIdLst>
    <p:notesMasterId r:id="rId18"/>
  </p:notesMasterIdLst>
  <p:sldIdLst>
    <p:sldId id="295" r:id="rId4"/>
    <p:sldId id="279" r:id="rId5"/>
    <p:sldId id="257" r:id="rId6"/>
    <p:sldId id="286" r:id="rId7"/>
    <p:sldId id="280" r:id="rId8"/>
    <p:sldId id="281" r:id="rId9"/>
    <p:sldId id="293" r:id="rId10"/>
    <p:sldId id="294" r:id="rId11"/>
    <p:sldId id="283" r:id="rId12"/>
    <p:sldId id="274" r:id="rId13"/>
    <p:sldId id="290" r:id="rId14"/>
    <p:sldId id="282" r:id="rId15"/>
    <p:sldId id="287" r:id="rId16"/>
    <p:sldId id="289" r:id="rId17"/>
  </p:sldIdLst>
  <p:sldSz cx="9144000" cy="6858000" type="screen4x3"/>
  <p:notesSz cx="6858000" cy="9144000"/>
  <p:defaultTextStyle>
    <a:defPPr>
      <a:defRPr lang="en-US"/>
    </a:defPPr>
    <a:lvl1pPr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000" kern="1200">
        <a:solidFill>
          <a:schemeClr val="tx1"/>
        </a:solidFill>
        <a:latin typeface="Arial" panose="020B0604020202020204" pitchFamily="34" charset="0"/>
        <a:ea typeface="+mn-ea"/>
        <a:cs typeface="+mn-cs"/>
      </a:defRPr>
    </a:lvl5pPr>
    <a:lvl6pPr marL="2286000" algn="l" defTabSz="914400" rtl="0" eaLnBrk="1" latinLnBrk="0" hangingPunct="1">
      <a:defRPr sz="3000" kern="1200">
        <a:solidFill>
          <a:schemeClr val="tx1"/>
        </a:solidFill>
        <a:latin typeface="Arial" panose="020B0604020202020204" pitchFamily="34" charset="0"/>
        <a:ea typeface="+mn-ea"/>
        <a:cs typeface="+mn-cs"/>
      </a:defRPr>
    </a:lvl6pPr>
    <a:lvl7pPr marL="2743200" algn="l" defTabSz="914400" rtl="0" eaLnBrk="1" latinLnBrk="0" hangingPunct="1">
      <a:defRPr sz="3000" kern="1200">
        <a:solidFill>
          <a:schemeClr val="tx1"/>
        </a:solidFill>
        <a:latin typeface="Arial" panose="020B0604020202020204" pitchFamily="34" charset="0"/>
        <a:ea typeface="+mn-ea"/>
        <a:cs typeface="+mn-cs"/>
      </a:defRPr>
    </a:lvl7pPr>
    <a:lvl8pPr marL="3200400" algn="l" defTabSz="914400" rtl="0" eaLnBrk="1" latinLnBrk="0" hangingPunct="1">
      <a:defRPr sz="3000" kern="1200">
        <a:solidFill>
          <a:schemeClr val="tx1"/>
        </a:solidFill>
        <a:latin typeface="Arial" panose="020B0604020202020204" pitchFamily="34" charset="0"/>
        <a:ea typeface="+mn-ea"/>
        <a:cs typeface="+mn-cs"/>
      </a:defRPr>
    </a:lvl8pPr>
    <a:lvl9pPr marL="3657600" algn="l" defTabSz="914400" rtl="0" eaLnBrk="1" latinLnBrk="0" hangingPunct="1">
      <a:defRPr sz="3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CDCEA64-E4FD-45F5-9E1F-F193AA6222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xmlns="" id="{54C4F72A-BE99-406C-B11B-F6AD8966A7D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69AA8288-3239-4E55-8A8F-3F5472271AE5}" type="datetimeFigureOut">
              <a:rPr lang="en-US"/>
              <a:pPr>
                <a:defRPr/>
              </a:pPr>
              <a:t>10/5/2022</a:t>
            </a:fld>
            <a:endParaRPr lang="en-US"/>
          </a:p>
        </p:txBody>
      </p:sp>
      <p:sp>
        <p:nvSpPr>
          <p:cNvPr id="4" name="Slide Image Placeholder 3">
            <a:extLst>
              <a:ext uri="{FF2B5EF4-FFF2-40B4-BE49-F238E27FC236}">
                <a16:creationId xmlns:a16="http://schemas.microsoft.com/office/drawing/2014/main" xmlns="" id="{518DF8F8-1806-4DA6-BF23-838488C6C22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736F8D6F-0400-4913-BA79-5F8B228C68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FC079DFA-0FAB-4437-920D-E6860A98DCE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xmlns="" id="{23989986-9221-4B51-A11D-4B1A14754CB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D40A9BF-14F5-4E7B-89C6-668A28F0D736}" type="slidenum">
              <a:rPr lang="en-US" altLang="en-US"/>
              <a:pPr/>
              <a:t>‹#›</a:t>
            </a:fld>
            <a:endParaRPr lang="en-US" altLang="en-US"/>
          </a:p>
        </p:txBody>
      </p:sp>
    </p:spTree>
    <p:extLst>
      <p:ext uri="{BB962C8B-B14F-4D97-AF65-F5344CB8AC3E}">
        <p14:creationId xmlns:p14="http://schemas.microsoft.com/office/powerpoint/2010/main" val="415609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0B479184-DB2C-4168-AC73-814ADA7AEA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0AE6EC64-FCF3-4ACF-ABDD-1F082176B9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7529DC85-3B3A-4FCC-A8D2-BB888A44F70B}"/>
              </a:ext>
            </a:extLst>
          </p:cNvPr>
          <p:cNvSpPr>
            <a:spLocks noGrp="1" noChangeArrowheads="1"/>
          </p:cNvSpPr>
          <p:nvPr>
            <p:ph type="sldNum" sz="quarter" idx="12"/>
          </p:nvPr>
        </p:nvSpPr>
        <p:spPr>
          <a:ln/>
        </p:spPr>
        <p:txBody>
          <a:bodyPr/>
          <a:lstStyle>
            <a:lvl1pPr>
              <a:defRPr/>
            </a:lvl1pPr>
          </a:lstStyle>
          <a:p>
            <a:fld id="{61ED1948-9373-4E75-A826-99B89DAE7905}" type="slidenum">
              <a:rPr lang="en-US" altLang="en-US"/>
              <a:pPr/>
              <a:t>‹#›</a:t>
            </a:fld>
            <a:endParaRPr lang="en-US" altLang="en-US"/>
          </a:p>
        </p:txBody>
      </p:sp>
    </p:spTree>
    <p:extLst>
      <p:ext uri="{BB962C8B-B14F-4D97-AF65-F5344CB8AC3E}">
        <p14:creationId xmlns:p14="http://schemas.microsoft.com/office/powerpoint/2010/main" val="28405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68017F6-545F-4959-9B41-910F67D634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D8C800E6-E5A0-43F8-A8DF-F4895E4C55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48BFE3CB-E9CE-4E79-B2B5-215F3B90DCFA}"/>
              </a:ext>
            </a:extLst>
          </p:cNvPr>
          <p:cNvSpPr>
            <a:spLocks noGrp="1" noChangeArrowheads="1"/>
          </p:cNvSpPr>
          <p:nvPr>
            <p:ph type="sldNum" sz="quarter" idx="12"/>
          </p:nvPr>
        </p:nvSpPr>
        <p:spPr>
          <a:ln/>
        </p:spPr>
        <p:txBody>
          <a:bodyPr/>
          <a:lstStyle>
            <a:lvl1pPr>
              <a:defRPr/>
            </a:lvl1pPr>
          </a:lstStyle>
          <a:p>
            <a:fld id="{5129BF6A-DAB5-4A70-A8F2-CF83DA896C2F}" type="slidenum">
              <a:rPr lang="en-US" altLang="en-US"/>
              <a:pPr/>
              <a:t>‹#›</a:t>
            </a:fld>
            <a:endParaRPr lang="en-US" altLang="en-US"/>
          </a:p>
        </p:txBody>
      </p:sp>
    </p:spTree>
    <p:extLst>
      <p:ext uri="{BB962C8B-B14F-4D97-AF65-F5344CB8AC3E}">
        <p14:creationId xmlns:p14="http://schemas.microsoft.com/office/powerpoint/2010/main" val="246004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ECF160D-74EE-460F-8055-EB6A23D4D6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1B16C165-6750-4691-8C2F-A1F0752AC8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9991A7E-D796-4BE5-A1E6-BD2D957E50F7}"/>
              </a:ext>
            </a:extLst>
          </p:cNvPr>
          <p:cNvSpPr>
            <a:spLocks noGrp="1" noChangeArrowheads="1"/>
          </p:cNvSpPr>
          <p:nvPr>
            <p:ph type="sldNum" sz="quarter" idx="12"/>
          </p:nvPr>
        </p:nvSpPr>
        <p:spPr>
          <a:ln/>
        </p:spPr>
        <p:txBody>
          <a:bodyPr/>
          <a:lstStyle>
            <a:lvl1pPr>
              <a:defRPr/>
            </a:lvl1pPr>
          </a:lstStyle>
          <a:p>
            <a:fld id="{98D8071A-F65B-4AD7-8CA0-750D6D6BFAD1}" type="slidenum">
              <a:rPr lang="en-US" altLang="en-US"/>
              <a:pPr/>
              <a:t>‹#›</a:t>
            </a:fld>
            <a:endParaRPr lang="en-US" altLang="en-US"/>
          </a:p>
        </p:txBody>
      </p:sp>
    </p:spTree>
    <p:extLst>
      <p:ext uri="{BB962C8B-B14F-4D97-AF65-F5344CB8AC3E}">
        <p14:creationId xmlns:p14="http://schemas.microsoft.com/office/powerpoint/2010/main" val="99277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5B90D94-6CEA-4B2A-AE6E-C1EE91C809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9340D4C-5BA8-42E2-9481-BA72B6EE91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71CAAF7-911C-42A1-BCEA-20CF14E30630}"/>
              </a:ext>
            </a:extLst>
          </p:cNvPr>
          <p:cNvSpPr>
            <a:spLocks noGrp="1" noChangeArrowheads="1"/>
          </p:cNvSpPr>
          <p:nvPr>
            <p:ph type="sldNum" sz="quarter" idx="12"/>
          </p:nvPr>
        </p:nvSpPr>
        <p:spPr>
          <a:ln/>
        </p:spPr>
        <p:txBody>
          <a:bodyPr/>
          <a:lstStyle>
            <a:lvl1pPr>
              <a:defRPr/>
            </a:lvl1pPr>
          </a:lstStyle>
          <a:p>
            <a:fld id="{524FBCE1-D719-4CB2-A74A-ADB04046BAA9}" type="slidenum">
              <a:rPr lang="en-US" altLang="en-US"/>
              <a:pPr/>
              <a:t>‹#›</a:t>
            </a:fld>
            <a:endParaRPr lang="en-US" altLang="en-US"/>
          </a:p>
        </p:txBody>
      </p:sp>
    </p:spTree>
    <p:extLst>
      <p:ext uri="{BB962C8B-B14F-4D97-AF65-F5344CB8AC3E}">
        <p14:creationId xmlns:p14="http://schemas.microsoft.com/office/powerpoint/2010/main" val="304056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0A76DFA-5D1A-4F7F-9822-61EC472533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3165C87-64C3-468B-89D3-C3417440BE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6CAAB7-E335-43EF-B899-F01853A84128}"/>
              </a:ext>
            </a:extLst>
          </p:cNvPr>
          <p:cNvSpPr>
            <a:spLocks noGrp="1" noChangeArrowheads="1"/>
          </p:cNvSpPr>
          <p:nvPr>
            <p:ph type="sldNum" sz="quarter" idx="12"/>
          </p:nvPr>
        </p:nvSpPr>
        <p:spPr>
          <a:ln/>
        </p:spPr>
        <p:txBody>
          <a:bodyPr/>
          <a:lstStyle>
            <a:lvl1pPr>
              <a:defRPr/>
            </a:lvl1pPr>
          </a:lstStyle>
          <a:p>
            <a:fld id="{584FC5CA-96EC-4E18-9C26-E054DED50522}" type="slidenum">
              <a:rPr lang="en-US" altLang="en-US"/>
              <a:pPr/>
              <a:t>‹#›</a:t>
            </a:fld>
            <a:endParaRPr lang="en-US" altLang="en-US"/>
          </a:p>
        </p:txBody>
      </p:sp>
    </p:spTree>
    <p:extLst>
      <p:ext uri="{BB962C8B-B14F-4D97-AF65-F5344CB8AC3E}">
        <p14:creationId xmlns:p14="http://schemas.microsoft.com/office/powerpoint/2010/main" val="186988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DA73374-3002-4F99-B601-B743A2E24D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7A65CFE-EA98-4381-8B8D-C588E4AADF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C85CF20-5296-4E22-8444-B258A6782D91}"/>
              </a:ext>
            </a:extLst>
          </p:cNvPr>
          <p:cNvSpPr>
            <a:spLocks noGrp="1" noChangeArrowheads="1"/>
          </p:cNvSpPr>
          <p:nvPr>
            <p:ph type="sldNum" sz="quarter" idx="12"/>
          </p:nvPr>
        </p:nvSpPr>
        <p:spPr>
          <a:ln/>
        </p:spPr>
        <p:txBody>
          <a:bodyPr/>
          <a:lstStyle>
            <a:lvl1pPr>
              <a:defRPr/>
            </a:lvl1pPr>
          </a:lstStyle>
          <a:p>
            <a:fld id="{FDF1647F-FDB3-4C21-94BA-66D1BCE9F3C9}" type="slidenum">
              <a:rPr lang="en-US" altLang="en-US"/>
              <a:pPr/>
              <a:t>‹#›</a:t>
            </a:fld>
            <a:endParaRPr lang="en-US" altLang="en-US"/>
          </a:p>
        </p:txBody>
      </p:sp>
    </p:spTree>
    <p:extLst>
      <p:ext uri="{BB962C8B-B14F-4D97-AF65-F5344CB8AC3E}">
        <p14:creationId xmlns:p14="http://schemas.microsoft.com/office/powerpoint/2010/main" val="2429444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46F26DB-F654-4AFF-9AD4-4A508F01B1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907333F-1022-4D94-BC1C-3890B8BC60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45CBC97-8490-427B-BA6D-4D31F4C11A81}"/>
              </a:ext>
            </a:extLst>
          </p:cNvPr>
          <p:cNvSpPr>
            <a:spLocks noGrp="1" noChangeArrowheads="1"/>
          </p:cNvSpPr>
          <p:nvPr>
            <p:ph type="sldNum" sz="quarter" idx="12"/>
          </p:nvPr>
        </p:nvSpPr>
        <p:spPr>
          <a:ln/>
        </p:spPr>
        <p:txBody>
          <a:bodyPr/>
          <a:lstStyle>
            <a:lvl1pPr>
              <a:defRPr/>
            </a:lvl1pPr>
          </a:lstStyle>
          <a:p>
            <a:fld id="{859F363D-48AF-4D71-A6E0-1771B9BEC679}" type="slidenum">
              <a:rPr lang="en-US" altLang="en-US"/>
              <a:pPr/>
              <a:t>‹#›</a:t>
            </a:fld>
            <a:endParaRPr lang="en-US" altLang="en-US"/>
          </a:p>
        </p:txBody>
      </p:sp>
    </p:spTree>
    <p:extLst>
      <p:ext uri="{BB962C8B-B14F-4D97-AF65-F5344CB8AC3E}">
        <p14:creationId xmlns:p14="http://schemas.microsoft.com/office/powerpoint/2010/main" val="92372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0C8AA3D-3D7F-4F38-B21B-199A375373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96417489-5A48-4E39-9CE8-A83949E5C6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3E74A6F-1B93-4252-AC1D-1C6EA6ECAC75}"/>
              </a:ext>
            </a:extLst>
          </p:cNvPr>
          <p:cNvSpPr>
            <a:spLocks noGrp="1" noChangeArrowheads="1"/>
          </p:cNvSpPr>
          <p:nvPr>
            <p:ph type="sldNum" sz="quarter" idx="12"/>
          </p:nvPr>
        </p:nvSpPr>
        <p:spPr>
          <a:ln/>
        </p:spPr>
        <p:txBody>
          <a:bodyPr/>
          <a:lstStyle>
            <a:lvl1pPr>
              <a:defRPr/>
            </a:lvl1pPr>
          </a:lstStyle>
          <a:p>
            <a:fld id="{789E45B9-184D-4754-B7F8-0BC047707B02}" type="slidenum">
              <a:rPr lang="en-US" altLang="en-US"/>
              <a:pPr/>
              <a:t>‹#›</a:t>
            </a:fld>
            <a:endParaRPr lang="en-US" altLang="en-US"/>
          </a:p>
        </p:txBody>
      </p:sp>
    </p:spTree>
    <p:extLst>
      <p:ext uri="{BB962C8B-B14F-4D97-AF65-F5344CB8AC3E}">
        <p14:creationId xmlns:p14="http://schemas.microsoft.com/office/powerpoint/2010/main" val="2083030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5839EE68-E80E-46D2-89CE-C4B3512F3FC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3064834-4027-4326-95B8-E76B38C24F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41D6264C-D8D0-4BA0-8F95-8DA23D0019B8}"/>
              </a:ext>
            </a:extLst>
          </p:cNvPr>
          <p:cNvSpPr>
            <a:spLocks noGrp="1" noChangeArrowheads="1"/>
          </p:cNvSpPr>
          <p:nvPr>
            <p:ph type="sldNum" sz="quarter" idx="12"/>
          </p:nvPr>
        </p:nvSpPr>
        <p:spPr>
          <a:ln/>
        </p:spPr>
        <p:txBody>
          <a:bodyPr/>
          <a:lstStyle>
            <a:lvl1pPr>
              <a:defRPr/>
            </a:lvl1pPr>
          </a:lstStyle>
          <a:p>
            <a:fld id="{FBA85BC4-C79C-4798-815A-3DCDAF2A6EFA}" type="slidenum">
              <a:rPr lang="en-US" altLang="en-US"/>
              <a:pPr/>
              <a:t>‹#›</a:t>
            </a:fld>
            <a:endParaRPr lang="en-US" altLang="en-US"/>
          </a:p>
        </p:txBody>
      </p:sp>
    </p:spTree>
    <p:extLst>
      <p:ext uri="{BB962C8B-B14F-4D97-AF65-F5344CB8AC3E}">
        <p14:creationId xmlns:p14="http://schemas.microsoft.com/office/powerpoint/2010/main" val="208296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4103A2E-D909-49EF-9F64-74A5F2BC4BF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5EA4FB5-01CA-4328-A5AC-44977EB64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9E7DFC2-7507-4E18-A212-9AAF686DB3F9}"/>
              </a:ext>
            </a:extLst>
          </p:cNvPr>
          <p:cNvSpPr>
            <a:spLocks noGrp="1" noChangeArrowheads="1"/>
          </p:cNvSpPr>
          <p:nvPr>
            <p:ph type="sldNum" sz="quarter" idx="12"/>
          </p:nvPr>
        </p:nvSpPr>
        <p:spPr>
          <a:ln/>
        </p:spPr>
        <p:txBody>
          <a:bodyPr/>
          <a:lstStyle>
            <a:lvl1pPr>
              <a:defRPr/>
            </a:lvl1pPr>
          </a:lstStyle>
          <a:p>
            <a:fld id="{DE16AE3E-32E8-4EDA-A7F5-C2A7254A8FE8}" type="slidenum">
              <a:rPr lang="en-US" altLang="en-US"/>
              <a:pPr/>
              <a:t>‹#›</a:t>
            </a:fld>
            <a:endParaRPr lang="en-US" altLang="en-US"/>
          </a:p>
        </p:txBody>
      </p:sp>
    </p:spTree>
    <p:extLst>
      <p:ext uri="{BB962C8B-B14F-4D97-AF65-F5344CB8AC3E}">
        <p14:creationId xmlns:p14="http://schemas.microsoft.com/office/powerpoint/2010/main" val="29708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CD4027F-1434-4F60-AFE2-1A63FB8443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262C87FB-7FB8-4A5F-BA75-A5CEF29EC3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371ACC6-BB8C-4933-99DD-54EFB22E587A}"/>
              </a:ext>
            </a:extLst>
          </p:cNvPr>
          <p:cNvSpPr>
            <a:spLocks noGrp="1" noChangeArrowheads="1"/>
          </p:cNvSpPr>
          <p:nvPr>
            <p:ph type="sldNum" sz="quarter" idx="12"/>
          </p:nvPr>
        </p:nvSpPr>
        <p:spPr>
          <a:ln/>
        </p:spPr>
        <p:txBody>
          <a:bodyPr/>
          <a:lstStyle>
            <a:lvl1pPr>
              <a:defRPr/>
            </a:lvl1pPr>
          </a:lstStyle>
          <a:p>
            <a:fld id="{EC2210A2-C719-459D-9409-D8860747063F}" type="slidenum">
              <a:rPr lang="en-US" altLang="en-US"/>
              <a:pPr/>
              <a:t>‹#›</a:t>
            </a:fld>
            <a:endParaRPr lang="en-US" altLang="en-US"/>
          </a:p>
        </p:txBody>
      </p:sp>
    </p:spTree>
    <p:extLst>
      <p:ext uri="{BB962C8B-B14F-4D97-AF65-F5344CB8AC3E}">
        <p14:creationId xmlns:p14="http://schemas.microsoft.com/office/powerpoint/2010/main" val="205810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2E06620-2F7B-4B50-B21B-AB156CCA76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E238C0F-329A-4117-862A-A121B824C1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F5E8D0F-7681-47D0-B7CE-2CEA7E3557F9}"/>
              </a:ext>
            </a:extLst>
          </p:cNvPr>
          <p:cNvSpPr>
            <a:spLocks noGrp="1" noChangeArrowheads="1"/>
          </p:cNvSpPr>
          <p:nvPr>
            <p:ph type="sldNum" sz="quarter" idx="12"/>
          </p:nvPr>
        </p:nvSpPr>
        <p:spPr>
          <a:ln/>
        </p:spPr>
        <p:txBody>
          <a:bodyPr/>
          <a:lstStyle>
            <a:lvl1pPr>
              <a:defRPr/>
            </a:lvl1pPr>
          </a:lstStyle>
          <a:p>
            <a:fld id="{DC4B26F8-299A-4F13-A406-C5D76FED2494}" type="slidenum">
              <a:rPr lang="en-US" altLang="en-US"/>
              <a:pPr/>
              <a:t>‹#›</a:t>
            </a:fld>
            <a:endParaRPr lang="en-US" altLang="en-US"/>
          </a:p>
        </p:txBody>
      </p:sp>
    </p:spTree>
    <p:extLst>
      <p:ext uri="{BB962C8B-B14F-4D97-AF65-F5344CB8AC3E}">
        <p14:creationId xmlns:p14="http://schemas.microsoft.com/office/powerpoint/2010/main" val="3659525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A0DAD9A-855C-43DA-96D2-9F0F339378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D37E9DE-47B3-400E-8A94-21C5B8F34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3837011-57C9-4CD1-B4A7-5A8953CE478D}"/>
              </a:ext>
            </a:extLst>
          </p:cNvPr>
          <p:cNvSpPr>
            <a:spLocks noGrp="1" noChangeArrowheads="1"/>
          </p:cNvSpPr>
          <p:nvPr>
            <p:ph type="sldNum" sz="quarter" idx="12"/>
          </p:nvPr>
        </p:nvSpPr>
        <p:spPr>
          <a:ln/>
        </p:spPr>
        <p:txBody>
          <a:bodyPr/>
          <a:lstStyle>
            <a:lvl1pPr>
              <a:defRPr/>
            </a:lvl1pPr>
          </a:lstStyle>
          <a:p>
            <a:fld id="{7612D108-CC10-4FCE-BC99-65C9AD9C3676}" type="slidenum">
              <a:rPr lang="en-US" altLang="en-US"/>
              <a:pPr/>
              <a:t>‹#›</a:t>
            </a:fld>
            <a:endParaRPr lang="en-US" altLang="en-US"/>
          </a:p>
        </p:txBody>
      </p:sp>
    </p:spTree>
    <p:extLst>
      <p:ext uri="{BB962C8B-B14F-4D97-AF65-F5344CB8AC3E}">
        <p14:creationId xmlns:p14="http://schemas.microsoft.com/office/powerpoint/2010/main" val="406534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EF2ADD3-25F6-4AB1-8FDA-36F0D9F928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5B9F71E-AA6B-4E4F-8743-FDF7367DE7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B914B83-B133-47CC-BFEB-BD207CBE8301}"/>
              </a:ext>
            </a:extLst>
          </p:cNvPr>
          <p:cNvSpPr>
            <a:spLocks noGrp="1" noChangeArrowheads="1"/>
          </p:cNvSpPr>
          <p:nvPr>
            <p:ph type="sldNum" sz="quarter" idx="12"/>
          </p:nvPr>
        </p:nvSpPr>
        <p:spPr>
          <a:ln/>
        </p:spPr>
        <p:txBody>
          <a:bodyPr/>
          <a:lstStyle>
            <a:lvl1pPr>
              <a:defRPr/>
            </a:lvl1pPr>
          </a:lstStyle>
          <a:p>
            <a:fld id="{36E8CF35-969E-48A6-8816-1BE01205FD72}" type="slidenum">
              <a:rPr lang="en-US" altLang="en-US"/>
              <a:pPr/>
              <a:t>‹#›</a:t>
            </a:fld>
            <a:endParaRPr lang="en-US" altLang="en-US"/>
          </a:p>
        </p:txBody>
      </p:sp>
    </p:spTree>
    <p:extLst>
      <p:ext uri="{BB962C8B-B14F-4D97-AF65-F5344CB8AC3E}">
        <p14:creationId xmlns:p14="http://schemas.microsoft.com/office/powerpoint/2010/main" val="397203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4BAEE81-90A8-4AD3-B2AF-9920B8C5F7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04004C0-341A-4578-BC46-95B888C5CB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F729397-33BC-4E5C-A82F-112DAFA0DFB3}"/>
              </a:ext>
            </a:extLst>
          </p:cNvPr>
          <p:cNvSpPr>
            <a:spLocks noGrp="1" noChangeArrowheads="1"/>
          </p:cNvSpPr>
          <p:nvPr>
            <p:ph type="sldNum" sz="quarter" idx="12"/>
          </p:nvPr>
        </p:nvSpPr>
        <p:spPr>
          <a:ln/>
        </p:spPr>
        <p:txBody>
          <a:bodyPr/>
          <a:lstStyle>
            <a:lvl1pPr>
              <a:defRPr/>
            </a:lvl1pPr>
          </a:lstStyle>
          <a:p>
            <a:fld id="{2DCD7DA6-85E4-4F74-B79C-49D195CCBFBA}" type="slidenum">
              <a:rPr lang="en-US" altLang="en-US"/>
              <a:pPr/>
              <a:t>‹#›</a:t>
            </a:fld>
            <a:endParaRPr lang="en-US" altLang="en-US"/>
          </a:p>
        </p:txBody>
      </p:sp>
    </p:spTree>
    <p:extLst>
      <p:ext uri="{BB962C8B-B14F-4D97-AF65-F5344CB8AC3E}">
        <p14:creationId xmlns:p14="http://schemas.microsoft.com/office/powerpoint/2010/main" val="2990438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58E63DF2-335B-4793-A90C-FF4FA9BF838E}" type="slidenum">
              <a:rPr lang="en-US" altLang="en-US"/>
              <a:pPr>
                <a:defRPr/>
              </a:pPr>
              <a:t>‹#›</a:t>
            </a:fld>
            <a:endParaRPr lang="en-US" altLang="en-US"/>
          </a:p>
        </p:txBody>
      </p:sp>
    </p:spTree>
    <p:extLst>
      <p:ext uri="{BB962C8B-B14F-4D97-AF65-F5344CB8AC3E}">
        <p14:creationId xmlns:p14="http://schemas.microsoft.com/office/powerpoint/2010/main" val="314559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FFE328C0-3611-4269-9728-3CB889E4F8EE}" type="slidenum">
              <a:rPr lang="en-US" altLang="en-US"/>
              <a:pPr>
                <a:defRPr/>
              </a:pPr>
              <a:t>‹#›</a:t>
            </a:fld>
            <a:endParaRPr lang="en-US" altLang="en-US"/>
          </a:p>
        </p:txBody>
      </p:sp>
    </p:spTree>
    <p:extLst>
      <p:ext uri="{BB962C8B-B14F-4D97-AF65-F5344CB8AC3E}">
        <p14:creationId xmlns:p14="http://schemas.microsoft.com/office/powerpoint/2010/main" val="334182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530BD9C5-D242-4DC6-B897-6BEC5DACFFCC}" type="slidenum">
              <a:rPr lang="en-US" altLang="en-US"/>
              <a:pPr>
                <a:defRPr/>
              </a:pPr>
              <a:t>‹#›</a:t>
            </a:fld>
            <a:endParaRPr lang="en-US" altLang="en-US"/>
          </a:p>
        </p:txBody>
      </p:sp>
    </p:spTree>
    <p:extLst>
      <p:ext uri="{BB962C8B-B14F-4D97-AF65-F5344CB8AC3E}">
        <p14:creationId xmlns:p14="http://schemas.microsoft.com/office/powerpoint/2010/main" val="4163778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CBE7EAA6-6A88-40B5-A1F0-E35A779F64B8}" type="slidenum">
              <a:rPr lang="en-US" altLang="en-US"/>
              <a:pPr>
                <a:defRPr/>
              </a:pPr>
              <a:t>‹#›</a:t>
            </a:fld>
            <a:endParaRPr lang="en-US" altLang="en-US"/>
          </a:p>
        </p:txBody>
      </p:sp>
    </p:spTree>
    <p:extLst>
      <p:ext uri="{BB962C8B-B14F-4D97-AF65-F5344CB8AC3E}">
        <p14:creationId xmlns:p14="http://schemas.microsoft.com/office/powerpoint/2010/main" val="1381897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p:cNvPr>
          <p:cNvSpPr>
            <a:spLocks noGrp="1" noChangeArrowheads="1"/>
          </p:cNvSpPr>
          <p:nvPr>
            <p:ph type="sldNum" sz="quarter" idx="12"/>
          </p:nvPr>
        </p:nvSpPr>
        <p:spPr/>
        <p:txBody>
          <a:bodyPr/>
          <a:lstStyle>
            <a:lvl1pPr>
              <a:defRPr>
                <a:cs typeface="Arial" charset="0"/>
              </a:defRPr>
            </a:lvl1pPr>
          </a:lstStyle>
          <a:p>
            <a:pPr>
              <a:defRPr/>
            </a:pPr>
            <a:fld id="{1AE7A8AD-0A83-4499-903F-61F7FE3ED98A}" type="slidenum">
              <a:rPr lang="en-US" altLang="en-US"/>
              <a:pPr>
                <a:defRPr/>
              </a:pPr>
              <a:t>‹#›</a:t>
            </a:fld>
            <a:endParaRPr lang="en-US" altLang="en-US"/>
          </a:p>
        </p:txBody>
      </p:sp>
    </p:spTree>
    <p:extLst>
      <p:ext uri="{BB962C8B-B14F-4D97-AF65-F5344CB8AC3E}">
        <p14:creationId xmlns:p14="http://schemas.microsoft.com/office/powerpoint/2010/main" val="2655626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a:defRPr>
                <a:cs typeface="Arial" charset="0"/>
              </a:defRPr>
            </a:lvl1pPr>
          </a:lstStyle>
          <a:p>
            <a:pPr>
              <a:defRPr/>
            </a:pPr>
            <a:fld id="{B4B9BF53-5214-4D26-BF9B-A7BF668AC535}" type="slidenum">
              <a:rPr lang="en-US" altLang="en-US"/>
              <a:pPr>
                <a:defRPr/>
              </a:pPr>
              <a:t>‹#›</a:t>
            </a:fld>
            <a:endParaRPr lang="en-US" altLang="en-US"/>
          </a:p>
        </p:txBody>
      </p:sp>
    </p:spTree>
    <p:extLst>
      <p:ext uri="{BB962C8B-B14F-4D97-AF65-F5344CB8AC3E}">
        <p14:creationId xmlns:p14="http://schemas.microsoft.com/office/powerpoint/2010/main" val="1857397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p:cNvPr>
          <p:cNvSpPr>
            <a:spLocks noGrp="1" noChangeArrowheads="1"/>
          </p:cNvSpPr>
          <p:nvPr>
            <p:ph type="sldNum" sz="quarter" idx="12"/>
          </p:nvPr>
        </p:nvSpPr>
        <p:spPr/>
        <p:txBody>
          <a:bodyPr/>
          <a:lstStyle>
            <a:lvl1pPr>
              <a:defRPr>
                <a:cs typeface="Arial" charset="0"/>
              </a:defRPr>
            </a:lvl1pPr>
          </a:lstStyle>
          <a:p>
            <a:pPr>
              <a:defRPr/>
            </a:pPr>
            <a:fld id="{96B1B3AA-86B3-472D-94FF-1E6FCEB58D67}" type="slidenum">
              <a:rPr lang="en-US" altLang="en-US"/>
              <a:pPr>
                <a:defRPr/>
              </a:pPr>
              <a:t>‹#›</a:t>
            </a:fld>
            <a:endParaRPr lang="en-US" altLang="en-US"/>
          </a:p>
        </p:txBody>
      </p:sp>
    </p:spTree>
    <p:extLst>
      <p:ext uri="{BB962C8B-B14F-4D97-AF65-F5344CB8AC3E}">
        <p14:creationId xmlns:p14="http://schemas.microsoft.com/office/powerpoint/2010/main" val="121728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5F7EC6EE-0604-4CD9-87B2-063FDC9C4D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F39B04A4-F446-46FC-B79E-717F78B11F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EB8B798-5A0C-474C-A318-96A466BD71A9}"/>
              </a:ext>
            </a:extLst>
          </p:cNvPr>
          <p:cNvSpPr>
            <a:spLocks noGrp="1" noChangeArrowheads="1"/>
          </p:cNvSpPr>
          <p:nvPr>
            <p:ph type="sldNum" sz="quarter" idx="12"/>
          </p:nvPr>
        </p:nvSpPr>
        <p:spPr>
          <a:ln/>
        </p:spPr>
        <p:txBody>
          <a:bodyPr/>
          <a:lstStyle>
            <a:lvl1pPr>
              <a:defRPr/>
            </a:lvl1pPr>
          </a:lstStyle>
          <a:p>
            <a:fld id="{DEFE9B8B-3C97-4150-92C0-3D73042ED568}" type="slidenum">
              <a:rPr lang="en-US" altLang="en-US"/>
              <a:pPr/>
              <a:t>‹#›</a:t>
            </a:fld>
            <a:endParaRPr lang="en-US" altLang="en-US"/>
          </a:p>
        </p:txBody>
      </p:sp>
    </p:spTree>
    <p:extLst>
      <p:ext uri="{BB962C8B-B14F-4D97-AF65-F5344CB8AC3E}">
        <p14:creationId xmlns:p14="http://schemas.microsoft.com/office/powerpoint/2010/main" val="2880582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EAD655EA-4CED-4791-9033-8E2DD947BA0B}" type="slidenum">
              <a:rPr lang="en-US" altLang="en-US"/>
              <a:pPr>
                <a:defRPr/>
              </a:pPr>
              <a:t>‹#›</a:t>
            </a:fld>
            <a:endParaRPr lang="en-US" altLang="en-US"/>
          </a:p>
        </p:txBody>
      </p:sp>
    </p:spTree>
    <p:extLst>
      <p:ext uri="{BB962C8B-B14F-4D97-AF65-F5344CB8AC3E}">
        <p14:creationId xmlns:p14="http://schemas.microsoft.com/office/powerpoint/2010/main" val="310509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CCD05EC0-89ED-4ABB-AA83-2B919DD6211F}" type="slidenum">
              <a:rPr lang="en-US" altLang="en-US"/>
              <a:pPr>
                <a:defRPr/>
              </a:pPr>
              <a:t>‹#›</a:t>
            </a:fld>
            <a:endParaRPr lang="en-US" altLang="en-US"/>
          </a:p>
        </p:txBody>
      </p:sp>
    </p:spTree>
    <p:extLst>
      <p:ext uri="{BB962C8B-B14F-4D97-AF65-F5344CB8AC3E}">
        <p14:creationId xmlns:p14="http://schemas.microsoft.com/office/powerpoint/2010/main" val="93802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B80AD6B6-6C8B-46E7-8649-32952DBF0D27}" type="slidenum">
              <a:rPr lang="en-US" altLang="en-US"/>
              <a:pPr>
                <a:defRPr/>
              </a:pPr>
              <a:t>‹#›</a:t>
            </a:fld>
            <a:endParaRPr lang="en-US" altLang="en-US"/>
          </a:p>
        </p:txBody>
      </p:sp>
    </p:spTree>
    <p:extLst>
      <p:ext uri="{BB962C8B-B14F-4D97-AF65-F5344CB8AC3E}">
        <p14:creationId xmlns:p14="http://schemas.microsoft.com/office/powerpoint/2010/main" val="3992050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3460B900-2665-4877-A1C5-BAD0A0964FC2}" type="slidenum">
              <a:rPr lang="en-US" altLang="en-US"/>
              <a:pPr>
                <a:defRPr/>
              </a:pPr>
              <a:t>‹#›</a:t>
            </a:fld>
            <a:endParaRPr lang="en-US" altLang="en-US"/>
          </a:p>
        </p:txBody>
      </p:sp>
    </p:spTree>
    <p:extLst>
      <p:ext uri="{BB962C8B-B14F-4D97-AF65-F5344CB8AC3E}">
        <p14:creationId xmlns:p14="http://schemas.microsoft.com/office/powerpoint/2010/main" val="4083613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a:extLst/>
          </p:cNvPr>
          <p:cNvSpPr>
            <a:spLocks noGrp="1" noChangeArrowheads="1"/>
          </p:cNvSpPr>
          <p:nvPr>
            <p:ph type="sldNum" sz="quarter" idx="12"/>
          </p:nvPr>
        </p:nvSpPr>
        <p:spPr/>
        <p:txBody>
          <a:bodyPr/>
          <a:lstStyle>
            <a:lvl1pPr>
              <a:defRPr>
                <a:cs typeface="Arial" charset="0"/>
              </a:defRPr>
            </a:lvl1pPr>
          </a:lstStyle>
          <a:p>
            <a:pPr>
              <a:defRPr/>
            </a:pPr>
            <a:fld id="{BD64A97A-3750-446C-9918-78FDF19CB9A0}" type="slidenum">
              <a:rPr lang="en-US" altLang="en-US"/>
              <a:pPr>
                <a:defRPr/>
              </a:pPr>
              <a:t>‹#›</a:t>
            </a:fld>
            <a:endParaRPr lang="en-US" altLang="en-US"/>
          </a:p>
        </p:txBody>
      </p:sp>
    </p:spTree>
    <p:extLst>
      <p:ext uri="{BB962C8B-B14F-4D97-AF65-F5344CB8AC3E}">
        <p14:creationId xmlns:p14="http://schemas.microsoft.com/office/powerpoint/2010/main" val="289915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0EFA33F-4F2C-4CD7-93ED-4E3ADA742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56958D47-5E92-4B93-BDEA-4540EE2363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F092ED45-51CB-4316-96BB-CBBA915148A5}"/>
              </a:ext>
            </a:extLst>
          </p:cNvPr>
          <p:cNvSpPr>
            <a:spLocks noGrp="1" noChangeArrowheads="1"/>
          </p:cNvSpPr>
          <p:nvPr>
            <p:ph type="sldNum" sz="quarter" idx="12"/>
          </p:nvPr>
        </p:nvSpPr>
        <p:spPr>
          <a:ln/>
        </p:spPr>
        <p:txBody>
          <a:bodyPr/>
          <a:lstStyle>
            <a:lvl1pPr>
              <a:defRPr/>
            </a:lvl1pPr>
          </a:lstStyle>
          <a:p>
            <a:fld id="{8473060C-D898-4DF5-98AC-E707326514CF}" type="slidenum">
              <a:rPr lang="en-US" altLang="en-US"/>
              <a:pPr/>
              <a:t>‹#›</a:t>
            </a:fld>
            <a:endParaRPr lang="en-US" altLang="en-US"/>
          </a:p>
        </p:txBody>
      </p:sp>
    </p:spTree>
    <p:extLst>
      <p:ext uri="{BB962C8B-B14F-4D97-AF65-F5344CB8AC3E}">
        <p14:creationId xmlns:p14="http://schemas.microsoft.com/office/powerpoint/2010/main" val="280620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450FF68-38B4-47A2-9585-DD0C906095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CC9C70FB-D633-43FC-B4B5-0C1990F9A7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1618204E-AEC2-4226-ABF2-55C7A6861CCA}"/>
              </a:ext>
            </a:extLst>
          </p:cNvPr>
          <p:cNvSpPr>
            <a:spLocks noGrp="1" noChangeArrowheads="1"/>
          </p:cNvSpPr>
          <p:nvPr>
            <p:ph type="sldNum" sz="quarter" idx="12"/>
          </p:nvPr>
        </p:nvSpPr>
        <p:spPr>
          <a:ln/>
        </p:spPr>
        <p:txBody>
          <a:bodyPr/>
          <a:lstStyle>
            <a:lvl1pPr>
              <a:defRPr/>
            </a:lvl1pPr>
          </a:lstStyle>
          <a:p>
            <a:fld id="{CA1E6489-39A5-4D48-968C-811B0A4AC3E5}" type="slidenum">
              <a:rPr lang="en-US" altLang="en-US"/>
              <a:pPr/>
              <a:t>‹#›</a:t>
            </a:fld>
            <a:endParaRPr lang="en-US" altLang="en-US"/>
          </a:p>
        </p:txBody>
      </p:sp>
    </p:spTree>
    <p:extLst>
      <p:ext uri="{BB962C8B-B14F-4D97-AF65-F5344CB8AC3E}">
        <p14:creationId xmlns:p14="http://schemas.microsoft.com/office/powerpoint/2010/main" val="123467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F1417BC-656B-4645-8D73-611A42F1C6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A5493647-ACE3-435E-917F-F22C38A335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6DD37CC4-79F3-47C8-BEAF-24CE029E3C87}"/>
              </a:ext>
            </a:extLst>
          </p:cNvPr>
          <p:cNvSpPr>
            <a:spLocks noGrp="1" noChangeArrowheads="1"/>
          </p:cNvSpPr>
          <p:nvPr>
            <p:ph type="sldNum" sz="quarter" idx="12"/>
          </p:nvPr>
        </p:nvSpPr>
        <p:spPr>
          <a:ln/>
        </p:spPr>
        <p:txBody>
          <a:bodyPr/>
          <a:lstStyle>
            <a:lvl1pPr>
              <a:defRPr/>
            </a:lvl1pPr>
          </a:lstStyle>
          <a:p>
            <a:fld id="{0628C8D9-49C1-44F2-88D2-944A8C52C5A0}" type="slidenum">
              <a:rPr lang="en-US" altLang="en-US"/>
              <a:pPr/>
              <a:t>‹#›</a:t>
            </a:fld>
            <a:endParaRPr lang="en-US" altLang="en-US"/>
          </a:p>
        </p:txBody>
      </p:sp>
    </p:spTree>
    <p:extLst>
      <p:ext uri="{BB962C8B-B14F-4D97-AF65-F5344CB8AC3E}">
        <p14:creationId xmlns:p14="http://schemas.microsoft.com/office/powerpoint/2010/main" val="310658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76B869D-F6C4-477F-9FC9-D39CAAEE20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46D7DD7A-8947-42C7-ABF0-C58904D89C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F3E95088-E03F-4409-89C0-04C41E413283}"/>
              </a:ext>
            </a:extLst>
          </p:cNvPr>
          <p:cNvSpPr>
            <a:spLocks noGrp="1" noChangeArrowheads="1"/>
          </p:cNvSpPr>
          <p:nvPr>
            <p:ph type="sldNum" sz="quarter" idx="12"/>
          </p:nvPr>
        </p:nvSpPr>
        <p:spPr>
          <a:ln/>
        </p:spPr>
        <p:txBody>
          <a:bodyPr/>
          <a:lstStyle>
            <a:lvl1pPr>
              <a:defRPr/>
            </a:lvl1pPr>
          </a:lstStyle>
          <a:p>
            <a:fld id="{2D8D843A-5EE2-4533-91B2-B47A54B922F6}" type="slidenum">
              <a:rPr lang="en-US" altLang="en-US"/>
              <a:pPr/>
              <a:t>‹#›</a:t>
            </a:fld>
            <a:endParaRPr lang="en-US" altLang="en-US"/>
          </a:p>
        </p:txBody>
      </p:sp>
    </p:spTree>
    <p:extLst>
      <p:ext uri="{BB962C8B-B14F-4D97-AF65-F5344CB8AC3E}">
        <p14:creationId xmlns:p14="http://schemas.microsoft.com/office/powerpoint/2010/main" val="12249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80FA9B37-B8E7-46DB-8470-C99B0EFB58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51DD8F97-A9B5-4F0A-B358-A1241D0099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48E348E3-9D3C-44C6-9738-D86D673B7C53}"/>
              </a:ext>
            </a:extLst>
          </p:cNvPr>
          <p:cNvSpPr>
            <a:spLocks noGrp="1" noChangeArrowheads="1"/>
          </p:cNvSpPr>
          <p:nvPr>
            <p:ph type="sldNum" sz="quarter" idx="12"/>
          </p:nvPr>
        </p:nvSpPr>
        <p:spPr>
          <a:ln/>
        </p:spPr>
        <p:txBody>
          <a:bodyPr/>
          <a:lstStyle>
            <a:lvl1pPr>
              <a:defRPr/>
            </a:lvl1pPr>
          </a:lstStyle>
          <a:p>
            <a:fld id="{665057AE-2136-499F-9002-DB034C451BF6}" type="slidenum">
              <a:rPr lang="en-US" altLang="en-US"/>
              <a:pPr/>
              <a:t>‹#›</a:t>
            </a:fld>
            <a:endParaRPr lang="en-US" altLang="en-US"/>
          </a:p>
        </p:txBody>
      </p:sp>
    </p:spTree>
    <p:extLst>
      <p:ext uri="{BB962C8B-B14F-4D97-AF65-F5344CB8AC3E}">
        <p14:creationId xmlns:p14="http://schemas.microsoft.com/office/powerpoint/2010/main" val="278433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CACEB526-143E-46B8-A7FB-43501ADECE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538EA9B3-D6AA-4C20-934D-8FCA112C7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29D687A4-3D40-440F-A16A-EAF31ACFF872}"/>
              </a:ext>
            </a:extLst>
          </p:cNvPr>
          <p:cNvSpPr>
            <a:spLocks noGrp="1" noChangeArrowheads="1"/>
          </p:cNvSpPr>
          <p:nvPr>
            <p:ph type="sldNum" sz="quarter" idx="12"/>
          </p:nvPr>
        </p:nvSpPr>
        <p:spPr>
          <a:ln/>
        </p:spPr>
        <p:txBody>
          <a:bodyPr/>
          <a:lstStyle>
            <a:lvl1pPr>
              <a:defRPr/>
            </a:lvl1pPr>
          </a:lstStyle>
          <a:p>
            <a:fld id="{EB0F5DDA-7FE4-46F8-A923-54AD9FDDA351}" type="slidenum">
              <a:rPr lang="en-US" altLang="en-US"/>
              <a:pPr/>
              <a:t>‹#›</a:t>
            </a:fld>
            <a:endParaRPr lang="en-US" altLang="en-US"/>
          </a:p>
        </p:txBody>
      </p:sp>
    </p:spTree>
    <p:extLst>
      <p:ext uri="{BB962C8B-B14F-4D97-AF65-F5344CB8AC3E}">
        <p14:creationId xmlns:p14="http://schemas.microsoft.com/office/powerpoint/2010/main" val="8055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BFCD7A4-85BC-4B0A-B070-E14987D41F5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F956C6F5-EB70-4D65-B388-0FCFDE041B0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676A85D2-6CCC-44E8-B124-9152361BCC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en-US"/>
          </a:p>
        </p:txBody>
      </p:sp>
      <p:sp>
        <p:nvSpPr>
          <p:cNvPr id="1029" name="Rectangle 5">
            <a:extLst>
              <a:ext uri="{FF2B5EF4-FFF2-40B4-BE49-F238E27FC236}">
                <a16:creationId xmlns:a16="http://schemas.microsoft.com/office/drawing/2014/main" xmlns="" id="{986C7E27-A545-48C4-BC20-174B5BA8037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en-US"/>
          </a:p>
        </p:txBody>
      </p:sp>
      <p:sp>
        <p:nvSpPr>
          <p:cNvPr id="1030" name="Rectangle 6">
            <a:extLst>
              <a:ext uri="{FF2B5EF4-FFF2-40B4-BE49-F238E27FC236}">
                <a16:creationId xmlns:a16="http://schemas.microsoft.com/office/drawing/2014/main" xmlns="" id="{D0059563-2A61-414F-9DB9-B7DFECD98A0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7AE5A1A-AE3E-4601-871E-3E94A4745E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8635FB69-3D71-4DD1-A223-F7C2C7A06E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3EC6122A-E54F-4019-B9FF-FB310D25A3B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85CE2C1A-6864-4033-A7BE-35F3DC843F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C0425858-8DB8-4B05-A2E3-A25F47BC8F1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7B20D217-C470-4C8E-83A6-10B0512BB0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641A92A-A7EC-4096-9FB1-870A45B75A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a:defRPr/>
            </a:pPr>
            <a:fld id="{85EDA38C-CD7B-41D5-90ED-3187ACDE62D3}" type="slidenum">
              <a:rPr lang="en-US" altLang="en-US">
                <a:latin typeface="Arial"/>
              </a:rPr>
              <a:pPr>
                <a:defRPr/>
              </a:pPr>
              <a:t>‹#›</a:t>
            </a:fld>
            <a:endParaRPr lang="en-US" altLang="en-US">
              <a:latin typeface="Arial"/>
            </a:endParaRPr>
          </a:p>
        </p:txBody>
      </p:sp>
    </p:spTree>
    <p:extLst>
      <p:ext uri="{BB962C8B-B14F-4D97-AF65-F5344CB8AC3E}">
        <p14:creationId xmlns:p14="http://schemas.microsoft.com/office/powerpoint/2010/main" val="4335043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227551" y="63500"/>
            <a:ext cx="6477000" cy="7747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Thứ</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 </a:t>
            </a: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tư</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 </a:t>
            </a:r>
            <a:r>
              <a:rPr lang="en-US" sz="36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ngày</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05  </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HP001 5 hàng" panose="020B0603050302020204" pitchFamily="34" charset="0"/>
                <a:cs typeface="Times New Roman"/>
              </a:rPr>
              <a:t>tháng 10 năm 2022</a:t>
            </a:r>
          </a:p>
          <a:p>
            <a:pPr algn="ctr">
              <a:defRPr/>
            </a:pP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Chính tả (Nghe – viết)</a:t>
            </a:r>
          </a:p>
        </p:txBody>
      </p:sp>
      <p:sp>
        <p:nvSpPr>
          <p:cNvPr id="2051" name="WordArt 3"/>
          <p:cNvSpPr>
            <a:spLocks noChangeArrowheads="1" noChangeShapeType="1" noTextEdit="1"/>
          </p:cNvSpPr>
          <p:nvPr/>
        </p:nvSpPr>
        <p:spPr bwMode="auto">
          <a:xfrm>
            <a:off x="1618908" y="838200"/>
            <a:ext cx="5556738" cy="541359"/>
          </a:xfrm>
          <a:prstGeom prst="rect">
            <a:avLst/>
          </a:prstGeom>
        </p:spPr>
        <p:txBody>
          <a:bodyPr wrap="none" fromWordArt="1">
            <a:prstTxWarp prst="textPlain">
              <a:avLst>
                <a:gd name="adj" fmla="val 50000"/>
              </a:avLst>
            </a:prstTxWarp>
          </a:bodyPr>
          <a:lstStyle/>
          <a:p>
            <a:pPr algn="ctr" eaLnBrk="1" hangingPunct="1"/>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CHUYÊN GIA MÁY XÚC </a:t>
            </a:r>
          </a:p>
        </p:txBody>
      </p:sp>
      <p:pic>
        <p:nvPicPr>
          <p:cNvPr id="15364"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4" y="25403"/>
            <a:ext cx="682869"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1536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221" y="63503"/>
            <a:ext cx="682869"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2056"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vi-VN" altLang="en-US" sz="1800">
              <a:solidFill>
                <a:srgbClr val="000000"/>
              </a:solidFill>
              <a:cs typeface="Arial" charset="0"/>
            </a:endParaRPr>
          </a:p>
        </p:txBody>
      </p:sp>
      <p:sp>
        <p:nvSpPr>
          <p:cNvPr id="2" name="Rectangle 1"/>
          <p:cNvSpPr/>
          <p:nvPr/>
        </p:nvSpPr>
        <p:spPr>
          <a:xfrm>
            <a:off x="707783" y="1620589"/>
            <a:ext cx="8069872" cy="4524315"/>
          </a:xfrm>
          <a:prstGeom prst="rect">
            <a:avLst/>
          </a:prstGeom>
        </p:spPr>
        <p:txBody>
          <a:bodyPr wrap="square">
            <a:spAutoFit/>
          </a:bodyPr>
          <a:lstStyle/>
          <a:p>
            <a:pPr>
              <a:spcAft>
                <a:spcPts val="0"/>
              </a:spcAft>
            </a:pPr>
            <a:r>
              <a:rPr lang="da-DK" sz="2400" b="1" dirty="0">
                <a:latin typeface="Times New Roman"/>
                <a:ea typeface="Times New Roman"/>
                <a:cs typeface="Times New Roman"/>
              </a:rPr>
              <a:t>YÊU CẦU CẦN ĐẠT</a:t>
            </a:r>
            <a:endParaRPr lang="en-US" sz="2400" dirty="0">
              <a:latin typeface=".VnTime"/>
              <a:ea typeface="Times New Roman"/>
              <a:cs typeface="Times New Roman"/>
            </a:endParaRPr>
          </a:p>
          <a:p>
            <a:pPr>
              <a:spcAft>
                <a:spcPts val="0"/>
              </a:spcAft>
            </a:pPr>
            <a:r>
              <a:rPr lang="es-ES" sz="2400" dirty="0">
                <a:latin typeface="Times New Roman"/>
                <a:ea typeface="Times New Roman"/>
                <a:cs typeface="Times New Roman"/>
              </a:rPr>
              <a:t>- Viết đúng bài chính tả, biết trình bày đúng đoạn văn.    </a:t>
            </a:r>
            <a:r>
              <a:rPr lang="es-ES" sz="2400" b="1" i="1" dirty="0">
                <a:latin typeface="Times New Roman"/>
                <a:ea typeface="Times New Roman"/>
                <a:cs typeface="Times New Roman"/>
              </a:rPr>
              <a:t>-</a:t>
            </a:r>
            <a:r>
              <a:rPr lang="es-ES" sz="2400" dirty="0">
                <a:latin typeface="Times New Roman"/>
                <a:ea typeface="Times New Roman"/>
                <a:cs typeface="Times New Roman"/>
              </a:rPr>
              <a:t> Tìm được các tiếng có chứa </a:t>
            </a:r>
            <a:r>
              <a:rPr lang="es-ES" sz="2400" i="1" dirty="0">
                <a:latin typeface="Times New Roman"/>
                <a:ea typeface="Times New Roman"/>
                <a:cs typeface="Times New Roman"/>
              </a:rPr>
              <a:t>uô;ua</a:t>
            </a:r>
            <a:r>
              <a:rPr lang="es-ES" sz="2400" dirty="0">
                <a:latin typeface="Times New Roman"/>
                <a:ea typeface="Times New Roman"/>
                <a:cs typeface="Times New Roman"/>
              </a:rPr>
              <a:t> trong bài văn và nắm được cách đánh dấu thanh: trong các tiếng có </a:t>
            </a:r>
            <a:r>
              <a:rPr lang="es-ES" sz="2400" i="1" dirty="0">
                <a:latin typeface="Times New Roman"/>
                <a:ea typeface="Times New Roman"/>
                <a:cs typeface="Times New Roman"/>
              </a:rPr>
              <a:t>uô, ua</a:t>
            </a:r>
            <a:r>
              <a:rPr lang="es-ES" sz="2400" dirty="0">
                <a:latin typeface="Times New Roman"/>
                <a:ea typeface="Times New Roman"/>
                <a:cs typeface="Times New Roman"/>
              </a:rPr>
              <a:t>(BT2); tìm được tiếng thích hợp có chứa </a:t>
            </a:r>
            <a:r>
              <a:rPr lang="es-ES" sz="2400" i="1" dirty="0">
                <a:latin typeface="Times New Roman"/>
                <a:ea typeface="Times New Roman"/>
                <a:cs typeface="Times New Roman"/>
              </a:rPr>
              <a:t>uô</a:t>
            </a:r>
            <a:r>
              <a:rPr lang="es-ES" sz="2400" dirty="0">
                <a:latin typeface="Times New Roman"/>
                <a:ea typeface="Times New Roman"/>
                <a:cs typeface="Times New Roman"/>
              </a:rPr>
              <a:t> hoặc </a:t>
            </a:r>
            <a:r>
              <a:rPr lang="es-ES" sz="2400" i="1" dirty="0">
                <a:latin typeface="Times New Roman"/>
                <a:ea typeface="Times New Roman"/>
                <a:cs typeface="Times New Roman"/>
              </a:rPr>
              <a:t>ua</a:t>
            </a:r>
            <a:r>
              <a:rPr lang="es-ES" sz="2400" dirty="0">
                <a:latin typeface="Times New Roman"/>
                <a:ea typeface="Times New Roman"/>
                <a:cs typeface="Times New Roman"/>
              </a:rPr>
              <a:t> để điền vào 2 trong số 4 câu thành ngữ ở BT3. HS (M3,4) làm được đầy đủ bài tập 3 </a:t>
            </a:r>
            <a:r>
              <a:rPr lang="es-ES" sz="2400" b="1" i="1" dirty="0">
                <a:latin typeface="Times New Roman"/>
                <a:ea typeface="Times New Roman"/>
                <a:cs typeface="Times New Roman"/>
              </a:rPr>
              <a:t>-</a:t>
            </a:r>
            <a:r>
              <a:rPr lang="es-ES" sz="2400" dirty="0">
                <a:latin typeface="Times New Roman"/>
                <a:ea typeface="Times New Roman"/>
                <a:cs typeface="Times New Roman"/>
              </a:rPr>
              <a:t> Nghiêm túc, yêu thích viết chính tả.</a:t>
            </a:r>
            <a:endParaRPr lang="en-US" sz="2400" dirty="0">
              <a:latin typeface=".VnTime"/>
              <a:ea typeface="Times New Roman"/>
              <a:cs typeface="Times New Roman"/>
            </a:endParaRPr>
          </a:p>
          <a:p>
            <a:pPr>
              <a:spcAft>
                <a:spcPts val="0"/>
              </a:spcAft>
            </a:pPr>
            <a:r>
              <a:rPr lang="es-ES" sz="2400" b="1" dirty="0">
                <a:latin typeface="Times New Roman"/>
                <a:ea typeface="Times New Roman"/>
                <a:cs typeface="Times New Roman"/>
              </a:rPr>
              <a:t>- Năng lực</a:t>
            </a:r>
            <a:r>
              <a:rPr lang="es-ES" sz="2400" dirty="0">
                <a:latin typeface="Times New Roman"/>
                <a:ea typeface="Times New Roman"/>
                <a:cs typeface="Times New Roman"/>
              </a:rPr>
              <a:t>: </a:t>
            </a:r>
          </a:p>
          <a:p>
            <a:pPr>
              <a:spcAft>
                <a:spcPts val="0"/>
              </a:spcAft>
            </a:pPr>
            <a:r>
              <a:rPr lang="es-ES" sz="2400" dirty="0">
                <a:latin typeface="Times New Roman"/>
                <a:ea typeface="Times New Roman"/>
                <a:cs typeface="Times New Roman"/>
              </a:rPr>
              <a:t>+ Năng lực tự chủ và tự học, năng lực giao tiếp và hợp tác, năng lực giải quyết vấn đề và sáng tạo.</a:t>
            </a:r>
            <a:endParaRPr lang="en-US" sz="2400" dirty="0">
              <a:latin typeface=".VnTime"/>
              <a:ea typeface="Times New Roman"/>
              <a:cs typeface="Times New Roman"/>
            </a:endParaRPr>
          </a:p>
          <a:p>
            <a:pPr>
              <a:spcAft>
                <a:spcPts val="0"/>
              </a:spcAft>
            </a:pPr>
            <a:r>
              <a:rPr lang="es-ES" sz="2400" dirty="0">
                <a:latin typeface="Times New Roman"/>
                <a:ea typeface="Times New Roman"/>
                <a:cs typeface="Times New Roman"/>
              </a:rPr>
              <a:t>+ Năng lực văn học, năng lực ngôn ngữ, năng lực thẩm mĩ.</a:t>
            </a:r>
            <a:endParaRPr lang="en-US" sz="2400" dirty="0">
              <a:latin typeface=".VnTime"/>
              <a:ea typeface="Times New Roman"/>
              <a:cs typeface="Times New Roman"/>
            </a:endParaRPr>
          </a:p>
          <a:p>
            <a:pPr>
              <a:spcAft>
                <a:spcPts val="0"/>
              </a:spcAft>
            </a:pPr>
            <a:r>
              <a:rPr lang="nl-NL" sz="2400" b="1" dirty="0">
                <a:latin typeface="Times New Roman"/>
                <a:ea typeface="Times New Roman"/>
                <a:cs typeface="Times New Roman"/>
              </a:rPr>
              <a:t>- Phẩm chất: </a:t>
            </a:r>
            <a:r>
              <a:rPr lang="nl-NL" sz="2400" dirty="0">
                <a:latin typeface="Times New Roman"/>
                <a:ea typeface="Times New Roman"/>
                <a:cs typeface="Times New Roman"/>
              </a:rPr>
              <a:t>Giáo dục HS ý thức rèn chữ, giữ vở, trung thực.</a:t>
            </a:r>
            <a:endParaRPr lang="en-US" sz="2400" dirty="0">
              <a:effectLst/>
              <a:latin typeface=".VnTime"/>
              <a:ea typeface="Times New Roman"/>
              <a:cs typeface="Times New Roman"/>
            </a:endParaRPr>
          </a:p>
        </p:txBody>
      </p:sp>
    </p:spTree>
    <p:extLst>
      <p:ext uri="{BB962C8B-B14F-4D97-AF65-F5344CB8AC3E}">
        <p14:creationId xmlns:p14="http://schemas.microsoft.com/office/powerpoint/2010/main" val="1949659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wipe(down)">
                                      <p:cBhvr>
                                        <p:cTn id="7" dur="580">
                                          <p:stCondLst>
                                            <p:cond delay="0"/>
                                          </p:stCondLst>
                                        </p:cTn>
                                        <p:tgtEl>
                                          <p:spTgt spid="3074">
                                            <p:txEl>
                                              <p:pRg st="0" end="0"/>
                                            </p:txEl>
                                          </p:spTgt>
                                        </p:tgtEl>
                                      </p:cBhvr>
                                    </p:animEffect>
                                    <p:anim calcmode="lin" valueType="num">
                                      <p:cBhvr>
                                        <p:cTn id="8" dur="1822" tmFilter="0,0; 0.14,0.36; 0.43,0.73; 0.71,0.91; 1.0,1.0">
                                          <p:stCondLst>
                                            <p:cond delay="0"/>
                                          </p:stCondLst>
                                        </p:cTn>
                                        <p:tgtEl>
                                          <p:spTgt spid="307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xEl>
                                              <p:pRg st="0" end="0"/>
                                            </p:txEl>
                                          </p:spTgt>
                                        </p:tgtEl>
                                      </p:cBhvr>
                                      <p:to x="100000" y="60000"/>
                                    </p:animScale>
                                    <p:animScale>
                                      <p:cBhvr>
                                        <p:cTn id="14" dur="166" decel="50000">
                                          <p:stCondLst>
                                            <p:cond delay="676"/>
                                          </p:stCondLst>
                                        </p:cTn>
                                        <p:tgtEl>
                                          <p:spTgt spid="3074">
                                            <p:txEl>
                                              <p:pRg st="0" end="0"/>
                                            </p:txEl>
                                          </p:spTgt>
                                        </p:tgtEl>
                                      </p:cBhvr>
                                      <p:to x="100000" y="100000"/>
                                    </p:animScale>
                                    <p:animScale>
                                      <p:cBhvr>
                                        <p:cTn id="15" dur="26">
                                          <p:stCondLst>
                                            <p:cond delay="1312"/>
                                          </p:stCondLst>
                                        </p:cTn>
                                        <p:tgtEl>
                                          <p:spTgt spid="3074">
                                            <p:txEl>
                                              <p:pRg st="0" end="0"/>
                                            </p:txEl>
                                          </p:spTgt>
                                        </p:tgtEl>
                                      </p:cBhvr>
                                      <p:to x="100000" y="80000"/>
                                    </p:animScale>
                                    <p:animScale>
                                      <p:cBhvr>
                                        <p:cTn id="16" dur="166" decel="50000">
                                          <p:stCondLst>
                                            <p:cond delay="1338"/>
                                          </p:stCondLst>
                                        </p:cTn>
                                        <p:tgtEl>
                                          <p:spTgt spid="3074">
                                            <p:txEl>
                                              <p:pRg st="0" end="0"/>
                                            </p:txEl>
                                          </p:spTgt>
                                        </p:tgtEl>
                                      </p:cBhvr>
                                      <p:to x="100000" y="100000"/>
                                    </p:animScale>
                                    <p:animScale>
                                      <p:cBhvr>
                                        <p:cTn id="17" dur="26">
                                          <p:stCondLst>
                                            <p:cond delay="1642"/>
                                          </p:stCondLst>
                                        </p:cTn>
                                        <p:tgtEl>
                                          <p:spTgt spid="3074">
                                            <p:txEl>
                                              <p:pRg st="0" end="0"/>
                                            </p:txEl>
                                          </p:spTgt>
                                        </p:tgtEl>
                                      </p:cBhvr>
                                      <p:to x="100000" y="90000"/>
                                    </p:animScale>
                                    <p:animScale>
                                      <p:cBhvr>
                                        <p:cTn id="18" dur="166" decel="50000">
                                          <p:stCondLst>
                                            <p:cond delay="1668"/>
                                          </p:stCondLst>
                                        </p:cTn>
                                        <p:tgtEl>
                                          <p:spTgt spid="3074">
                                            <p:txEl>
                                              <p:pRg st="0" end="0"/>
                                            </p:txEl>
                                          </p:spTgt>
                                        </p:tgtEl>
                                      </p:cBhvr>
                                      <p:to x="100000" y="100000"/>
                                    </p:animScale>
                                    <p:animScale>
                                      <p:cBhvr>
                                        <p:cTn id="19" dur="26">
                                          <p:stCondLst>
                                            <p:cond delay="1808"/>
                                          </p:stCondLst>
                                        </p:cTn>
                                        <p:tgtEl>
                                          <p:spTgt spid="3074">
                                            <p:txEl>
                                              <p:pRg st="0" end="0"/>
                                            </p:txEl>
                                          </p:spTgt>
                                        </p:tgtEl>
                                      </p:cBhvr>
                                      <p:to x="100000" y="95000"/>
                                    </p:animScale>
                                    <p:animScale>
                                      <p:cBhvr>
                                        <p:cTn id="20" dur="166" decel="50000">
                                          <p:stCondLst>
                                            <p:cond delay="1834"/>
                                          </p:stCondLst>
                                        </p:cTn>
                                        <p:tgtEl>
                                          <p:spTgt spid="307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xEl>
                                              <p:pRg st="1" end="1"/>
                                            </p:txEl>
                                          </p:spTgt>
                                        </p:tgtEl>
                                        <p:attrNameLst>
                                          <p:attrName>style.visibility</p:attrName>
                                        </p:attrNameLst>
                                      </p:cBhvr>
                                      <p:to>
                                        <p:strVal val="visible"/>
                                      </p:to>
                                    </p:set>
                                    <p:animEffect transition="in" filter="wipe(down)">
                                      <p:cBhvr>
                                        <p:cTn id="25" dur="580">
                                          <p:stCondLst>
                                            <p:cond delay="0"/>
                                          </p:stCondLst>
                                        </p:cTn>
                                        <p:tgtEl>
                                          <p:spTgt spid="3074">
                                            <p:txEl>
                                              <p:pRg st="1" end="1"/>
                                            </p:txEl>
                                          </p:spTgt>
                                        </p:tgtEl>
                                      </p:cBhvr>
                                    </p:animEffect>
                                    <p:anim calcmode="lin" valueType="num">
                                      <p:cBhvr>
                                        <p:cTn id="26" dur="1822" tmFilter="0,0; 0.14,0.36; 0.43,0.73; 0.71,0.91; 1.0,1.0">
                                          <p:stCondLst>
                                            <p:cond delay="0"/>
                                          </p:stCondLst>
                                        </p:cTn>
                                        <p:tgtEl>
                                          <p:spTgt spid="307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xEl>
                                              <p:pRg st="1" end="1"/>
                                            </p:txEl>
                                          </p:spTgt>
                                        </p:tgtEl>
                                      </p:cBhvr>
                                      <p:to x="100000" y="60000"/>
                                    </p:animScale>
                                    <p:animScale>
                                      <p:cBhvr>
                                        <p:cTn id="32" dur="166" decel="50000">
                                          <p:stCondLst>
                                            <p:cond delay="676"/>
                                          </p:stCondLst>
                                        </p:cTn>
                                        <p:tgtEl>
                                          <p:spTgt spid="3074">
                                            <p:txEl>
                                              <p:pRg st="1" end="1"/>
                                            </p:txEl>
                                          </p:spTgt>
                                        </p:tgtEl>
                                      </p:cBhvr>
                                      <p:to x="100000" y="100000"/>
                                    </p:animScale>
                                    <p:animScale>
                                      <p:cBhvr>
                                        <p:cTn id="33" dur="26">
                                          <p:stCondLst>
                                            <p:cond delay="1312"/>
                                          </p:stCondLst>
                                        </p:cTn>
                                        <p:tgtEl>
                                          <p:spTgt spid="3074">
                                            <p:txEl>
                                              <p:pRg st="1" end="1"/>
                                            </p:txEl>
                                          </p:spTgt>
                                        </p:tgtEl>
                                      </p:cBhvr>
                                      <p:to x="100000" y="80000"/>
                                    </p:animScale>
                                    <p:animScale>
                                      <p:cBhvr>
                                        <p:cTn id="34" dur="166" decel="50000">
                                          <p:stCondLst>
                                            <p:cond delay="1338"/>
                                          </p:stCondLst>
                                        </p:cTn>
                                        <p:tgtEl>
                                          <p:spTgt spid="3074">
                                            <p:txEl>
                                              <p:pRg st="1" end="1"/>
                                            </p:txEl>
                                          </p:spTgt>
                                        </p:tgtEl>
                                      </p:cBhvr>
                                      <p:to x="100000" y="100000"/>
                                    </p:animScale>
                                    <p:animScale>
                                      <p:cBhvr>
                                        <p:cTn id="35" dur="26">
                                          <p:stCondLst>
                                            <p:cond delay="1642"/>
                                          </p:stCondLst>
                                        </p:cTn>
                                        <p:tgtEl>
                                          <p:spTgt spid="3074">
                                            <p:txEl>
                                              <p:pRg st="1" end="1"/>
                                            </p:txEl>
                                          </p:spTgt>
                                        </p:tgtEl>
                                      </p:cBhvr>
                                      <p:to x="100000" y="90000"/>
                                    </p:animScale>
                                    <p:animScale>
                                      <p:cBhvr>
                                        <p:cTn id="36" dur="166" decel="50000">
                                          <p:stCondLst>
                                            <p:cond delay="1668"/>
                                          </p:stCondLst>
                                        </p:cTn>
                                        <p:tgtEl>
                                          <p:spTgt spid="3074">
                                            <p:txEl>
                                              <p:pRg st="1" end="1"/>
                                            </p:txEl>
                                          </p:spTgt>
                                        </p:tgtEl>
                                      </p:cBhvr>
                                      <p:to x="100000" y="100000"/>
                                    </p:animScale>
                                    <p:animScale>
                                      <p:cBhvr>
                                        <p:cTn id="37" dur="26">
                                          <p:stCondLst>
                                            <p:cond delay="1808"/>
                                          </p:stCondLst>
                                        </p:cTn>
                                        <p:tgtEl>
                                          <p:spTgt spid="3074">
                                            <p:txEl>
                                              <p:pRg st="1" end="1"/>
                                            </p:txEl>
                                          </p:spTgt>
                                        </p:tgtEl>
                                      </p:cBhvr>
                                      <p:to x="100000" y="95000"/>
                                    </p:animScale>
                                    <p:animScale>
                                      <p:cBhvr>
                                        <p:cTn id="38" dur="166" decel="50000">
                                          <p:stCondLst>
                                            <p:cond delay="1834"/>
                                          </p:stCondLst>
                                        </p:cTn>
                                        <p:tgtEl>
                                          <p:spTgt spid="307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2051">
                                            <p:txEl>
                                              <p:pRg st="0" end="0"/>
                                            </p:txEl>
                                          </p:spTgt>
                                        </p:tgtEl>
                                        <p:attrNameLst>
                                          <p:attrName>style.visibility</p:attrName>
                                        </p:attrNameLst>
                                      </p:cBhvr>
                                      <p:to>
                                        <p:strVal val="visible"/>
                                      </p:to>
                                    </p:set>
                                    <p:animEffect transition="in" filter="fade">
                                      <p:cBhvr>
                                        <p:cTn id="43" dur="2000"/>
                                        <p:tgtEl>
                                          <p:spTgt spid="2051">
                                            <p:txEl>
                                              <p:pRg st="0" end="0"/>
                                            </p:txEl>
                                          </p:spTgt>
                                        </p:tgtEl>
                                      </p:cBhvr>
                                    </p:animEffect>
                                    <p:anim calcmode="lin" valueType="num">
                                      <p:cBhvr>
                                        <p:cTn id="44"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45" dur="2000" fill="hold"/>
                                        <p:tgtEl>
                                          <p:spTgt spid="20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p:cTn id="5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0" end="0"/>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 calcmode="lin" valueType="num">
                                      <p:cBhvr>
                                        <p:cTn id="5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58"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59" dur="1000"/>
                                        <p:tgtEl>
                                          <p:spTgt spid="2">
                                            <p:txEl>
                                              <p:pRg st="1" end="1"/>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 calcmode="lin" valueType="num">
                                      <p:cBhvr>
                                        <p:cTn id="6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5" dur="1000"/>
                                        <p:tgtEl>
                                          <p:spTgt spid="2">
                                            <p:txEl>
                                              <p:pRg st="2" end="2"/>
                                            </p:txEl>
                                          </p:spTgt>
                                        </p:tgtEl>
                                      </p:cBhvr>
                                    </p:animEffect>
                                  </p:childTnLst>
                                </p:cTn>
                              </p:par>
                              <p:par>
                                <p:cTn id="66" presetID="31" presetClass="entr" presetSubtype="0" fill="hold" nodeType="with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 calcmode="lin" valueType="num">
                                      <p:cBhvr>
                                        <p:cTn id="6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1" dur="1000"/>
                                        <p:tgtEl>
                                          <p:spTgt spid="2">
                                            <p:txEl>
                                              <p:pRg st="3" end="3"/>
                                            </p:txEl>
                                          </p:spTgt>
                                        </p:tgtEl>
                                      </p:cBhvr>
                                    </p:animEffect>
                                  </p:childTnLst>
                                </p:cTn>
                              </p:par>
                              <p:par>
                                <p:cTn id="72" presetID="31" presetClass="entr" presetSubtype="0" fill="hold" nodeType="with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 calcmode="lin" valueType="num">
                                      <p:cBhvr>
                                        <p:cTn id="7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7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7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77" dur="1000"/>
                                        <p:tgtEl>
                                          <p:spTgt spid="2">
                                            <p:txEl>
                                              <p:pRg st="4" end="4"/>
                                            </p:txEl>
                                          </p:spTgt>
                                        </p:tgtEl>
                                      </p:cBhvr>
                                    </p:animEffect>
                                  </p:childTnLst>
                                </p:cTn>
                              </p:par>
                              <p:par>
                                <p:cTn id="78" presetID="31" presetClass="entr" presetSubtype="0" fill="hold" nodeType="withEffect">
                                  <p:stCondLst>
                                    <p:cond delay="0"/>
                                  </p:stCondLst>
                                  <p:childTnLst>
                                    <p:set>
                                      <p:cBhvr>
                                        <p:cTn id="79" dur="1" fill="hold">
                                          <p:stCondLst>
                                            <p:cond delay="0"/>
                                          </p:stCondLst>
                                        </p:cTn>
                                        <p:tgtEl>
                                          <p:spTgt spid="2">
                                            <p:txEl>
                                              <p:pRg st="5" end="5"/>
                                            </p:txEl>
                                          </p:spTgt>
                                        </p:tgtEl>
                                        <p:attrNameLst>
                                          <p:attrName>style.visibility</p:attrName>
                                        </p:attrNameLst>
                                      </p:cBhvr>
                                      <p:to>
                                        <p:strVal val="visible"/>
                                      </p:to>
                                    </p:set>
                                    <p:anim calcmode="lin" valueType="num">
                                      <p:cBhvr>
                                        <p:cTn id="8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8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8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xmlns="" id="{DB159658-0E7D-4667-BC98-3CEF8C2E66E4}"/>
              </a:ext>
            </a:extLst>
          </p:cNvPr>
          <p:cNvSpPr txBox="1">
            <a:spLocks noChangeArrowheads="1"/>
          </p:cNvSpPr>
          <p:nvPr/>
        </p:nvSpPr>
        <p:spPr bwMode="auto">
          <a:xfrm>
            <a:off x="5715000" y="28194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b="1">
              <a:latin typeface="Times New Roman" panose="02020603050405020304" pitchFamily="18" charset="0"/>
            </a:endParaRPr>
          </a:p>
        </p:txBody>
      </p:sp>
      <p:sp>
        <p:nvSpPr>
          <p:cNvPr id="13315" name="Text Box 13">
            <a:extLst>
              <a:ext uri="{FF2B5EF4-FFF2-40B4-BE49-F238E27FC236}">
                <a16:creationId xmlns:a16="http://schemas.microsoft.com/office/drawing/2014/main" xmlns="" id="{E48326DB-419F-4CA8-8806-5047307DC854}"/>
              </a:ext>
            </a:extLst>
          </p:cNvPr>
          <p:cNvSpPr txBox="1">
            <a:spLocks noChangeArrowheads="1"/>
          </p:cNvSpPr>
          <p:nvPr/>
        </p:nvSpPr>
        <p:spPr bwMode="auto">
          <a:xfrm>
            <a:off x="0" y="5476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 (nghe - viết)</a:t>
            </a:r>
          </a:p>
        </p:txBody>
      </p:sp>
      <p:pic>
        <p:nvPicPr>
          <p:cNvPr id="13316" name="Picture 7" descr="sun14[1]">
            <a:extLst>
              <a:ext uri="{FF2B5EF4-FFF2-40B4-BE49-F238E27FC236}">
                <a16:creationId xmlns:a16="http://schemas.microsoft.com/office/drawing/2014/main" xmlns="" id="{A68F3709-BEBB-4D7E-922D-1BC6D41F913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sun14[1]">
            <a:extLst>
              <a:ext uri="{FF2B5EF4-FFF2-40B4-BE49-F238E27FC236}">
                <a16:creationId xmlns:a16="http://schemas.microsoft.com/office/drawing/2014/main" xmlns="" id="{90395BA2-3CE9-40B7-BD2D-888045EBBAB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2">
            <a:extLst>
              <a:ext uri="{FF2B5EF4-FFF2-40B4-BE49-F238E27FC236}">
                <a16:creationId xmlns:a16="http://schemas.microsoft.com/office/drawing/2014/main" xmlns="" id="{AAFD4B6D-8583-425B-AFF7-D479A84FE0BA}"/>
              </a:ext>
            </a:extLst>
          </p:cNvPr>
          <p:cNvSpPr txBox="1">
            <a:spLocks noChangeArrowheads="1"/>
          </p:cNvSpPr>
          <p:nvPr/>
        </p:nvSpPr>
        <p:spPr bwMode="auto">
          <a:xfrm>
            <a:off x="0" y="996950"/>
            <a:ext cx="9144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13319" name="Text Box 13">
            <a:extLst>
              <a:ext uri="{FF2B5EF4-FFF2-40B4-BE49-F238E27FC236}">
                <a16:creationId xmlns:a16="http://schemas.microsoft.com/office/drawing/2014/main" xmlns="" id="{9B0D13A0-AE53-48B1-9388-DF04E8386ABB}"/>
              </a:ext>
            </a:extLst>
          </p:cNvPr>
          <p:cNvSpPr txBox="1">
            <a:spLocks noChangeArrowheads="1"/>
          </p:cNvSpPr>
          <p:nvPr/>
        </p:nvSpPr>
        <p:spPr bwMode="auto">
          <a:xfrm>
            <a:off x="0" y="152241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Bài tập 2. </a:t>
            </a:r>
            <a:r>
              <a:rPr lang="en-US" altLang="en-US" sz="2800" b="1">
                <a:solidFill>
                  <a:srgbClr val="0000FF"/>
                </a:solidFill>
                <a:latin typeface="Times New Roman" panose="02020603050405020304" pitchFamily="18" charset="0"/>
                <a:cs typeface="Times New Roman" panose="02020603050405020304" pitchFamily="18" charset="0"/>
              </a:rPr>
              <a:t>Tìm các tiếng có chứa uô, ua trong bài văn dưới đây. Giải thích quy tắc ghi dấu thanh trong mỗi tiếng em vừa tìm được.</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8206" name="Text Box 14">
            <a:extLst>
              <a:ext uri="{FF2B5EF4-FFF2-40B4-BE49-F238E27FC236}">
                <a16:creationId xmlns:a16="http://schemas.microsoft.com/office/drawing/2014/main" xmlns="" id="{494BF77D-F280-430C-AF97-393DD42C8C39}"/>
              </a:ext>
            </a:extLst>
          </p:cNvPr>
          <p:cNvSpPr txBox="1">
            <a:spLocks noChangeArrowheads="1"/>
          </p:cNvSpPr>
          <p:nvPr/>
        </p:nvSpPr>
        <p:spPr bwMode="auto">
          <a:xfrm>
            <a:off x="0" y="2667000"/>
            <a:ext cx="91440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600" b="1">
                <a:solidFill>
                  <a:srgbClr val="FF0000"/>
                </a:solidFill>
                <a:latin typeface="Times New Roman" panose="02020603050405020304" pitchFamily="18" charset="0"/>
                <a:cs typeface="Times New Roman" panose="02020603050405020304" pitchFamily="18" charset="0"/>
              </a:rPr>
              <a:t>Anh hùng Núp tại Cu-Ba</a:t>
            </a:r>
          </a:p>
          <a:p>
            <a:pPr>
              <a:spcBef>
                <a:spcPct val="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Năm 1964, Anh hùng Núp tới thăm đất nước Cu-ba theo lời mời </a:t>
            </a:r>
            <a:r>
              <a:rPr lang="en-US" altLang="vi-VN" sz="2600" b="1">
                <a:solidFill>
                  <a:srgbClr val="008000"/>
                </a:solidFill>
                <a:latin typeface="Times New Roman" panose="02020603050405020304" pitchFamily="18" charset="0"/>
                <a:cs typeface="Times New Roman" panose="02020603050405020304" pitchFamily="18" charset="0"/>
              </a:rPr>
              <a:t>của </a:t>
            </a:r>
            <a:r>
              <a:rPr lang="en-US" altLang="vi-VN" sz="2600" b="1">
                <a:solidFill>
                  <a:srgbClr val="0000FF"/>
                </a:solidFill>
                <a:latin typeface="Times New Roman" panose="02020603050405020304" pitchFamily="18" charset="0"/>
                <a:cs typeface="Times New Roman" panose="02020603050405020304" pitchFamily="18" charset="0"/>
              </a:rPr>
              <a:t>Chủ tịch Phi-đen Cát-xtơ-rô. Người anh hùng Tây Nguyên được đón tiếp trong tình anh em vô cùng thân mật. Anh Núp thấy người Cu-Ba giống người Tây Nguyên mình quá, cũng mạnh mẽ, sôi nổi, bụng dạ hào phóng như cánh cửa bỏ ngỏ, thích nói to và đặc biệt là thích nhảy </a:t>
            </a:r>
            <a:r>
              <a:rPr lang="en-US" altLang="vi-VN" sz="2600" b="1">
                <a:solidFill>
                  <a:srgbClr val="008000"/>
                </a:solidFill>
                <a:latin typeface="Times New Roman" panose="02020603050405020304" pitchFamily="18" charset="0"/>
                <a:cs typeface="Times New Roman" panose="02020603050405020304" pitchFamily="18" charset="0"/>
              </a:rPr>
              <a:t>múa</a:t>
            </a:r>
            <a:r>
              <a:rPr lang="en-US" altLang="vi-VN" sz="2600" b="1">
                <a:solidFill>
                  <a:srgbClr val="0000FF"/>
                </a:solidFill>
                <a:latin typeface="Times New Roman" panose="02020603050405020304" pitchFamily="18" charset="0"/>
                <a:cs typeface="Times New Roman" panose="02020603050405020304" pitchFamily="18" charset="0"/>
              </a:rPr>
              <a:t>. Tới chỗ đông người nào, sau một lúc chuyện trò, tất cả lại cùng nhảy </a:t>
            </a:r>
            <a:r>
              <a:rPr lang="en-US" altLang="vi-VN" sz="2600" b="1">
                <a:solidFill>
                  <a:srgbClr val="008000"/>
                </a:solidFill>
                <a:latin typeface="Times New Roman" panose="02020603050405020304" pitchFamily="18" charset="0"/>
                <a:cs typeface="Times New Roman" panose="02020603050405020304" pitchFamily="18" charset="0"/>
              </a:rPr>
              <a:t>múa</a:t>
            </a:r>
            <a:r>
              <a:rPr lang="en-US" altLang="vi-VN" sz="2600" b="1">
                <a:solidFill>
                  <a:srgbClr val="0000FF"/>
                </a:solidFill>
                <a:latin typeface="Times New Roman" panose="02020603050405020304" pitchFamily="18" charset="0"/>
                <a:cs typeface="Times New Roman" panose="02020603050405020304" pitchFamily="18" charset="0"/>
              </a:rPr>
              <a:t>. Bị </a:t>
            </a:r>
            <a:r>
              <a:rPr lang="en-US" altLang="vi-VN" sz="2600" b="1">
                <a:solidFill>
                  <a:srgbClr val="008000"/>
                </a:solidFill>
                <a:latin typeface="Times New Roman" panose="02020603050405020304" pitchFamily="18" charset="0"/>
                <a:cs typeface="Times New Roman" panose="02020603050405020304" pitchFamily="18" charset="0"/>
              </a:rPr>
              <a:t>cuốn</a:t>
            </a:r>
            <a:r>
              <a:rPr lang="en-US" altLang="vi-VN" sz="2600" b="1">
                <a:solidFill>
                  <a:srgbClr val="0000FF"/>
                </a:solidFill>
                <a:latin typeface="Times New Roman" panose="02020603050405020304" pitchFamily="18" charset="0"/>
                <a:cs typeface="Times New Roman" panose="02020603050405020304" pitchFamily="18" charset="0"/>
              </a:rPr>
              <a:t> vào những </a:t>
            </a:r>
            <a:r>
              <a:rPr lang="en-US" altLang="vi-VN" sz="2600" b="1">
                <a:solidFill>
                  <a:srgbClr val="008000"/>
                </a:solidFill>
                <a:latin typeface="Times New Roman" panose="02020603050405020304" pitchFamily="18" charset="0"/>
                <a:cs typeface="Times New Roman" panose="02020603050405020304" pitchFamily="18" charset="0"/>
              </a:rPr>
              <a:t>cuộc</a:t>
            </a:r>
            <a:r>
              <a:rPr lang="en-US" altLang="vi-VN" sz="2600" b="1">
                <a:solidFill>
                  <a:srgbClr val="0000FF"/>
                </a:solidFill>
                <a:latin typeface="Times New Roman" panose="02020603050405020304" pitchFamily="18" charset="0"/>
                <a:cs typeface="Times New Roman" panose="02020603050405020304" pitchFamily="18" charset="0"/>
              </a:rPr>
              <a:t> vui ấy, anh Núp thấy như đang sống giữa </a:t>
            </a:r>
            <a:r>
              <a:rPr lang="en-US" altLang="vi-VN" sz="2600" b="1">
                <a:solidFill>
                  <a:srgbClr val="008000"/>
                </a:solidFill>
                <a:latin typeface="Times New Roman" panose="02020603050405020304" pitchFamily="18" charset="0"/>
                <a:cs typeface="Times New Roman" panose="02020603050405020304" pitchFamily="18" charset="0"/>
              </a:rPr>
              <a:t>buôn</a:t>
            </a:r>
            <a:r>
              <a:rPr lang="en-US" altLang="vi-VN" sz="2600" b="1">
                <a:solidFill>
                  <a:srgbClr val="0000FF"/>
                </a:solidFill>
                <a:latin typeface="Times New Roman" panose="02020603050405020304" pitchFamily="18" charset="0"/>
                <a:cs typeface="Times New Roman" panose="02020603050405020304" pitchFamily="18" charset="0"/>
              </a:rPr>
              <a:t> làng Tây Nguyên </a:t>
            </a:r>
            <a:r>
              <a:rPr lang="en-US" altLang="vi-VN" sz="2600" b="1">
                <a:solidFill>
                  <a:srgbClr val="008000"/>
                </a:solidFill>
                <a:latin typeface="Times New Roman" panose="02020603050405020304" pitchFamily="18" charset="0"/>
                <a:cs typeface="Times New Roman" panose="02020603050405020304" pitchFamily="18" charset="0"/>
              </a:rPr>
              <a:t>muôn</a:t>
            </a:r>
            <a:r>
              <a:rPr lang="en-US" altLang="vi-VN" sz="2600" b="1">
                <a:solidFill>
                  <a:srgbClr val="0000FF"/>
                </a:solidFill>
                <a:latin typeface="Times New Roman" panose="02020603050405020304" pitchFamily="18" charset="0"/>
                <a:cs typeface="Times New Roman" panose="02020603050405020304" pitchFamily="18" charset="0"/>
              </a:rPr>
              <a:t> vàn yêu dấu </a:t>
            </a:r>
            <a:r>
              <a:rPr lang="en-US" altLang="vi-VN" sz="2600" b="1">
                <a:solidFill>
                  <a:srgbClr val="008000"/>
                </a:solidFill>
                <a:latin typeface="Times New Roman" panose="02020603050405020304" pitchFamily="18" charset="0"/>
                <a:cs typeface="Times New Roman" panose="02020603050405020304" pitchFamily="18" charset="0"/>
              </a:rPr>
              <a:t>của</a:t>
            </a:r>
            <a:r>
              <a:rPr lang="en-US" altLang="vi-VN" sz="2600" b="1">
                <a:solidFill>
                  <a:srgbClr val="0000FF"/>
                </a:solidFill>
                <a:latin typeface="Times New Roman" panose="02020603050405020304" pitchFamily="18" charset="0"/>
                <a:cs typeface="Times New Roman" panose="02020603050405020304" pitchFamily="18" charset="0"/>
              </a:rPr>
              <a:t> mình.</a:t>
            </a:r>
            <a:endParaRPr lang="en-US" altLang="en-US" sz="2600" b="1">
              <a:solidFill>
                <a:srgbClr val="0000FF"/>
              </a:solidFill>
              <a:latin typeface="Times New Roman" panose="02020603050405020304" pitchFamily="18" charset="0"/>
              <a:cs typeface="Times New Roman" panose="02020603050405020304" pitchFamily="18" charset="0"/>
            </a:endParaRPr>
          </a:p>
        </p:txBody>
      </p:sp>
      <p:sp>
        <p:nvSpPr>
          <p:cNvPr id="13321" name="Rectangle 20">
            <a:extLst>
              <a:ext uri="{FF2B5EF4-FFF2-40B4-BE49-F238E27FC236}">
                <a16:creationId xmlns:a16="http://schemas.microsoft.com/office/drawing/2014/main" xmlns="" id="{340B52E8-67F6-4CFB-8397-E700DB409E3D}"/>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sp>
        <p:nvSpPr>
          <p:cNvPr id="13322" name="Text Box 4">
            <a:extLst>
              <a:ext uri="{FF2B5EF4-FFF2-40B4-BE49-F238E27FC236}">
                <a16:creationId xmlns:a16="http://schemas.microsoft.com/office/drawing/2014/main" xmlns="" id="{E3F59B91-EF40-4190-8090-96D53A6F15C0}"/>
              </a:ext>
            </a:extLst>
          </p:cNvPr>
          <p:cNvSpPr txBox="1">
            <a:spLocks noChangeArrowheads="1"/>
          </p:cNvSpPr>
          <p:nvPr/>
        </p:nvSpPr>
        <p:spPr bwMode="auto">
          <a:xfrm>
            <a:off x="0" y="76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0000CC"/>
                </a:solidFill>
                <a:latin typeface="Times New Roman" panose="02020603050405020304" pitchFamily="18" charset="0"/>
                <a:cs typeface="Times New Roman" panose="02020603050405020304" pitchFamily="18" charset="0"/>
              </a:rPr>
              <a:t>Thứ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ngày</a:t>
            </a:r>
            <a:r>
              <a:rPr lang="en-US" altLang="en-US" sz="2800" b="1" dirty="0">
                <a:solidFill>
                  <a:srgbClr val="0000CC"/>
                </a:solidFill>
                <a:latin typeface="Times New Roman" panose="02020603050405020304" pitchFamily="18" charset="0"/>
                <a:cs typeface="Times New Roman" panose="02020603050405020304" pitchFamily="18" charset="0"/>
              </a:rPr>
              <a:t> 4 tháng 10 năm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6"/>
                                        </p:tgtEl>
                                        <p:attrNameLst>
                                          <p:attrName>style.visibility</p:attrName>
                                        </p:attrNameLst>
                                      </p:cBhvr>
                                      <p:to>
                                        <p:strVal val="visible"/>
                                      </p:to>
                                    </p:set>
                                    <p:anim calcmode="discrete" valueType="clr">
                                      <p:cBhvr override="childStyle">
                                        <p:cTn id="7" dur="80"/>
                                        <p:tgtEl>
                                          <p:spTgt spid="82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6"/>
                                        </p:tgtEl>
                                        <p:attrNameLst>
                                          <p:attrName>fillcolor</p:attrName>
                                        </p:attrNameLst>
                                      </p:cBhvr>
                                      <p:tavLst>
                                        <p:tav tm="0">
                                          <p:val>
                                            <p:clrVal>
                                              <a:schemeClr val="accent2"/>
                                            </p:clrVal>
                                          </p:val>
                                        </p:tav>
                                        <p:tav tm="50000">
                                          <p:val>
                                            <p:clrVal>
                                              <a:schemeClr val="hlink"/>
                                            </p:clrVal>
                                          </p:val>
                                        </p:tav>
                                      </p:tavLst>
                                    </p:anim>
                                    <p:set>
                                      <p:cBhvr>
                                        <p:cTn id="9" dur="80"/>
                                        <p:tgtEl>
                                          <p:spTgt spid="8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2BF8138-5242-4825-B6F8-59D35DA99DD2}"/>
              </a:ext>
            </a:extLst>
          </p:cNvPr>
          <p:cNvSpPr txBox="1">
            <a:spLocks noChangeArrowheads="1"/>
          </p:cNvSpPr>
          <p:nvPr/>
        </p:nvSpPr>
        <p:spPr bwMode="auto">
          <a:xfrm>
            <a:off x="0" y="307975"/>
            <a:ext cx="88741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3600" b="1">
                <a:solidFill>
                  <a:srgbClr val="0000FF"/>
                </a:solidFill>
                <a:latin typeface="Times New Roman" panose="02020603050405020304" pitchFamily="18" charset="0"/>
                <a:cs typeface="Times New Roman" panose="02020603050405020304" pitchFamily="18" charset="0"/>
              </a:rPr>
              <a:t>Trong các tiếng có </a:t>
            </a:r>
            <a:r>
              <a:rPr lang="en-US" altLang="en-US" sz="3600" b="1">
                <a:solidFill>
                  <a:srgbClr val="008000"/>
                </a:solidFill>
                <a:latin typeface="Times New Roman" panose="02020603050405020304" pitchFamily="18" charset="0"/>
                <a:cs typeface="Times New Roman" panose="02020603050405020304" pitchFamily="18" charset="0"/>
              </a:rPr>
              <a:t>ua</a:t>
            </a:r>
            <a:r>
              <a:rPr lang="en-US" altLang="en-US" sz="3600" b="1">
                <a:solidFill>
                  <a:srgbClr val="0000FF"/>
                </a:solidFill>
                <a:latin typeface="Times New Roman" panose="02020603050405020304" pitchFamily="18" charset="0"/>
                <a:cs typeface="Times New Roman" panose="02020603050405020304" pitchFamily="18" charset="0"/>
              </a:rPr>
              <a:t> (tiếng không có âm cuối): dấu thanh đặt ở chữ cái đầu của âm chính ua- chữ </a:t>
            </a:r>
            <a:r>
              <a:rPr lang="en-US" altLang="en-US" sz="3600" b="1">
                <a:solidFill>
                  <a:srgbClr val="008000"/>
                </a:solidFill>
                <a:latin typeface="Times New Roman" panose="02020603050405020304" pitchFamily="18" charset="0"/>
                <a:cs typeface="Times New Roman" panose="02020603050405020304" pitchFamily="18" charset="0"/>
              </a:rPr>
              <a:t>u</a:t>
            </a:r>
            <a:r>
              <a:rPr lang="en-US" altLang="en-US" sz="3600" b="1">
                <a:solidFill>
                  <a:srgbClr val="0000FF"/>
                </a:solidFill>
                <a:latin typeface="Times New Roman" panose="02020603050405020304" pitchFamily="18" charset="0"/>
                <a:cs typeface="Times New Roman" panose="02020603050405020304" pitchFamily="18" charset="0"/>
              </a:rPr>
              <a:t>.</a:t>
            </a:r>
          </a:p>
          <a:p>
            <a:pPr eaLnBrk="1" hangingPunct="1">
              <a:spcBef>
                <a:spcPct val="0"/>
              </a:spcBef>
            </a:pPr>
            <a:r>
              <a:rPr lang="en-US" altLang="en-US" sz="3600" b="1">
                <a:solidFill>
                  <a:srgbClr val="0000FF"/>
                </a:solidFill>
                <a:latin typeface="Times New Roman" panose="02020603050405020304" pitchFamily="18" charset="0"/>
                <a:cs typeface="Times New Roman" panose="02020603050405020304" pitchFamily="18" charset="0"/>
              </a:rPr>
              <a:t>Trong các tiếng có </a:t>
            </a:r>
            <a:r>
              <a:rPr lang="en-US" altLang="en-US" sz="3600" b="1">
                <a:solidFill>
                  <a:srgbClr val="008000"/>
                </a:solidFill>
                <a:latin typeface="Times New Roman" panose="02020603050405020304" pitchFamily="18" charset="0"/>
                <a:cs typeface="Times New Roman" panose="02020603050405020304" pitchFamily="18" charset="0"/>
              </a:rPr>
              <a:t>uô</a:t>
            </a:r>
            <a:r>
              <a:rPr lang="en-US" altLang="en-US" sz="3600" b="1">
                <a:solidFill>
                  <a:srgbClr val="0000FF"/>
                </a:solidFill>
                <a:latin typeface="Times New Roman" panose="02020603050405020304" pitchFamily="18" charset="0"/>
                <a:cs typeface="Times New Roman" panose="02020603050405020304" pitchFamily="18" charset="0"/>
              </a:rPr>
              <a:t> (tiếng có âm cuối): dấu thanh đặt ở chữ cái thứ hai của âm chính uô- chữ </a:t>
            </a:r>
            <a:r>
              <a:rPr lang="en-US" altLang="en-US" sz="3600" b="1">
                <a:solidFill>
                  <a:srgbClr val="008000"/>
                </a:solidFill>
                <a:latin typeface="Times New Roman" panose="02020603050405020304" pitchFamily="18" charset="0"/>
                <a:cs typeface="Times New Roman" panose="02020603050405020304" pitchFamily="18" charset="0"/>
              </a:rPr>
              <a:t>ô</a:t>
            </a:r>
            <a:r>
              <a:rPr lang="en-US" altLang="en-US" sz="3600" b="1">
                <a:solidFill>
                  <a:srgbClr val="0000FF"/>
                </a:solidFill>
                <a:latin typeface="Times New Roman" panose="02020603050405020304" pitchFamily="18" charset="0"/>
                <a:cs typeface="Times New Roman" panose="02020603050405020304" pitchFamily="18" charset="0"/>
              </a:rPr>
              <a:t>.</a:t>
            </a:r>
          </a:p>
          <a:p>
            <a:pPr eaLnBrk="1" hangingPunct="1">
              <a:spcBef>
                <a:spcPct val="0"/>
              </a:spcBef>
            </a:pPr>
            <a:endParaRPr lang="en-US" altLang="en-US" sz="3600" b="1">
              <a:solidFill>
                <a:srgbClr val="000000"/>
              </a:solidFill>
              <a:latin typeface="Times New Roman" panose="02020603050405020304" pitchFamily="18" charset="0"/>
              <a:cs typeface="Times New Roman" panose="02020603050405020304" pitchFamily="18" charset="0"/>
            </a:endParaRPr>
          </a:p>
        </p:txBody>
      </p:sp>
      <p:pic>
        <p:nvPicPr>
          <p:cNvPr id="14339" name="Picture 12" descr="Bauernbar">
            <a:extLst>
              <a:ext uri="{FF2B5EF4-FFF2-40B4-BE49-F238E27FC236}">
                <a16:creationId xmlns:a16="http://schemas.microsoft.com/office/drawing/2014/main" xmlns="" id="{3D0F02A1-4D73-4E3F-B70D-572D0A463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14800"/>
            <a:ext cx="7010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a:extLst>
              <a:ext uri="{FF2B5EF4-FFF2-40B4-BE49-F238E27FC236}">
                <a16:creationId xmlns:a16="http://schemas.microsoft.com/office/drawing/2014/main" xmlns="" id="{FF8A82C9-07DC-4BF9-8849-CA1733669D04}"/>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 (nghe - viết)</a:t>
            </a:r>
          </a:p>
        </p:txBody>
      </p:sp>
      <p:pic>
        <p:nvPicPr>
          <p:cNvPr id="15363" name="Picture 7" descr="sun14[1]">
            <a:extLst>
              <a:ext uri="{FF2B5EF4-FFF2-40B4-BE49-F238E27FC236}">
                <a16:creationId xmlns:a16="http://schemas.microsoft.com/office/drawing/2014/main" xmlns="" id="{F9298DB8-1F83-43FE-B9B3-FAC9479854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sun14[1]">
            <a:extLst>
              <a:ext uri="{FF2B5EF4-FFF2-40B4-BE49-F238E27FC236}">
                <a16:creationId xmlns:a16="http://schemas.microsoft.com/office/drawing/2014/main" xmlns="" id="{373057F6-6DBC-47EB-A548-92F5B71366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a:extLst>
              <a:ext uri="{FF2B5EF4-FFF2-40B4-BE49-F238E27FC236}">
                <a16:creationId xmlns:a16="http://schemas.microsoft.com/office/drawing/2014/main" xmlns="" id="{7C3F1BA9-F180-4F86-88A8-BBDE177BD77E}"/>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7174" name="Text Box 6">
            <a:extLst>
              <a:ext uri="{FF2B5EF4-FFF2-40B4-BE49-F238E27FC236}">
                <a16:creationId xmlns:a16="http://schemas.microsoft.com/office/drawing/2014/main" xmlns="" id="{EA13D981-0518-442F-8BFD-1041ABB69A21}"/>
              </a:ext>
            </a:extLst>
          </p:cNvPr>
          <p:cNvSpPr txBox="1">
            <a:spLocks noChangeArrowheads="1"/>
          </p:cNvSpPr>
          <p:nvPr/>
        </p:nvSpPr>
        <p:spPr bwMode="auto">
          <a:xfrm>
            <a:off x="152400" y="17526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tập 3. </a:t>
            </a:r>
            <a:r>
              <a:rPr lang="en-US" altLang="en-US" sz="2800" b="1" i="1">
                <a:solidFill>
                  <a:srgbClr val="0000FF"/>
                </a:solidFill>
                <a:latin typeface="Times New Roman" panose="02020603050405020304" pitchFamily="18" charset="0"/>
                <a:cs typeface="Times New Roman" panose="02020603050405020304" pitchFamily="18" charset="0"/>
              </a:rPr>
              <a:t>Tìm tiếng có chứa </a:t>
            </a:r>
            <a:r>
              <a:rPr lang="en-US" altLang="en-US" sz="2800" b="1" i="1">
                <a:solidFill>
                  <a:srgbClr val="FF0000"/>
                </a:solidFill>
                <a:latin typeface="Times New Roman" panose="02020603050405020304" pitchFamily="18" charset="0"/>
                <a:cs typeface="Times New Roman" panose="02020603050405020304" pitchFamily="18" charset="0"/>
              </a:rPr>
              <a:t>uô, ua</a:t>
            </a:r>
            <a:r>
              <a:rPr lang="en-US" altLang="en-US" sz="2800" b="1" i="1">
                <a:solidFill>
                  <a:srgbClr val="0000FF"/>
                </a:solidFill>
                <a:latin typeface="Times New Roman" panose="02020603050405020304" pitchFamily="18" charset="0"/>
                <a:cs typeface="Times New Roman" panose="02020603050405020304" pitchFamily="18" charset="0"/>
              </a:rPr>
              <a:t> thích hợp với mỗi chỗ trống trong các thành ngữ dưới đây:</a:t>
            </a:r>
          </a:p>
        </p:txBody>
      </p:sp>
      <p:sp>
        <p:nvSpPr>
          <p:cNvPr id="7184" name="Text Box 16">
            <a:extLst>
              <a:ext uri="{FF2B5EF4-FFF2-40B4-BE49-F238E27FC236}">
                <a16:creationId xmlns:a16="http://schemas.microsoft.com/office/drawing/2014/main" xmlns="" id="{814BAF68-5C83-4153-BE55-08EA946DCFAC}"/>
              </a:ext>
            </a:extLst>
          </p:cNvPr>
          <p:cNvSpPr txBox="1">
            <a:spLocks noChangeArrowheads="1"/>
          </p:cNvSpPr>
          <p:nvPr/>
        </p:nvSpPr>
        <p:spPr bwMode="auto">
          <a:xfrm>
            <a:off x="1739900" y="2836863"/>
            <a:ext cx="4346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 người như một.</a:t>
            </a:r>
          </a:p>
        </p:txBody>
      </p:sp>
      <p:sp>
        <p:nvSpPr>
          <p:cNvPr id="7185" name="Text Box 17">
            <a:extLst>
              <a:ext uri="{FF2B5EF4-FFF2-40B4-BE49-F238E27FC236}">
                <a16:creationId xmlns:a16="http://schemas.microsoft.com/office/drawing/2014/main" xmlns="" id="{134A93D9-7D89-4262-9F7D-3EE831401087}"/>
              </a:ext>
            </a:extLst>
          </p:cNvPr>
          <p:cNvSpPr txBox="1">
            <a:spLocks noChangeArrowheads="1"/>
          </p:cNvSpPr>
          <p:nvPr/>
        </p:nvSpPr>
        <p:spPr bwMode="auto">
          <a:xfrm>
            <a:off x="1722438" y="3648075"/>
            <a:ext cx="3709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Chậm như …………..</a:t>
            </a:r>
          </a:p>
        </p:txBody>
      </p:sp>
      <p:sp>
        <p:nvSpPr>
          <p:cNvPr id="7186" name="Text Box 18">
            <a:extLst>
              <a:ext uri="{FF2B5EF4-FFF2-40B4-BE49-F238E27FC236}">
                <a16:creationId xmlns:a16="http://schemas.microsoft.com/office/drawing/2014/main" xmlns="" id="{911216E3-0550-4AA5-87A2-0639BDF0F805}"/>
              </a:ext>
            </a:extLst>
          </p:cNvPr>
          <p:cNvSpPr txBox="1">
            <a:spLocks noChangeArrowheads="1"/>
          </p:cNvSpPr>
          <p:nvPr/>
        </p:nvSpPr>
        <p:spPr bwMode="auto">
          <a:xfrm>
            <a:off x="1752600" y="4460875"/>
            <a:ext cx="3679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Ngang như ………….</a:t>
            </a:r>
          </a:p>
        </p:txBody>
      </p:sp>
      <p:sp>
        <p:nvSpPr>
          <p:cNvPr id="7187" name="Text Box 19">
            <a:extLst>
              <a:ext uri="{FF2B5EF4-FFF2-40B4-BE49-F238E27FC236}">
                <a16:creationId xmlns:a16="http://schemas.microsoft.com/office/drawing/2014/main" xmlns="" id="{C2ED8B49-2807-4265-B91D-1FADEB239F2B}"/>
              </a:ext>
            </a:extLst>
          </p:cNvPr>
          <p:cNvSpPr txBox="1">
            <a:spLocks noChangeArrowheads="1"/>
          </p:cNvSpPr>
          <p:nvPr/>
        </p:nvSpPr>
        <p:spPr bwMode="auto">
          <a:xfrm>
            <a:off x="1789113" y="5159375"/>
            <a:ext cx="4148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Cày sâu ………….. bẫm.</a:t>
            </a:r>
          </a:p>
        </p:txBody>
      </p:sp>
      <p:sp>
        <p:nvSpPr>
          <p:cNvPr id="7188" name="Text Box 20">
            <a:extLst>
              <a:ext uri="{FF2B5EF4-FFF2-40B4-BE49-F238E27FC236}">
                <a16:creationId xmlns:a16="http://schemas.microsoft.com/office/drawing/2014/main" xmlns="" id="{FD591FE6-4671-4710-A20D-BB6ED5FA6F04}"/>
              </a:ext>
            </a:extLst>
          </p:cNvPr>
          <p:cNvSpPr txBox="1">
            <a:spLocks noChangeArrowheads="1"/>
          </p:cNvSpPr>
          <p:nvPr/>
        </p:nvSpPr>
        <p:spPr bwMode="auto">
          <a:xfrm>
            <a:off x="2286000" y="2733675"/>
            <a:ext cx="109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Muôn</a:t>
            </a:r>
          </a:p>
        </p:txBody>
      </p:sp>
      <p:sp>
        <p:nvSpPr>
          <p:cNvPr id="7189" name="Text Box 21">
            <a:extLst>
              <a:ext uri="{FF2B5EF4-FFF2-40B4-BE49-F238E27FC236}">
                <a16:creationId xmlns:a16="http://schemas.microsoft.com/office/drawing/2014/main" xmlns="" id="{AC071EE1-F7E8-47A1-90BE-9110B3F2D3CE}"/>
              </a:ext>
            </a:extLst>
          </p:cNvPr>
          <p:cNvSpPr txBox="1">
            <a:spLocks noChangeArrowheads="1"/>
          </p:cNvSpPr>
          <p:nvPr/>
        </p:nvSpPr>
        <p:spPr bwMode="auto">
          <a:xfrm>
            <a:off x="4125913" y="3632200"/>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rùa</a:t>
            </a:r>
          </a:p>
        </p:txBody>
      </p:sp>
      <p:sp>
        <p:nvSpPr>
          <p:cNvPr id="7190" name="Text Box 22">
            <a:extLst>
              <a:ext uri="{FF2B5EF4-FFF2-40B4-BE49-F238E27FC236}">
                <a16:creationId xmlns:a16="http://schemas.microsoft.com/office/drawing/2014/main" xmlns="" id="{F4CCF6F1-516F-43F9-9BBF-2F132D093AE1}"/>
              </a:ext>
            </a:extLst>
          </p:cNvPr>
          <p:cNvSpPr txBox="1">
            <a:spLocks noChangeArrowheads="1"/>
          </p:cNvSpPr>
          <p:nvPr/>
        </p:nvSpPr>
        <p:spPr bwMode="auto">
          <a:xfrm>
            <a:off x="4094163" y="4476750"/>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cua</a:t>
            </a:r>
          </a:p>
        </p:txBody>
      </p:sp>
      <p:sp>
        <p:nvSpPr>
          <p:cNvPr id="7191" name="Text Box 23">
            <a:extLst>
              <a:ext uri="{FF2B5EF4-FFF2-40B4-BE49-F238E27FC236}">
                <a16:creationId xmlns:a16="http://schemas.microsoft.com/office/drawing/2014/main" xmlns="" id="{C917FA1B-F268-4EFE-A0E5-F43D8C11F4F8}"/>
              </a:ext>
            </a:extLst>
          </p:cNvPr>
          <p:cNvSpPr txBox="1">
            <a:spLocks noChangeArrowheads="1"/>
          </p:cNvSpPr>
          <p:nvPr/>
        </p:nvSpPr>
        <p:spPr bwMode="auto">
          <a:xfrm>
            <a:off x="3806825" y="5165725"/>
            <a:ext cx="874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cuốc</a:t>
            </a:r>
          </a:p>
        </p:txBody>
      </p:sp>
      <p:sp>
        <p:nvSpPr>
          <p:cNvPr id="15375" name="Rectangle 20">
            <a:extLst>
              <a:ext uri="{FF2B5EF4-FFF2-40B4-BE49-F238E27FC236}">
                <a16:creationId xmlns:a16="http://schemas.microsoft.com/office/drawing/2014/main" xmlns="" id="{7FB0B017-4EFD-4812-8964-BFF841C289AE}"/>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pic>
        <p:nvPicPr>
          <p:cNvPr id="18" name="Picture 5" descr="FIREWRK8">
            <a:extLst>
              <a:ext uri="{FF2B5EF4-FFF2-40B4-BE49-F238E27FC236}">
                <a16:creationId xmlns:a16="http://schemas.microsoft.com/office/drawing/2014/main" xmlns="" id="{152A65F4-99E2-4BFE-81F5-5BBCE267AB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59563" y="3648075"/>
            <a:ext cx="18780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4"/>
                                        </p:tgtEl>
                                        <p:attrNameLst>
                                          <p:attrName>style.visibility</p:attrName>
                                        </p:attrNameLst>
                                      </p:cBhvr>
                                      <p:to>
                                        <p:strVal val="visible"/>
                                      </p:to>
                                    </p:set>
                                    <p:anim calcmode="discrete" valueType="clr">
                                      <p:cBhvr override="childStyle">
                                        <p:cTn id="7"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4"/>
                                        </p:tgtEl>
                                        <p:attrNameLst>
                                          <p:attrName>fillcolor</p:attrName>
                                        </p:attrNameLst>
                                      </p:cBhvr>
                                      <p:tavLst>
                                        <p:tav tm="0">
                                          <p:val>
                                            <p:clrVal>
                                              <a:schemeClr val="accent2"/>
                                            </p:clrVal>
                                          </p:val>
                                        </p:tav>
                                        <p:tav tm="50000">
                                          <p:val>
                                            <p:clrVal>
                                              <a:schemeClr val="hlink"/>
                                            </p:clrVal>
                                          </p:val>
                                        </p:tav>
                                      </p:tavLst>
                                    </p:anim>
                                    <p:set>
                                      <p:cBhvr>
                                        <p:cTn id="9" dur="80"/>
                                        <p:tgtEl>
                                          <p:spTgt spid="7174"/>
                                        </p:tgtEl>
                                        <p:attrNameLst>
                                          <p:attrName>fill.type</p:attrName>
                                        </p:attrNameLst>
                                      </p:cBhvr>
                                      <p:to>
                                        <p:strVal val="solid"/>
                                      </p:to>
                                    </p:set>
                                  </p:childTnLst>
                                </p:cTn>
                              </p:par>
                            </p:childTnLst>
                          </p:cTn>
                        </p:par>
                        <p:par>
                          <p:cTn id="10" fill="hold" nodeType="afterGroup">
                            <p:stCondLst>
                              <p:cond delay="2960"/>
                            </p:stCondLst>
                            <p:childTnLst>
                              <p:par>
                                <p:cTn id="11" presetID="5" presetClass="entr" presetSubtype="10" fill="hold" grpId="0" nodeType="afterEffect">
                                  <p:stCondLst>
                                    <p:cond delay="0"/>
                                  </p:stCondLst>
                                  <p:childTnLst>
                                    <p:set>
                                      <p:cBhvr>
                                        <p:cTn id="12" dur="1" fill="hold">
                                          <p:stCondLst>
                                            <p:cond delay="0"/>
                                          </p:stCondLst>
                                        </p:cTn>
                                        <p:tgtEl>
                                          <p:spTgt spid="7184"/>
                                        </p:tgtEl>
                                        <p:attrNameLst>
                                          <p:attrName>style.visibility</p:attrName>
                                        </p:attrNameLst>
                                      </p:cBhvr>
                                      <p:to>
                                        <p:strVal val="visible"/>
                                      </p:to>
                                    </p:set>
                                    <p:animEffect transition="in" filter="checkerboard(across)">
                                      <p:cBhvr>
                                        <p:cTn id="13" dur="500"/>
                                        <p:tgtEl>
                                          <p:spTgt spid="718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185"/>
                                        </p:tgtEl>
                                        <p:attrNameLst>
                                          <p:attrName>style.visibility</p:attrName>
                                        </p:attrNameLst>
                                      </p:cBhvr>
                                      <p:to>
                                        <p:strVal val="visible"/>
                                      </p:to>
                                    </p:set>
                                    <p:animEffect transition="in" filter="checkerboard(across)">
                                      <p:cBhvr>
                                        <p:cTn id="16" dur="500"/>
                                        <p:tgtEl>
                                          <p:spTgt spid="718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checkerboard(across)">
                                      <p:cBhvr>
                                        <p:cTn id="19" dur="500"/>
                                        <p:tgtEl>
                                          <p:spTgt spid="718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checkerboard(across)">
                                      <p:cBhvr>
                                        <p:cTn id="22" dur="500"/>
                                        <p:tgtEl>
                                          <p:spTgt spid="71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188"/>
                                        </p:tgtEl>
                                        <p:attrNameLst>
                                          <p:attrName>style.visibility</p:attrName>
                                        </p:attrNameLst>
                                      </p:cBhvr>
                                      <p:to>
                                        <p:strVal val="visible"/>
                                      </p:to>
                                    </p:set>
                                    <p:anim calcmode="discrete" valueType="clr">
                                      <p:cBhvr override="childStyle">
                                        <p:cTn id="27" dur="500"/>
                                        <p:tgtEl>
                                          <p:spTgt spid="7188"/>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7188"/>
                                        </p:tgtEl>
                                        <p:attrNameLst>
                                          <p:attrName>fillcolor</p:attrName>
                                        </p:attrNameLst>
                                      </p:cBhvr>
                                      <p:tavLst>
                                        <p:tav tm="0">
                                          <p:val>
                                            <p:clrVal>
                                              <a:schemeClr val="accent2"/>
                                            </p:clrVal>
                                          </p:val>
                                        </p:tav>
                                        <p:tav tm="50000">
                                          <p:val>
                                            <p:clrVal>
                                              <a:schemeClr val="hlink"/>
                                            </p:clrVal>
                                          </p:val>
                                        </p:tav>
                                      </p:tavLst>
                                    </p:anim>
                                    <p:set>
                                      <p:cBhvr>
                                        <p:cTn id="29" dur="500"/>
                                        <p:tgtEl>
                                          <p:spTgt spid="7188"/>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189"/>
                                        </p:tgtEl>
                                        <p:attrNameLst>
                                          <p:attrName>style.visibility</p:attrName>
                                        </p:attrNameLst>
                                      </p:cBhvr>
                                      <p:to>
                                        <p:strVal val="visible"/>
                                      </p:to>
                                    </p:set>
                                    <p:anim calcmode="discrete" valueType="clr">
                                      <p:cBhvr override="childStyle">
                                        <p:cTn id="34" dur="500"/>
                                        <p:tgtEl>
                                          <p:spTgt spid="7189"/>
                                        </p:tgtEl>
                                        <p:attrNameLst>
                                          <p:attrName>style.color</p:attrName>
                                        </p:attrNameLst>
                                      </p:cBhvr>
                                      <p:tavLst>
                                        <p:tav tm="0">
                                          <p:val>
                                            <p:clrVal>
                                              <a:schemeClr val="accent2"/>
                                            </p:clrVal>
                                          </p:val>
                                        </p:tav>
                                        <p:tav tm="50000">
                                          <p:val>
                                            <p:clrVal>
                                              <a:schemeClr val="hlink"/>
                                            </p:clrVal>
                                          </p:val>
                                        </p:tav>
                                      </p:tavLst>
                                    </p:anim>
                                    <p:anim calcmode="discrete" valueType="clr">
                                      <p:cBhvr>
                                        <p:cTn id="35" dur="500"/>
                                        <p:tgtEl>
                                          <p:spTgt spid="7189"/>
                                        </p:tgtEl>
                                        <p:attrNameLst>
                                          <p:attrName>fillcolor</p:attrName>
                                        </p:attrNameLst>
                                      </p:cBhvr>
                                      <p:tavLst>
                                        <p:tav tm="0">
                                          <p:val>
                                            <p:clrVal>
                                              <a:schemeClr val="accent2"/>
                                            </p:clrVal>
                                          </p:val>
                                        </p:tav>
                                        <p:tav tm="50000">
                                          <p:val>
                                            <p:clrVal>
                                              <a:schemeClr val="hlink"/>
                                            </p:clrVal>
                                          </p:val>
                                        </p:tav>
                                      </p:tavLst>
                                    </p:anim>
                                    <p:set>
                                      <p:cBhvr>
                                        <p:cTn id="36" dur="500"/>
                                        <p:tgtEl>
                                          <p:spTgt spid="718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7190"/>
                                        </p:tgtEl>
                                        <p:attrNameLst>
                                          <p:attrName>style.visibility</p:attrName>
                                        </p:attrNameLst>
                                      </p:cBhvr>
                                      <p:to>
                                        <p:strVal val="visible"/>
                                      </p:to>
                                    </p:set>
                                    <p:anim calcmode="discrete" valueType="clr">
                                      <p:cBhvr override="childStyle">
                                        <p:cTn id="41" dur="500"/>
                                        <p:tgtEl>
                                          <p:spTgt spid="7190"/>
                                        </p:tgtEl>
                                        <p:attrNameLst>
                                          <p:attrName>style.color</p:attrName>
                                        </p:attrNameLst>
                                      </p:cBhvr>
                                      <p:tavLst>
                                        <p:tav tm="0">
                                          <p:val>
                                            <p:clrVal>
                                              <a:schemeClr val="accent2"/>
                                            </p:clrVal>
                                          </p:val>
                                        </p:tav>
                                        <p:tav tm="50000">
                                          <p:val>
                                            <p:clrVal>
                                              <a:schemeClr val="hlink"/>
                                            </p:clrVal>
                                          </p:val>
                                        </p:tav>
                                      </p:tavLst>
                                    </p:anim>
                                    <p:anim calcmode="discrete" valueType="clr">
                                      <p:cBhvr>
                                        <p:cTn id="42" dur="500"/>
                                        <p:tgtEl>
                                          <p:spTgt spid="7190"/>
                                        </p:tgtEl>
                                        <p:attrNameLst>
                                          <p:attrName>fillcolor</p:attrName>
                                        </p:attrNameLst>
                                      </p:cBhvr>
                                      <p:tavLst>
                                        <p:tav tm="0">
                                          <p:val>
                                            <p:clrVal>
                                              <a:schemeClr val="accent2"/>
                                            </p:clrVal>
                                          </p:val>
                                        </p:tav>
                                        <p:tav tm="50000">
                                          <p:val>
                                            <p:clrVal>
                                              <a:schemeClr val="hlink"/>
                                            </p:clrVal>
                                          </p:val>
                                        </p:tav>
                                      </p:tavLst>
                                    </p:anim>
                                    <p:set>
                                      <p:cBhvr>
                                        <p:cTn id="43" dur="500"/>
                                        <p:tgtEl>
                                          <p:spTgt spid="7190"/>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7191"/>
                                        </p:tgtEl>
                                        <p:attrNameLst>
                                          <p:attrName>style.visibility</p:attrName>
                                        </p:attrNameLst>
                                      </p:cBhvr>
                                      <p:to>
                                        <p:strVal val="visible"/>
                                      </p:to>
                                    </p:set>
                                    <p:anim calcmode="discrete" valueType="clr">
                                      <p:cBhvr override="childStyle">
                                        <p:cTn id="48" dur="500"/>
                                        <p:tgtEl>
                                          <p:spTgt spid="7191"/>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7191"/>
                                        </p:tgtEl>
                                        <p:attrNameLst>
                                          <p:attrName>fillcolor</p:attrName>
                                        </p:attrNameLst>
                                      </p:cBhvr>
                                      <p:tavLst>
                                        <p:tav tm="0">
                                          <p:val>
                                            <p:clrVal>
                                              <a:schemeClr val="accent2"/>
                                            </p:clrVal>
                                          </p:val>
                                        </p:tav>
                                        <p:tav tm="50000">
                                          <p:val>
                                            <p:clrVal>
                                              <a:schemeClr val="hlink"/>
                                            </p:clrVal>
                                          </p:val>
                                        </p:tav>
                                      </p:tavLst>
                                    </p:anim>
                                    <p:set>
                                      <p:cBhvr>
                                        <p:cTn id="50" dur="500"/>
                                        <p:tgtEl>
                                          <p:spTgt spid="7191"/>
                                        </p:tgtEl>
                                        <p:attrNameLst>
                                          <p:attrName>fill.type</p:attrName>
                                        </p:attrNameLst>
                                      </p:cBhvr>
                                      <p:to>
                                        <p:strVal val="solid"/>
                                      </p:to>
                                    </p:set>
                                  </p:childTnLst>
                                </p:cTn>
                              </p:par>
                              <p:par>
                                <p:cTn id="51" presetID="8" presetClass="emph" presetSubtype="0" repeatCount="indefinite" fill="hold" nodeType="withEffect">
                                  <p:stCondLst>
                                    <p:cond delay="0"/>
                                  </p:stCondLst>
                                  <p:childTnLst>
                                    <p:animRot by="21600000">
                                      <p:cBhvr>
                                        <p:cTn id="52"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4" grpId="0"/>
      <p:bldP spid="7185" grpId="0"/>
      <p:bldP spid="7186" grpId="0"/>
      <p:bldP spid="7187" grpId="0"/>
      <p:bldP spid="7188" grpId="0"/>
      <p:bldP spid="7189" grpId="0"/>
      <p:bldP spid="7190" grpId="0"/>
      <p:bldP spid="71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73E41C7-3BEA-4E65-8967-FB4CFFE014D3}"/>
              </a:ext>
            </a:extLst>
          </p:cNvPr>
          <p:cNvSpPr>
            <a:spLocks noChangeArrowheads="1"/>
          </p:cNvSpPr>
          <p:nvPr/>
        </p:nvSpPr>
        <p:spPr bwMode="auto">
          <a:xfrm>
            <a:off x="571500" y="2279650"/>
            <a:ext cx="856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cs typeface="Times New Roman" panose="02020603050405020304" pitchFamily="18" charset="0"/>
              </a:rPr>
              <a:t>Em hãy nêu quy tắc đánh dấu thanh của các tiếng:</a:t>
            </a:r>
            <a:r>
              <a:rPr lang="en-US" altLang="en-US" sz="4000" b="1">
                <a:solidFill>
                  <a:srgbClr val="00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lúa, của, mùa, chuông</a:t>
            </a:r>
            <a:endParaRPr lang="en-US" altLang="en-US" sz="4000" b="1">
              <a:solidFill>
                <a:srgbClr val="FF0000"/>
              </a:solidFill>
            </a:endParaRPr>
          </a:p>
        </p:txBody>
      </p:sp>
      <p:sp>
        <p:nvSpPr>
          <p:cNvPr id="6" name="Text Box 6">
            <a:extLst>
              <a:ext uri="{FF2B5EF4-FFF2-40B4-BE49-F238E27FC236}">
                <a16:creationId xmlns:a16="http://schemas.microsoft.com/office/drawing/2014/main" xmlns="" id="{1F02096E-D4FF-477A-B201-B0633775955D}"/>
              </a:ext>
            </a:extLst>
          </p:cNvPr>
          <p:cNvSpPr txBox="1">
            <a:spLocks noChangeArrowheads="1"/>
          </p:cNvSpPr>
          <p:nvPr/>
        </p:nvSpPr>
        <p:spPr bwMode="auto">
          <a:xfrm>
            <a:off x="357188" y="3568700"/>
            <a:ext cx="9067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spcBef>
                <a:spcPts val="600"/>
              </a:spcBef>
            </a:pPr>
            <a:r>
              <a:rPr lang="en-US" altLang="en-US" sz="5400" b="1">
                <a:latin typeface="HP001 5 hàng" pitchFamily="34" charset="0"/>
              </a:rPr>
              <a:t> </a:t>
            </a:r>
            <a:r>
              <a:rPr lang="en-US" altLang="en-US" sz="4000" b="1">
                <a:solidFill>
                  <a:srgbClr val="0000FF"/>
                </a:solidFill>
                <a:latin typeface="Times New Roman" panose="02020603050405020304" pitchFamily="18" charset="0"/>
                <a:cs typeface="Times New Roman" panose="02020603050405020304" pitchFamily="18" charset="0"/>
              </a:rPr>
              <a:t>- GDTT: Qua…</a:t>
            </a:r>
          </a:p>
          <a:p>
            <a:pPr>
              <a:spcBef>
                <a:spcPts val="600"/>
              </a:spcBef>
            </a:pPr>
            <a:r>
              <a:rPr lang="en-US" altLang="en-US" sz="5400" b="1">
                <a:latin typeface="HP001 5 hàng" pitchFamily="34" charset="0"/>
              </a:rPr>
              <a:t>         </a:t>
            </a:r>
          </a:p>
        </p:txBody>
      </p:sp>
      <p:sp>
        <p:nvSpPr>
          <p:cNvPr id="7" name="Text Box 6">
            <a:extLst>
              <a:ext uri="{FF2B5EF4-FFF2-40B4-BE49-F238E27FC236}">
                <a16:creationId xmlns:a16="http://schemas.microsoft.com/office/drawing/2014/main" xmlns="" id="{00D015B8-7833-4A01-B9F3-1895CFBBE30E}"/>
              </a:ext>
            </a:extLst>
          </p:cNvPr>
          <p:cNvSpPr txBox="1">
            <a:spLocks noChangeArrowheads="1"/>
          </p:cNvSpPr>
          <p:nvPr/>
        </p:nvSpPr>
        <p:spPr bwMode="auto">
          <a:xfrm>
            <a:off x="322263" y="4648200"/>
            <a:ext cx="9067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spcBef>
                <a:spcPts val="600"/>
              </a:spcBef>
            </a:pPr>
            <a:r>
              <a:rPr lang="en-US" altLang="en-US" sz="5400" b="1">
                <a:latin typeface="HP001 5 hàng" pitchFamily="34" charset="0"/>
              </a:rPr>
              <a:t> </a:t>
            </a:r>
            <a:r>
              <a:rPr lang="en-US" altLang="en-US" sz="4000" b="1">
                <a:solidFill>
                  <a:srgbClr val="0000FF"/>
                </a:solidFill>
                <a:latin typeface="Times New Roman" panose="02020603050405020304" pitchFamily="18" charset="0"/>
                <a:cs typeface="Times New Roman" panose="02020603050405020304" pitchFamily="18" charset="0"/>
              </a:rPr>
              <a:t>- Nhận xét tiết học:… </a:t>
            </a:r>
          </a:p>
          <a:p>
            <a:pPr>
              <a:spcBef>
                <a:spcPts val="600"/>
              </a:spcBef>
            </a:pPr>
            <a:r>
              <a:rPr lang="en-US" altLang="en-US" sz="4000" b="1">
                <a:solidFill>
                  <a:srgbClr val="0000FF"/>
                </a:solidFill>
                <a:latin typeface="Times New Roman" panose="02020603050405020304" pitchFamily="18" charset="0"/>
                <a:cs typeface="Times New Roman" panose="02020603050405020304" pitchFamily="18" charset="0"/>
              </a:rPr>
              <a:t>  -Chuẩn bị bài sau..</a:t>
            </a:r>
            <a:endParaRPr lang="en-US" altLang="en-US" sz="4000" b="1">
              <a:solidFill>
                <a:srgbClr val="0000FF"/>
              </a:solidFill>
              <a:latin typeface="HP001 5 hàng" pitchFamily="34" charset="0"/>
            </a:endParaRPr>
          </a:p>
        </p:txBody>
      </p:sp>
      <p:pic>
        <p:nvPicPr>
          <p:cNvPr id="10" name="Picture 5" descr="FIREWRK8">
            <a:extLst>
              <a:ext uri="{FF2B5EF4-FFF2-40B4-BE49-F238E27FC236}">
                <a16:creationId xmlns:a16="http://schemas.microsoft.com/office/drawing/2014/main" xmlns="" id="{781F0E5A-B21F-4C1E-9192-E3E891C32E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11938" y="4125913"/>
            <a:ext cx="1879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linds(horizontal)">
                                      <p:cBhvr>
                                        <p:cTn id="24" dur="500"/>
                                        <p:tgtEl>
                                          <p:spTgt spid="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blinds(horizontal)">
                                      <p:cBhvr>
                                        <p:cTn id="29" dur="500"/>
                                        <p:tgtEl>
                                          <p:spTgt spid="7">
                                            <p:txEl>
                                              <p:pRg st="1" end="1"/>
                                            </p:txEl>
                                          </p:spTgt>
                                        </p:tgtEl>
                                      </p:cBhvr>
                                    </p:animEffect>
                                  </p:childTnLst>
                                </p:cTn>
                              </p:par>
                              <p:par>
                                <p:cTn id="30" presetID="8" presetClass="emph" presetSubtype="0" repeatCount="indefinite" fill="hold" nodeType="withEffect">
                                  <p:stCondLst>
                                    <p:cond delay="0"/>
                                  </p:stCondLst>
                                  <p:childTnLst>
                                    <p:animRot by="21600000">
                                      <p:cBhvr>
                                        <p:cTn id="31"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5">
            <a:extLst>
              <a:ext uri="{FF2B5EF4-FFF2-40B4-BE49-F238E27FC236}">
                <a16:creationId xmlns:a16="http://schemas.microsoft.com/office/drawing/2014/main" xmlns="" id="{8BADA419-310F-47BA-B23E-2669A4C819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0"/>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15">
            <a:extLst>
              <a:ext uri="{FF2B5EF4-FFF2-40B4-BE49-F238E27FC236}">
                <a16:creationId xmlns:a16="http://schemas.microsoft.com/office/drawing/2014/main" xmlns="" id="{564FB145-5893-445B-B4B1-3BC289D08F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8">
            <a:extLst>
              <a:ext uri="{FF2B5EF4-FFF2-40B4-BE49-F238E27FC236}">
                <a16:creationId xmlns:a16="http://schemas.microsoft.com/office/drawing/2014/main" xmlns="" id="{7DDD6F14-4229-4010-8940-52859A99065D}"/>
              </a:ext>
            </a:extLst>
          </p:cNvPr>
          <p:cNvSpPr>
            <a:spLocks noChangeArrowheads="1" noChangeShapeType="1" noTextEdit="1"/>
          </p:cNvSpPr>
          <p:nvPr/>
        </p:nvSpPr>
        <p:spPr bwMode="auto">
          <a:xfrm>
            <a:off x="152400" y="588963"/>
            <a:ext cx="9197975" cy="2016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C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 chăm ngoan học giỏi .</a:t>
            </a:r>
          </a:p>
        </p:txBody>
      </p:sp>
      <p:pic>
        <p:nvPicPr>
          <p:cNvPr id="17414" name="Picture 2">
            <a:extLst>
              <a:ext uri="{FF2B5EF4-FFF2-40B4-BE49-F238E27FC236}">
                <a16:creationId xmlns:a16="http://schemas.microsoft.com/office/drawing/2014/main" xmlns="" id="{FB7A3E5F-E9B0-4061-8D6A-7E0364915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35002">
            <a:off x="-985043" y="2356643"/>
            <a:ext cx="502285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12" descr="Bauernbar">
            <a:extLst>
              <a:ext uri="{FF2B5EF4-FFF2-40B4-BE49-F238E27FC236}">
                <a16:creationId xmlns:a16="http://schemas.microsoft.com/office/drawing/2014/main" xmlns="" id="{CDD18420-5510-4B7A-BFA1-3C41DF03B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2484438"/>
            <a:ext cx="7010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7"/>
                                        </p:tgtEl>
                                        <p:attrNameLst>
                                          <p:attrName>style.color</p:attrName>
                                        </p:attrNameLst>
                                      </p:cBhvr>
                                      <p:by>
                                        <p:hsl h="10842353" s="0" l="0"/>
                                      </p:by>
                                    </p:animClr>
                                    <p:animClr clrSpc="hsl" dir="cw">
                                      <p:cBhvr>
                                        <p:cTn id="7" dur="500" fill="hold"/>
                                        <p:tgtEl>
                                          <p:spTgt spid="7"/>
                                        </p:tgtEl>
                                        <p:attrNameLst>
                                          <p:attrName>fillcolor</p:attrName>
                                        </p:attrNameLst>
                                      </p:cBhvr>
                                      <p:by>
                                        <p:hsl h="10842353" s="0" l="0"/>
                                      </p:by>
                                    </p:animClr>
                                    <p:animClr clrSpc="hsl" dir="cw">
                                      <p:cBhvr>
                                        <p:cTn id="8" dur="500" fill="hold"/>
                                        <p:tgtEl>
                                          <p:spTgt spid="7"/>
                                        </p:tgtEl>
                                        <p:attrNameLst>
                                          <p:attrName>stroke.color</p:attrName>
                                        </p:attrNameLst>
                                      </p:cBhvr>
                                      <p:by>
                                        <p:hsl h="10842353"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3">
            <a:extLst>
              <a:ext uri="{FF2B5EF4-FFF2-40B4-BE49-F238E27FC236}">
                <a16:creationId xmlns:a16="http://schemas.microsoft.com/office/drawing/2014/main" xmlns="" id="{BCB8398E-7FA0-4229-816D-EFD3D8F46354}"/>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sp>
        <p:nvSpPr>
          <p:cNvPr id="71694" name="Text Box 14">
            <a:extLst>
              <a:ext uri="{FF2B5EF4-FFF2-40B4-BE49-F238E27FC236}">
                <a16:creationId xmlns:a16="http://schemas.microsoft.com/office/drawing/2014/main" xmlns="" id="{8DA36776-330B-4B31-B82F-4374EC4D16B7}"/>
              </a:ext>
            </a:extLst>
          </p:cNvPr>
          <p:cNvSpPr txBox="1">
            <a:spLocks noChangeArrowheads="1"/>
          </p:cNvSpPr>
          <p:nvPr/>
        </p:nvSpPr>
        <p:spPr bwMode="auto">
          <a:xfrm>
            <a:off x="0" y="23622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3000" b="1">
                <a:solidFill>
                  <a:srgbClr val="0000FF"/>
                </a:solidFill>
                <a:latin typeface="Times New Roman" panose="02020603050405020304" pitchFamily="18" charset="0"/>
                <a:cs typeface="Times New Roman" panose="02020603050405020304" pitchFamily="18" charset="0"/>
              </a:rPr>
              <a:t>- </a:t>
            </a:r>
            <a:r>
              <a:rPr lang="en-US" altLang="en-US" sz="3000" b="1">
                <a:solidFill>
                  <a:srgbClr val="0000FF"/>
                </a:solidFill>
                <a:latin typeface="Times New Roman" panose="02020603050405020304" pitchFamily="18" charset="0"/>
                <a:cs typeface="Times New Roman" panose="02020603050405020304" pitchFamily="18" charset="0"/>
              </a:rPr>
              <a:t>Viết: tiến, biển, bia, mía vào mô hình cấu tạo tiếng.</a:t>
            </a:r>
            <a:endParaRPr lang="en-US" altLang="en-US" sz="3000">
              <a:latin typeface="Times New Roman" panose="02020603050405020304" pitchFamily="18" charset="0"/>
            </a:endParaRPr>
          </a:p>
        </p:txBody>
      </p:sp>
      <p:sp>
        <p:nvSpPr>
          <p:cNvPr id="44037" name="WordArt 5">
            <a:extLst>
              <a:ext uri="{FF2B5EF4-FFF2-40B4-BE49-F238E27FC236}">
                <a16:creationId xmlns:a16="http://schemas.microsoft.com/office/drawing/2014/main" xmlns="" id="{C1C309E3-50F9-45AB-B841-73046EAD7853}"/>
              </a:ext>
            </a:extLst>
          </p:cNvPr>
          <p:cNvSpPr>
            <a:spLocks noChangeArrowheads="1" noChangeShapeType="1" noTextEdit="1"/>
          </p:cNvSpPr>
          <p:nvPr/>
        </p:nvSpPr>
        <p:spPr bwMode="auto">
          <a:xfrm>
            <a:off x="665163" y="1263650"/>
            <a:ext cx="4200525"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5126" name="Picture 7" descr="sun14[1]">
            <a:extLst>
              <a:ext uri="{FF2B5EF4-FFF2-40B4-BE49-F238E27FC236}">
                <a16:creationId xmlns:a16="http://schemas.microsoft.com/office/drawing/2014/main" xmlns="" id="{E685C326-9E7E-4810-B30E-B62D4D3131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9303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sun14[1]">
            <a:extLst>
              <a:ext uri="{FF2B5EF4-FFF2-40B4-BE49-F238E27FC236}">
                <a16:creationId xmlns:a16="http://schemas.microsoft.com/office/drawing/2014/main" xmlns="" id="{5B88B4A6-E750-4358-AFE1-2579B517BE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63" y="555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6" descr="Cau hoi">
            <a:extLst>
              <a:ext uri="{FF2B5EF4-FFF2-40B4-BE49-F238E27FC236}">
                <a16:creationId xmlns:a16="http://schemas.microsoft.com/office/drawing/2014/main" xmlns="" id="{3563A9A4-4728-497A-8DD0-B74D0565D74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0"/>
            <a:ext cx="91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337" name="Group 305">
            <a:extLst>
              <a:ext uri="{FF2B5EF4-FFF2-40B4-BE49-F238E27FC236}">
                <a16:creationId xmlns:a16="http://schemas.microsoft.com/office/drawing/2014/main" xmlns="" id="{2B70DA75-7DB9-45DD-8683-1F301085AE38}"/>
              </a:ext>
            </a:extLst>
          </p:cNvPr>
          <p:cNvGraphicFramePr>
            <a:graphicFrameLocks noGrp="1"/>
          </p:cNvGraphicFramePr>
          <p:nvPr/>
        </p:nvGraphicFramePr>
        <p:xfrm>
          <a:off x="1143000" y="3124200"/>
          <a:ext cx="7772400" cy="2835276"/>
        </p:xfrm>
        <a:graphic>
          <a:graphicData uri="http://schemas.openxmlformats.org/drawingml/2006/table">
            <a:tbl>
              <a:tblPr/>
              <a:tblGrid>
                <a:gridCol w="1447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765618">
                  <a:extLst>
                    <a:ext uri="{9D8B030D-6E8A-4147-A177-3AD203B41FA5}">
                      <a16:colId xmlns:a16="http://schemas.microsoft.com/office/drawing/2014/main" xmlns="" val="20003"/>
                    </a:ext>
                  </a:extLst>
                </a:gridCol>
                <a:gridCol w="1510982">
                  <a:extLst>
                    <a:ext uri="{9D8B030D-6E8A-4147-A177-3AD203B41FA5}">
                      <a16:colId xmlns:a16="http://schemas.microsoft.com/office/drawing/2014/main" xmlns="" val="20004"/>
                    </a:ext>
                  </a:extLst>
                </a:gridCol>
              </a:tblGrid>
              <a:tr h="7621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Tiếng</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Âm đầu</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Âm đệm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Âm chính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Âm cuối</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2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tiến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2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biển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2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bia</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2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rgbClr val="008000"/>
                          </a:solidFill>
                          <a:effectLst/>
                          <a:latin typeface="Times New Roman" pitchFamily="18" charset="0"/>
                          <a:cs typeface="Times New Roman" pitchFamily="18" charset="0"/>
                        </a:rPr>
                        <a:t>mía</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1" i="0" u="none" strike="noStrike" cap="none" normalizeH="0" baseline="0">
                        <a:ln>
                          <a:noFill/>
                        </a:ln>
                        <a:solidFill>
                          <a:srgbClr val="008000"/>
                        </a:solidFill>
                        <a:effectLst/>
                        <a:latin typeface="Times New Roman" pitchFamily="18"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167" name="Rectangle 20">
            <a:extLst>
              <a:ext uri="{FF2B5EF4-FFF2-40B4-BE49-F238E27FC236}">
                <a16:creationId xmlns:a16="http://schemas.microsoft.com/office/drawing/2014/main" xmlns="" id="{90283719-B616-46F6-AAB9-A04FCD0BE38F}"/>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sp>
        <p:nvSpPr>
          <p:cNvPr id="11" name="Text Box 4">
            <a:extLst>
              <a:ext uri="{FF2B5EF4-FFF2-40B4-BE49-F238E27FC236}">
                <a16:creationId xmlns:a16="http://schemas.microsoft.com/office/drawing/2014/main" xmlns="" id="{0236777A-12BB-4606-8930-30BFFEC8933B}"/>
              </a:ext>
            </a:extLst>
          </p:cNvPr>
          <p:cNvSpPr txBox="1">
            <a:spLocks noChangeArrowheads="1"/>
          </p:cNvSpPr>
          <p:nvPr/>
        </p:nvSpPr>
        <p:spPr bwMode="auto">
          <a:xfrm>
            <a:off x="407988" y="6207125"/>
            <a:ext cx="8915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Tiết trước các em đã đư</a:t>
            </a:r>
            <a:r>
              <a:rPr lang="en-US" altLang="en-US">
                <a:solidFill>
                  <a:srgbClr val="FF0000"/>
                </a:solidFill>
                <a:latin typeface="Times New Roman" panose="02020603050405020304" pitchFamily="18" charset="0"/>
                <a:cs typeface="Times New Roman" panose="02020603050405020304" pitchFamily="18" charset="0"/>
              </a:rPr>
              <a:t>ợ</a:t>
            </a:r>
            <a:r>
              <a:rPr lang="en-US" altLang="en-US" b="1">
                <a:solidFill>
                  <a:srgbClr val="FF0000"/>
                </a:solidFill>
                <a:latin typeface="Times New Roman" panose="02020603050405020304" pitchFamily="18" charset="0"/>
                <a:cs typeface="Times New Roman" panose="02020603050405020304" pitchFamily="18" charset="0"/>
              </a:rPr>
              <a:t>c viết bài chính tả nào?</a:t>
            </a:r>
          </a:p>
        </p:txBody>
      </p:sp>
      <p:sp>
        <p:nvSpPr>
          <p:cNvPr id="5169" name="Text Box 13">
            <a:extLst>
              <a:ext uri="{FF2B5EF4-FFF2-40B4-BE49-F238E27FC236}">
                <a16:creationId xmlns:a16="http://schemas.microsoft.com/office/drawing/2014/main" xmlns="" id="{DE00F030-1419-4381-BD8B-92EE25B455AD}"/>
              </a:ext>
            </a:extLst>
          </p:cNvPr>
          <p:cNvSpPr txBox="1">
            <a:spLocks noChangeArrowheads="1"/>
          </p:cNvSpPr>
          <p:nvPr/>
        </p:nvSpPr>
        <p:spPr bwMode="auto">
          <a:xfrm>
            <a:off x="55563" y="1844675"/>
            <a:ext cx="8783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b="1">
                <a:solidFill>
                  <a:srgbClr val="FF0000"/>
                </a:solidFill>
                <a:latin typeface="Times New Roman" panose="02020603050405020304" pitchFamily="18" charset="0"/>
                <a:cs typeface="Times New Roman" panose="02020603050405020304" pitchFamily="18" charset="0"/>
              </a:rPr>
              <a:t>-Tiết trước các em đã được viết chính tả bài gì?</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1694"/>
                                        </p:tgtEl>
                                        <p:attrNameLst>
                                          <p:attrName>style.visibility</p:attrName>
                                        </p:attrNameLst>
                                      </p:cBhvr>
                                      <p:to>
                                        <p:strVal val="visible"/>
                                      </p:to>
                                    </p:set>
                                    <p:anim calcmode="discrete" valueType="clr">
                                      <p:cBhvr override="childStyle">
                                        <p:cTn id="13" dur="80"/>
                                        <p:tgtEl>
                                          <p:spTgt spid="7169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694"/>
                                        </p:tgtEl>
                                        <p:attrNameLst>
                                          <p:attrName>fillcolor</p:attrName>
                                        </p:attrNameLst>
                                      </p:cBhvr>
                                      <p:tavLst>
                                        <p:tav tm="0">
                                          <p:val>
                                            <p:clrVal>
                                              <a:schemeClr val="accent2"/>
                                            </p:clrVal>
                                          </p:val>
                                        </p:tav>
                                        <p:tav tm="50000">
                                          <p:val>
                                            <p:clrVal>
                                              <a:schemeClr val="hlink"/>
                                            </p:clrVal>
                                          </p:val>
                                        </p:tav>
                                      </p:tavLst>
                                    </p:anim>
                                    <p:set>
                                      <p:cBhvr>
                                        <p:cTn id="15" dur="80"/>
                                        <p:tgtEl>
                                          <p:spTgt spid="7169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4337"/>
                                        </p:tgtEl>
                                        <p:attrNameLst>
                                          <p:attrName>style.visibility</p:attrName>
                                        </p:attrNameLst>
                                      </p:cBhvr>
                                      <p:to>
                                        <p:strVal val="visible"/>
                                      </p:to>
                                    </p:set>
                                    <p:anim calcmode="lin" valueType="num">
                                      <p:cBhvr additive="base">
                                        <p:cTn id="20" dur="500" fill="hold"/>
                                        <p:tgtEl>
                                          <p:spTgt spid="44337"/>
                                        </p:tgtEl>
                                        <p:attrNameLst>
                                          <p:attrName>ppt_x</p:attrName>
                                        </p:attrNameLst>
                                      </p:cBhvr>
                                      <p:tavLst>
                                        <p:tav tm="0">
                                          <p:val>
                                            <p:strVal val="#ppt_x"/>
                                          </p:val>
                                        </p:tav>
                                        <p:tav tm="100000">
                                          <p:val>
                                            <p:strVal val="#ppt_x"/>
                                          </p:val>
                                        </p:tav>
                                      </p:tavLst>
                                    </p:anim>
                                    <p:anim calcmode="lin" valueType="num">
                                      <p:cBhvr additive="base">
                                        <p:cTn id="21" dur="500" fill="hold"/>
                                        <p:tgtEl>
                                          <p:spTgt spid="4433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huyen gia may xuc">
            <a:extLst>
              <a:ext uri="{FF2B5EF4-FFF2-40B4-BE49-F238E27FC236}">
                <a16:creationId xmlns:a16="http://schemas.microsoft.com/office/drawing/2014/main" xmlns="" id="{1AEC238B-238A-4A01-A814-E77FB8D46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075" y="1717675"/>
            <a:ext cx="3352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3">
            <a:extLst>
              <a:ext uri="{FF2B5EF4-FFF2-40B4-BE49-F238E27FC236}">
                <a16:creationId xmlns:a16="http://schemas.microsoft.com/office/drawing/2014/main" xmlns="" id="{B45222F3-2E00-467F-92D1-6A80560E1B99}"/>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pic>
        <p:nvPicPr>
          <p:cNvPr id="6148" name="Picture 7" descr="sun14[1]">
            <a:extLst>
              <a:ext uri="{FF2B5EF4-FFF2-40B4-BE49-F238E27FC236}">
                <a16:creationId xmlns:a16="http://schemas.microsoft.com/office/drawing/2014/main" xmlns="" id="{046EB2BF-42CC-4A21-B1DB-4AA202C523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sun14[1]">
            <a:extLst>
              <a:ext uri="{FF2B5EF4-FFF2-40B4-BE49-F238E27FC236}">
                <a16:creationId xmlns:a16="http://schemas.microsoft.com/office/drawing/2014/main" xmlns="" id="{DE80E6DE-120D-42BE-BC5B-205D9D3730F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2">
            <a:extLst>
              <a:ext uri="{FF2B5EF4-FFF2-40B4-BE49-F238E27FC236}">
                <a16:creationId xmlns:a16="http://schemas.microsoft.com/office/drawing/2014/main" xmlns="" id="{95EFC820-ED6F-41CC-86A6-935B1F696619}"/>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6157" name="Text Box 13">
            <a:extLst>
              <a:ext uri="{FF2B5EF4-FFF2-40B4-BE49-F238E27FC236}">
                <a16:creationId xmlns:a16="http://schemas.microsoft.com/office/drawing/2014/main" xmlns="" id="{308C916D-EC51-46C8-A0C0-8C8F8DBBCF1D}"/>
              </a:ext>
            </a:extLst>
          </p:cNvPr>
          <p:cNvSpPr txBox="1">
            <a:spLocks noChangeArrowheads="1"/>
          </p:cNvSpPr>
          <p:nvPr/>
        </p:nvSpPr>
        <p:spPr bwMode="auto">
          <a:xfrm>
            <a:off x="0" y="1752600"/>
            <a:ext cx="57150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 tất cả gợi lên ngay từ phút đầu những nét giản dị, thân mật.</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6152" name="Rectangle 20">
            <a:extLst>
              <a:ext uri="{FF2B5EF4-FFF2-40B4-BE49-F238E27FC236}">
                <a16:creationId xmlns:a16="http://schemas.microsoft.com/office/drawing/2014/main" xmlns="" id="{46CE8DD2-F2DD-41AF-8F3B-D53FA3873D23}"/>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157"/>
                                        </p:tgtEl>
                                        <p:attrNameLst>
                                          <p:attrName>style.visibility</p:attrName>
                                        </p:attrNameLst>
                                      </p:cBhvr>
                                      <p:to>
                                        <p:strVal val="visible"/>
                                      </p:to>
                                    </p:set>
                                    <p:anim calcmode="discrete" valueType="clr">
                                      <p:cBhvr override="childStyle">
                                        <p:cTn id="13"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57"/>
                                        </p:tgtEl>
                                        <p:attrNameLst>
                                          <p:attrName>fillcolor</p:attrName>
                                        </p:attrNameLst>
                                      </p:cBhvr>
                                      <p:tavLst>
                                        <p:tav tm="0">
                                          <p:val>
                                            <p:clrVal>
                                              <a:schemeClr val="accent2"/>
                                            </p:clrVal>
                                          </p:val>
                                        </p:tav>
                                        <p:tav tm="50000">
                                          <p:val>
                                            <p:clrVal>
                                              <a:schemeClr val="hlink"/>
                                            </p:clrVal>
                                          </p:val>
                                        </p:tav>
                                      </p:tavLst>
                                    </p:anim>
                                    <p:set>
                                      <p:cBhvr>
                                        <p:cTn id="15" dur="80"/>
                                        <p:tgtEl>
                                          <p:spTgt spid="61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a:extLst>
              <a:ext uri="{FF2B5EF4-FFF2-40B4-BE49-F238E27FC236}">
                <a16:creationId xmlns:a16="http://schemas.microsoft.com/office/drawing/2014/main" xmlns="" id="{ADE25157-4CBC-446D-BA12-1FD567FC913C}"/>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sp>
        <p:nvSpPr>
          <p:cNvPr id="7172" name="Text Box 12">
            <a:extLst>
              <a:ext uri="{FF2B5EF4-FFF2-40B4-BE49-F238E27FC236}">
                <a16:creationId xmlns:a16="http://schemas.microsoft.com/office/drawing/2014/main" xmlns="" id="{F1A7D20E-B5C7-4447-B5F6-DF355830605E}"/>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7" name="Rounded Rectangle 6">
            <a:extLst>
              <a:ext uri="{FF2B5EF4-FFF2-40B4-BE49-F238E27FC236}">
                <a16:creationId xmlns:a16="http://schemas.microsoft.com/office/drawing/2014/main" xmlns="" id="{83C64155-36B2-4E83-A987-F2F117B82F04}"/>
              </a:ext>
            </a:extLst>
          </p:cNvPr>
          <p:cNvSpPr/>
          <p:nvPr/>
        </p:nvSpPr>
        <p:spPr>
          <a:xfrm>
            <a:off x="82550" y="2074863"/>
            <a:ext cx="9074150" cy="10683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3600" b="1" dirty="0" err="1">
                <a:solidFill>
                  <a:srgbClr val="0000CC"/>
                </a:solidFill>
                <a:latin typeface="Times New Roman" panose="02020603050405020304" pitchFamily="18" charset="0"/>
                <a:cs typeface="Times New Roman" panose="02020603050405020304" pitchFamily="18" charset="0"/>
              </a:rPr>
              <a:t>Dáng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vẻ</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đặc</a:t>
            </a:r>
            <a:r>
              <a:rPr lang="en-US" sz="3600" b="1">
                <a:solidFill>
                  <a:srgbClr val="0000CC"/>
                </a:solidFill>
                <a:latin typeface="Times New Roman" panose="02020603050405020304" pitchFamily="18" charset="0"/>
                <a:cs typeface="Times New Roman" panose="02020603050405020304" pitchFamily="18" charset="0"/>
              </a:rPr>
              <a:t> biệt và cho thấy anh ta rất đặc biệt và gần gũi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xmlns="" id="{293C99CF-10EF-4647-953B-1E418B0CF60A}"/>
              </a:ext>
            </a:extLst>
          </p:cNvPr>
          <p:cNvSpPr/>
          <p:nvPr/>
        </p:nvSpPr>
        <p:spPr>
          <a:xfrm>
            <a:off x="0" y="3429000"/>
            <a:ext cx="9067800" cy="1835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nl-NL" sz="3600"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cs typeface="Times New Roman" panose="02020603050405020304" pitchFamily="18" charset="0"/>
              </a:rPr>
              <a:t>Cao </a:t>
            </a:r>
            <a:r>
              <a:rPr lang="en-US" sz="3600" b="1" dirty="0" err="1">
                <a:solidFill>
                  <a:srgbClr val="0000CC"/>
                </a:solidFill>
                <a:latin typeface="Times New Roman" panose="02020603050405020304" pitchFamily="18" charset="0"/>
                <a:cs typeface="Times New Roman" panose="02020603050405020304" pitchFamily="18" charset="0"/>
              </a:rPr>
              <a:t>lớn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tóc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ửng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khoẻ</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khuôn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to </a:t>
            </a:r>
            <a:r>
              <a:rPr lang="en-US" sz="3600" b="1" dirty="0" err="1">
                <a:solidFill>
                  <a:srgbClr val="0000CC"/>
                </a:solidFill>
                <a:latin typeface="Times New Roman" panose="02020603050405020304" pitchFamily="18" charset="0"/>
                <a:cs typeface="Times New Roman" panose="02020603050405020304" pitchFamily="18" charset="0"/>
              </a:rPr>
              <a:t>chất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mật</a:t>
            </a:r>
            <a:r>
              <a:rPr lang="en-US" sz="36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Straight Connector 7">
            <a:extLst>
              <a:ext uri="{FF2B5EF4-FFF2-40B4-BE49-F238E27FC236}">
                <a16:creationId xmlns:a16="http://schemas.microsoft.com/office/drawing/2014/main" xmlns="" id="{0CAB50D6-B3F0-4576-93D9-4AFC46225836}"/>
              </a:ext>
            </a:extLst>
          </p:cNvPr>
          <p:cNvCxnSpPr>
            <a:cxnSpLocks noChangeShapeType="1"/>
          </p:cNvCxnSpPr>
          <p:nvPr/>
        </p:nvCxnSpPr>
        <p:spPr bwMode="auto">
          <a:xfrm>
            <a:off x="5715000" y="3048000"/>
            <a:ext cx="0" cy="25908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5065" name="WordArt 9">
            <a:extLst>
              <a:ext uri="{FF2B5EF4-FFF2-40B4-BE49-F238E27FC236}">
                <a16:creationId xmlns:a16="http://schemas.microsoft.com/office/drawing/2014/main" xmlns="" id="{8272943D-64F8-4507-8AFC-C677F10204BB}"/>
              </a:ext>
            </a:extLst>
          </p:cNvPr>
          <p:cNvSpPr>
            <a:spLocks noChangeArrowheads="1" noChangeShapeType="1" noTextEdit="1"/>
          </p:cNvSpPr>
          <p:nvPr/>
        </p:nvSpPr>
        <p:spPr bwMode="auto">
          <a:xfrm>
            <a:off x="6400800" y="1600200"/>
            <a:ext cx="2133600" cy="11430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VIẾT.</a:t>
            </a:r>
          </a:p>
        </p:txBody>
      </p:sp>
      <p:sp>
        <p:nvSpPr>
          <p:cNvPr id="8196" name="Text Box 10">
            <a:extLst>
              <a:ext uri="{FF2B5EF4-FFF2-40B4-BE49-F238E27FC236}">
                <a16:creationId xmlns:a16="http://schemas.microsoft.com/office/drawing/2014/main" xmlns="" id="{BB7C348D-DC37-46ED-B4FB-900F68474179}"/>
              </a:ext>
            </a:extLst>
          </p:cNvPr>
          <p:cNvSpPr txBox="1">
            <a:spLocks noChangeArrowheads="1"/>
          </p:cNvSpPr>
          <p:nvPr/>
        </p:nvSpPr>
        <p:spPr bwMode="auto">
          <a:xfrm>
            <a:off x="0" y="1752600"/>
            <a:ext cx="57150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 tất cả gợi lên ngay từ phút đầu những nét giản dị, thân mật.</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8197" name="Text Box 13">
            <a:extLst>
              <a:ext uri="{FF2B5EF4-FFF2-40B4-BE49-F238E27FC236}">
                <a16:creationId xmlns:a16="http://schemas.microsoft.com/office/drawing/2014/main" xmlns="" id="{ECA00B86-01E5-48CD-A633-715C616AFF4B}"/>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pic>
        <p:nvPicPr>
          <p:cNvPr id="8198" name="Picture 7" descr="sun14[1]">
            <a:extLst>
              <a:ext uri="{FF2B5EF4-FFF2-40B4-BE49-F238E27FC236}">
                <a16:creationId xmlns:a16="http://schemas.microsoft.com/office/drawing/2014/main" xmlns="" id="{735C68AE-6467-45F7-9CC8-57E29739C2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sun14[1]">
            <a:extLst>
              <a:ext uri="{FF2B5EF4-FFF2-40B4-BE49-F238E27FC236}">
                <a16:creationId xmlns:a16="http://schemas.microsoft.com/office/drawing/2014/main" xmlns="" id="{CDF88566-6B22-49F1-91AD-8813E61B9B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5">
            <a:extLst>
              <a:ext uri="{FF2B5EF4-FFF2-40B4-BE49-F238E27FC236}">
                <a16:creationId xmlns:a16="http://schemas.microsoft.com/office/drawing/2014/main" xmlns="" id="{C8FDF449-6DF3-4ABE-9D97-7E9271C9DCCA}"/>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45072" name="Text Box 16">
            <a:extLst>
              <a:ext uri="{FF2B5EF4-FFF2-40B4-BE49-F238E27FC236}">
                <a16:creationId xmlns:a16="http://schemas.microsoft.com/office/drawing/2014/main" xmlns="" id="{911639FD-8049-4784-AAF8-96F895650E8F}"/>
              </a:ext>
            </a:extLst>
          </p:cNvPr>
          <p:cNvSpPr txBox="1">
            <a:spLocks noChangeArrowheads="1"/>
          </p:cNvSpPr>
          <p:nvPr/>
        </p:nvSpPr>
        <p:spPr bwMode="auto">
          <a:xfrm>
            <a:off x="5784850" y="3792538"/>
            <a:ext cx="3276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buồng máy, ngoại quốc, mảng, tham quan, công trường, khỏe, chất phác, giản dị, </a:t>
            </a: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45073" name="Text Box 17">
            <a:extLst>
              <a:ext uri="{FF2B5EF4-FFF2-40B4-BE49-F238E27FC236}">
                <a16:creationId xmlns:a16="http://schemas.microsoft.com/office/drawing/2014/main" xmlns="" id="{FF924DBC-90D6-4B17-9814-AE94AEB73798}"/>
              </a:ext>
            </a:extLst>
          </p:cNvPr>
          <p:cNvSpPr txBox="1">
            <a:spLocks noChangeArrowheads="1"/>
          </p:cNvSpPr>
          <p:nvPr/>
        </p:nvSpPr>
        <p:spPr bwMode="auto">
          <a:xfrm>
            <a:off x="5715000" y="2814638"/>
            <a:ext cx="3352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văn có từ nào khó viết?</a:t>
            </a:r>
          </a:p>
        </p:txBody>
      </p:sp>
      <p:sp>
        <p:nvSpPr>
          <p:cNvPr id="8203" name="Rectangle 20">
            <a:extLst>
              <a:ext uri="{FF2B5EF4-FFF2-40B4-BE49-F238E27FC236}">
                <a16:creationId xmlns:a16="http://schemas.microsoft.com/office/drawing/2014/main" xmlns="" id="{1DC7BF05-11DE-434F-B5D2-CDF14677D7BD}"/>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73"/>
                                        </p:tgtEl>
                                        <p:attrNameLst>
                                          <p:attrName>style.visibility</p:attrName>
                                        </p:attrNameLst>
                                      </p:cBhvr>
                                      <p:to>
                                        <p:strVal val="visible"/>
                                      </p:to>
                                    </p:set>
                                    <p:anim calcmode="discrete" valueType="clr">
                                      <p:cBhvr override="childStyle">
                                        <p:cTn id="7" dur="80"/>
                                        <p:tgtEl>
                                          <p:spTgt spid="450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73"/>
                                        </p:tgtEl>
                                        <p:attrNameLst>
                                          <p:attrName>fillcolor</p:attrName>
                                        </p:attrNameLst>
                                      </p:cBhvr>
                                      <p:tavLst>
                                        <p:tav tm="0">
                                          <p:val>
                                            <p:clrVal>
                                              <a:schemeClr val="accent2"/>
                                            </p:clrVal>
                                          </p:val>
                                        </p:tav>
                                        <p:tav tm="50000">
                                          <p:val>
                                            <p:clrVal>
                                              <a:schemeClr val="hlink"/>
                                            </p:clrVal>
                                          </p:val>
                                        </p:tav>
                                      </p:tavLst>
                                    </p:anim>
                                    <p:set>
                                      <p:cBhvr>
                                        <p:cTn id="9" dur="80"/>
                                        <p:tgtEl>
                                          <p:spTgt spid="450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45073"/>
                                        </p:tgtEl>
                                        <p:attrNameLst>
                                          <p:attrName>ppt_x</p:attrName>
                                        </p:attrNameLst>
                                      </p:cBhvr>
                                      <p:tavLst>
                                        <p:tav tm="0">
                                          <p:val>
                                            <p:strVal val="ppt_x"/>
                                          </p:val>
                                        </p:tav>
                                        <p:tav tm="100000">
                                          <p:val>
                                            <p:strVal val="ppt_x"/>
                                          </p:val>
                                        </p:tav>
                                      </p:tavLst>
                                    </p:anim>
                                    <p:anim calcmode="lin" valueType="num">
                                      <p:cBhvr additive="base">
                                        <p:cTn id="14" dur="500"/>
                                        <p:tgtEl>
                                          <p:spTgt spid="45073"/>
                                        </p:tgtEl>
                                        <p:attrNameLst>
                                          <p:attrName>ppt_y</p:attrName>
                                        </p:attrNameLst>
                                      </p:cBhvr>
                                      <p:tavLst>
                                        <p:tav tm="0">
                                          <p:val>
                                            <p:strVal val="ppt_y"/>
                                          </p:val>
                                        </p:tav>
                                        <p:tav tm="100000">
                                          <p:val>
                                            <p:strVal val="1+ppt_h/2"/>
                                          </p:val>
                                        </p:tav>
                                      </p:tavLst>
                                    </p:anim>
                                    <p:set>
                                      <p:cBhvr>
                                        <p:cTn id="15" dur="1" fill="hold">
                                          <p:stCondLst>
                                            <p:cond delay="499"/>
                                          </p:stCondLst>
                                        </p:cTn>
                                        <p:tgtEl>
                                          <p:spTgt spid="45073"/>
                                        </p:tgtEl>
                                        <p:attrNameLst>
                                          <p:attrName>style.visibility</p:attrName>
                                        </p:attrNameLst>
                                      </p:cBhvr>
                                      <p:to>
                                        <p:strVal val="hidden"/>
                                      </p:to>
                                    </p:set>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45065"/>
                                        </p:tgtEl>
                                        <p:attrNameLst>
                                          <p:attrName>style.visibility</p:attrName>
                                        </p:attrNameLst>
                                      </p:cBhvr>
                                      <p:to>
                                        <p:strVal val="visible"/>
                                      </p:to>
                                    </p:set>
                                    <p:anim calcmode="lin" valueType="num">
                                      <p:cBhvr additive="base">
                                        <p:cTn id="19" dur="500" fill="hold"/>
                                        <p:tgtEl>
                                          <p:spTgt spid="45065"/>
                                        </p:tgtEl>
                                        <p:attrNameLst>
                                          <p:attrName>ppt_x</p:attrName>
                                        </p:attrNameLst>
                                      </p:cBhvr>
                                      <p:tavLst>
                                        <p:tav tm="0">
                                          <p:val>
                                            <p:strVal val="#ppt_x"/>
                                          </p:val>
                                        </p:tav>
                                        <p:tav tm="100000">
                                          <p:val>
                                            <p:strVal val="#ppt_x"/>
                                          </p:val>
                                        </p:tav>
                                      </p:tavLst>
                                    </p:anim>
                                    <p:anim calcmode="lin" valueType="num">
                                      <p:cBhvr additive="base">
                                        <p:cTn id="20"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5072"/>
                                        </p:tgtEl>
                                        <p:attrNameLst>
                                          <p:attrName>style.visibility</p:attrName>
                                        </p:attrNameLst>
                                      </p:cBhvr>
                                      <p:to>
                                        <p:strVal val="visible"/>
                                      </p:to>
                                    </p:set>
                                    <p:anim calcmode="discrete" valueType="clr">
                                      <p:cBhvr override="childStyle">
                                        <p:cTn id="25" dur="80"/>
                                        <p:tgtEl>
                                          <p:spTgt spid="4507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5072"/>
                                        </p:tgtEl>
                                        <p:attrNameLst>
                                          <p:attrName>fillcolor</p:attrName>
                                        </p:attrNameLst>
                                      </p:cBhvr>
                                      <p:tavLst>
                                        <p:tav tm="0">
                                          <p:val>
                                            <p:clrVal>
                                              <a:schemeClr val="accent2"/>
                                            </p:clrVal>
                                          </p:val>
                                        </p:tav>
                                        <p:tav tm="50000">
                                          <p:val>
                                            <p:clrVal>
                                              <a:schemeClr val="hlink"/>
                                            </p:clrVal>
                                          </p:val>
                                        </p:tav>
                                      </p:tavLst>
                                    </p:anim>
                                    <p:set>
                                      <p:cBhvr>
                                        <p:cTn id="27" dur="80"/>
                                        <p:tgtEl>
                                          <p:spTgt spid="450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2" grpId="0"/>
      <p:bldP spid="45073" grpId="0"/>
      <p:bldP spid="4507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20E8AFC9-5D66-464E-B0E8-B24711E03C20}"/>
              </a:ext>
            </a:extLst>
          </p:cNvPr>
          <p:cNvSpPr txBox="1">
            <a:spLocks noChangeArrowheads="1"/>
          </p:cNvSpPr>
          <p:nvPr/>
        </p:nvSpPr>
        <p:spPr bwMode="auto">
          <a:xfrm>
            <a:off x="-304800" y="6019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i="1">
                <a:solidFill>
                  <a:srgbClr val="800080"/>
                </a:solidFill>
                <a:latin typeface="Times New Roman" panose="02020603050405020304" pitchFamily="18" charset="0"/>
                <a:cs typeface="Times New Roman" panose="02020603050405020304" pitchFamily="18" charset="0"/>
              </a:rPr>
              <a:t>          </a:t>
            </a:r>
            <a:endParaRPr lang="en-US" altLang="en-US" sz="2600" b="1" i="1">
              <a:solidFill>
                <a:srgbClr val="800080"/>
              </a:solidFill>
              <a:latin typeface="Times New Roman" panose="02020603050405020304" pitchFamily="18" charset="0"/>
              <a:cs typeface="Times New Roman" panose="02020603050405020304" pitchFamily="18" charset="0"/>
            </a:endParaRPr>
          </a:p>
        </p:txBody>
      </p:sp>
      <p:sp>
        <p:nvSpPr>
          <p:cNvPr id="9219" name="WordArt 6">
            <a:extLst>
              <a:ext uri="{FF2B5EF4-FFF2-40B4-BE49-F238E27FC236}">
                <a16:creationId xmlns:a16="http://schemas.microsoft.com/office/drawing/2014/main" xmlns="" id="{95FBE1A6-E2D9-4092-A73D-E91517034019}"/>
              </a:ext>
            </a:extLst>
          </p:cNvPr>
          <p:cNvSpPr>
            <a:spLocks noChangeArrowheads="1" noChangeShapeType="1" noTextEdit="1"/>
          </p:cNvSpPr>
          <p:nvPr/>
        </p:nvSpPr>
        <p:spPr bwMode="auto">
          <a:xfrm>
            <a:off x="685800" y="1371600"/>
            <a:ext cx="5105400" cy="21336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Viết bài</a:t>
            </a:r>
          </a:p>
        </p:txBody>
      </p:sp>
      <p:sp>
        <p:nvSpPr>
          <p:cNvPr id="9220" name="Text Box 13">
            <a:extLst>
              <a:ext uri="{FF2B5EF4-FFF2-40B4-BE49-F238E27FC236}">
                <a16:creationId xmlns:a16="http://schemas.microsoft.com/office/drawing/2014/main" xmlns="" id="{0427228F-3983-4DD6-A055-0AA0A8CE21E4}"/>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pic>
        <p:nvPicPr>
          <p:cNvPr id="9221" name="Picture 7" descr="sun14[1]">
            <a:extLst>
              <a:ext uri="{FF2B5EF4-FFF2-40B4-BE49-F238E27FC236}">
                <a16:creationId xmlns:a16="http://schemas.microsoft.com/office/drawing/2014/main" xmlns="" id="{4004A5BC-9F03-4A9C-8507-2B9E3CDAFC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sun14[1]">
            <a:extLst>
              <a:ext uri="{FF2B5EF4-FFF2-40B4-BE49-F238E27FC236}">
                <a16:creationId xmlns:a16="http://schemas.microsoft.com/office/drawing/2014/main" xmlns="" id="{1529D8EA-AB9E-4FC2-8728-42A11EF6999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1">
            <a:extLst>
              <a:ext uri="{FF2B5EF4-FFF2-40B4-BE49-F238E27FC236}">
                <a16:creationId xmlns:a16="http://schemas.microsoft.com/office/drawing/2014/main" xmlns="" id="{77255AAF-6023-47B5-9197-81DA8BC83CBA}"/>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9224" name="Rectangle 20">
            <a:extLst>
              <a:ext uri="{FF2B5EF4-FFF2-40B4-BE49-F238E27FC236}">
                <a16:creationId xmlns:a16="http://schemas.microsoft.com/office/drawing/2014/main" xmlns="" id="{2ADE7163-834D-4926-AA11-E1F75F708EF0}"/>
              </a:ext>
            </a:extLst>
          </p:cNvPr>
          <p:cNvSpPr>
            <a:spLocks noChangeArrowheads="1"/>
          </p:cNvSpPr>
          <p:nvPr/>
        </p:nvSpPr>
        <p:spPr bwMode="auto">
          <a:xfrm>
            <a:off x="0" y="11113"/>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pic>
        <p:nvPicPr>
          <p:cNvPr id="9226" name="Picture 4" descr="671691">
            <a:extLst>
              <a:ext uri="{FF2B5EF4-FFF2-40B4-BE49-F238E27FC236}">
                <a16:creationId xmlns:a16="http://schemas.microsoft.com/office/drawing/2014/main" xmlns="" id="{9C466A71-DE81-439D-BBC0-E9E87B670A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741193">
            <a:off x="3312319" y="932657"/>
            <a:ext cx="2693987" cy="866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FIREWRK8">
            <a:extLst>
              <a:ext uri="{FF2B5EF4-FFF2-40B4-BE49-F238E27FC236}">
                <a16:creationId xmlns:a16="http://schemas.microsoft.com/office/drawing/2014/main" xmlns="" id="{3F1B6759-1163-450B-A35F-4D7C92C186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56375" y="2043113"/>
            <a:ext cx="1879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31BF152C-977A-4CEF-B812-44AA7EF3FA4F}"/>
              </a:ext>
            </a:extLst>
          </p:cNvPr>
          <p:cNvSpPr txBox="1">
            <a:spLocks noChangeArrowheads="1"/>
          </p:cNvSpPr>
          <p:nvPr/>
        </p:nvSpPr>
        <p:spPr bwMode="auto">
          <a:xfrm>
            <a:off x="-304800" y="6019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i="1">
                <a:solidFill>
                  <a:srgbClr val="800080"/>
                </a:solidFill>
                <a:latin typeface="Times New Roman" panose="02020603050405020304" pitchFamily="18" charset="0"/>
                <a:cs typeface="Times New Roman" panose="02020603050405020304" pitchFamily="18" charset="0"/>
              </a:rPr>
              <a:t>          </a:t>
            </a:r>
            <a:endParaRPr lang="en-US" altLang="en-US" sz="2600" b="1" i="1">
              <a:solidFill>
                <a:srgbClr val="800080"/>
              </a:solidFill>
              <a:latin typeface="Times New Roman" panose="02020603050405020304" pitchFamily="18" charset="0"/>
              <a:cs typeface="Times New Roman" panose="02020603050405020304" pitchFamily="18" charset="0"/>
            </a:endParaRPr>
          </a:p>
        </p:txBody>
      </p:sp>
      <p:sp>
        <p:nvSpPr>
          <p:cNvPr id="10243" name="WordArt 6">
            <a:extLst>
              <a:ext uri="{FF2B5EF4-FFF2-40B4-BE49-F238E27FC236}">
                <a16:creationId xmlns:a16="http://schemas.microsoft.com/office/drawing/2014/main" xmlns="" id="{03F75707-0ABD-46B2-ABFB-7B5C222376ED}"/>
              </a:ext>
            </a:extLst>
          </p:cNvPr>
          <p:cNvSpPr>
            <a:spLocks noChangeArrowheads="1" noChangeShapeType="1" noTextEdit="1"/>
          </p:cNvSpPr>
          <p:nvPr/>
        </p:nvSpPr>
        <p:spPr bwMode="auto">
          <a:xfrm>
            <a:off x="838200" y="1038225"/>
            <a:ext cx="5105400" cy="21336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 Soát lỗi:</a:t>
            </a:r>
          </a:p>
        </p:txBody>
      </p:sp>
      <p:sp>
        <p:nvSpPr>
          <p:cNvPr id="10244" name="Text Box 13">
            <a:extLst>
              <a:ext uri="{FF2B5EF4-FFF2-40B4-BE49-F238E27FC236}">
                <a16:creationId xmlns:a16="http://schemas.microsoft.com/office/drawing/2014/main" xmlns="" id="{4B374E42-02C4-4CA9-8992-472129DC5BF5}"/>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pic>
        <p:nvPicPr>
          <p:cNvPr id="10245" name="Picture 7" descr="sun14[1]">
            <a:extLst>
              <a:ext uri="{FF2B5EF4-FFF2-40B4-BE49-F238E27FC236}">
                <a16:creationId xmlns:a16="http://schemas.microsoft.com/office/drawing/2014/main" xmlns="" id="{48BCAFD5-A0FF-4329-B2A8-D1CA45B19F7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sun14[1]">
            <a:extLst>
              <a:ext uri="{FF2B5EF4-FFF2-40B4-BE49-F238E27FC236}">
                <a16:creationId xmlns:a16="http://schemas.microsoft.com/office/drawing/2014/main" xmlns="" id="{9FDA2D75-0BF4-4700-B20F-5CA2FCF9DCC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1">
            <a:extLst>
              <a:ext uri="{FF2B5EF4-FFF2-40B4-BE49-F238E27FC236}">
                <a16:creationId xmlns:a16="http://schemas.microsoft.com/office/drawing/2014/main" xmlns="" id="{3C6B3CF3-0656-4CBA-AB50-904EA9B035D7}"/>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10248" name="Rectangle 20">
            <a:extLst>
              <a:ext uri="{FF2B5EF4-FFF2-40B4-BE49-F238E27FC236}">
                <a16:creationId xmlns:a16="http://schemas.microsoft.com/office/drawing/2014/main" xmlns="" id="{BF74FAE3-707F-4F7C-A494-2BCCAFC95B3D}"/>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pic>
        <p:nvPicPr>
          <p:cNvPr id="10250" name="Picture 4" descr="671691">
            <a:extLst>
              <a:ext uri="{FF2B5EF4-FFF2-40B4-BE49-F238E27FC236}">
                <a16:creationId xmlns:a16="http://schemas.microsoft.com/office/drawing/2014/main" xmlns="" id="{299E3514-9F33-40C2-8591-E4A0B86EFF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741193">
            <a:off x="3312319" y="932657"/>
            <a:ext cx="2693987" cy="866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FIREWRK8">
            <a:extLst>
              <a:ext uri="{FF2B5EF4-FFF2-40B4-BE49-F238E27FC236}">
                <a16:creationId xmlns:a16="http://schemas.microsoft.com/office/drawing/2014/main" xmlns="" id="{C7A02781-50A1-470F-8D2E-BD5E22CD10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08800" y="2265363"/>
            <a:ext cx="1879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6779AD52-90CA-47F2-B1E1-5E459B786BC7}"/>
              </a:ext>
            </a:extLst>
          </p:cNvPr>
          <p:cNvSpPr txBox="1">
            <a:spLocks noChangeArrowheads="1"/>
          </p:cNvSpPr>
          <p:nvPr/>
        </p:nvSpPr>
        <p:spPr bwMode="auto">
          <a:xfrm>
            <a:off x="-304800" y="6019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i="1">
                <a:solidFill>
                  <a:srgbClr val="800080"/>
                </a:solidFill>
                <a:latin typeface="Times New Roman" panose="02020603050405020304" pitchFamily="18" charset="0"/>
                <a:cs typeface="Times New Roman" panose="02020603050405020304" pitchFamily="18" charset="0"/>
              </a:rPr>
              <a:t>          </a:t>
            </a:r>
            <a:endParaRPr lang="en-US" altLang="en-US" sz="2600" b="1" i="1">
              <a:solidFill>
                <a:srgbClr val="800080"/>
              </a:solidFill>
              <a:latin typeface="Times New Roman" panose="02020603050405020304" pitchFamily="18" charset="0"/>
              <a:cs typeface="Times New Roman" panose="02020603050405020304" pitchFamily="18" charset="0"/>
            </a:endParaRPr>
          </a:p>
        </p:txBody>
      </p:sp>
      <p:sp>
        <p:nvSpPr>
          <p:cNvPr id="11267" name="WordArt 6">
            <a:extLst>
              <a:ext uri="{FF2B5EF4-FFF2-40B4-BE49-F238E27FC236}">
                <a16:creationId xmlns:a16="http://schemas.microsoft.com/office/drawing/2014/main" xmlns="" id="{CA06A026-152A-45B2-BEF0-A341B553490A}"/>
              </a:ext>
            </a:extLst>
          </p:cNvPr>
          <p:cNvSpPr>
            <a:spLocks noChangeArrowheads="1" noChangeShapeType="1" noTextEdit="1"/>
          </p:cNvSpPr>
          <p:nvPr/>
        </p:nvSpPr>
        <p:spPr bwMode="auto">
          <a:xfrm>
            <a:off x="685800" y="1371600"/>
            <a:ext cx="5105400" cy="2133600"/>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Bài tập:</a:t>
            </a:r>
          </a:p>
        </p:txBody>
      </p:sp>
      <p:sp>
        <p:nvSpPr>
          <p:cNvPr id="11268" name="Text Box 13">
            <a:extLst>
              <a:ext uri="{FF2B5EF4-FFF2-40B4-BE49-F238E27FC236}">
                <a16:creationId xmlns:a16="http://schemas.microsoft.com/office/drawing/2014/main" xmlns="" id="{B48E9844-25A9-4091-824A-D5CDB3F9FCF1}"/>
              </a:ext>
            </a:extLst>
          </p:cNvPr>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(nghe </a:t>
            </a:r>
            <a:r>
              <a:rPr lang="vi-VN" altLang="en-US" sz="2800" b="1">
                <a:solidFill>
                  <a:srgbClr val="0000FF"/>
                </a:solidFill>
                <a:latin typeface="Times New Roman" panose="02020603050405020304" pitchFamily="18" charset="0"/>
                <a:cs typeface="Times New Roman" panose="02020603050405020304" pitchFamily="18" charset="0"/>
              </a:rPr>
              <a:t>- </a:t>
            </a:r>
            <a:r>
              <a:rPr lang="en-GB" altLang="en-US" sz="2800" b="1">
                <a:solidFill>
                  <a:srgbClr val="0000FF"/>
                </a:solidFill>
                <a:latin typeface="Times New Roman" panose="02020603050405020304" pitchFamily="18" charset="0"/>
                <a:cs typeface="Times New Roman" panose="02020603050405020304" pitchFamily="18" charset="0"/>
              </a:rPr>
              <a:t>viết)</a:t>
            </a:r>
          </a:p>
        </p:txBody>
      </p:sp>
      <p:pic>
        <p:nvPicPr>
          <p:cNvPr id="11269" name="Picture 7" descr="sun14[1]">
            <a:extLst>
              <a:ext uri="{FF2B5EF4-FFF2-40B4-BE49-F238E27FC236}">
                <a16:creationId xmlns:a16="http://schemas.microsoft.com/office/drawing/2014/main" xmlns="" id="{EA04746D-E39A-4216-B86E-C832226498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sun14[1]">
            <a:extLst>
              <a:ext uri="{FF2B5EF4-FFF2-40B4-BE49-F238E27FC236}">
                <a16:creationId xmlns:a16="http://schemas.microsoft.com/office/drawing/2014/main" xmlns="" id="{DB313CAE-2DC1-4C8F-BA21-45CEA7D231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1">
            <a:extLst>
              <a:ext uri="{FF2B5EF4-FFF2-40B4-BE49-F238E27FC236}">
                <a16:creationId xmlns:a16="http://schemas.microsoft.com/office/drawing/2014/main" xmlns="" id="{4283A388-22DC-4C81-A31F-05362CDD68B3}"/>
              </a:ext>
            </a:extLst>
          </p:cNvPr>
          <p:cNvSpPr txBox="1">
            <a:spLocks noChangeArrowheads="1"/>
          </p:cNvSpPr>
          <p:nvPr/>
        </p:nvSpPr>
        <p:spPr bwMode="auto">
          <a:xfrm>
            <a:off x="0" y="1066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11272" name="Rectangle 20">
            <a:extLst>
              <a:ext uri="{FF2B5EF4-FFF2-40B4-BE49-F238E27FC236}">
                <a16:creationId xmlns:a16="http://schemas.microsoft.com/office/drawing/2014/main" xmlns="" id="{B81BFDFA-D171-4E3B-91B9-D3E15B2D2271}"/>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pic>
        <p:nvPicPr>
          <p:cNvPr id="11" name="Picture 5" descr="FIREWRK8">
            <a:extLst>
              <a:ext uri="{FF2B5EF4-FFF2-40B4-BE49-F238E27FC236}">
                <a16:creationId xmlns:a16="http://schemas.microsoft.com/office/drawing/2014/main" xmlns="" id="{C55718D1-7646-426F-BCE2-CBEE4FC63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8200" y="3678238"/>
            <a:ext cx="39957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FIREWRK8">
            <a:extLst>
              <a:ext uri="{FF2B5EF4-FFF2-40B4-BE49-F238E27FC236}">
                <a16:creationId xmlns:a16="http://schemas.microsoft.com/office/drawing/2014/main" xmlns="" id="{6BABDF1B-77BC-4347-B0CD-54D3D7DB9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48400" y="2132013"/>
            <a:ext cx="26670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xmlns="" id="{06CFE644-0A23-4BE9-A555-C1D473FA7E61}"/>
              </a:ext>
            </a:extLst>
          </p:cNvPr>
          <p:cNvSpPr txBox="1">
            <a:spLocks noChangeArrowheads="1"/>
          </p:cNvSpPr>
          <p:nvPr/>
        </p:nvSpPr>
        <p:spPr bwMode="auto">
          <a:xfrm>
            <a:off x="5715000" y="28194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b="1">
              <a:latin typeface="Times New Roman" panose="02020603050405020304" pitchFamily="18" charset="0"/>
            </a:endParaRPr>
          </a:p>
        </p:txBody>
      </p:sp>
      <p:sp>
        <p:nvSpPr>
          <p:cNvPr id="12291" name="Text Box 13">
            <a:extLst>
              <a:ext uri="{FF2B5EF4-FFF2-40B4-BE49-F238E27FC236}">
                <a16:creationId xmlns:a16="http://schemas.microsoft.com/office/drawing/2014/main" xmlns="" id="{20C463EA-DE4A-4E81-871A-D7A67562A71B}"/>
              </a:ext>
            </a:extLst>
          </p:cNvPr>
          <p:cNvSpPr txBox="1">
            <a:spLocks noChangeArrowheads="1"/>
          </p:cNvSpPr>
          <p:nvPr/>
        </p:nvSpPr>
        <p:spPr bwMode="auto">
          <a:xfrm>
            <a:off x="0" y="5476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00FF"/>
                </a:solidFill>
                <a:latin typeface="Times New Roman" panose="02020603050405020304" pitchFamily="18" charset="0"/>
                <a:cs typeface="Times New Roman" panose="02020603050405020304" pitchFamily="18" charset="0"/>
              </a:rPr>
              <a:t>Chính tả (nghe - viết)</a:t>
            </a:r>
          </a:p>
        </p:txBody>
      </p:sp>
      <p:pic>
        <p:nvPicPr>
          <p:cNvPr id="12292" name="Picture 7" descr="sun14[1]">
            <a:extLst>
              <a:ext uri="{FF2B5EF4-FFF2-40B4-BE49-F238E27FC236}">
                <a16:creationId xmlns:a16="http://schemas.microsoft.com/office/drawing/2014/main" xmlns="" id="{01DB36EB-C9A0-4200-98E0-637B1DCC4A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sun14[1]">
            <a:extLst>
              <a:ext uri="{FF2B5EF4-FFF2-40B4-BE49-F238E27FC236}">
                <a16:creationId xmlns:a16="http://schemas.microsoft.com/office/drawing/2014/main" xmlns="" id="{21E6332D-E195-43B0-85DB-2EF778C6CB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7">
            <a:extLst>
              <a:ext uri="{FF2B5EF4-FFF2-40B4-BE49-F238E27FC236}">
                <a16:creationId xmlns:a16="http://schemas.microsoft.com/office/drawing/2014/main" xmlns="" id="{88CAAD43-9A4A-45FD-90E3-FD4AB8DCD1D6}"/>
              </a:ext>
            </a:extLst>
          </p:cNvPr>
          <p:cNvSpPr txBox="1">
            <a:spLocks noChangeArrowheads="1"/>
          </p:cNvSpPr>
          <p:nvPr/>
        </p:nvSpPr>
        <p:spPr bwMode="auto">
          <a:xfrm>
            <a:off x="0" y="1028700"/>
            <a:ext cx="9144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Một chuyên gia máy xúc.</a:t>
            </a:r>
          </a:p>
        </p:txBody>
      </p:sp>
      <p:sp>
        <p:nvSpPr>
          <p:cNvPr id="48136" name="Text Box 8">
            <a:extLst>
              <a:ext uri="{FF2B5EF4-FFF2-40B4-BE49-F238E27FC236}">
                <a16:creationId xmlns:a16="http://schemas.microsoft.com/office/drawing/2014/main" xmlns="" id="{DF57060D-7639-49EC-BA78-571CAF8C8016}"/>
              </a:ext>
            </a:extLst>
          </p:cNvPr>
          <p:cNvSpPr txBox="1">
            <a:spLocks noChangeArrowheads="1"/>
          </p:cNvSpPr>
          <p:nvPr/>
        </p:nvSpPr>
        <p:spPr bwMode="auto">
          <a:xfrm>
            <a:off x="0" y="150336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Bài tập 2. </a:t>
            </a:r>
            <a:r>
              <a:rPr lang="en-US" altLang="en-US" sz="2800" b="1">
                <a:solidFill>
                  <a:srgbClr val="0000FF"/>
                </a:solidFill>
                <a:latin typeface="Times New Roman" panose="02020603050405020304" pitchFamily="18" charset="0"/>
                <a:cs typeface="Times New Roman" panose="02020603050405020304" pitchFamily="18" charset="0"/>
              </a:rPr>
              <a:t>Tìm các tiếng có chứa </a:t>
            </a:r>
            <a:r>
              <a:rPr lang="en-US" altLang="en-US" sz="2800" b="1">
                <a:solidFill>
                  <a:srgbClr val="FF0000"/>
                </a:solidFill>
                <a:latin typeface="Times New Roman" panose="02020603050405020304" pitchFamily="18" charset="0"/>
                <a:cs typeface="Times New Roman" panose="02020603050405020304" pitchFamily="18" charset="0"/>
              </a:rPr>
              <a:t>uô, ua </a:t>
            </a:r>
            <a:r>
              <a:rPr lang="en-US" altLang="en-US" sz="2800" b="1">
                <a:solidFill>
                  <a:srgbClr val="0000FF"/>
                </a:solidFill>
                <a:latin typeface="Times New Roman" panose="02020603050405020304" pitchFamily="18" charset="0"/>
                <a:cs typeface="Times New Roman" panose="02020603050405020304" pitchFamily="18" charset="0"/>
              </a:rPr>
              <a:t>trong bài văn dưới đây. Giải thích quy tắc ghi dấu thanh trong mỗi tiếng em vừa tìm được.</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48137" name="Text Box 9">
            <a:extLst>
              <a:ext uri="{FF2B5EF4-FFF2-40B4-BE49-F238E27FC236}">
                <a16:creationId xmlns:a16="http://schemas.microsoft.com/office/drawing/2014/main" xmlns="" id="{8B90AF95-C3B4-43AD-960D-8BB336A2DF61}"/>
              </a:ext>
            </a:extLst>
          </p:cNvPr>
          <p:cNvSpPr txBox="1">
            <a:spLocks noChangeArrowheads="1"/>
          </p:cNvSpPr>
          <p:nvPr/>
        </p:nvSpPr>
        <p:spPr bwMode="auto">
          <a:xfrm>
            <a:off x="0" y="2667000"/>
            <a:ext cx="91440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600" b="1">
                <a:solidFill>
                  <a:srgbClr val="FF0000"/>
                </a:solidFill>
                <a:latin typeface="Times New Roman" panose="02020603050405020304" pitchFamily="18" charset="0"/>
                <a:cs typeface="Times New Roman" panose="02020603050405020304" pitchFamily="18" charset="0"/>
              </a:rPr>
              <a:t>Anh hùng Núp tại Cu-Ba</a:t>
            </a:r>
          </a:p>
          <a:p>
            <a:pPr>
              <a:spcBef>
                <a:spcPct val="0"/>
              </a:spcBef>
              <a:buFontTx/>
              <a:buNone/>
            </a:pPr>
            <a:r>
              <a:rPr lang="en-US" altLang="vi-VN" sz="2600" b="1">
                <a:solidFill>
                  <a:srgbClr val="0000FF"/>
                </a:solidFill>
                <a:latin typeface="Times New Roman" panose="02020603050405020304" pitchFamily="18" charset="0"/>
                <a:cs typeface="Times New Roman" panose="02020603050405020304" pitchFamily="18" charset="0"/>
              </a:rPr>
              <a:t>    Năm 1964, Anh hùng Núp tới thăm đất nước Cu-ba theo lời mời của Chủ tịch Phi-đen Cát-xtơ-rô. Người anh hùng Tây Nguyên được đón tiếp trong tình anh em vô cùng thân mật. Anh Núp thấy người Cu-Ba giống người Tây Nguyên mình quá, cũng mạnh mẽ, sôi nổi, bụng dạ hào phóng như cánh cửa bỏ ngỏ, thích nói to và đặc biệt là thích nhảy múa. Tới chỗ đông người nào, sau một lúc chuyện trò, tất cả lại cùng nhảy múa. Bị cuốn vào những cuộc vui ấy, anh Núp thấy như đang sống giữa buôn làng Tây Nguyên muôn vàn yêu dấu của mình.</a:t>
            </a:r>
            <a:endParaRPr lang="en-US" altLang="en-US" sz="2600" b="1">
              <a:solidFill>
                <a:srgbClr val="0000FF"/>
              </a:solidFill>
              <a:latin typeface="Times New Roman" panose="02020603050405020304" pitchFamily="18" charset="0"/>
              <a:cs typeface="Times New Roman" panose="02020603050405020304" pitchFamily="18" charset="0"/>
            </a:endParaRPr>
          </a:p>
        </p:txBody>
      </p:sp>
      <p:sp>
        <p:nvSpPr>
          <p:cNvPr id="12297" name="Rectangle 20">
            <a:extLst>
              <a:ext uri="{FF2B5EF4-FFF2-40B4-BE49-F238E27FC236}">
                <a16:creationId xmlns:a16="http://schemas.microsoft.com/office/drawing/2014/main" xmlns="" id="{11E311B1-D7AE-4211-8F21-C7FC48B6FE4F}"/>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3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6"/>
                                        </p:tgtEl>
                                        <p:attrNameLst>
                                          <p:attrName>style.visibility</p:attrName>
                                        </p:attrNameLst>
                                      </p:cBhvr>
                                      <p:to>
                                        <p:strVal val="visible"/>
                                      </p:to>
                                    </p:set>
                                    <p:anim calcmode="discrete" valueType="clr">
                                      <p:cBhvr override="childStyle">
                                        <p:cTn id="7" dur="80"/>
                                        <p:tgtEl>
                                          <p:spTgt spid="48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6"/>
                                        </p:tgtEl>
                                        <p:attrNameLst>
                                          <p:attrName>fillcolor</p:attrName>
                                        </p:attrNameLst>
                                      </p:cBhvr>
                                      <p:tavLst>
                                        <p:tav tm="0">
                                          <p:val>
                                            <p:clrVal>
                                              <a:schemeClr val="accent2"/>
                                            </p:clrVal>
                                          </p:val>
                                        </p:tav>
                                        <p:tav tm="50000">
                                          <p:val>
                                            <p:clrVal>
                                              <a:schemeClr val="hlink"/>
                                            </p:clrVal>
                                          </p:val>
                                        </p:tav>
                                      </p:tavLst>
                                    </p:anim>
                                    <p:set>
                                      <p:cBhvr>
                                        <p:cTn id="9" dur="80"/>
                                        <p:tgtEl>
                                          <p:spTgt spid="48136"/>
                                        </p:tgtEl>
                                        <p:attrNameLst>
                                          <p:attrName>fill.type</p:attrName>
                                        </p:attrNameLst>
                                      </p:cBhvr>
                                      <p:to>
                                        <p:strVal val="solid"/>
                                      </p:to>
                                    </p:set>
                                  </p:childTnLst>
                                </p:cTn>
                              </p:par>
                            </p:childTnLst>
                          </p:cTn>
                        </p:par>
                        <p:par>
                          <p:cTn id="10" fill="hold" nodeType="afterGroup">
                            <p:stCondLst>
                              <p:cond delay="4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8137"/>
                                        </p:tgtEl>
                                        <p:attrNameLst>
                                          <p:attrName>style.visibility</p:attrName>
                                        </p:attrNameLst>
                                      </p:cBhvr>
                                      <p:to>
                                        <p:strVal val="visible"/>
                                      </p:to>
                                    </p:set>
                                    <p:anim calcmode="discrete" valueType="clr">
                                      <p:cBhvr override="childStyle">
                                        <p:cTn id="13" dur="80"/>
                                        <p:tgtEl>
                                          <p:spTgt spid="4813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8137"/>
                                        </p:tgtEl>
                                        <p:attrNameLst>
                                          <p:attrName>fillcolor</p:attrName>
                                        </p:attrNameLst>
                                      </p:cBhvr>
                                      <p:tavLst>
                                        <p:tav tm="0">
                                          <p:val>
                                            <p:clrVal>
                                              <a:schemeClr val="accent2"/>
                                            </p:clrVal>
                                          </p:val>
                                        </p:tav>
                                        <p:tav tm="50000">
                                          <p:val>
                                            <p:clrVal>
                                              <a:schemeClr val="hlink"/>
                                            </p:clrVal>
                                          </p:val>
                                        </p:tav>
                                      </p:tavLst>
                                    </p:anim>
                                    <p:set>
                                      <p:cBhvr>
                                        <p:cTn id="15" dur="80"/>
                                        <p:tgtEl>
                                          <p:spTgt spid="48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P spid="481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1138</Words>
  <Application>Microsoft Office PowerPoint</Application>
  <PresentationFormat>On-screen Show (4:3)</PresentationFormat>
  <Paragraphs>78</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2_Default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Viet</dc:creator>
  <cp:lastModifiedBy>meomeo</cp:lastModifiedBy>
  <cp:revision>87</cp:revision>
  <dcterms:created xsi:type="dcterms:W3CDTF">2008-09-20T06:25:55Z</dcterms:created>
  <dcterms:modified xsi:type="dcterms:W3CDTF">2022-10-05T00:11:38Z</dcterms:modified>
</cp:coreProperties>
</file>