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244" y="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609E43-3E33-4F07-A1FC-0A6AC9AE7B97}" type="datetimeFigureOut">
              <a:rPr lang="en-US" smtClean="0"/>
              <a:t>5/15/2024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C9B437-B76A-4EC7-9645-65E4CB4C5EE4}" type="slidenum">
              <a:rPr lang="en-US" smtClean="0"/>
              <a:t>‹#›</a:t>
            </a:fld>
            <a:endParaRPr lang="en-US"/>
          </a:p>
        </p:txBody>
      </p:sp>
    </p:spTree>
    <p:extLst>
      <p:ext uri="{BB962C8B-B14F-4D97-AF65-F5344CB8AC3E}">
        <p14:creationId xmlns:p14="http://schemas.microsoft.com/office/powerpoint/2010/main" val="2563829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xmlns="" id="{D4C45EF5-F913-4623-81FD-107BA8DC729C}"/>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782404-4279-42D6-A675-984C3CAC8024}" type="slidenum">
              <a:rPr lang="vi-VN" altLang="en-US"/>
              <a:pPr eaLnBrk="1" hangingPunct="1"/>
              <a:t>4</a:t>
            </a:fld>
            <a:endParaRPr lang="vi-VN" altLang="en-US"/>
          </a:p>
        </p:txBody>
      </p:sp>
      <p:sp>
        <p:nvSpPr>
          <p:cNvPr id="10243" name="Rectangle 2">
            <a:extLst>
              <a:ext uri="{FF2B5EF4-FFF2-40B4-BE49-F238E27FC236}">
                <a16:creationId xmlns:a16="http://schemas.microsoft.com/office/drawing/2014/main" xmlns="" id="{71D78939-1A81-4985-838F-5C5913ADC18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xmlns="" id="{9ECD2522-8AF3-4E64-8182-67F21C598F0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7233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xmlns="" id="{EF3A2492-38EE-4D3E-A795-0A244093030D}"/>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D3DA2D-89CD-4B26-83DE-44FBC541EE66}" type="slidenum">
              <a:rPr lang="vi-VN" altLang="en-US"/>
              <a:pPr eaLnBrk="1" hangingPunct="1"/>
              <a:t>5</a:t>
            </a:fld>
            <a:endParaRPr lang="vi-VN" altLang="en-US"/>
          </a:p>
        </p:txBody>
      </p:sp>
      <p:sp>
        <p:nvSpPr>
          <p:cNvPr id="11267" name="Rectangle 2">
            <a:extLst>
              <a:ext uri="{FF2B5EF4-FFF2-40B4-BE49-F238E27FC236}">
                <a16:creationId xmlns:a16="http://schemas.microsoft.com/office/drawing/2014/main" xmlns="" id="{5C62E02B-3A62-46BB-9146-EC472A6A2825}"/>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xmlns="" id="{F97A25C0-82D2-471C-A568-6F070CC4670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8302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xmlns="" id="{B226E7DB-CF91-4515-8FE0-FC2BF17E1ADD}"/>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89E419-5B73-4DDF-8298-987C5FC1DA74}" type="slidenum">
              <a:rPr lang="vi-VN" altLang="en-US"/>
              <a:pPr eaLnBrk="1" hangingPunct="1"/>
              <a:t>6</a:t>
            </a:fld>
            <a:endParaRPr lang="vi-VN" altLang="en-US"/>
          </a:p>
        </p:txBody>
      </p:sp>
      <p:sp>
        <p:nvSpPr>
          <p:cNvPr id="12291" name="Rectangle 2">
            <a:extLst>
              <a:ext uri="{FF2B5EF4-FFF2-40B4-BE49-F238E27FC236}">
                <a16:creationId xmlns:a16="http://schemas.microsoft.com/office/drawing/2014/main" xmlns="" id="{FD5535A7-C326-4D40-AE71-8483AB359677}"/>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xmlns="" id="{876BEBD6-EA85-48E6-856F-DF4881C2635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677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xmlns="" id="{1BDD1136-036F-44F7-90F8-5935E3DBD61B}"/>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062B94-191D-475A-BD1F-5811451C10F9}" type="slidenum">
              <a:rPr lang="vi-VN" altLang="en-US"/>
              <a:pPr eaLnBrk="1" hangingPunct="1"/>
              <a:t>7</a:t>
            </a:fld>
            <a:endParaRPr lang="vi-VN" altLang="en-US"/>
          </a:p>
        </p:txBody>
      </p:sp>
      <p:sp>
        <p:nvSpPr>
          <p:cNvPr id="13315" name="Rectangle 2">
            <a:extLst>
              <a:ext uri="{FF2B5EF4-FFF2-40B4-BE49-F238E27FC236}">
                <a16:creationId xmlns:a16="http://schemas.microsoft.com/office/drawing/2014/main" xmlns="" id="{73EA7E50-F9A9-4A39-B9E3-D66067E6E6DD}"/>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xmlns="" id="{E1272E82-09F9-43F8-A38B-A9C390A53FF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2706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xmlns="" id="{9D09B841-EAAF-49DE-88BF-55FC38F9FBCC}"/>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0F560C0-6B7D-4851-A0C7-D9E7592F8676}" type="slidenum">
              <a:rPr lang="vi-VN" altLang="en-US"/>
              <a:pPr eaLnBrk="1" hangingPunct="1"/>
              <a:t>8</a:t>
            </a:fld>
            <a:endParaRPr lang="vi-VN" altLang="en-US"/>
          </a:p>
        </p:txBody>
      </p:sp>
      <p:sp>
        <p:nvSpPr>
          <p:cNvPr id="14339" name="Rectangle 2">
            <a:extLst>
              <a:ext uri="{FF2B5EF4-FFF2-40B4-BE49-F238E27FC236}">
                <a16:creationId xmlns:a16="http://schemas.microsoft.com/office/drawing/2014/main" xmlns="" id="{A6E06709-9B47-41DC-A02C-94ABAD6FA88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xmlns="" id="{E37A624A-4E16-4D0A-B809-6FC7F1653CC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2674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2E4112-E7EB-4CC0-B668-EE9AA3ACDAC2}"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40244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2E4112-E7EB-4CC0-B668-EE9AA3ACDAC2}"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316404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2E4112-E7EB-4CC0-B668-EE9AA3ACDAC2}"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191286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2E4112-E7EB-4CC0-B668-EE9AA3ACDAC2}"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31706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2E4112-E7EB-4CC0-B668-EE9AA3ACDAC2}"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387903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2E4112-E7EB-4CC0-B668-EE9AA3ACDAC2}"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119728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2E4112-E7EB-4CC0-B668-EE9AA3ACDAC2}" type="datetimeFigureOut">
              <a:rPr lang="en-US" smtClean="0"/>
              <a:t>5/15/2024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287906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2E4112-E7EB-4CC0-B668-EE9AA3ACDAC2}" type="datetimeFigureOut">
              <a:rPr lang="en-US" smtClean="0"/>
              <a:t>5/15/2024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3592994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2E4112-E7EB-4CC0-B668-EE9AA3ACDAC2}" type="datetimeFigureOut">
              <a:rPr lang="en-US" smtClean="0"/>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416621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2E4112-E7EB-4CC0-B668-EE9AA3ACDAC2}"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50976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2E4112-E7EB-4CC0-B668-EE9AA3ACDAC2}"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76044-6787-48A3-8766-4D7081F34E0D}" type="slidenum">
              <a:rPr lang="en-US" smtClean="0"/>
              <a:t>‹#›</a:t>
            </a:fld>
            <a:endParaRPr lang="en-US"/>
          </a:p>
        </p:txBody>
      </p:sp>
    </p:spTree>
    <p:extLst>
      <p:ext uri="{BB962C8B-B14F-4D97-AF65-F5344CB8AC3E}">
        <p14:creationId xmlns:p14="http://schemas.microsoft.com/office/powerpoint/2010/main" val="127193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E4112-E7EB-4CC0-B668-EE9AA3ACDAC2}" type="datetimeFigureOut">
              <a:rPr lang="en-US" smtClean="0"/>
              <a:t>5/15/2024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76044-6787-48A3-8766-4D7081F34E0D}" type="slidenum">
              <a:rPr lang="en-US" smtClean="0"/>
              <a:t>‹#›</a:t>
            </a:fld>
            <a:endParaRPr lang="en-US"/>
          </a:p>
        </p:txBody>
      </p:sp>
    </p:spTree>
    <p:extLst>
      <p:ext uri="{BB962C8B-B14F-4D97-AF65-F5344CB8AC3E}">
        <p14:creationId xmlns:p14="http://schemas.microsoft.com/office/powerpoint/2010/main" val="3162712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WordArt 20"/>
          <p:cNvSpPr>
            <a:spLocks noChangeArrowheads="1" noChangeShapeType="1" noTextEdit="1"/>
          </p:cNvSpPr>
          <p:nvPr/>
        </p:nvSpPr>
        <p:spPr bwMode="auto">
          <a:xfrm>
            <a:off x="685800" y="1676400"/>
            <a:ext cx="7810500" cy="838200"/>
          </a:xfrm>
          <a:prstGeom prst="rect">
            <a:avLst/>
          </a:prstGeom>
        </p:spPr>
        <p:txBody>
          <a:bodyPr wrap="none" fromWordArt="1">
            <a:prstTxWarp prst="textPlain">
              <a:avLst>
                <a:gd name="adj" fmla="val 50000"/>
              </a:avLst>
            </a:prstTxWarp>
          </a:bodyPr>
          <a:lstStyle/>
          <a:p>
            <a:pPr algn="ctr" eaLnBrk="0" hangingPunct="0"/>
            <a:r>
              <a:rPr lang="vi-VN"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a:t>
            </a:r>
          </a:p>
        </p:txBody>
      </p:sp>
      <p:sp>
        <p:nvSpPr>
          <p:cNvPr id="6148" name="WordArt 21"/>
          <p:cNvSpPr>
            <a:spLocks noChangeArrowheads="1" noChangeShapeType="1" noTextEdit="1"/>
          </p:cNvSpPr>
          <p:nvPr/>
        </p:nvSpPr>
        <p:spPr bwMode="auto">
          <a:xfrm>
            <a:off x="685800" y="3048000"/>
            <a:ext cx="7772400" cy="3657600"/>
          </a:xfrm>
          <a:prstGeom prst="rect">
            <a:avLst/>
          </a:prstGeom>
        </p:spPr>
        <p:txBody>
          <a:bodyPr wrap="none" fromWordArt="1">
            <a:prstTxWarp prst="textPlain">
              <a:avLst>
                <a:gd name="adj" fmla="val 50000"/>
              </a:avLst>
            </a:prstTxWarp>
          </a:bodyPr>
          <a:lstStyle/>
          <a:p>
            <a:pPr algn="ctr" eaLnBrk="0" hangingPunct="0"/>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Ôn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về</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dấu</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câu</a:t>
            </a:r>
          </a:p>
          <a:p>
            <a:pPr algn="ctr" eaLnBrk="0" hangingPunct="0"/>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dấu</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ngoặc</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kép</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p>
          <a:p>
            <a:pPr algn="ctr" eaLnBrk="0" hangingPunct="0"/>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6149" name="Group 5"/>
          <p:cNvGrpSpPr>
            <a:grpSpLocks/>
          </p:cNvGrpSpPr>
          <p:nvPr/>
        </p:nvGrpSpPr>
        <p:grpSpPr bwMode="auto">
          <a:xfrm>
            <a:off x="0" y="0"/>
            <a:ext cx="9144000" cy="6858000"/>
            <a:chOff x="8" y="0"/>
            <a:chExt cx="5760" cy="4320"/>
          </a:xfrm>
        </p:grpSpPr>
        <p:pic>
          <p:nvPicPr>
            <p:cNvPr id="6150"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2" name="Group 8"/>
            <p:cNvGrpSpPr>
              <a:grpSpLocks/>
            </p:cNvGrpSpPr>
            <p:nvPr/>
          </p:nvGrpSpPr>
          <p:grpSpPr bwMode="auto">
            <a:xfrm>
              <a:off x="8" y="0"/>
              <a:ext cx="5760" cy="4320"/>
              <a:chOff x="672" y="0"/>
              <a:chExt cx="5760" cy="4320"/>
            </a:xfrm>
          </p:grpSpPr>
          <p:pic>
            <p:nvPicPr>
              <p:cNvPr id="6153"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154"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155"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156"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spTree>
    <p:extLst>
      <p:ext uri="{BB962C8B-B14F-4D97-AF65-F5344CB8AC3E}">
        <p14:creationId xmlns:p14="http://schemas.microsoft.com/office/powerpoint/2010/main" val="408702920"/>
      </p:ext>
    </p:extLst>
  </p:cSld>
  <p:clrMapOvr>
    <a:masterClrMapping/>
  </p:clrMapOvr>
  <p:transition>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a:extLst>
              <a:ext uri="{FF2B5EF4-FFF2-40B4-BE49-F238E27FC236}">
                <a16:creationId xmlns:a16="http://schemas.microsoft.com/office/drawing/2014/main" xmlns="" id="{01171A15-92AA-4C0A-9617-7F702B09C73A}"/>
              </a:ext>
            </a:extLst>
          </p:cNvPr>
          <p:cNvSpPr txBox="1">
            <a:spLocks noChangeArrowheads="1"/>
          </p:cNvSpPr>
          <p:nvPr/>
        </p:nvSpPr>
        <p:spPr bwMode="auto">
          <a:xfrm>
            <a:off x="2903538" y="1981200"/>
            <a:ext cx="3435350"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solidFill>
                  <a:srgbClr val="003CFA"/>
                </a:solidFill>
                <a:latin typeface="Times New Roman" panose="02020603050405020304" pitchFamily="18" charset="0"/>
                <a:cs typeface="Times New Roman" panose="02020603050405020304" pitchFamily="18" charset="0"/>
              </a:rPr>
              <a:t>LUYỆN TỪ VÀ CÂU</a:t>
            </a:r>
          </a:p>
        </p:txBody>
      </p:sp>
      <p:sp>
        <p:nvSpPr>
          <p:cNvPr id="2051" name="Rectangle 1">
            <a:extLst>
              <a:ext uri="{FF2B5EF4-FFF2-40B4-BE49-F238E27FC236}">
                <a16:creationId xmlns:a16="http://schemas.microsoft.com/office/drawing/2014/main" xmlns="" id="{34C08ABA-5826-410A-A7C2-3012167C58F2}"/>
              </a:ext>
            </a:extLst>
          </p:cNvPr>
          <p:cNvSpPr>
            <a:spLocks noChangeArrowheads="1"/>
          </p:cNvSpPr>
          <p:nvPr/>
        </p:nvSpPr>
        <p:spPr bwMode="auto">
          <a:xfrm>
            <a:off x="2057400" y="3048000"/>
            <a:ext cx="53784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nl-NL" altLang="en-US" sz="4000" b="1">
                <a:solidFill>
                  <a:srgbClr val="FF0000"/>
                </a:solidFill>
                <a:latin typeface="Times New Roman" panose="02020603050405020304" pitchFamily="18" charset="0"/>
                <a:cs typeface="Times New Roman" panose="02020603050405020304" pitchFamily="18" charset="0"/>
              </a:rPr>
              <a:t>ÔN TẬP VỀ DẤU CÂU</a:t>
            </a:r>
          </a:p>
          <a:p>
            <a:pPr algn="ctr" eaLnBrk="1" hangingPunct="1"/>
            <a:r>
              <a:rPr lang="nl-NL" altLang="en-US" sz="4000" b="1">
                <a:solidFill>
                  <a:srgbClr val="FF0000"/>
                </a:solidFill>
                <a:latin typeface="Times New Roman" panose="02020603050405020304" pitchFamily="18" charset="0"/>
                <a:cs typeface="Times New Roman" panose="02020603050405020304" pitchFamily="18" charset="0"/>
              </a:rPr>
              <a:t> (dấu ngoặc kép)</a:t>
            </a:r>
            <a:endParaRPr lang="en-US" altLang="en-US" sz="40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88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a:extLst>
              <a:ext uri="{FF2B5EF4-FFF2-40B4-BE49-F238E27FC236}">
                <a16:creationId xmlns:a16="http://schemas.microsoft.com/office/drawing/2014/main" xmlns="" id="{5D48E83A-882F-446C-9A66-48A43BDD9232}"/>
              </a:ext>
            </a:extLst>
          </p:cNvPr>
          <p:cNvSpPr txBox="1">
            <a:spLocks noChangeArrowheads="1"/>
          </p:cNvSpPr>
          <p:nvPr/>
        </p:nvSpPr>
        <p:spPr bwMode="auto">
          <a:xfrm>
            <a:off x="1076325" y="1192213"/>
            <a:ext cx="205697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i="1" u="sng" dirty="0" err="1" smtClean="0">
                <a:solidFill>
                  <a:srgbClr val="FF0000"/>
                </a:solidFill>
                <a:latin typeface="Times New Roman" panose="02020603050405020304" pitchFamily="18" charset="0"/>
                <a:cs typeface="Times New Roman" panose="02020603050405020304" pitchFamily="18" charset="0"/>
              </a:rPr>
              <a:t>Khởi</a:t>
            </a:r>
            <a:r>
              <a:rPr lang="en-US" altLang="en-US" sz="3200" i="1" u="sng" dirty="0" smtClean="0">
                <a:solidFill>
                  <a:srgbClr val="FF0000"/>
                </a:solidFill>
                <a:latin typeface="Times New Roman" panose="02020603050405020304" pitchFamily="18" charset="0"/>
                <a:cs typeface="Times New Roman" panose="02020603050405020304" pitchFamily="18" charset="0"/>
              </a:rPr>
              <a:t> </a:t>
            </a:r>
            <a:r>
              <a:rPr lang="en-US" altLang="en-US" sz="3200" i="1" u="sng" dirty="0" err="1" smtClean="0">
                <a:solidFill>
                  <a:srgbClr val="FF0000"/>
                </a:solidFill>
                <a:latin typeface="Times New Roman" panose="02020603050405020304" pitchFamily="18" charset="0"/>
                <a:cs typeface="Times New Roman" panose="02020603050405020304" pitchFamily="18" charset="0"/>
              </a:rPr>
              <a:t>động</a:t>
            </a:r>
            <a:r>
              <a:rPr lang="en-US" altLang="en-US" sz="3200" i="1" u="sng" dirty="0" smtClean="0">
                <a:solidFill>
                  <a:srgbClr val="FF0000"/>
                </a:solidFill>
                <a:latin typeface="Times New Roman" panose="02020603050405020304" pitchFamily="18" charset="0"/>
                <a:cs typeface="Times New Roman" panose="02020603050405020304" pitchFamily="18" charset="0"/>
              </a:rPr>
              <a:t>:</a:t>
            </a:r>
            <a:endParaRPr lang="en-US" altLang="en-US" sz="3200" i="1" u="sng" dirty="0">
              <a:solidFill>
                <a:srgbClr val="FF0000"/>
              </a:solidFill>
              <a:latin typeface="Times New Roman" panose="02020603050405020304" pitchFamily="18" charset="0"/>
              <a:cs typeface="Times New Roman" panose="02020603050405020304" pitchFamily="18" charset="0"/>
            </a:endParaRPr>
          </a:p>
        </p:txBody>
      </p:sp>
      <p:sp>
        <p:nvSpPr>
          <p:cNvPr id="3075" name="Text Box 5">
            <a:extLst>
              <a:ext uri="{FF2B5EF4-FFF2-40B4-BE49-F238E27FC236}">
                <a16:creationId xmlns:a16="http://schemas.microsoft.com/office/drawing/2014/main" xmlns="" id="{9631D07C-F908-47DD-A2EE-BFC28CDD2292}"/>
              </a:ext>
            </a:extLst>
          </p:cNvPr>
          <p:cNvSpPr txBox="1">
            <a:spLocks noChangeArrowheads="1"/>
          </p:cNvSpPr>
          <p:nvPr/>
        </p:nvSpPr>
        <p:spPr bwMode="auto">
          <a:xfrm>
            <a:off x="1279525" y="14843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Times New Roman" panose="02020603050405020304" pitchFamily="18" charset="0"/>
              <a:cs typeface="Times New Roman" panose="02020603050405020304" pitchFamily="18" charset="0"/>
            </a:endParaRPr>
          </a:p>
        </p:txBody>
      </p:sp>
      <p:sp>
        <p:nvSpPr>
          <p:cNvPr id="62470" name="Rectangle 6">
            <a:extLst>
              <a:ext uri="{FF2B5EF4-FFF2-40B4-BE49-F238E27FC236}">
                <a16:creationId xmlns:a16="http://schemas.microsoft.com/office/drawing/2014/main" xmlns="" id="{02F2A768-225D-466A-B440-72939D9B3751}"/>
              </a:ext>
            </a:extLst>
          </p:cNvPr>
          <p:cNvSpPr>
            <a:spLocks noChangeArrowheads="1"/>
          </p:cNvSpPr>
          <p:nvPr/>
        </p:nvSpPr>
        <p:spPr bwMode="auto">
          <a:xfrm>
            <a:off x="857480" y="34290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dirty="0" err="1">
                <a:solidFill>
                  <a:srgbClr val="0000FF"/>
                </a:solidFill>
                <a:latin typeface="Times New Roman" panose="02020603050405020304" pitchFamily="18" charset="0"/>
                <a:cs typeface="Times New Roman" panose="02020603050405020304" pitchFamily="18" charset="0"/>
              </a:rPr>
              <a:t>Em</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hãy</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đặt</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câu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có</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từ</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đồng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nghĩa</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với</a:t>
            </a:r>
            <a:r>
              <a:rPr lang="vi-VN" altLang="en-US" sz="2800" dirty="0">
                <a:solidFill>
                  <a:srgbClr val="0000FF"/>
                </a:solidFill>
                <a:latin typeface="Times New Roman" panose="02020603050405020304" pitchFamily="18" charset="0"/>
                <a:cs typeface="Times New Roman" panose="02020603050405020304" pitchFamily="18" charset="0"/>
              </a:rPr>
              <a:t> “trẻ em”</a:t>
            </a:r>
            <a:r>
              <a:rPr lang="en-US" altLang="en-US" sz="2800" dirty="0">
                <a:solidFill>
                  <a:srgbClr val="0000FF"/>
                </a:solidFill>
                <a:latin typeface="Times New Roman" panose="02020603050405020304" pitchFamily="18" charset="0"/>
                <a:cs typeface="Times New Roman" panose="02020603050405020304" pitchFamily="18" charset="0"/>
              </a:rPr>
              <a:t>.</a:t>
            </a:r>
            <a:endParaRPr lang="vi-VN" altLang="en-US" sz="2800" dirty="0">
              <a:solidFill>
                <a:srgbClr val="0000FF"/>
              </a:solidFill>
              <a:latin typeface="Times New Roman" panose="02020603050405020304" pitchFamily="18" charset="0"/>
              <a:cs typeface="Times New Roman" panose="02020603050405020304" pitchFamily="18" charset="0"/>
            </a:endParaRPr>
          </a:p>
        </p:txBody>
      </p:sp>
      <p:sp>
        <p:nvSpPr>
          <p:cNvPr id="62471" name="Rectangle 7">
            <a:extLst>
              <a:ext uri="{FF2B5EF4-FFF2-40B4-BE49-F238E27FC236}">
                <a16:creationId xmlns:a16="http://schemas.microsoft.com/office/drawing/2014/main" xmlns="" id="{557B8F7F-8804-47BF-A0DD-4E0ACFB95B19}"/>
              </a:ext>
            </a:extLst>
          </p:cNvPr>
          <p:cNvSpPr>
            <a:spLocks noChangeArrowheads="1"/>
          </p:cNvSpPr>
          <p:nvPr/>
        </p:nvSpPr>
        <p:spPr bwMode="auto">
          <a:xfrm>
            <a:off x="838200" y="1843088"/>
            <a:ext cx="69669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dirty="0" err="1">
                <a:solidFill>
                  <a:srgbClr val="0000FF"/>
                </a:solidFill>
                <a:latin typeface="Times New Roman" panose="02020603050405020304" pitchFamily="18" charset="0"/>
                <a:cs typeface="Times New Roman" panose="02020603050405020304" pitchFamily="18" charset="0"/>
              </a:rPr>
              <a:t>Người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trong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độ</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tuổi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nào</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thì</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được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coi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là</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trẻ</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em</a:t>
            </a:r>
            <a:r>
              <a:rPr lang="en-US" altLang="en-US" sz="2800" dirty="0">
                <a:solidFill>
                  <a:srgbClr val="0000FF"/>
                </a:solidFill>
                <a:latin typeface="Times New Roman" panose="02020603050405020304" pitchFamily="18" charset="0"/>
                <a:cs typeface="Times New Roman" panose="02020603050405020304" pitchFamily="18" charset="0"/>
              </a:rPr>
              <a:t>?</a:t>
            </a:r>
            <a:endParaRPr lang="vi-VN" altLang="en-US" sz="28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86102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2471"/>
                                        </p:tgtEl>
                                        <p:attrNameLst>
                                          <p:attrName>style.visibility</p:attrName>
                                        </p:attrNameLst>
                                      </p:cBhvr>
                                      <p:to>
                                        <p:strVal val="visible"/>
                                      </p:to>
                                    </p:set>
                                    <p:animEffect transition="in" filter="box(in)">
                                      <p:cBhvr>
                                        <p:cTn id="7" dur="500"/>
                                        <p:tgtEl>
                                          <p:spTgt spid="624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24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0" grpId="0"/>
      <p:bldP spid="624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Text Box 9">
            <a:extLst>
              <a:ext uri="{FF2B5EF4-FFF2-40B4-BE49-F238E27FC236}">
                <a16:creationId xmlns:a16="http://schemas.microsoft.com/office/drawing/2014/main" xmlns="" id="{E9481B93-67B3-41AF-91B2-4592EEC77901}"/>
              </a:ext>
            </a:extLst>
          </p:cNvPr>
          <p:cNvSpPr txBox="1">
            <a:spLocks noChangeArrowheads="1"/>
          </p:cNvSpPr>
          <p:nvPr/>
        </p:nvSpPr>
        <p:spPr bwMode="auto">
          <a:xfrm>
            <a:off x="1676400" y="533400"/>
            <a:ext cx="72390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dirty="0" err="1">
                <a:solidFill>
                  <a:srgbClr val="003CFA"/>
                </a:solidFill>
                <a:latin typeface="Times New Roman" panose="02020603050405020304" pitchFamily="18" charset="0"/>
                <a:cs typeface="Times New Roman" panose="02020603050405020304" pitchFamily="18" charset="0"/>
              </a:rPr>
              <a:t>Có</a:t>
            </a:r>
            <a:r>
              <a:rPr lang="en-US" altLang="en-US" sz="2400" dirty="0">
                <a:solidFill>
                  <a:srgbClr val="003CFA"/>
                </a:solidFill>
                <a:latin typeface="Times New Roman" panose="02020603050405020304" pitchFamily="18" charset="0"/>
                <a:cs typeface="Times New Roman" panose="02020603050405020304" pitchFamily="18" charset="0"/>
              </a:rPr>
              <a:t> </a:t>
            </a:r>
            <a:r>
              <a:rPr lang="en-US" altLang="en-US" sz="2400" dirty="0" err="1">
                <a:solidFill>
                  <a:srgbClr val="003CFA"/>
                </a:solidFill>
                <a:latin typeface="Times New Roman" panose="02020603050405020304" pitchFamily="18" charset="0"/>
                <a:cs typeface="Times New Roman" panose="02020603050405020304" pitchFamily="18" charset="0"/>
              </a:rPr>
              <a:t>thể</a:t>
            </a:r>
            <a:r>
              <a:rPr lang="en-US" altLang="en-US" sz="2400" dirty="0">
                <a:solidFill>
                  <a:srgbClr val="003CFA"/>
                </a:solidFill>
                <a:latin typeface="Times New Roman" panose="02020603050405020304" pitchFamily="18" charset="0"/>
                <a:cs typeface="Times New Roman" panose="02020603050405020304" pitchFamily="18" charset="0"/>
              </a:rPr>
              <a:t> đ</a:t>
            </a:r>
            <a:r>
              <a:rPr lang="vi-VN" altLang="en-US" sz="2400" dirty="0">
                <a:solidFill>
                  <a:srgbClr val="003CFA"/>
                </a:solidFill>
                <a:latin typeface="Times New Roman" panose="02020603050405020304" pitchFamily="18" charset="0"/>
                <a:cs typeface="Times New Roman" panose="02020603050405020304" pitchFamily="18" charset="0"/>
              </a:rPr>
              <a:t>ặt dấu ngoặc kép vào những chỗ </a:t>
            </a:r>
            <a:r>
              <a:rPr lang="en-US" altLang="en-US" sz="2400" dirty="0" err="1">
                <a:solidFill>
                  <a:srgbClr val="003CFA"/>
                </a:solidFill>
                <a:latin typeface="Times New Roman" panose="02020603050405020304" pitchFamily="18" charset="0"/>
                <a:cs typeface="Times New Roman" panose="02020603050405020304" pitchFamily="18" charset="0"/>
              </a:rPr>
              <a:t>nào</a:t>
            </a:r>
            <a:r>
              <a:rPr lang="en-US" altLang="en-US" sz="2400" dirty="0">
                <a:solidFill>
                  <a:srgbClr val="003CFA"/>
                </a:solidFill>
                <a:latin typeface="Times New Roman" panose="02020603050405020304" pitchFamily="18" charset="0"/>
                <a:cs typeface="Times New Roman" panose="02020603050405020304" pitchFamily="18" charset="0"/>
              </a:rPr>
              <a:t> </a:t>
            </a:r>
            <a:r>
              <a:rPr lang="en-US" altLang="en-US" sz="2400" dirty="0" err="1">
                <a:solidFill>
                  <a:srgbClr val="003CFA"/>
                </a:solidFill>
                <a:latin typeface="Times New Roman" panose="02020603050405020304" pitchFamily="18" charset="0"/>
                <a:cs typeface="Times New Roman" panose="02020603050405020304" pitchFamily="18" charset="0"/>
              </a:rPr>
              <a:t>trong</a:t>
            </a:r>
            <a:r>
              <a:rPr lang="en-US" altLang="en-US" sz="2400" dirty="0">
                <a:solidFill>
                  <a:srgbClr val="003CFA"/>
                </a:solidFill>
                <a:latin typeface="Times New Roman" panose="02020603050405020304" pitchFamily="18" charset="0"/>
                <a:cs typeface="Times New Roman" panose="02020603050405020304" pitchFamily="18" charset="0"/>
              </a:rPr>
              <a:t> </a:t>
            </a:r>
            <a:r>
              <a:rPr lang="en-US" altLang="en-US" sz="2400" dirty="0" err="1">
                <a:solidFill>
                  <a:srgbClr val="003CFA"/>
                </a:solidFill>
                <a:latin typeface="Times New Roman" panose="02020603050405020304" pitchFamily="18" charset="0"/>
                <a:cs typeface="Times New Roman" panose="02020603050405020304" pitchFamily="18" charset="0"/>
              </a:rPr>
              <a:t>đoạn</a:t>
            </a:r>
            <a:r>
              <a:rPr lang="en-US" altLang="en-US" sz="2400" dirty="0">
                <a:solidFill>
                  <a:srgbClr val="003CFA"/>
                </a:solidFill>
                <a:latin typeface="Times New Roman" panose="02020603050405020304" pitchFamily="18" charset="0"/>
                <a:cs typeface="Times New Roman" panose="02020603050405020304" pitchFamily="18" charset="0"/>
              </a:rPr>
              <a:t> </a:t>
            </a:r>
            <a:r>
              <a:rPr lang="en-US" altLang="en-US" sz="2400" dirty="0" err="1">
                <a:solidFill>
                  <a:srgbClr val="003CFA"/>
                </a:solidFill>
                <a:latin typeface="Times New Roman" panose="02020603050405020304" pitchFamily="18" charset="0"/>
                <a:cs typeface="Times New Roman" panose="02020603050405020304" pitchFamily="18" charset="0"/>
              </a:rPr>
              <a:t>văn</a:t>
            </a:r>
            <a:r>
              <a:rPr lang="en-US" altLang="en-US" sz="2400" dirty="0">
                <a:solidFill>
                  <a:srgbClr val="003CFA"/>
                </a:solidFill>
                <a:latin typeface="Times New Roman" panose="02020603050405020304" pitchFamily="18" charset="0"/>
                <a:cs typeface="Times New Roman" panose="02020603050405020304" pitchFamily="18" charset="0"/>
              </a:rPr>
              <a:t> </a:t>
            </a:r>
            <a:r>
              <a:rPr lang="en-US" altLang="en-US" sz="2400" dirty="0" err="1">
                <a:solidFill>
                  <a:srgbClr val="003CFA"/>
                </a:solidFill>
                <a:latin typeface="Times New Roman" panose="02020603050405020304" pitchFamily="18" charset="0"/>
                <a:cs typeface="Times New Roman" panose="02020603050405020304" pitchFamily="18" charset="0"/>
              </a:rPr>
              <a:t>sau</a:t>
            </a:r>
            <a:r>
              <a:rPr lang="vi-VN" altLang="en-US" sz="2400" dirty="0">
                <a:solidFill>
                  <a:srgbClr val="003CFA"/>
                </a:solidFill>
                <a:latin typeface="Times New Roman" panose="02020603050405020304" pitchFamily="18" charset="0"/>
                <a:cs typeface="Times New Roman" panose="02020603050405020304" pitchFamily="18" charset="0"/>
              </a:rPr>
              <a:t> để đánh dấu lời nói trực tiếp hoặc ý nghĩ của nhân vật</a:t>
            </a:r>
            <a:r>
              <a:rPr lang="en-US" altLang="en-US" sz="2400" dirty="0">
                <a:solidFill>
                  <a:srgbClr val="003CFA"/>
                </a:solidFill>
                <a:latin typeface="Times New Roman" panose="02020603050405020304" pitchFamily="18" charset="0"/>
                <a:cs typeface="Times New Roman" panose="02020603050405020304" pitchFamily="18" charset="0"/>
              </a:rPr>
              <a:t>?</a:t>
            </a:r>
            <a:endParaRPr lang="vi-VN" altLang="en-US" sz="2400" dirty="0">
              <a:solidFill>
                <a:srgbClr val="003CFA"/>
              </a:solidFill>
              <a:latin typeface="Times New Roman" panose="02020603050405020304" pitchFamily="18" charset="0"/>
              <a:cs typeface="Times New Roman" panose="02020603050405020304" pitchFamily="18" charset="0"/>
            </a:endParaRPr>
          </a:p>
        </p:txBody>
      </p:sp>
      <p:sp>
        <p:nvSpPr>
          <p:cNvPr id="47114" name="Text Box 10">
            <a:extLst>
              <a:ext uri="{FF2B5EF4-FFF2-40B4-BE49-F238E27FC236}">
                <a16:creationId xmlns:a16="http://schemas.microsoft.com/office/drawing/2014/main" xmlns="" id="{A6ED9DEC-89C2-4155-A9D8-31796ABCD61D}"/>
              </a:ext>
            </a:extLst>
          </p:cNvPr>
          <p:cNvSpPr txBox="1">
            <a:spLocks noChangeArrowheads="1"/>
          </p:cNvSpPr>
          <p:nvPr/>
        </p:nvSpPr>
        <p:spPr bwMode="auto">
          <a:xfrm>
            <a:off x="304800" y="2133600"/>
            <a:ext cx="8610600" cy="30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400">
                <a:latin typeface="Times New Roman" panose="02020603050405020304" pitchFamily="18" charset="0"/>
                <a:cs typeface="Times New Roman" panose="02020603050405020304" pitchFamily="18" charset="0"/>
              </a:rPr>
              <a:t>    Tốt-tô-chan rất yêu quý thầy hiệu trưởng. Em mơ ước lớn lên sẽ trở thành một giáo viên của trường, làm mọi việc giúp đỡ thầy. Em nghĩ:  Phải nói ngay điều này để thầy biết.  Thế là, trưa ấy, sau buổi học, em chờ sẵn thầy trước phòng họp và xin gặp thầy. Thầy hiệu trưởng vui vẻ mời em vào phòng. Ngồi đối diện với thầy và hơi nghiêng đầu mỉm cười, cô bé nói một cách chậm rãi, dịu dàng, ra vẻ người lớn:  Thưa thầy, sau này lớn lên, em muốn làm nghề dạy học. Em sẽ dạy học ở trường này.</a:t>
            </a:r>
          </a:p>
        </p:txBody>
      </p:sp>
      <p:sp>
        <p:nvSpPr>
          <p:cNvPr id="47115" name="Text Box 11">
            <a:extLst>
              <a:ext uri="{FF2B5EF4-FFF2-40B4-BE49-F238E27FC236}">
                <a16:creationId xmlns:a16="http://schemas.microsoft.com/office/drawing/2014/main" xmlns="" id="{E52B2818-979C-4662-94E5-354A2DD4F7A6}"/>
              </a:ext>
            </a:extLst>
          </p:cNvPr>
          <p:cNvSpPr txBox="1">
            <a:spLocks noChangeArrowheads="1"/>
          </p:cNvSpPr>
          <p:nvPr/>
        </p:nvSpPr>
        <p:spPr bwMode="auto">
          <a:xfrm>
            <a:off x="5638800" y="5486400"/>
            <a:ext cx="2667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000" i="1">
                <a:solidFill>
                  <a:srgbClr val="FF0000"/>
                </a:solidFill>
                <a:latin typeface="Times New Roman" panose="02020603050405020304" pitchFamily="18" charset="0"/>
                <a:cs typeface="Times New Roman" panose="02020603050405020304" pitchFamily="18" charset="0"/>
              </a:rPr>
              <a:t>  (</a:t>
            </a:r>
            <a:r>
              <a:rPr lang="vi-VN" altLang="en-US" sz="2000" i="1">
                <a:solidFill>
                  <a:srgbClr val="FF0000"/>
                </a:solidFill>
                <a:latin typeface="Times New Roman" panose="02020603050405020304" pitchFamily="18" charset="0"/>
                <a:cs typeface="Times New Roman" panose="02020603050405020304" pitchFamily="18" charset="0"/>
              </a:rPr>
              <a:t>Phí Văn Gừng dịch</a:t>
            </a:r>
            <a:r>
              <a:rPr lang="en-US" altLang="en-US" sz="2000" i="1">
                <a:solidFill>
                  <a:srgbClr val="FF0000"/>
                </a:solidFill>
                <a:latin typeface="Times New Roman" panose="02020603050405020304" pitchFamily="18" charset="0"/>
                <a:cs typeface="Times New Roman" panose="02020603050405020304" pitchFamily="18" charset="0"/>
              </a:rPr>
              <a:t>)</a:t>
            </a:r>
            <a:endParaRPr lang="vi-VN" altLang="en-US" sz="2000" i="1">
              <a:solidFill>
                <a:srgbClr val="FF0000"/>
              </a:solidFill>
              <a:latin typeface="Times New Roman" panose="02020603050405020304" pitchFamily="18" charset="0"/>
              <a:cs typeface="Times New Roman" panose="02020603050405020304" pitchFamily="18" charset="0"/>
            </a:endParaRPr>
          </a:p>
        </p:txBody>
      </p:sp>
      <p:sp>
        <p:nvSpPr>
          <p:cNvPr id="47118" name="Text Box 14">
            <a:extLst>
              <a:ext uri="{FF2B5EF4-FFF2-40B4-BE49-F238E27FC236}">
                <a16:creationId xmlns:a16="http://schemas.microsoft.com/office/drawing/2014/main" xmlns="" id="{4C7A2D3F-0BA2-4B3A-8BD2-2B1C4CEC7EF5}"/>
              </a:ext>
            </a:extLst>
          </p:cNvPr>
          <p:cNvSpPr txBox="1">
            <a:spLocks noChangeArrowheads="1"/>
          </p:cNvSpPr>
          <p:nvPr/>
        </p:nvSpPr>
        <p:spPr bwMode="auto">
          <a:xfrm>
            <a:off x="3810000" y="4675188"/>
            <a:ext cx="381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a:t>
            </a:r>
            <a:endParaRPr lang="vi-VN" altLang="en-US" sz="2800" b="1">
              <a:solidFill>
                <a:srgbClr val="FF0000"/>
              </a:solidFill>
              <a:latin typeface="Times New Roman" panose="02020603050405020304" pitchFamily="18" charset="0"/>
              <a:cs typeface="Times New Roman" panose="02020603050405020304" pitchFamily="18" charset="0"/>
            </a:endParaRPr>
          </a:p>
        </p:txBody>
      </p:sp>
      <p:sp>
        <p:nvSpPr>
          <p:cNvPr id="47119" name="Text Box 15">
            <a:extLst>
              <a:ext uri="{FF2B5EF4-FFF2-40B4-BE49-F238E27FC236}">
                <a16:creationId xmlns:a16="http://schemas.microsoft.com/office/drawing/2014/main" xmlns="" id="{71941D4A-2F05-42C1-977E-6A3D2DA724EB}"/>
              </a:ext>
            </a:extLst>
          </p:cNvPr>
          <p:cNvSpPr txBox="1">
            <a:spLocks noChangeArrowheads="1"/>
          </p:cNvSpPr>
          <p:nvPr/>
        </p:nvSpPr>
        <p:spPr bwMode="auto">
          <a:xfrm>
            <a:off x="5524500" y="2833688"/>
            <a:ext cx="381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a:t>
            </a:r>
            <a:endParaRPr lang="vi-VN" altLang="en-US" sz="2800" b="1">
              <a:solidFill>
                <a:srgbClr val="FF0000"/>
              </a:solidFill>
              <a:latin typeface="Times New Roman" panose="02020603050405020304" pitchFamily="18" charset="0"/>
              <a:cs typeface="Times New Roman" panose="02020603050405020304" pitchFamily="18" charset="0"/>
            </a:endParaRPr>
          </a:p>
        </p:txBody>
      </p:sp>
      <p:sp>
        <p:nvSpPr>
          <p:cNvPr id="47120" name="Text Box 16">
            <a:extLst>
              <a:ext uri="{FF2B5EF4-FFF2-40B4-BE49-F238E27FC236}">
                <a16:creationId xmlns:a16="http://schemas.microsoft.com/office/drawing/2014/main" xmlns="" id="{E18404B5-9850-458B-B605-A5367C5745E8}"/>
              </a:ext>
            </a:extLst>
          </p:cNvPr>
          <p:cNvSpPr txBox="1">
            <a:spLocks noChangeArrowheads="1"/>
          </p:cNvSpPr>
          <p:nvPr/>
        </p:nvSpPr>
        <p:spPr bwMode="auto">
          <a:xfrm>
            <a:off x="1562100" y="4294188"/>
            <a:ext cx="533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a:t>
            </a:r>
            <a:r>
              <a:rPr lang="vi-VN" altLang="en-US" sz="2800">
                <a:solidFill>
                  <a:srgbClr val="FF0000"/>
                </a:solidFill>
                <a:latin typeface="Times New Roman" panose="02020603050405020304" pitchFamily="18" charset="0"/>
                <a:cs typeface="Times New Roman" panose="02020603050405020304" pitchFamily="18" charset="0"/>
              </a:rPr>
              <a:t> </a:t>
            </a:r>
          </a:p>
        </p:txBody>
      </p:sp>
      <p:sp>
        <p:nvSpPr>
          <p:cNvPr id="47121" name="Text Box 17">
            <a:extLst>
              <a:ext uri="{FF2B5EF4-FFF2-40B4-BE49-F238E27FC236}">
                <a16:creationId xmlns:a16="http://schemas.microsoft.com/office/drawing/2014/main" xmlns="" id="{FB669362-EC57-40F5-A6CD-02A349994DE0}"/>
              </a:ext>
            </a:extLst>
          </p:cNvPr>
          <p:cNvSpPr txBox="1">
            <a:spLocks noChangeArrowheads="1"/>
          </p:cNvSpPr>
          <p:nvPr/>
        </p:nvSpPr>
        <p:spPr bwMode="auto">
          <a:xfrm>
            <a:off x="882650" y="28194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a:t>
            </a:r>
            <a:r>
              <a:rPr lang="vi-VN" altLang="en-US" sz="2000">
                <a:solidFill>
                  <a:srgbClr val="FF0000"/>
                </a:solidFill>
                <a:latin typeface="Times New Roman" panose="02020603050405020304" pitchFamily="18" charset="0"/>
                <a:cs typeface="Times New Roman" panose="02020603050405020304" pitchFamily="18" charset="0"/>
              </a:rPr>
              <a:t> </a:t>
            </a:r>
          </a:p>
        </p:txBody>
      </p:sp>
      <p:sp>
        <p:nvSpPr>
          <p:cNvPr id="4105" name="Rectangle 25">
            <a:extLst>
              <a:ext uri="{FF2B5EF4-FFF2-40B4-BE49-F238E27FC236}">
                <a16:creationId xmlns:a16="http://schemas.microsoft.com/office/drawing/2014/main" xmlns="" id="{5BF6D0BC-E488-4EF7-BD22-B1B121B10B59}"/>
              </a:ext>
            </a:extLst>
          </p:cNvPr>
          <p:cNvSpPr>
            <a:spLocks noChangeArrowheads="1"/>
          </p:cNvSpPr>
          <p:nvPr/>
        </p:nvSpPr>
        <p:spPr bwMode="auto">
          <a:xfrm rot="10798715" flipV="1">
            <a:off x="304800" y="638175"/>
            <a:ext cx="1257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u="sng">
                <a:solidFill>
                  <a:srgbClr val="FF0000"/>
                </a:solidFill>
                <a:latin typeface="Times New Roman" panose="02020603050405020304" pitchFamily="18" charset="0"/>
                <a:cs typeface="Times New Roman" panose="02020603050405020304" pitchFamily="18" charset="0"/>
              </a:rPr>
              <a:t>Bài 1</a:t>
            </a:r>
            <a:endParaRPr lang="vi-VN" altLang="en-US" sz="2400" b="1" u="sng">
              <a:solidFill>
                <a:srgbClr val="FF0000"/>
              </a:solidFill>
              <a:latin typeface="Times New Roman" panose="02020603050405020304" pitchFamily="18" charset="0"/>
              <a:cs typeface="Times New Roman" panose="02020603050405020304" pitchFamily="18" charset="0"/>
            </a:endParaRPr>
          </a:p>
        </p:txBody>
      </p:sp>
      <p:sp>
        <p:nvSpPr>
          <p:cNvPr id="47130" name="Line 26">
            <a:extLst>
              <a:ext uri="{FF2B5EF4-FFF2-40B4-BE49-F238E27FC236}">
                <a16:creationId xmlns:a16="http://schemas.microsoft.com/office/drawing/2014/main" xmlns="" id="{4E2722C7-7378-42A2-A3B9-5930132266AF}"/>
              </a:ext>
            </a:extLst>
          </p:cNvPr>
          <p:cNvSpPr>
            <a:spLocks noChangeShapeType="1"/>
          </p:cNvSpPr>
          <p:nvPr/>
        </p:nvSpPr>
        <p:spPr bwMode="auto">
          <a:xfrm>
            <a:off x="1104900" y="3276600"/>
            <a:ext cx="4800600" cy="0"/>
          </a:xfrm>
          <a:prstGeom prst="line">
            <a:avLst/>
          </a:prstGeom>
          <a:noFill/>
          <a:ln w="28575">
            <a:solidFill>
              <a:srgbClr val="003CF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endParaRPr lang="en-US">
              <a:latin typeface="Times New Roman" panose="02020603050405020304" pitchFamily="18" charset="0"/>
              <a:cs typeface="Times New Roman" panose="02020603050405020304" pitchFamily="18" charset="0"/>
            </a:endParaRPr>
          </a:p>
        </p:txBody>
      </p:sp>
      <p:sp>
        <p:nvSpPr>
          <p:cNvPr id="47131" name="Line 27">
            <a:extLst>
              <a:ext uri="{FF2B5EF4-FFF2-40B4-BE49-F238E27FC236}">
                <a16:creationId xmlns:a16="http://schemas.microsoft.com/office/drawing/2014/main" xmlns="" id="{14D3B521-1C15-4E0A-8302-7240BE7903BB}"/>
              </a:ext>
            </a:extLst>
          </p:cNvPr>
          <p:cNvSpPr>
            <a:spLocks noChangeShapeType="1"/>
          </p:cNvSpPr>
          <p:nvPr/>
        </p:nvSpPr>
        <p:spPr bwMode="auto">
          <a:xfrm>
            <a:off x="384175" y="5157788"/>
            <a:ext cx="3425825" cy="0"/>
          </a:xfrm>
          <a:prstGeom prst="line">
            <a:avLst/>
          </a:prstGeom>
          <a:noFill/>
          <a:ln w="28575">
            <a:solidFill>
              <a:srgbClr val="003CF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endParaRPr lang="en-US">
              <a:latin typeface="Times New Roman" panose="02020603050405020304" pitchFamily="18" charset="0"/>
              <a:cs typeface="Times New Roman" panose="02020603050405020304" pitchFamily="18" charset="0"/>
            </a:endParaRPr>
          </a:p>
        </p:txBody>
      </p:sp>
      <p:sp>
        <p:nvSpPr>
          <p:cNvPr id="47132" name="Line 28">
            <a:extLst>
              <a:ext uri="{FF2B5EF4-FFF2-40B4-BE49-F238E27FC236}">
                <a16:creationId xmlns:a16="http://schemas.microsoft.com/office/drawing/2014/main" xmlns="" id="{1E1A7617-FF88-4A5D-B9C8-87AA21FA40A7}"/>
              </a:ext>
            </a:extLst>
          </p:cNvPr>
          <p:cNvSpPr>
            <a:spLocks noChangeShapeType="1"/>
          </p:cNvSpPr>
          <p:nvPr/>
        </p:nvSpPr>
        <p:spPr bwMode="auto">
          <a:xfrm>
            <a:off x="1828800" y="4786313"/>
            <a:ext cx="6934200" cy="0"/>
          </a:xfrm>
          <a:prstGeom prst="line">
            <a:avLst/>
          </a:prstGeom>
          <a:noFill/>
          <a:ln w="28575">
            <a:solidFill>
              <a:srgbClr val="003CF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6379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47113"/>
                                        </p:tgtEl>
                                        <p:attrNameLst>
                                          <p:attrName>style.visibility</p:attrName>
                                        </p:attrNameLst>
                                      </p:cBhvr>
                                      <p:to>
                                        <p:strVal val="visible"/>
                                      </p:to>
                                    </p:set>
                                    <p:anim to="" calcmode="lin" valueType="num">
                                      <p:cBhvr>
                                        <p:cTn id="7" dur="1" fill="hold"/>
                                        <p:tgtEl>
                                          <p:spTgt spid="47113"/>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7114"/>
                                        </p:tgtEl>
                                        <p:attrNameLst>
                                          <p:attrName>style.visibility</p:attrName>
                                        </p:attrNameLst>
                                      </p:cBhvr>
                                      <p:to>
                                        <p:strVal val="visible"/>
                                      </p:to>
                                    </p:set>
                                    <p:anim to="" calcmode="lin" valueType="num">
                                      <p:cBhvr>
                                        <p:cTn id="12" dur="1" fill="hold"/>
                                        <p:tgtEl>
                                          <p:spTgt spid="47114"/>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47115"/>
                                        </p:tgtEl>
                                        <p:attrNameLst>
                                          <p:attrName>style.visibility</p:attrName>
                                        </p:attrNameLst>
                                      </p:cBhvr>
                                      <p:to>
                                        <p:strVal val="visible"/>
                                      </p:to>
                                    </p:set>
                                    <p:anim to="" calcmode="lin" valueType="num">
                                      <p:cBhvr>
                                        <p:cTn id="15" dur="1" fill="hold"/>
                                        <p:tgtEl>
                                          <p:spTgt spid="47115"/>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47130"/>
                                        </p:tgtEl>
                                        <p:attrNameLst>
                                          <p:attrName>style.visibility</p:attrName>
                                        </p:attrNameLst>
                                      </p:cBhvr>
                                      <p:to>
                                        <p:strVal val="visible"/>
                                      </p:to>
                                    </p:set>
                                    <p:animEffect transition="in" filter="box(in)">
                                      <p:cBhvr>
                                        <p:cTn id="20" dur="500"/>
                                        <p:tgtEl>
                                          <p:spTgt spid="471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47121"/>
                                        </p:tgtEl>
                                        <p:attrNameLst>
                                          <p:attrName>style.visibility</p:attrName>
                                        </p:attrNameLst>
                                      </p:cBhvr>
                                      <p:to>
                                        <p:strVal val="visible"/>
                                      </p:to>
                                    </p:set>
                                    <p:animEffect transition="in" filter="box(in)">
                                      <p:cBhvr>
                                        <p:cTn id="25" dur="500"/>
                                        <p:tgtEl>
                                          <p:spTgt spid="4712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47119"/>
                                        </p:tgtEl>
                                        <p:attrNameLst>
                                          <p:attrName>style.visibility</p:attrName>
                                        </p:attrNameLst>
                                      </p:cBhvr>
                                      <p:to>
                                        <p:strVal val="visible"/>
                                      </p:to>
                                    </p:set>
                                    <p:animEffect transition="in" filter="box(in)">
                                      <p:cBhvr>
                                        <p:cTn id="30" dur="500"/>
                                        <p:tgtEl>
                                          <p:spTgt spid="4711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47131"/>
                                        </p:tgtEl>
                                        <p:attrNameLst>
                                          <p:attrName>style.visibility</p:attrName>
                                        </p:attrNameLst>
                                      </p:cBhvr>
                                      <p:to>
                                        <p:strVal val="visible"/>
                                      </p:to>
                                    </p:set>
                                    <p:animEffect transition="in" filter="box(in)">
                                      <p:cBhvr>
                                        <p:cTn id="35" dur="500"/>
                                        <p:tgtEl>
                                          <p:spTgt spid="47131"/>
                                        </p:tgtEl>
                                      </p:cBhvr>
                                    </p:animEffect>
                                  </p:childTnLst>
                                </p:cTn>
                              </p:par>
                              <p:par>
                                <p:cTn id="36" presetID="4" presetClass="entr" presetSubtype="16" fill="hold" nodeType="withEffect">
                                  <p:stCondLst>
                                    <p:cond delay="0"/>
                                  </p:stCondLst>
                                  <p:childTnLst>
                                    <p:set>
                                      <p:cBhvr>
                                        <p:cTn id="37" dur="1" fill="hold">
                                          <p:stCondLst>
                                            <p:cond delay="0"/>
                                          </p:stCondLst>
                                        </p:cTn>
                                        <p:tgtEl>
                                          <p:spTgt spid="47132"/>
                                        </p:tgtEl>
                                        <p:attrNameLst>
                                          <p:attrName>style.visibility</p:attrName>
                                        </p:attrNameLst>
                                      </p:cBhvr>
                                      <p:to>
                                        <p:strVal val="visible"/>
                                      </p:to>
                                    </p:set>
                                    <p:animEffect transition="in" filter="box(in)">
                                      <p:cBhvr>
                                        <p:cTn id="38" dur="500"/>
                                        <p:tgtEl>
                                          <p:spTgt spid="4713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47120"/>
                                        </p:tgtEl>
                                        <p:attrNameLst>
                                          <p:attrName>style.visibility</p:attrName>
                                        </p:attrNameLst>
                                      </p:cBhvr>
                                      <p:to>
                                        <p:strVal val="visible"/>
                                      </p:to>
                                    </p:set>
                                    <p:animEffect transition="in" filter="box(in)">
                                      <p:cBhvr>
                                        <p:cTn id="43" dur="500"/>
                                        <p:tgtEl>
                                          <p:spTgt spid="471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7118"/>
                                        </p:tgtEl>
                                        <p:attrNameLst>
                                          <p:attrName>style.visibility</p:attrName>
                                        </p:attrNameLst>
                                      </p:cBhvr>
                                      <p:to>
                                        <p:strVal val="visible"/>
                                      </p:to>
                                    </p:set>
                                    <p:animEffect transition="in" filter="box(in)">
                                      <p:cBhvr>
                                        <p:cTn id="48" dur="500"/>
                                        <p:tgtEl>
                                          <p:spTgt spid="47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p:bldP spid="47114" grpId="0"/>
      <p:bldP spid="47115" grpId="0"/>
      <p:bldP spid="47118" grpId="0"/>
      <p:bldP spid="47119" grpId="0"/>
      <p:bldP spid="47120" grpId="0"/>
      <p:bldP spid="471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a:extLst>
              <a:ext uri="{FF2B5EF4-FFF2-40B4-BE49-F238E27FC236}">
                <a16:creationId xmlns:a16="http://schemas.microsoft.com/office/drawing/2014/main" xmlns="" id="{3D7961B3-9A37-49EE-9ACB-52418A2B9D0E}"/>
              </a:ext>
            </a:extLst>
          </p:cNvPr>
          <p:cNvSpPr txBox="1">
            <a:spLocks noChangeArrowheads="1"/>
          </p:cNvSpPr>
          <p:nvPr/>
        </p:nvSpPr>
        <p:spPr bwMode="auto">
          <a:xfrm>
            <a:off x="1752600" y="228600"/>
            <a:ext cx="7010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dirty="0">
                <a:solidFill>
                  <a:srgbClr val="003CFA"/>
                </a:solidFill>
                <a:latin typeface="Times New Roman" panose="02020603050405020304" pitchFamily="18" charset="0"/>
                <a:cs typeface="Times New Roman" panose="02020603050405020304" pitchFamily="18" charset="0"/>
              </a:rPr>
              <a:t>Có thể đặt dấu ngoặc kép vào những chỗ </a:t>
            </a:r>
            <a:r>
              <a:rPr lang="en-US" altLang="en-US" sz="2800" dirty="0" err="1">
                <a:solidFill>
                  <a:srgbClr val="003CFA"/>
                </a:solidFill>
                <a:latin typeface="Times New Roman" panose="02020603050405020304" pitchFamily="18" charset="0"/>
                <a:cs typeface="Times New Roman" panose="02020603050405020304" pitchFamily="18" charset="0"/>
              </a:rPr>
              <a:t>nào</a:t>
            </a:r>
            <a:r>
              <a:rPr lang="vi-VN" altLang="en-US" sz="2800" dirty="0">
                <a:solidFill>
                  <a:srgbClr val="003CFA"/>
                </a:solidFill>
                <a:latin typeface="Times New Roman" panose="02020603050405020304" pitchFamily="18" charset="0"/>
                <a:cs typeface="Times New Roman" panose="02020603050405020304" pitchFamily="18" charset="0"/>
              </a:rPr>
              <a:t> để đánh dấu những từ ngữ được dùng với ý nghĩa đặc biệt</a:t>
            </a:r>
            <a:r>
              <a:rPr lang="en-US" altLang="en-US" sz="2800" dirty="0">
                <a:solidFill>
                  <a:srgbClr val="003CFA"/>
                </a:solidFill>
                <a:latin typeface="Times New Roman" panose="02020603050405020304" pitchFamily="18" charset="0"/>
                <a:cs typeface="Times New Roman" panose="02020603050405020304" pitchFamily="18" charset="0"/>
              </a:rPr>
              <a:t>?</a:t>
            </a:r>
            <a:endParaRPr lang="vi-VN" altLang="en-US" sz="2800" dirty="0">
              <a:solidFill>
                <a:srgbClr val="003CFA"/>
              </a:solidFill>
              <a:latin typeface="Times New Roman" panose="02020603050405020304" pitchFamily="18" charset="0"/>
              <a:cs typeface="Times New Roman" panose="02020603050405020304" pitchFamily="18" charset="0"/>
            </a:endParaRPr>
          </a:p>
        </p:txBody>
      </p:sp>
      <p:sp>
        <p:nvSpPr>
          <p:cNvPr id="60419" name="Text Box 3">
            <a:extLst>
              <a:ext uri="{FF2B5EF4-FFF2-40B4-BE49-F238E27FC236}">
                <a16:creationId xmlns:a16="http://schemas.microsoft.com/office/drawing/2014/main" xmlns="" id="{D8CD268D-589A-49E7-85FA-E3EEE31347C6}"/>
              </a:ext>
            </a:extLst>
          </p:cNvPr>
          <p:cNvSpPr txBox="1">
            <a:spLocks noChangeArrowheads="1"/>
          </p:cNvSpPr>
          <p:nvPr/>
        </p:nvSpPr>
        <p:spPr bwMode="auto">
          <a:xfrm>
            <a:off x="342900" y="1981200"/>
            <a:ext cx="8458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a:latin typeface="Times New Roman" panose="02020603050405020304" pitchFamily="18" charset="0"/>
                <a:cs typeface="Times New Roman" panose="02020603050405020304" pitchFamily="18" charset="0"/>
              </a:rPr>
              <a:t>       Lớp chúng tôi tổ chức cuộc bình chọn Người giàu có nhất. Đoạt danh hiệu trong cuộc thi này là cậu Long, bạn thân nhất của tôi. Cậu ta có cả một  gia tài  khổng lồ về sách các loại: sách bách khoa tri thức học sinh, từ điển tiếng Anh, sách bài tập toán và tiếng Việt, sách dạy chơi cờ vua, sách dạy tập y-ô-ga, sách dạy chơi đàn oóc...</a:t>
            </a:r>
          </a:p>
        </p:txBody>
      </p:sp>
      <p:sp>
        <p:nvSpPr>
          <p:cNvPr id="5124" name="Rectangle 8">
            <a:extLst>
              <a:ext uri="{FF2B5EF4-FFF2-40B4-BE49-F238E27FC236}">
                <a16:creationId xmlns:a16="http://schemas.microsoft.com/office/drawing/2014/main" xmlns="" id="{8F93864E-AC44-49CB-AAB0-47852E7BB3B7}"/>
              </a:ext>
            </a:extLst>
          </p:cNvPr>
          <p:cNvSpPr>
            <a:spLocks noChangeArrowheads="1"/>
          </p:cNvSpPr>
          <p:nvPr/>
        </p:nvSpPr>
        <p:spPr bwMode="auto">
          <a:xfrm>
            <a:off x="327143" y="196850"/>
            <a:ext cx="10919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en-US" sz="2800" b="1" u="sng">
                <a:solidFill>
                  <a:srgbClr val="FF0000"/>
                </a:solidFill>
                <a:latin typeface="Times New Roman" panose="02020603050405020304" pitchFamily="18" charset="0"/>
                <a:cs typeface="Times New Roman" panose="02020603050405020304" pitchFamily="18" charset="0"/>
              </a:rPr>
              <a:t>B</a:t>
            </a:r>
            <a:r>
              <a:rPr lang="en-US" altLang="en-US" sz="2800" b="1" u="sng">
                <a:solidFill>
                  <a:srgbClr val="FF0000"/>
                </a:solidFill>
                <a:latin typeface="Times New Roman" panose="02020603050405020304" pitchFamily="18" charset="0"/>
                <a:cs typeface="Times New Roman" panose="02020603050405020304" pitchFamily="18" charset="0"/>
              </a:rPr>
              <a:t>ài </a:t>
            </a:r>
            <a:r>
              <a:rPr lang="vi-VN" altLang="en-US" sz="2800" b="1" u="sng">
                <a:solidFill>
                  <a:srgbClr val="FF0000"/>
                </a:solidFill>
                <a:latin typeface="Times New Roman" panose="02020603050405020304" pitchFamily="18" charset="0"/>
                <a:cs typeface="Times New Roman" panose="02020603050405020304" pitchFamily="18" charset="0"/>
              </a:rPr>
              <a:t>2:</a:t>
            </a:r>
            <a:endParaRPr lang="en-US" altLang="en-US" sz="2800" b="1" u="sng">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54873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 to="" calcmode="lin" valueType="num">
                                      <p:cBhvr>
                                        <p:cTn id="7" dur="1" fill="hold"/>
                                        <p:tgtEl>
                                          <p:spTgt spid="6041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0419"/>
                                        </p:tgtEl>
                                        <p:attrNameLst>
                                          <p:attrName>style.visibility</p:attrName>
                                        </p:attrNameLst>
                                      </p:cBhvr>
                                      <p:to>
                                        <p:strVal val="visible"/>
                                      </p:to>
                                    </p:set>
                                    <p:animEffect transition="in" filter="wipe(down)">
                                      <p:cBhvr>
                                        <p:cTn id="12" dur="580">
                                          <p:stCondLst>
                                            <p:cond delay="0"/>
                                          </p:stCondLst>
                                        </p:cTn>
                                        <p:tgtEl>
                                          <p:spTgt spid="60419"/>
                                        </p:tgtEl>
                                      </p:cBhvr>
                                    </p:animEffect>
                                    <p:anim calcmode="lin" valueType="num">
                                      <p:cBhvr>
                                        <p:cTn id="13" dur="1822" tmFilter="0,0; 0.14,0.36; 0.43,0.73; 0.71,0.91; 1.0,1.0">
                                          <p:stCondLst>
                                            <p:cond delay="0"/>
                                          </p:stCondLst>
                                        </p:cTn>
                                        <p:tgtEl>
                                          <p:spTgt spid="6041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041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041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041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0419"/>
                                        </p:tgtEl>
                                        <p:attrNameLst>
                                          <p:attrName>ppt_y</p:attrName>
                                        </p:attrNameLst>
                                      </p:cBhvr>
                                      <p:tavLst>
                                        <p:tav tm="0" fmla="#ppt_y-sin(pi*$)/81">
                                          <p:val>
                                            <p:fltVal val="0"/>
                                          </p:val>
                                        </p:tav>
                                        <p:tav tm="100000">
                                          <p:val>
                                            <p:fltVal val="1"/>
                                          </p:val>
                                        </p:tav>
                                      </p:tavLst>
                                    </p:anim>
                                    <p:animScale>
                                      <p:cBhvr>
                                        <p:cTn id="18" dur="26">
                                          <p:stCondLst>
                                            <p:cond delay="650"/>
                                          </p:stCondLst>
                                        </p:cTn>
                                        <p:tgtEl>
                                          <p:spTgt spid="60419"/>
                                        </p:tgtEl>
                                      </p:cBhvr>
                                      <p:to x="100000" y="60000"/>
                                    </p:animScale>
                                    <p:animScale>
                                      <p:cBhvr>
                                        <p:cTn id="19" dur="166" decel="50000">
                                          <p:stCondLst>
                                            <p:cond delay="676"/>
                                          </p:stCondLst>
                                        </p:cTn>
                                        <p:tgtEl>
                                          <p:spTgt spid="60419"/>
                                        </p:tgtEl>
                                      </p:cBhvr>
                                      <p:to x="100000" y="100000"/>
                                    </p:animScale>
                                    <p:animScale>
                                      <p:cBhvr>
                                        <p:cTn id="20" dur="26">
                                          <p:stCondLst>
                                            <p:cond delay="1312"/>
                                          </p:stCondLst>
                                        </p:cTn>
                                        <p:tgtEl>
                                          <p:spTgt spid="60419"/>
                                        </p:tgtEl>
                                      </p:cBhvr>
                                      <p:to x="100000" y="80000"/>
                                    </p:animScale>
                                    <p:animScale>
                                      <p:cBhvr>
                                        <p:cTn id="21" dur="166" decel="50000">
                                          <p:stCondLst>
                                            <p:cond delay="1338"/>
                                          </p:stCondLst>
                                        </p:cTn>
                                        <p:tgtEl>
                                          <p:spTgt spid="60419"/>
                                        </p:tgtEl>
                                      </p:cBhvr>
                                      <p:to x="100000" y="100000"/>
                                    </p:animScale>
                                    <p:animScale>
                                      <p:cBhvr>
                                        <p:cTn id="22" dur="26">
                                          <p:stCondLst>
                                            <p:cond delay="1642"/>
                                          </p:stCondLst>
                                        </p:cTn>
                                        <p:tgtEl>
                                          <p:spTgt spid="60419"/>
                                        </p:tgtEl>
                                      </p:cBhvr>
                                      <p:to x="100000" y="90000"/>
                                    </p:animScale>
                                    <p:animScale>
                                      <p:cBhvr>
                                        <p:cTn id="23" dur="166" decel="50000">
                                          <p:stCondLst>
                                            <p:cond delay="1668"/>
                                          </p:stCondLst>
                                        </p:cTn>
                                        <p:tgtEl>
                                          <p:spTgt spid="60419"/>
                                        </p:tgtEl>
                                      </p:cBhvr>
                                      <p:to x="100000" y="100000"/>
                                    </p:animScale>
                                    <p:animScale>
                                      <p:cBhvr>
                                        <p:cTn id="24" dur="26">
                                          <p:stCondLst>
                                            <p:cond delay="1808"/>
                                          </p:stCondLst>
                                        </p:cTn>
                                        <p:tgtEl>
                                          <p:spTgt spid="60419"/>
                                        </p:tgtEl>
                                      </p:cBhvr>
                                      <p:to x="100000" y="95000"/>
                                    </p:animScale>
                                    <p:animScale>
                                      <p:cBhvr>
                                        <p:cTn id="25" dur="166" decel="50000">
                                          <p:stCondLst>
                                            <p:cond delay="1834"/>
                                          </p:stCondLst>
                                        </p:cTn>
                                        <p:tgtEl>
                                          <p:spTgt spid="604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7" name="Text Box 11">
            <a:extLst>
              <a:ext uri="{FF2B5EF4-FFF2-40B4-BE49-F238E27FC236}">
                <a16:creationId xmlns:a16="http://schemas.microsoft.com/office/drawing/2014/main" xmlns="" id="{853D2308-1A64-4439-BBF5-76BC61DB5434}"/>
              </a:ext>
            </a:extLst>
          </p:cNvPr>
          <p:cNvSpPr txBox="1">
            <a:spLocks noChangeArrowheads="1"/>
          </p:cNvSpPr>
          <p:nvPr/>
        </p:nvSpPr>
        <p:spPr bwMode="auto">
          <a:xfrm>
            <a:off x="167640" y="2012841"/>
            <a:ext cx="882396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a:latin typeface="Times New Roman" panose="02020603050405020304" pitchFamily="18" charset="0"/>
                <a:cs typeface="Times New Roman" panose="02020603050405020304" pitchFamily="18" charset="0"/>
              </a:rPr>
              <a:t>       Lớp chúng tôi tổ chức cuộc bình chọn </a:t>
            </a:r>
            <a:r>
              <a:rPr lang="vi-VN" altLang="en-US" sz="2800">
                <a:solidFill>
                  <a:srgbClr val="003CFA"/>
                </a:solidFill>
                <a:latin typeface="Times New Roman" panose="02020603050405020304" pitchFamily="18" charset="0"/>
                <a:cs typeface="Times New Roman" panose="02020603050405020304" pitchFamily="18" charset="0"/>
              </a:rPr>
              <a:t>Người giàu</a:t>
            </a:r>
            <a:r>
              <a:rPr lang="vi-VN" altLang="en-US" sz="2800">
                <a:latin typeface="Times New Roman" panose="02020603050405020304" pitchFamily="18" charset="0"/>
                <a:cs typeface="Times New Roman" panose="02020603050405020304" pitchFamily="18" charset="0"/>
              </a:rPr>
              <a:t> </a:t>
            </a:r>
            <a:r>
              <a:rPr lang="vi-VN" altLang="en-US" sz="2800">
                <a:solidFill>
                  <a:srgbClr val="003CFA"/>
                </a:solidFill>
                <a:latin typeface="Times New Roman" panose="02020603050405020304" pitchFamily="18" charset="0"/>
                <a:cs typeface="Times New Roman" panose="02020603050405020304" pitchFamily="18" charset="0"/>
              </a:rPr>
              <a:t>có nhất</a:t>
            </a:r>
            <a:r>
              <a:rPr lang="vi-VN" altLang="en-US" sz="2800">
                <a:latin typeface="Times New Roman" panose="02020603050405020304" pitchFamily="18" charset="0"/>
                <a:cs typeface="Times New Roman" panose="02020603050405020304" pitchFamily="18" charset="0"/>
              </a:rPr>
              <a:t>. Đoạt danh hiệu trong cuộc thi này là cậu Long, bạn thân nhất của tôi. Cậu ta có cả một  </a:t>
            </a:r>
            <a:r>
              <a:rPr lang="vi-VN" altLang="en-US" sz="2800">
                <a:solidFill>
                  <a:srgbClr val="003CFA"/>
                </a:solidFill>
                <a:latin typeface="Times New Roman" panose="02020603050405020304" pitchFamily="18" charset="0"/>
                <a:cs typeface="Times New Roman" panose="02020603050405020304" pitchFamily="18" charset="0"/>
              </a:rPr>
              <a:t>gia tài</a:t>
            </a:r>
            <a:r>
              <a:rPr lang="vi-VN" altLang="en-US" sz="2800">
                <a:latin typeface="Times New Roman" panose="02020603050405020304" pitchFamily="18" charset="0"/>
                <a:cs typeface="Times New Roman" panose="02020603050405020304" pitchFamily="18" charset="0"/>
              </a:rPr>
              <a:t>  khổng lồ về sách các loại: sách bách khoa tri thức học sinh, từ điển tiếng Anh, sách bài tập toán và tiếng Việt, sách dạy chơi cờ vua, sách dạy tập y-ô-ga, sách dạy chơi đàn oóc...</a:t>
            </a:r>
          </a:p>
        </p:txBody>
      </p:sp>
      <p:sp>
        <p:nvSpPr>
          <p:cNvPr id="50188" name="Text Box 12">
            <a:extLst>
              <a:ext uri="{FF2B5EF4-FFF2-40B4-BE49-F238E27FC236}">
                <a16:creationId xmlns:a16="http://schemas.microsoft.com/office/drawing/2014/main" xmlns="" id="{64E4FB52-FF49-4FB2-A20A-56E0932AB011}"/>
              </a:ext>
            </a:extLst>
          </p:cNvPr>
          <p:cNvSpPr txBox="1">
            <a:spLocks noChangeArrowheads="1"/>
          </p:cNvSpPr>
          <p:nvPr/>
        </p:nvSpPr>
        <p:spPr bwMode="auto">
          <a:xfrm>
            <a:off x="6477000" y="1946222"/>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50191" name="Text Box 15">
            <a:extLst>
              <a:ext uri="{FF2B5EF4-FFF2-40B4-BE49-F238E27FC236}">
                <a16:creationId xmlns:a16="http://schemas.microsoft.com/office/drawing/2014/main" xmlns="" id="{99AAFC56-A059-44AB-B41B-3D3844F73E22}"/>
              </a:ext>
            </a:extLst>
          </p:cNvPr>
          <p:cNvSpPr txBox="1">
            <a:spLocks noChangeArrowheads="1"/>
          </p:cNvSpPr>
          <p:nvPr/>
        </p:nvSpPr>
        <p:spPr bwMode="auto">
          <a:xfrm>
            <a:off x="5196840" y="2771597"/>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50192" name="Text Box 16">
            <a:extLst>
              <a:ext uri="{FF2B5EF4-FFF2-40B4-BE49-F238E27FC236}">
                <a16:creationId xmlns:a16="http://schemas.microsoft.com/office/drawing/2014/main" xmlns="" id="{7F6E5DC1-89B6-4962-AD8E-4F62FE054318}"/>
              </a:ext>
            </a:extLst>
          </p:cNvPr>
          <p:cNvSpPr txBox="1">
            <a:spLocks noChangeArrowheads="1"/>
          </p:cNvSpPr>
          <p:nvPr/>
        </p:nvSpPr>
        <p:spPr bwMode="auto">
          <a:xfrm>
            <a:off x="6179820" y="2771597"/>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50193" name="Text Box 17">
            <a:extLst>
              <a:ext uri="{FF2B5EF4-FFF2-40B4-BE49-F238E27FC236}">
                <a16:creationId xmlns:a16="http://schemas.microsoft.com/office/drawing/2014/main" xmlns="" id="{A9EB0C32-314A-4C27-B087-DDB232550B57}"/>
              </a:ext>
            </a:extLst>
          </p:cNvPr>
          <p:cNvSpPr txBox="1">
            <a:spLocks noChangeArrowheads="1"/>
          </p:cNvSpPr>
          <p:nvPr/>
        </p:nvSpPr>
        <p:spPr bwMode="auto">
          <a:xfrm>
            <a:off x="787166" y="234696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b="1">
                <a:solidFill>
                  <a:srgbClr val="FF0000"/>
                </a:solidFill>
                <a:latin typeface="Times New Roman" panose="02020603050405020304" pitchFamily="18" charset="0"/>
                <a:cs typeface="Times New Roman" panose="02020603050405020304" pitchFamily="18" charset="0"/>
              </a:rPr>
              <a:t>”</a:t>
            </a:r>
          </a:p>
        </p:txBody>
      </p:sp>
      <p:sp>
        <p:nvSpPr>
          <p:cNvPr id="11" name="Text Box 2">
            <a:extLst>
              <a:ext uri="{FF2B5EF4-FFF2-40B4-BE49-F238E27FC236}">
                <a16:creationId xmlns:a16="http://schemas.microsoft.com/office/drawing/2014/main" xmlns="" id="{F88D3096-6497-47B8-B351-E7B0E5446030}"/>
              </a:ext>
            </a:extLst>
          </p:cNvPr>
          <p:cNvSpPr txBox="1">
            <a:spLocks noChangeArrowheads="1"/>
          </p:cNvSpPr>
          <p:nvPr/>
        </p:nvSpPr>
        <p:spPr bwMode="auto">
          <a:xfrm>
            <a:off x="1737360" y="287724"/>
            <a:ext cx="70104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dirty="0">
                <a:solidFill>
                  <a:srgbClr val="003CFA"/>
                </a:solidFill>
                <a:latin typeface="Times New Roman" panose="02020603050405020304" pitchFamily="18" charset="0"/>
                <a:cs typeface="Times New Roman" panose="02020603050405020304" pitchFamily="18" charset="0"/>
              </a:rPr>
              <a:t>Có thể đặt dấu ngoặc kép vào những chỗ </a:t>
            </a:r>
            <a:r>
              <a:rPr lang="en-US" altLang="en-US" sz="2800" dirty="0" err="1">
                <a:solidFill>
                  <a:srgbClr val="003CFA"/>
                </a:solidFill>
                <a:latin typeface="Times New Roman" panose="02020603050405020304" pitchFamily="18" charset="0"/>
                <a:cs typeface="Times New Roman" panose="02020603050405020304" pitchFamily="18" charset="0"/>
              </a:rPr>
              <a:t>nào</a:t>
            </a:r>
            <a:r>
              <a:rPr lang="vi-VN" altLang="en-US" sz="2800" dirty="0">
                <a:solidFill>
                  <a:srgbClr val="003CFA"/>
                </a:solidFill>
                <a:latin typeface="Times New Roman" panose="02020603050405020304" pitchFamily="18" charset="0"/>
                <a:cs typeface="Times New Roman" panose="02020603050405020304" pitchFamily="18" charset="0"/>
              </a:rPr>
              <a:t> để đánh dấu những từ ngữ được dùng với ý nghĩa đặc biệt</a:t>
            </a:r>
            <a:r>
              <a:rPr lang="en-US" altLang="en-US" sz="2800" dirty="0">
                <a:solidFill>
                  <a:srgbClr val="003CFA"/>
                </a:solidFill>
                <a:latin typeface="Times New Roman" panose="02020603050405020304" pitchFamily="18" charset="0"/>
                <a:cs typeface="Times New Roman" panose="02020603050405020304" pitchFamily="18" charset="0"/>
              </a:rPr>
              <a:t>?</a:t>
            </a:r>
            <a:endParaRPr lang="vi-VN" altLang="en-US" sz="2800" dirty="0">
              <a:solidFill>
                <a:srgbClr val="003CFA"/>
              </a:solidFill>
              <a:latin typeface="Times New Roman" panose="02020603050405020304" pitchFamily="18" charset="0"/>
              <a:cs typeface="Times New Roman" panose="02020603050405020304" pitchFamily="18" charset="0"/>
            </a:endParaRPr>
          </a:p>
          <a:p>
            <a:pPr algn="just" eaLnBrk="1" hangingPunct="1">
              <a:spcBef>
                <a:spcPct val="50000"/>
              </a:spcBef>
            </a:pPr>
            <a:endParaRPr lang="vi-VN" altLang="en-US" sz="2800" dirty="0">
              <a:solidFill>
                <a:srgbClr val="003CFA"/>
              </a:solidFill>
              <a:latin typeface="Times New Roman" panose="02020603050405020304" pitchFamily="18" charset="0"/>
              <a:cs typeface="Times New Roman" panose="02020603050405020304" pitchFamily="18" charset="0"/>
            </a:endParaRPr>
          </a:p>
        </p:txBody>
      </p:sp>
      <p:sp>
        <p:nvSpPr>
          <p:cNvPr id="6152" name="Rectangle 8">
            <a:extLst>
              <a:ext uri="{FF2B5EF4-FFF2-40B4-BE49-F238E27FC236}">
                <a16:creationId xmlns:a16="http://schemas.microsoft.com/office/drawing/2014/main" xmlns="" id="{4A89E808-1D0E-4F39-BD5D-797FF8E5F891}"/>
              </a:ext>
            </a:extLst>
          </p:cNvPr>
          <p:cNvSpPr>
            <a:spLocks noChangeArrowheads="1"/>
          </p:cNvSpPr>
          <p:nvPr/>
        </p:nvSpPr>
        <p:spPr bwMode="auto">
          <a:xfrm>
            <a:off x="441960" y="255974"/>
            <a:ext cx="10919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en-US" sz="2800" b="1" u="sng">
                <a:solidFill>
                  <a:srgbClr val="FF0000"/>
                </a:solidFill>
                <a:latin typeface="Times New Roman" panose="02020603050405020304" pitchFamily="18" charset="0"/>
                <a:cs typeface="Times New Roman" panose="02020603050405020304" pitchFamily="18" charset="0"/>
              </a:rPr>
              <a:t>B</a:t>
            </a:r>
            <a:r>
              <a:rPr lang="en-US" altLang="en-US" sz="2800" b="1" u="sng">
                <a:solidFill>
                  <a:srgbClr val="FF0000"/>
                </a:solidFill>
                <a:latin typeface="Times New Roman" panose="02020603050405020304" pitchFamily="18" charset="0"/>
                <a:cs typeface="Times New Roman" panose="02020603050405020304" pitchFamily="18" charset="0"/>
              </a:rPr>
              <a:t>ài </a:t>
            </a:r>
            <a:r>
              <a:rPr lang="vi-VN" altLang="en-US" sz="2800" b="1" u="sng">
                <a:solidFill>
                  <a:srgbClr val="FF0000"/>
                </a:solidFill>
                <a:latin typeface="Times New Roman" panose="02020603050405020304" pitchFamily="18" charset="0"/>
                <a:cs typeface="Times New Roman" panose="02020603050405020304" pitchFamily="18" charset="0"/>
              </a:rPr>
              <a:t>2:</a:t>
            </a:r>
            <a:endParaRPr lang="en-US" altLang="en-US" sz="2800" b="1" u="sng">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955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0187"/>
                                        </p:tgtEl>
                                        <p:attrNameLst>
                                          <p:attrName>style.visibility</p:attrName>
                                        </p:attrNameLst>
                                      </p:cBhvr>
                                      <p:to>
                                        <p:strVal val="visible"/>
                                      </p:to>
                                    </p:set>
                                    <p:animEffect transition="in" filter="fade">
                                      <p:cBhvr>
                                        <p:cTn id="12" dur="1000"/>
                                        <p:tgtEl>
                                          <p:spTgt spid="50187"/>
                                        </p:tgtEl>
                                      </p:cBhvr>
                                    </p:animEffect>
                                    <p:anim calcmode="lin" valueType="num">
                                      <p:cBhvr>
                                        <p:cTn id="13" dur="1000" fill="hold"/>
                                        <p:tgtEl>
                                          <p:spTgt spid="50187"/>
                                        </p:tgtEl>
                                        <p:attrNameLst>
                                          <p:attrName>ppt_x</p:attrName>
                                        </p:attrNameLst>
                                      </p:cBhvr>
                                      <p:tavLst>
                                        <p:tav tm="0">
                                          <p:val>
                                            <p:strVal val="#ppt_x"/>
                                          </p:val>
                                        </p:tav>
                                        <p:tav tm="100000">
                                          <p:val>
                                            <p:strVal val="#ppt_x"/>
                                          </p:val>
                                        </p:tav>
                                      </p:tavLst>
                                    </p:anim>
                                    <p:anim calcmode="lin" valueType="num">
                                      <p:cBhvr>
                                        <p:cTn id="14" dur="1000" fill="hold"/>
                                        <p:tgtEl>
                                          <p:spTgt spid="5018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4" presetClass="entr" presetSubtype="0" fill="hold" grpId="0" nodeType="clickEffect">
                                  <p:stCondLst>
                                    <p:cond delay="0"/>
                                  </p:stCondLst>
                                  <p:childTnLst>
                                    <p:set>
                                      <p:cBhvr>
                                        <p:cTn id="18" dur="1" fill="hold">
                                          <p:stCondLst>
                                            <p:cond delay="0"/>
                                          </p:stCondLst>
                                        </p:cTn>
                                        <p:tgtEl>
                                          <p:spTgt spid="50188"/>
                                        </p:tgtEl>
                                        <p:attrNameLst>
                                          <p:attrName>style.visibility</p:attrName>
                                        </p:attrNameLst>
                                      </p:cBhvr>
                                      <p:to>
                                        <p:strVal val="visible"/>
                                      </p:to>
                                    </p:set>
                                    <p:anim to="" calcmode="lin" valueType="num">
                                      <p:cBhvr>
                                        <p:cTn id="19" dur="1" fill="hold"/>
                                        <p:tgtEl>
                                          <p:spTgt spid="50188"/>
                                        </p:tgtEl>
                                        <p:attrNameLst>
                                          <p:attrName/>
                                        </p:attrNameLst>
                                      </p:cBhvr>
                                    </p:anim>
                                  </p:childTnLst>
                                </p:cTn>
                              </p:par>
                              <p:par>
                                <p:cTn id="20" presetID="24" presetClass="entr" presetSubtype="0" fill="hold" grpId="0" nodeType="withEffect">
                                  <p:stCondLst>
                                    <p:cond delay="0"/>
                                  </p:stCondLst>
                                  <p:childTnLst>
                                    <p:set>
                                      <p:cBhvr>
                                        <p:cTn id="21" dur="1" fill="hold">
                                          <p:stCondLst>
                                            <p:cond delay="0"/>
                                          </p:stCondLst>
                                        </p:cTn>
                                        <p:tgtEl>
                                          <p:spTgt spid="50193"/>
                                        </p:tgtEl>
                                        <p:attrNameLst>
                                          <p:attrName>style.visibility</p:attrName>
                                        </p:attrNameLst>
                                      </p:cBhvr>
                                      <p:to>
                                        <p:strVal val="visible"/>
                                      </p:to>
                                    </p:set>
                                    <p:anim to="" calcmode="lin" valueType="num">
                                      <p:cBhvr>
                                        <p:cTn id="22" dur="1" fill="hold"/>
                                        <p:tgtEl>
                                          <p:spTgt spid="50193"/>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0191"/>
                                        </p:tgtEl>
                                        <p:attrNameLst>
                                          <p:attrName>style.visibility</p:attrName>
                                        </p:attrNameLst>
                                      </p:cBhvr>
                                      <p:to>
                                        <p:strVal val="visible"/>
                                      </p:to>
                                    </p:set>
                                    <p:anim to="" calcmode="lin" valueType="num">
                                      <p:cBhvr>
                                        <p:cTn id="27" dur="1" fill="hold"/>
                                        <p:tgtEl>
                                          <p:spTgt spid="50191"/>
                                        </p:tgtEl>
                                        <p:attrNameLst>
                                          <p:attrName/>
                                        </p:attrNameLst>
                                      </p:cBhvr>
                                    </p:anim>
                                  </p:childTnLst>
                                </p:cTn>
                              </p:par>
                              <p:par>
                                <p:cTn id="28" presetID="24" presetClass="entr" presetSubtype="0" fill="hold" grpId="0" nodeType="withEffect">
                                  <p:stCondLst>
                                    <p:cond delay="0"/>
                                  </p:stCondLst>
                                  <p:childTnLst>
                                    <p:set>
                                      <p:cBhvr>
                                        <p:cTn id="29" dur="1" fill="hold">
                                          <p:stCondLst>
                                            <p:cond delay="0"/>
                                          </p:stCondLst>
                                        </p:cTn>
                                        <p:tgtEl>
                                          <p:spTgt spid="50192"/>
                                        </p:tgtEl>
                                        <p:attrNameLst>
                                          <p:attrName>style.visibility</p:attrName>
                                        </p:attrNameLst>
                                      </p:cBhvr>
                                      <p:to>
                                        <p:strVal val="visible"/>
                                      </p:to>
                                    </p:set>
                                    <p:anim to="" calcmode="lin" valueType="num">
                                      <p:cBhvr>
                                        <p:cTn id="30" dur="1" fill="hold"/>
                                        <p:tgtEl>
                                          <p:spTgt spid="50192"/>
                                        </p:tgtEl>
                                        <p:attrNameLst>
                                          <p:attrName/>
                                        </p:attrNameLst>
                                      </p:cBhvr>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6" presetClass="emph" presetSubtype="0" repeatCount="10000" fill="hold" grpId="1" nodeType="clickEffect">
                                  <p:stCondLst>
                                    <p:cond delay="0"/>
                                  </p:stCondLst>
                                  <p:childTnLst>
                                    <p:animEffect transition="out" filter="fade">
                                      <p:cBhvr>
                                        <p:cTn id="34" dur="500" tmFilter="0, 0; .2, .5; .8, .5; 1, 0"/>
                                        <p:tgtEl>
                                          <p:spTgt spid="50193"/>
                                        </p:tgtEl>
                                      </p:cBhvr>
                                    </p:animEffect>
                                    <p:animScale>
                                      <p:cBhvr>
                                        <p:cTn id="35" dur="250" autoRev="1" fill="hold"/>
                                        <p:tgtEl>
                                          <p:spTgt spid="50193"/>
                                        </p:tgtEl>
                                      </p:cBhvr>
                                      <p:by x="105000" y="105000"/>
                                    </p:animScale>
                                  </p:childTnLst>
                                </p:cTn>
                              </p:par>
                              <p:par>
                                <p:cTn id="36" presetID="26" presetClass="emph" presetSubtype="0" repeatCount="10000" fill="hold" grpId="1" nodeType="withEffect">
                                  <p:stCondLst>
                                    <p:cond delay="0"/>
                                  </p:stCondLst>
                                  <p:childTnLst>
                                    <p:animEffect transition="out" filter="fade">
                                      <p:cBhvr>
                                        <p:cTn id="37" dur="500" tmFilter="0, 0; .2, .5; .8, .5; 1, 0"/>
                                        <p:tgtEl>
                                          <p:spTgt spid="50188"/>
                                        </p:tgtEl>
                                      </p:cBhvr>
                                    </p:animEffect>
                                    <p:animScale>
                                      <p:cBhvr>
                                        <p:cTn id="38" dur="250" autoRev="1" fill="hold"/>
                                        <p:tgtEl>
                                          <p:spTgt spid="50188"/>
                                        </p:tgtEl>
                                      </p:cBhvr>
                                      <p:by x="105000" y="105000"/>
                                    </p:animScale>
                                  </p:childTnLst>
                                </p:cTn>
                              </p:par>
                              <p:par>
                                <p:cTn id="39" presetID="26" presetClass="emph" presetSubtype="0" repeatCount="10000" fill="hold" grpId="1" nodeType="withEffect">
                                  <p:stCondLst>
                                    <p:cond delay="0"/>
                                  </p:stCondLst>
                                  <p:childTnLst>
                                    <p:animEffect transition="out" filter="fade">
                                      <p:cBhvr>
                                        <p:cTn id="40" dur="500" tmFilter="0, 0; .2, .5; .8, .5; 1, 0"/>
                                        <p:tgtEl>
                                          <p:spTgt spid="50191"/>
                                        </p:tgtEl>
                                      </p:cBhvr>
                                    </p:animEffect>
                                    <p:animScale>
                                      <p:cBhvr>
                                        <p:cTn id="41" dur="250" autoRev="1" fill="hold"/>
                                        <p:tgtEl>
                                          <p:spTgt spid="50191"/>
                                        </p:tgtEl>
                                      </p:cBhvr>
                                      <p:by x="105000" y="105000"/>
                                    </p:animScale>
                                  </p:childTnLst>
                                </p:cTn>
                              </p:par>
                              <p:par>
                                <p:cTn id="42" presetID="26" presetClass="emph" presetSubtype="0" repeatCount="10000" fill="hold" grpId="1" nodeType="withEffect">
                                  <p:stCondLst>
                                    <p:cond delay="0"/>
                                  </p:stCondLst>
                                  <p:childTnLst>
                                    <p:animEffect transition="out" filter="fade">
                                      <p:cBhvr>
                                        <p:cTn id="43" dur="500" tmFilter="0, 0; .2, .5; .8, .5; 1, 0"/>
                                        <p:tgtEl>
                                          <p:spTgt spid="50192"/>
                                        </p:tgtEl>
                                      </p:cBhvr>
                                    </p:animEffect>
                                    <p:animScale>
                                      <p:cBhvr>
                                        <p:cTn id="44" dur="250" autoRev="1" fill="hold"/>
                                        <p:tgtEl>
                                          <p:spTgt spid="5019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7" grpId="0"/>
      <p:bldP spid="50188" grpId="0"/>
      <p:bldP spid="50188" grpId="1"/>
      <p:bldP spid="50191" grpId="0"/>
      <p:bldP spid="50191" grpId="1"/>
      <p:bldP spid="50192" grpId="0"/>
      <p:bldP spid="50192" grpId="1"/>
      <p:bldP spid="50193" grpId="0"/>
      <p:bldP spid="50193" grpId="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7" name="Text Box 9">
            <a:extLst>
              <a:ext uri="{FF2B5EF4-FFF2-40B4-BE49-F238E27FC236}">
                <a16:creationId xmlns:a16="http://schemas.microsoft.com/office/drawing/2014/main" xmlns="" id="{CEE42E6A-6110-4162-8B67-7DE7DA81B6F9}"/>
              </a:ext>
            </a:extLst>
          </p:cNvPr>
          <p:cNvSpPr txBox="1">
            <a:spLocks noChangeArrowheads="1"/>
          </p:cNvSpPr>
          <p:nvPr/>
        </p:nvSpPr>
        <p:spPr bwMode="auto">
          <a:xfrm>
            <a:off x="1295400" y="228600"/>
            <a:ext cx="74676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vi-VN" altLang="en-US" sz="2800">
                <a:solidFill>
                  <a:srgbClr val="003CFA"/>
                </a:solidFill>
                <a:latin typeface="Times New Roman" panose="02020603050405020304" pitchFamily="18" charset="0"/>
                <a:cs typeface="Times New Roman" panose="02020603050405020304" pitchFamily="18" charset="0"/>
              </a:rPr>
              <a:t>    Viết một đoạn văn khoảng 5 câu thuật lại một phần cuộc họp của tổ em, trong đó có dùng dấu ngoặc kép để dẫn lời nói trực tiếp hoặc đánh dấu những từ ngữ có ý nghĩa đặc biệt.</a:t>
            </a:r>
          </a:p>
        </p:txBody>
      </p:sp>
      <p:sp>
        <p:nvSpPr>
          <p:cNvPr id="7171" name="Rectangle 18">
            <a:extLst>
              <a:ext uri="{FF2B5EF4-FFF2-40B4-BE49-F238E27FC236}">
                <a16:creationId xmlns:a16="http://schemas.microsoft.com/office/drawing/2014/main" xmlns="" id="{89D5A451-0599-479B-9F61-AAEE598B77D1}"/>
              </a:ext>
            </a:extLst>
          </p:cNvPr>
          <p:cNvSpPr>
            <a:spLocks noChangeArrowheads="1"/>
          </p:cNvSpPr>
          <p:nvPr/>
        </p:nvSpPr>
        <p:spPr bwMode="auto">
          <a:xfrm>
            <a:off x="381000" y="228600"/>
            <a:ext cx="11817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vi-VN" altLang="en-US" sz="2800" b="1" u="sng">
                <a:solidFill>
                  <a:srgbClr val="FF0000"/>
                </a:solidFill>
                <a:latin typeface="Times New Roman" panose="02020603050405020304" pitchFamily="18" charset="0"/>
                <a:cs typeface="Times New Roman" panose="02020603050405020304" pitchFamily="18" charset="0"/>
              </a:rPr>
              <a:t>B</a:t>
            </a:r>
            <a:r>
              <a:rPr lang="en-US" altLang="en-US" sz="2800" b="1" u="sng">
                <a:solidFill>
                  <a:srgbClr val="FF0000"/>
                </a:solidFill>
                <a:latin typeface="Times New Roman" panose="02020603050405020304" pitchFamily="18" charset="0"/>
                <a:cs typeface="Times New Roman" panose="02020603050405020304" pitchFamily="18" charset="0"/>
              </a:rPr>
              <a:t>ài </a:t>
            </a:r>
            <a:r>
              <a:rPr lang="vi-VN" altLang="en-US" sz="2800" b="1" u="sng">
                <a:solidFill>
                  <a:srgbClr val="FF0000"/>
                </a:solidFill>
                <a:latin typeface="Times New Roman" panose="02020603050405020304" pitchFamily="18" charset="0"/>
                <a:cs typeface="Times New Roman" panose="02020603050405020304" pitchFamily="18" charset="0"/>
              </a:rPr>
              <a:t> 3:</a:t>
            </a:r>
          </a:p>
        </p:txBody>
      </p:sp>
      <p:sp>
        <p:nvSpPr>
          <p:cNvPr id="9" name="Rounded Rectangle 8">
            <a:extLst>
              <a:ext uri="{FF2B5EF4-FFF2-40B4-BE49-F238E27FC236}">
                <a16:creationId xmlns:a16="http://schemas.microsoft.com/office/drawing/2014/main" xmlns="" id="{6832A037-BC72-43FD-BE4F-EF1F965D8EF0}"/>
              </a:ext>
            </a:extLst>
          </p:cNvPr>
          <p:cNvSpPr/>
          <p:nvPr/>
        </p:nvSpPr>
        <p:spPr>
          <a:xfrm>
            <a:off x="228600" y="2286000"/>
            <a:ext cx="8686800" cy="3962400"/>
          </a:xfrm>
          <a:prstGeom prst="roundRect">
            <a:avLst/>
          </a:prstGeom>
          <a:solidFill>
            <a:srgbClr val="F9C3A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50000"/>
              </a:lnSpc>
              <a:spcBef>
                <a:spcPts val="0"/>
              </a:spcBef>
              <a:spcAft>
                <a:spcPts val="800"/>
              </a:spcAft>
              <a:tabLst>
                <a:tab pos="132080" algn="l"/>
              </a:tabLst>
              <a:defRPr/>
            </a:pPr>
            <a:r>
              <a:rPr lang="en-US" sz="2800" dirty="0" err="1">
                <a:solidFill>
                  <a:schemeClr val="tx1"/>
                </a:solidFill>
                <a:latin typeface="Times New Roman" pitchFamily="18" charset="0"/>
                <a:cs typeface="Times New Roman" pitchFamily="18" charset="0"/>
              </a:rPr>
              <a:t>Cuối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buổi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học</a:t>
            </a:r>
            <a:r>
              <a:rPr lang="en-US" sz="2800" dirty="0">
                <a:solidFill>
                  <a:schemeClr val="tx1"/>
                </a:solidFill>
                <a:latin typeface="Times New Roman" pitchFamily="18" charset="0"/>
                <a:cs typeface="Times New Roman" pitchFamily="18" charset="0"/>
              </a:rPr>
              <a:t>, Nam “</a:t>
            </a:r>
            <a:r>
              <a:rPr lang="en-US" sz="2800" dirty="0" err="1">
                <a:solidFill>
                  <a:schemeClr val="tx1"/>
                </a:solidFill>
                <a:latin typeface="Times New Roman" pitchFamily="18" charset="0"/>
                <a:cs typeface="Times New Roman" pitchFamily="18" charset="0"/>
              </a:rPr>
              <a:t>công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tử</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thông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báo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họp</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tổ</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Bạn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Hoàng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tổ</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trưởng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ra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thông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báo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Tuần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này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tổ</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mình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đua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không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ai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bị</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dưới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điểm</a:t>
            </a:r>
            <a:r>
              <a:rPr lang="en-US" sz="2800" dirty="0">
                <a:solidFill>
                  <a:schemeClr val="tx1"/>
                </a:solidFill>
                <a:latin typeface="Times New Roman" pitchFamily="18" charset="0"/>
                <a:cs typeface="Times New Roman" pitchFamily="18" charset="0"/>
              </a:rPr>
              <a:t> 7 </a:t>
            </a:r>
            <a:r>
              <a:rPr lang="en-US" sz="2800" dirty="0" err="1">
                <a:solidFill>
                  <a:schemeClr val="tx1"/>
                </a:solidFill>
                <a:latin typeface="Times New Roman" pitchFamily="18" charset="0"/>
                <a:cs typeface="Times New Roman" pitchFamily="18" charset="0"/>
              </a:rPr>
              <a:t>để</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giữ</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vững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danh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hiệu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tuần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trước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Các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thành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viên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ai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nấy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đều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gật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gù</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tán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thưởng</a:t>
            </a:r>
            <a:r>
              <a:rPr lang="en-US" sz="2800" dirty="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148657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fade">
                                      <p:cBhvr>
                                        <p:cTn id="7" dur="1000"/>
                                        <p:tgtEl>
                                          <p:spTgt spid="48137"/>
                                        </p:tgtEl>
                                      </p:cBhvr>
                                    </p:animEffect>
                                    <p:anim calcmode="lin" valueType="num">
                                      <p:cBhvr>
                                        <p:cTn id="8" dur="1000" fill="hold"/>
                                        <p:tgtEl>
                                          <p:spTgt spid="48137"/>
                                        </p:tgtEl>
                                        <p:attrNameLst>
                                          <p:attrName>ppt_x</p:attrName>
                                        </p:attrNameLst>
                                      </p:cBhvr>
                                      <p:tavLst>
                                        <p:tav tm="0">
                                          <p:val>
                                            <p:strVal val="#ppt_x"/>
                                          </p:val>
                                        </p:tav>
                                        <p:tav tm="100000">
                                          <p:val>
                                            <p:strVal val="#ppt_x"/>
                                          </p:val>
                                        </p:tav>
                                      </p:tavLst>
                                    </p:anim>
                                    <p:anim calcmode="lin" valueType="num">
                                      <p:cBhvr>
                                        <p:cTn id="9"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4" name="Text Box 10">
            <a:extLst>
              <a:ext uri="{FF2B5EF4-FFF2-40B4-BE49-F238E27FC236}">
                <a16:creationId xmlns:a16="http://schemas.microsoft.com/office/drawing/2014/main" xmlns="" id="{9522C7B0-07B1-4E87-9A4F-F33B34D38BB4}"/>
              </a:ext>
            </a:extLst>
          </p:cNvPr>
          <p:cNvSpPr txBox="1">
            <a:spLocks noChangeArrowheads="1"/>
          </p:cNvSpPr>
          <p:nvPr/>
        </p:nvSpPr>
        <p:spPr bwMode="auto">
          <a:xfrm>
            <a:off x="533400" y="228600"/>
            <a:ext cx="7696200" cy="8001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sz="2300" b="1" dirty="0">
                <a:solidFill>
                  <a:srgbClr val="003CFA"/>
                </a:solidFill>
                <a:latin typeface="Times New Roman" pitchFamily="18" charset="0"/>
                <a:cs typeface="Times New Roman" pitchFamily="18" charset="0"/>
              </a:rPr>
              <a:t>Nối tác dụng của dấu ngoặc kép ở cột A với ví dụ </a:t>
            </a:r>
            <a:r>
              <a:rPr lang="en-US" sz="2300" b="1" dirty="0">
                <a:solidFill>
                  <a:srgbClr val="003CFA"/>
                </a:solidFill>
                <a:latin typeface="Times New Roman" pitchFamily="18" charset="0"/>
                <a:cs typeface="Times New Roman" pitchFamily="18" charset="0"/>
              </a:rPr>
              <a:t> </a:t>
            </a:r>
            <a:r>
              <a:rPr lang="vi-VN" sz="2300" b="1" dirty="0">
                <a:solidFill>
                  <a:srgbClr val="003CFA"/>
                </a:solidFill>
                <a:latin typeface="Times New Roman" pitchFamily="18" charset="0"/>
                <a:cs typeface="Times New Roman" pitchFamily="18" charset="0"/>
              </a:rPr>
              <a:t>tương ứng ở cột B</a:t>
            </a:r>
          </a:p>
        </p:txBody>
      </p:sp>
      <p:sp>
        <p:nvSpPr>
          <p:cNvPr id="52236" name="Text Box 12">
            <a:extLst>
              <a:ext uri="{FF2B5EF4-FFF2-40B4-BE49-F238E27FC236}">
                <a16:creationId xmlns:a16="http://schemas.microsoft.com/office/drawing/2014/main" xmlns="" id="{15178E05-9E94-4B73-A35A-C71E3E6D83EE}"/>
              </a:ext>
            </a:extLst>
          </p:cNvPr>
          <p:cNvSpPr txBox="1">
            <a:spLocks noChangeArrowheads="1"/>
          </p:cNvSpPr>
          <p:nvPr/>
        </p:nvSpPr>
        <p:spPr bwMode="auto">
          <a:xfrm>
            <a:off x="228600" y="22860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dirty="0">
                <a:solidFill>
                  <a:srgbClr val="FF0000"/>
                </a:solidFill>
                <a:latin typeface="Times New Roman" pitchFamily="18" charset="0"/>
                <a:cs typeface="Times New Roman" pitchFamily="18" charset="0"/>
              </a:rPr>
              <a:t>- Kết hợp với dấu hai chấm để dẫn lời nói trực tiếp.</a:t>
            </a:r>
          </a:p>
        </p:txBody>
      </p:sp>
      <p:sp>
        <p:nvSpPr>
          <p:cNvPr id="52240" name="Text Box 16">
            <a:extLst>
              <a:ext uri="{FF2B5EF4-FFF2-40B4-BE49-F238E27FC236}">
                <a16:creationId xmlns:a16="http://schemas.microsoft.com/office/drawing/2014/main" xmlns="" id="{388DACB3-C3AF-4842-B485-7FAECA7188D6}"/>
              </a:ext>
            </a:extLst>
          </p:cNvPr>
          <p:cNvSpPr txBox="1">
            <a:spLocks noChangeArrowheads="1"/>
          </p:cNvSpPr>
          <p:nvPr/>
        </p:nvSpPr>
        <p:spPr bwMode="auto">
          <a:xfrm>
            <a:off x="152400" y="34290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rgbClr val="FF0000"/>
                </a:solidFill>
                <a:latin typeface="Times New Roman" pitchFamily="18" charset="0"/>
                <a:cs typeface="Times New Roman" pitchFamily="18" charset="0"/>
              </a:rPr>
              <a:t>- Đánh dấu những từ ngữ dùng với ý nghĩa đặc biệt.</a:t>
            </a:r>
          </a:p>
        </p:txBody>
      </p:sp>
      <p:sp>
        <p:nvSpPr>
          <p:cNvPr id="52242" name="Text Box 18">
            <a:extLst>
              <a:ext uri="{FF2B5EF4-FFF2-40B4-BE49-F238E27FC236}">
                <a16:creationId xmlns:a16="http://schemas.microsoft.com/office/drawing/2014/main" xmlns="" id="{B53E03BF-5F83-426C-9B07-0AD78D55CB79}"/>
              </a:ext>
            </a:extLst>
          </p:cNvPr>
          <p:cNvSpPr txBox="1">
            <a:spLocks noChangeArrowheads="1"/>
          </p:cNvSpPr>
          <p:nvPr/>
        </p:nvSpPr>
        <p:spPr bwMode="auto">
          <a:xfrm>
            <a:off x="152400" y="45720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rgbClr val="FF0000"/>
                </a:solidFill>
                <a:latin typeface="Times New Roman" pitchFamily="18" charset="0"/>
                <a:cs typeface="Times New Roman" pitchFamily="18" charset="0"/>
              </a:rPr>
              <a:t>- Dùng để trích dẫn đoạn, câu của bài thơ, văn.</a:t>
            </a:r>
          </a:p>
        </p:txBody>
      </p:sp>
      <p:sp>
        <p:nvSpPr>
          <p:cNvPr id="52243" name="Text Box 19">
            <a:extLst>
              <a:ext uri="{FF2B5EF4-FFF2-40B4-BE49-F238E27FC236}">
                <a16:creationId xmlns:a16="http://schemas.microsoft.com/office/drawing/2014/main" xmlns="" id="{0394700F-9BAB-468E-86D6-783E008B08E6}"/>
              </a:ext>
            </a:extLst>
          </p:cNvPr>
          <p:cNvSpPr txBox="1">
            <a:spLocks noChangeArrowheads="1"/>
          </p:cNvSpPr>
          <p:nvPr/>
        </p:nvSpPr>
        <p:spPr bwMode="auto">
          <a:xfrm>
            <a:off x="152400" y="57150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rgbClr val="FF0000"/>
                </a:solidFill>
                <a:latin typeface="Times New Roman" pitchFamily="18" charset="0"/>
                <a:cs typeface="Times New Roman" pitchFamily="18" charset="0"/>
              </a:rPr>
              <a:t>- Đánh dấu một đầu bài thơ, bài văn, một tác phẩm.</a:t>
            </a:r>
          </a:p>
        </p:txBody>
      </p:sp>
      <p:sp>
        <p:nvSpPr>
          <p:cNvPr id="52245" name="Text Box 21">
            <a:extLst>
              <a:ext uri="{FF2B5EF4-FFF2-40B4-BE49-F238E27FC236}">
                <a16:creationId xmlns:a16="http://schemas.microsoft.com/office/drawing/2014/main" xmlns="" id="{31DC3800-6229-477F-B988-52BE3AFF561B}"/>
              </a:ext>
            </a:extLst>
          </p:cNvPr>
          <p:cNvSpPr txBox="1">
            <a:spLocks noChangeArrowheads="1"/>
          </p:cNvSpPr>
          <p:nvPr/>
        </p:nvSpPr>
        <p:spPr bwMode="auto">
          <a:xfrm>
            <a:off x="5257800" y="22860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chemeClr val="tx2"/>
                </a:solidFill>
                <a:latin typeface="Times New Roman" pitchFamily="18" charset="0"/>
                <a:cs typeface="Times New Roman" pitchFamily="18" charset="0"/>
              </a:rPr>
              <a:t>     </a:t>
            </a:r>
            <a:r>
              <a:rPr lang="en-US">
                <a:solidFill>
                  <a:schemeClr val="tx2"/>
                </a:solidFill>
                <a:latin typeface="Times New Roman" pitchFamily="18" charset="0"/>
                <a:cs typeface="Times New Roman" pitchFamily="18" charset="0"/>
              </a:rPr>
              <a:t>Dũng</a:t>
            </a:r>
            <a:r>
              <a:rPr lang="vi-VN">
                <a:solidFill>
                  <a:schemeClr val="tx2"/>
                </a:solidFill>
                <a:latin typeface="Times New Roman" pitchFamily="18" charset="0"/>
                <a:cs typeface="Times New Roman" pitchFamily="18" charset="0"/>
              </a:rPr>
              <a:t> “</a:t>
            </a:r>
            <a:r>
              <a:rPr lang="en-US">
                <a:solidFill>
                  <a:schemeClr val="tx2"/>
                </a:solidFill>
                <a:latin typeface="Times New Roman" pitchFamily="18" charset="0"/>
                <a:cs typeface="Times New Roman" pitchFamily="18" charset="0"/>
              </a:rPr>
              <a:t>lém</a:t>
            </a:r>
            <a:r>
              <a:rPr lang="vi-VN">
                <a:solidFill>
                  <a:schemeClr val="tx2"/>
                </a:solidFill>
                <a:latin typeface="Times New Roman" pitchFamily="18" charset="0"/>
                <a:cs typeface="Times New Roman" pitchFamily="18" charset="0"/>
              </a:rPr>
              <a:t>” lớp em học giỏi, hát cũng rất hay.</a:t>
            </a:r>
          </a:p>
        </p:txBody>
      </p:sp>
      <p:sp>
        <p:nvSpPr>
          <p:cNvPr id="52249" name="Text Box 25">
            <a:extLst>
              <a:ext uri="{FF2B5EF4-FFF2-40B4-BE49-F238E27FC236}">
                <a16:creationId xmlns:a16="http://schemas.microsoft.com/office/drawing/2014/main" xmlns="" id="{B0D62EAA-F1D8-4FD4-BAC9-34FABD072212}"/>
              </a:ext>
            </a:extLst>
          </p:cNvPr>
          <p:cNvSpPr txBox="1">
            <a:spLocks noChangeArrowheads="1"/>
          </p:cNvSpPr>
          <p:nvPr/>
        </p:nvSpPr>
        <p:spPr bwMode="auto">
          <a:xfrm>
            <a:off x="5257800" y="32766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chemeClr val="tx2"/>
                </a:solidFill>
                <a:latin typeface="Times New Roman" pitchFamily="18" charset="0"/>
                <a:cs typeface="Times New Roman" pitchFamily="18" charset="0"/>
              </a:rPr>
              <a:t>     Bác Hồ nói: “Thi đua là yêu nước, yêu nước phải thi đua”.</a:t>
            </a:r>
          </a:p>
        </p:txBody>
      </p:sp>
      <p:sp>
        <p:nvSpPr>
          <p:cNvPr id="52250" name="Text Box 26">
            <a:extLst>
              <a:ext uri="{FF2B5EF4-FFF2-40B4-BE49-F238E27FC236}">
                <a16:creationId xmlns:a16="http://schemas.microsoft.com/office/drawing/2014/main" xmlns="" id="{3799386A-126E-4CD9-894A-CEFF0F739D80}"/>
              </a:ext>
            </a:extLst>
          </p:cNvPr>
          <p:cNvSpPr txBox="1">
            <a:spLocks noChangeArrowheads="1"/>
          </p:cNvSpPr>
          <p:nvPr/>
        </p:nvSpPr>
        <p:spPr bwMode="auto">
          <a:xfrm>
            <a:off x="5257800" y="4267200"/>
            <a:ext cx="3733800" cy="6508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chemeClr val="tx2"/>
                </a:solidFill>
                <a:latin typeface="Times New Roman" pitchFamily="18" charset="0"/>
                <a:cs typeface="Times New Roman" pitchFamily="18" charset="0"/>
              </a:rPr>
              <a:t>     Em rất</a:t>
            </a:r>
            <a:r>
              <a:rPr lang="en-US">
                <a:solidFill>
                  <a:schemeClr val="tx2"/>
                </a:solidFill>
                <a:latin typeface="Times New Roman" pitchFamily="18" charset="0"/>
                <a:cs typeface="Times New Roman" pitchFamily="18" charset="0"/>
              </a:rPr>
              <a:t> thích bài hát</a:t>
            </a:r>
            <a:r>
              <a:rPr lang="vi-VN">
                <a:solidFill>
                  <a:schemeClr val="tx2"/>
                </a:solidFill>
                <a:latin typeface="Times New Roman" pitchFamily="18" charset="0"/>
                <a:cs typeface="Times New Roman" pitchFamily="18" charset="0"/>
              </a:rPr>
              <a:t> “</a:t>
            </a:r>
            <a:r>
              <a:rPr lang="en-US">
                <a:solidFill>
                  <a:schemeClr val="tx2"/>
                </a:solidFill>
                <a:latin typeface="Times New Roman" pitchFamily="18" charset="0"/>
                <a:cs typeface="Times New Roman" pitchFamily="18" charset="0"/>
              </a:rPr>
              <a:t>Em vẫn nhớ trường xưa</a:t>
            </a:r>
            <a:r>
              <a:rPr lang="vi-VN">
                <a:solidFill>
                  <a:schemeClr val="tx2"/>
                </a:solidFill>
                <a:latin typeface="Times New Roman" pitchFamily="18" charset="0"/>
                <a:cs typeface="Times New Roman" pitchFamily="18" charset="0"/>
              </a:rPr>
              <a:t>” </a:t>
            </a:r>
          </a:p>
        </p:txBody>
      </p:sp>
      <p:sp>
        <p:nvSpPr>
          <p:cNvPr id="52251" name="Text Box 27">
            <a:extLst>
              <a:ext uri="{FF2B5EF4-FFF2-40B4-BE49-F238E27FC236}">
                <a16:creationId xmlns:a16="http://schemas.microsoft.com/office/drawing/2014/main" xmlns="" id="{531D3B8A-2F75-4644-A200-6752E22933B3}"/>
              </a:ext>
            </a:extLst>
          </p:cNvPr>
          <p:cNvSpPr txBox="1">
            <a:spLocks noChangeArrowheads="1"/>
          </p:cNvSpPr>
          <p:nvPr/>
        </p:nvSpPr>
        <p:spPr bwMode="auto">
          <a:xfrm>
            <a:off x="5257800" y="5486400"/>
            <a:ext cx="3733800" cy="12001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a:solidFill>
                  <a:schemeClr val="tx2"/>
                </a:solidFill>
                <a:latin typeface="Times New Roman" pitchFamily="18" charset="0"/>
                <a:cs typeface="Times New Roman" pitchFamily="18" charset="0"/>
              </a:rPr>
              <a:t>  Nghĩ về mẹ, em lại nhớ câu hát lời </a:t>
            </a:r>
            <a:r>
              <a:rPr lang="en-US">
                <a:solidFill>
                  <a:schemeClr val="tx2"/>
                </a:solidFill>
                <a:latin typeface="Times New Roman" pitchFamily="18" charset="0"/>
                <a:cs typeface="Times New Roman" pitchFamily="18" charset="0"/>
              </a:rPr>
              <a:t>r</a:t>
            </a:r>
            <a:r>
              <a:rPr lang="vi-VN">
                <a:solidFill>
                  <a:schemeClr val="tx2"/>
                </a:solidFill>
                <a:latin typeface="Times New Roman" pitchFamily="18" charset="0"/>
                <a:cs typeface="Times New Roman" pitchFamily="18" charset="0"/>
              </a:rPr>
              <a:t>u ngày xưa của mẹ: “Bao giờ cho đến tháng mười-Thổi nồi cơm nếp vừa ngồi vừa ăn”.</a:t>
            </a:r>
          </a:p>
        </p:txBody>
      </p:sp>
      <p:sp>
        <p:nvSpPr>
          <p:cNvPr id="52253" name="Text Box 29">
            <a:extLst>
              <a:ext uri="{FF2B5EF4-FFF2-40B4-BE49-F238E27FC236}">
                <a16:creationId xmlns:a16="http://schemas.microsoft.com/office/drawing/2014/main" xmlns="" id="{44ADDE9E-4572-4BF6-992B-6AB080F7244D}"/>
              </a:ext>
            </a:extLst>
          </p:cNvPr>
          <p:cNvSpPr txBox="1">
            <a:spLocks noChangeArrowheads="1"/>
          </p:cNvSpPr>
          <p:nvPr/>
        </p:nvSpPr>
        <p:spPr bwMode="auto">
          <a:xfrm>
            <a:off x="1676400" y="1371600"/>
            <a:ext cx="457200" cy="579438"/>
          </a:xfrm>
          <a:prstGeom prst="rect">
            <a:avLst/>
          </a:prstGeom>
          <a:solidFill>
            <a:srgbClr val="92D050"/>
          </a:solidFill>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sz="3200" dirty="0">
                <a:solidFill>
                  <a:srgbClr val="FFFF00"/>
                </a:solidFill>
                <a:latin typeface="Times New Roman" pitchFamily="18" charset="0"/>
                <a:cs typeface="Times New Roman" pitchFamily="18" charset="0"/>
              </a:rPr>
              <a:t>A</a:t>
            </a:r>
          </a:p>
        </p:txBody>
      </p:sp>
      <p:sp>
        <p:nvSpPr>
          <p:cNvPr id="52254" name="Text Box 30">
            <a:extLst>
              <a:ext uri="{FF2B5EF4-FFF2-40B4-BE49-F238E27FC236}">
                <a16:creationId xmlns:a16="http://schemas.microsoft.com/office/drawing/2014/main" xmlns="" id="{68F6CED3-4AEB-406A-B925-6894287060CE}"/>
              </a:ext>
            </a:extLst>
          </p:cNvPr>
          <p:cNvSpPr txBox="1">
            <a:spLocks noChangeArrowheads="1"/>
          </p:cNvSpPr>
          <p:nvPr/>
        </p:nvSpPr>
        <p:spPr bwMode="auto">
          <a:xfrm>
            <a:off x="6705600" y="1295400"/>
            <a:ext cx="457200" cy="579438"/>
          </a:xfrm>
          <a:prstGeom prst="rect">
            <a:avLst/>
          </a:prstGeom>
          <a:solidFill>
            <a:srgbClr val="92D050"/>
          </a:solidFill>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vi-VN" sz="3200">
                <a:solidFill>
                  <a:srgbClr val="FFFF00"/>
                </a:solidFill>
                <a:latin typeface="Times New Roman" pitchFamily="18" charset="0"/>
                <a:cs typeface="Times New Roman" pitchFamily="18" charset="0"/>
              </a:rPr>
              <a:t>B</a:t>
            </a:r>
          </a:p>
        </p:txBody>
      </p:sp>
      <p:sp>
        <p:nvSpPr>
          <p:cNvPr id="52255" name="Line 31">
            <a:extLst>
              <a:ext uri="{FF2B5EF4-FFF2-40B4-BE49-F238E27FC236}">
                <a16:creationId xmlns:a16="http://schemas.microsoft.com/office/drawing/2014/main" xmlns="" id="{E124A096-574E-4E04-8C22-ABEA05B29D8D}"/>
              </a:ext>
            </a:extLst>
          </p:cNvPr>
          <p:cNvSpPr>
            <a:spLocks noChangeShapeType="1"/>
          </p:cNvSpPr>
          <p:nvPr/>
        </p:nvSpPr>
        <p:spPr bwMode="auto">
          <a:xfrm>
            <a:off x="3886200" y="2590800"/>
            <a:ext cx="1371600" cy="838200"/>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latin typeface="Times New Roman" pitchFamily="18" charset="0"/>
              <a:cs typeface="Times New Roman" pitchFamily="18" charset="0"/>
            </a:endParaRPr>
          </a:p>
        </p:txBody>
      </p:sp>
      <p:sp>
        <p:nvSpPr>
          <p:cNvPr id="52256" name="Line 32">
            <a:extLst>
              <a:ext uri="{FF2B5EF4-FFF2-40B4-BE49-F238E27FC236}">
                <a16:creationId xmlns:a16="http://schemas.microsoft.com/office/drawing/2014/main" xmlns="" id="{90DD858A-EF74-48E3-9EFB-F85E42B2CE02}"/>
              </a:ext>
            </a:extLst>
          </p:cNvPr>
          <p:cNvSpPr>
            <a:spLocks noChangeShapeType="1"/>
          </p:cNvSpPr>
          <p:nvPr/>
        </p:nvSpPr>
        <p:spPr bwMode="auto">
          <a:xfrm flipV="1">
            <a:off x="3886200" y="2590800"/>
            <a:ext cx="1371600" cy="1219200"/>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latin typeface="Times New Roman" pitchFamily="18" charset="0"/>
              <a:cs typeface="Times New Roman" pitchFamily="18" charset="0"/>
            </a:endParaRPr>
          </a:p>
        </p:txBody>
      </p:sp>
      <p:sp>
        <p:nvSpPr>
          <p:cNvPr id="52257" name="Line 33">
            <a:extLst>
              <a:ext uri="{FF2B5EF4-FFF2-40B4-BE49-F238E27FC236}">
                <a16:creationId xmlns:a16="http://schemas.microsoft.com/office/drawing/2014/main" xmlns="" id="{92941045-66E0-46BF-99FE-9EBD6C23F554}"/>
              </a:ext>
            </a:extLst>
          </p:cNvPr>
          <p:cNvSpPr>
            <a:spLocks noChangeShapeType="1"/>
          </p:cNvSpPr>
          <p:nvPr/>
        </p:nvSpPr>
        <p:spPr bwMode="auto">
          <a:xfrm>
            <a:off x="3886200" y="5067300"/>
            <a:ext cx="1371600" cy="1104900"/>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latin typeface="Times New Roman" pitchFamily="18" charset="0"/>
              <a:cs typeface="Times New Roman" pitchFamily="18" charset="0"/>
            </a:endParaRPr>
          </a:p>
        </p:txBody>
      </p:sp>
      <p:sp>
        <p:nvSpPr>
          <p:cNvPr id="52258" name="Line 34">
            <a:extLst>
              <a:ext uri="{FF2B5EF4-FFF2-40B4-BE49-F238E27FC236}">
                <a16:creationId xmlns:a16="http://schemas.microsoft.com/office/drawing/2014/main" xmlns="" id="{9245E13E-210E-4367-AB5C-F05EF941E33A}"/>
              </a:ext>
            </a:extLst>
          </p:cNvPr>
          <p:cNvSpPr>
            <a:spLocks noChangeShapeType="1"/>
          </p:cNvSpPr>
          <p:nvPr/>
        </p:nvSpPr>
        <p:spPr bwMode="auto">
          <a:xfrm flipV="1">
            <a:off x="3886200" y="4800600"/>
            <a:ext cx="1371600" cy="1295400"/>
          </a:xfrm>
          <a:prstGeom prst="line">
            <a:avLst/>
          </a:prstGeom>
          <a:ln>
            <a:headEnd/>
            <a:tailEnd type="triangl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570141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52234"/>
                                        </p:tgtEl>
                                        <p:attrNameLst>
                                          <p:attrName>style.visibility</p:attrName>
                                        </p:attrNameLst>
                                      </p:cBhvr>
                                      <p:to>
                                        <p:strVal val="visible"/>
                                      </p:to>
                                    </p:set>
                                    <p:animEffect transition="in" filter="checkerboard(across)">
                                      <p:cBhvr>
                                        <p:cTn id="7" dur="500"/>
                                        <p:tgtEl>
                                          <p:spTgt spid="52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2253"/>
                                        </p:tgtEl>
                                        <p:attrNameLst>
                                          <p:attrName>style.visibility</p:attrName>
                                        </p:attrNameLst>
                                      </p:cBhvr>
                                      <p:to>
                                        <p:strVal val="visible"/>
                                      </p:to>
                                    </p:set>
                                    <p:animEffect transition="in" filter="box(in)">
                                      <p:cBhvr>
                                        <p:cTn id="12" dur="500"/>
                                        <p:tgtEl>
                                          <p:spTgt spid="52253"/>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52236"/>
                                        </p:tgtEl>
                                        <p:attrNameLst>
                                          <p:attrName>style.visibility</p:attrName>
                                        </p:attrNameLst>
                                      </p:cBhvr>
                                      <p:to>
                                        <p:strVal val="visible"/>
                                      </p:to>
                                    </p:set>
                                    <p:animEffect transition="in" filter="box(in)">
                                      <p:cBhvr>
                                        <p:cTn id="15" dur="500"/>
                                        <p:tgtEl>
                                          <p:spTgt spid="52236"/>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52240"/>
                                        </p:tgtEl>
                                        <p:attrNameLst>
                                          <p:attrName>style.visibility</p:attrName>
                                        </p:attrNameLst>
                                      </p:cBhvr>
                                      <p:to>
                                        <p:strVal val="visible"/>
                                      </p:to>
                                    </p:set>
                                    <p:animEffect transition="in" filter="box(in)">
                                      <p:cBhvr>
                                        <p:cTn id="18" dur="500"/>
                                        <p:tgtEl>
                                          <p:spTgt spid="52240"/>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52242"/>
                                        </p:tgtEl>
                                        <p:attrNameLst>
                                          <p:attrName>style.visibility</p:attrName>
                                        </p:attrNameLst>
                                      </p:cBhvr>
                                      <p:to>
                                        <p:strVal val="visible"/>
                                      </p:to>
                                    </p:set>
                                    <p:animEffect transition="in" filter="box(in)">
                                      <p:cBhvr>
                                        <p:cTn id="21" dur="500"/>
                                        <p:tgtEl>
                                          <p:spTgt spid="52242"/>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52243"/>
                                        </p:tgtEl>
                                        <p:attrNameLst>
                                          <p:attrName>style.visibility</p:attrName>
                                        </p:attrNameLst>
                                      </p:cBhvr>
                                      <p:to>
                                        <p:strVal val="visible"/>
                                      </p:to>
                                    </p:set>
                                    <p:animEffect transition="in" filter="box(in)">
                                      <p:cBhvr>
                                        <p:cTn id="24" dur="500"/>
                                        <p:tgtEl>
                                          <p:spTgt spid="5224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52254"/>
                                        </p:tgtEl>
                                        <p:attrNameLst>
                                          <p:attrName>style.visibility</p:attrName>
                                        </p:attrNameLst>
                                      </p:cBhvr>
                                      <p:to>
                                        <p:strVal val="visible"/>
                                      </p:to>
                                    </p:set>
                                    <p:animEffect transition="in" filter="box(in)">
                                      <p:cBhvr>
                                        <p:cTn id="29" dur="500"/>
                                        <p:tgtEl>
                                          <p:spTgt spid="52254"/>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52245"/>
                                        </p:tgtEl>
                                        <p:attrNameLst>
                                          <p:attrName>style.visibility</p:attrName>
                                        </p:attrNameLst>
                                      </p:cBhvr>
                                      <p:to>
                                        <p:strVal val="visible"/>
                                      </p:to>
                                    </p:set>
                                    <p:animEffect transition="in" filter="box(in)">
                                      <p:cBhvr>
                                        <p:cTn id="32" dur="500"/>
                                        <p:tgtEl>
                                          <p:spTgt spid="52245"/>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52249"/>
                                        </p:tgtEl>
                                        <p:attrNameLst>
                                          <p:attrName>style.visibility</p:attrName>
                                        </p:attrNameLst>
                                      </p:cBhvr>
                                      <p:to>
                                        <p:strVal val="visible"/>
                                      </p:to>
                                    </p:set>
                                    <p:animEffect transition="in" filter="box(in)">
                                      <p:cBhvr>
                                        <p:cTn id="35" dur="500"/>
                                        <p:tgtEl>
                                          <p:spTgt spid="52249"/>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52250"/>
                                        </p:tgtEl>
                                        <p:attrNameLst>
                                          <p:attrName>style.visibility</p:attrName>
                                        </p:attrNameLst>
                                      </p:cBhvr>
                                      <p:to>
                                        <p:strVal val="visible"/>
                                      </p:to>
                                    </p:set>
                                    <p:animEffect transition="in" filter="box(in)">
                                      <p:cBhvr>
                                        <p:cTn id="38" dur="500"/>
                                        <p:tgtEl>
                                          <p:spTgt spid="52250"/>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52251"/>
                                        </p:tgtEl>
                                        <p:attrNameLst>
                                          <p:attrName>style.visibility</p:attrName>
                                        </p:attrNameLst>
                                      </p:cBhvr>
                                      <p:to>
                                        <p:strVal val="visible"/>
                                      </p:to>
                                    </p:set>
                                    <p:animEffect transition="in" filter="box(in)">
                                      <p:cBhvr>
                                        <p:cTn id="41" dur="500"/>
                                        <p:tgtEl>
                                          <p:spTgt spid="5225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nodeType="clickEffect">
                                  <p:stCondLst>
                                    <p:cond delay="0"/>
                                  </p:stCondLst>
                                  <p:childTnLst>
                                    <p:set>
                                      <p:cBhvr>
                                        <p:cTn id="45" dur="1" fill="hold">
                                          <p:stCondLst>
                                            <p:cond delay="0"/>
                                          </p:stCondLst>
                                        </p:cTn>
                                        <p:tgtEl>
                                          <p:spTgt spid="52255"/>
                                        </p:tgtEl>
                                        <p:attrNameLst>
                                          <p:attrName>style.visibility</p:attrName>
                                        </p:attrNameLst>
                                      </p:cBhvr>
                                      <p:to>
                                        <p:strVal val="visible"/>
                                      </p:to>
                                    </p:set>
                                    <p:animEffect transition="in" filter="checkerboard(across)">
                                      <p:cBhvr>
                                        <p:cTn id="46" dur="500"/>
                                        <p:tgtEl>
                                          <p:spTgt spid="5225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nodeType="clickEffect">
                                  <p:stCondLst>
                                    <p:cond delay="0"/>
                                  </p:stCondLst>
                                  <p:childTnLst>
                                    <p:set>
                                      <p:cBhvr>
                                        <p:cTn id="50" dur="1" fill="hold">
                                          <p:stCondLst>
                                            <p:cond delay="0"/>
                                          </p:stCondLst>
                                        </p:cTn>
                                        <p:tgtEl>
                                          <p:spTgt spid="52256"/>
                                        </p:tgtEl>
                                        <p:attrNameLst>
                                          <p:attrName>style.visibility</p:attrName>
                                        </p:attrNameLst>
                                      </p:cBhvr>
                                      <p:to>
                                        <p:strVal val="visible"/>
                                      </p:to>
                                    </p:set>
                                    <p:animEffect transition="in" filter="checkerboard(across)">
                                      <p:cBhvr>
                                        <p:cTn id="51" dur="500"/>
                                        <p:tgtEl>
                                          <p:spTgt spid="5225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 presetClass="entr" presetSubtype="10" fill="hold" nodeType="clickEffect">
                                  <p:stCondLst>
                                    <p:cond delay="0"/>
                                  </p:stCondLst>
                                  <p:childTnLst>
                                    <p:set>
                                      <p:cBhvr>
                                        <p:cTn id="55" dur="1" fill="hold">
                                          <p:stCondLst>
                                            <p:cond delay="0"/>
                                          </p:stCondLst>
                                        </p:cTn>
                                        <p:tgtEl>
                                          <p:spTgt spid="52257"/>
                                        </p:tgtEl>
                                        <p:attrNameLst>
                                          <p:attrName>style.visibility</p:attrName>
                                        </p:attrNameLst>
                                      </p:cBhvr>
                                      <p:to>
                                        <p:strVal val="visible"/>
                                      </p:to>
                                    </p:set>
                                    <p:animEffect transition="in" filter="checkerboard(across)">
                                      <p:cBhvr>
                                        <p:cTn id="56" dur="500"/>
                                        <p:tgtEl>
                                          <p:spTgt spid="5225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 presetClass="entr" presetSubtype="10" fill="hold" nodeType="clickEffect">
                                  <p:stCondLst>
                                    <p:cond delay="0"/>
                                  </p:stCondLst>
                                  <p:childTnLst>
                                    <p:set>
                                      <p:cBhvr>
                                        <p:cTn id="60" dur="1" fill="hold">
                                          <p:stCondLst>
                                            <p:cond delay="0"/>
                                          </p:stCondLst>
                                        </p:cTn>
                                        <p:tgtEl>
                                          <p:spTgt spid="52258"/>
                                        </p:tgtEl>
                                        <p:attrNameLst>
                                          <p:attrName>style.visibility</p:attrName>
                                        </p:attrNameLst>
                                      </p:cBhvr>
                                      <p:to>
                                        <p:strVal val="visible"/>
                                      </p:to>
                                    </p:set>
                                    <p:animEffect transition="in" filter="checkerboard(across)">
                                      <p:cBhvr>
                                        <p:cTn id="61" dur="500"/>
                                        <p:tgtEl>
                                          <p:spTgt spid="52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4" grpId="0" animBg="1"/>
      <p:bldP spid="52236" grpId="0" animBg="1"/>
      <p:bldP spid="52240" grpId="0" animBg="1"/>
      <p:bldP spid="52242" grpId="0" animBg="1"/>
      <p:bldP spid="52243" grpId="0" animBg="1"/>
      <p:bldP spid="52245" grpId="0" animBg="1"/>
      <p:bldP spid="52249" grpId="0" animBg="1"/>
      <p:bldP spid="52250" grpId="0" animBg="1"/>
      <p:bldP spid="52251" grpId="0" animBg="1"/>
      <p:bldP spid="52253" grpId="0" animBg="1"/>
      <p:bldP spid="5225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13054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60&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quot;/&gt;&lt;property id=&quot;20307&quot; value=&quot;262&quot;/&gt;&lt;/object&gt;&lt;object type=&quot;3&quot; unique_id=&quot;10009&quot;&gt;&lt;property id=&quot;20148&quot; value=&quot;5&quot;/&gt;&lt;property id=&quot;20300&quot; value=&quot;Slide 7&quot;/&gt;&lt;property id=&quot;20307&quot; value=&quot;263&quot;/&gt;&lt;/object&gt;&lt;object type=&quot;3&quot; unique_id=&quot;10010&quot;&gt;&lt;property id=&quot;20148&quot; value=&quot;5&quot;/&gt;&lt;property id=&quot;20300&quot; value=&quot;Slide 8&quot;/&gt;&lt;property id=&quot;20307&quot; value=&quot;264&quot;/&gt;&lt;/object&gt;&lt;object type=&quot;3&quot; unique_id=&quot;10011&quot;&gt;&lt;property id=&quot;20148&quot; value=&quot;5&quot;/&gt;&lt;property id=&quot;20300&quot; value=&quot;Slide 9&quot;/&gt;&lt;property id=&quot;20307&quot; value=&quot;265&quot;/&gt;&lt;/object&gt;&lt;/object&gt;&lt;object type=&quot;8&quot; unique_id=&quot;10022&quot;&gt;&lt;/object&gt;&lt;/object&gt;&lt;/database&gt;"/>
  <p:tag name="SECTOMILLISECCONVERTED" val="1"/>
  <p:tag name="MMPROD_NEXTUNIQUEID" val="100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713</Words>
  <Application>Microsoft Office PowerPoint</Application>
  <PresentationFormat>On-screen Show (4:3)</PresentationFormat>
  <Paragraphs>46</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Admin Admin</cp:lastModifiedBy>
  <cp:revision>3</cp:revision>
  <dcterms:created xsi:type="dcterms:W3CDTF">2021-05-05T02:40:55Z</dcterms:created>
  <dcterms:modified xsi:type="dcterms:W3CDTF">2024-05-15T04:48:15Z</dcterms:modified>
</cp:coreProperties>
</file>