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1"/>
  </p:sldMasterIdLst>
  <p:notesMasterIdLst>
    <p:notesMasterId r:id="rId17"/>
  </p:notesMasterIdLst>
  <p:sldIdLst>
    <p:sldId id="289" r:id="rId2"/>
    <p:sldId id="259" r:id="rId3"/>
    <p:sldId id="260" r:id="rId4"/>
    <p:sldId id="288" r:id="rId5"/>
    <p:sldId id="261" r:id="rId6"/>
    <p:sldId id="263" r:id="rId7"/>
    <p:sldId id="279" r:id="rId8"/>
    <p:sldId id="265" r:id="rId9"/>
    <p:sldId id="286" r:id="rId10"/>
    <p:sldId id="266" r:id="rId11"/>
    <p:sldId id="268" r:id="rId12"/>
    <p:sldId id="269" r:id="rId13"/>
    <p:sldId id="270" r:id="rId14"/>
    <p:sldId id="271" r:id="rId15"/>
    <p:sldId id="267" r:id="rId16"/>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99"/>
    <a:srgbClr val="FF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snapToGrid="0">
      <p:cViewPr varScale="1">
        <p:scale>
          <a:sx n="70" d="100"/>
          <a:sy n="70" d="100"/>
        </p:scale>
        <p:origin x="744" y="6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C3649C-F204-4B04-86AE-E20647D3237F}" type="datetimeFigureOut">
              <a:rPr lang="en-US" smtClean="0"/>
              <a:t>11/13/2023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35B89C-BEE2-4734-A18A-74C0FEFBB560}" type="slidenum">
              <a:rPr lang="en-US" smtClean="0"/>
              <a:t>‹#›</a:t>
            </a:fld>
            <a:endParaRPr lang="en-US"/>
          </a:p>
        </p:txBody>
      </p:sp>
    </p:spTree>
    <p:extLst>
      <p:ext uri="{BB962C8B-B14F-4D97-AF65-F5344CB8AC3E}">
        <p14:creationId xmlns:p14="http://schemas.microsoft.com/office/powerpoint/2010/main" val="1797165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D72900-D532-4C36-9FFB-C7B28032CF9A}" type="datetimeFigureOut">
              <a:rPr lang="vi-VN" smtClean="0"/>
              <a:t>13/11/2023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D47E3B33-0A18-4280-8BDC-1BA8554EF6A6}" type="slidenum">
              <a:rPr lang="vi-VN" smtClean="0"/>
              <a:t>‹#›</a:t>
            </a:fld>
            <a:endParaRPr lang="vi-VN"/>
          </a:p>
        </p:txBody>
      </p:sp>
    </p:spTree>
    <p:extLst>
      <p:ext uri="{BB962C8B-B14F-4D97-AF65-F5344CB8AC3E}">
        <p14:creationId xmlns:p14="http://schemas.microsoft.com/office/powerpoint/2010/main" val="1932375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D72900-D532-4C36-9FFB-C7B28032CF9A}" type="datetimeFigureOut">
              <a:rPr lang="vi-VN" smtClean="0"/>
              <a:t>13/11/2023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D47E3B33-0A18-4280-8BDC-1BA8554EF6A6}" type="slidenum">
              <a:rPr lang="vi-VN" smtClean="0"/>
              <a:t>‹#›</a:t>
            </a:fld>
            <a:endParaRPr lang="vi-VN"/>
          </a:p>
        </p:txBody>
      </p:sp>
    </p:spTree>
    <p:extLst>
      <p:ext uri="{BB962C8B-B14F-4D97-AF65-F5344CB8AC3E}">
        <p14:creationId xmlns:p14="http://schemas.microsoft.com/office/powerpoint/2010/main" val="3649589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D72900-D532-4C36-9FFB-C7B28032CF9A}" type="datetimeFigureOut">
              <a:rPr lang="vi-VN" smtClean="0"/>
              <a:t>13/11/2023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D47E3B33-0A18-4280-8BDC-1BA8554EF6A6}" type="slidenum">
              <a:rPr lang="vi-VN" smtClean="0"/>
              <a:t>‹#›</a:t>
            </a:fld>
            <a:endParaRPr lang="vi-VN"/>
          </a:p>
        </p:txBody>
      </p:sp>
    </p:spTree>
    <p:extLst>
      <p:ext uri="{BB962C8B-B14F-4D97-AF65-F5344CB8AC3E}">
        <p14:creationId xmlns:p14="http://schemas.microsoft.com/office/powerpoint/2010/main" val="1098282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D72900-D532-4C36-9FFB-C7B28032CF9A}" type="datetimeFigureOut">
              <a:rPr lang="vi-VN" smtClean="0"/>
              <a:t>13/11/2023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D47E3B33-0A18-4280-8BDC-1BA8554EF6A6}" type="slidenum">
              <a:rPr lang="vi-VN" smtClean="0"/>
              <a:t>‹#›</a:t>
            </a:fld>
            <a:endParaRPr lang="vi-VN"/>
          </a:p>
        </p:txBody>
      </p:sp>
    </p:spTree>
    <p:extLst>
      <p:ext uri="{BB962C8B-B14F-4D97-AF65-F5344CB8AC3E}">
        <p14:creationId xmlns:p14="http://schemas.microsoft.com/office/powerpoint/2010/main" val="799850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D72900-D532-4C36-9FFB-C7B28032CF9A}" type="datetimeFigureOut">
              <a:rPr lang="vi-VN" smtClean="0"/>
              <a:t>13/11/2023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D47E3B33-0A18-4280-8BDC-1BA8554EF6A6}" type="slidenum">
              <a:rPr lang="vi-VN" smtClean="0"/>
              <a:t>‹#›</a:t>
            </a:fld>
            <a:endParaRPr lang="vi-VN"/>
          </a:p>
        </p:txBody>
      </p:sp>
    </p:spTree>
    <p:extLst>
      <p:ext uri="{BB962C8B-B14F-4D97-AF65-F5344CB8AC3E}">
        <p14:creationId xmlns:p14="http://schemas.microsoft.com/office/powerpoint/2010/main" val="1255337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D72900-D532-4C36-9FFB-C7B28032CF9A}" type="datetimeFigureOut">
              <a:rPr lang="vi-VN" smtClean="0"/>
              <a:t>13/11/2023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D47E3B33-0A18-4280-8BDC-1BA8554EF6A6}" type="slidenum">
              <a:rPr lang="vi-VN" smtClean="0"/>
              <a:t>‹#›</a:t>
            </a:fld>
            <a:endParaRPr lang="vi-VN"/>
          </a:p>
        </p:txBody>
      </p:sp>
    </p:spTree>
    <p:extLst>
      <p:ext uri="{BB962C8B-B14F-4D97-AF65-F5344CB8AC3E}">
        <p14:creationId xmlns:p14="http://schemas.microsoft.com/office/powerpoint/2010/main" val="3178804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D72900-D532-4C36-9FFB-C7B28032CF9A}" type="datetimeFigureOut">
              <a:rPr lang="vi-VN" smtClean="0"/>
              <a:t>13/11/2023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D47E3B33-0A18-4280-8BDC-1BA8554EF6A6}" type="slidenum">
              <a:rPr lang="vi-VN" smtClean="0"/>
              <a:t>‹#›</a:t>
            </a:fld>
            <a:endParaRPr lang="vi-VN"/>
          </a:p>
        </p:txBody>
      </p:sp>
    </p:spTree>
    <p:extLst>
      <p:ext uri="{BB962C8B-B14F-4D97-AF65-F5344CB8AC3E}">
        <p14:creationId xmlns:p14="http://schemas.microsoft.com/office/powerpoint/2010/main" val="1001891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D72900-D532-4C36-9FFB-C7B28032CF9A}" type="datetimeFigureOut">
              <a:rPr lang="vi-VN" smtClean="0"/>
              <a:t>13/11/2023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D47E3B33-0A18-4280-8BDC-1BA8554EF6A6}" type="slidenum">
              <a:rPr lang="vi-VN" smtClean="0"/>
              <a:t>‹#›</a:t>
            </a:fld>
            <a:endParaRPr lang="vi-VN"/>
          </a:p>
        </p:txBody>
      </p:sp>
    </p:spTree>
    <p:extLst>
      <p:ext uri="{BB962C8B-B14F-4D97-AF65-F5344CB8AC3E}">
        <p14:creationId xmlns:p14="http://schemas.microsoft.com/office/powerpoint/2010/main" val="1013588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D72900-D532-4C36-9FFB-C7B28032CF9A}" type="datetimeFigureOut">
              <a:rPr lang="vi-VN" smtClean="0"/>
              <a:t>13/11/2023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D47E3B33-0A18-4280-8BDC-1BA8554EF6A6}" type="slidenum">
              <a:rPr lang="vi-VN" smtClean="0"/>
              <a:t>‹#›</a:t>
            </a:fld>
            <a:endParaRPr lang="vi-VN"/>
          </a:p>
        </p:txBody>
      </p:sp>
    </p:spTree>
    <p:extLst>
      <p:ext uri="{BB962C8B-B14F-4D97-AF65-F5344CB8AC3E}">
        <p14:creationId xmlns:p14="http://schemas.microsoft.com/office/powerpoint/2010/main" val="1281827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D72900-D532-4C36-9FFB-C7B28032CF9A}" type="datetimeFigureOut">
              <a:rPr lang="vi-VN" smtClean="0"/>
              <a:t>13/11/2023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D47E3B33-0A18-4280-8BDC-1BA8554EF6A6}" type="slidenum">
              <a:rPr lang="vi-VN" smtClean="0"/>
              <a:t>‹#›</a:t>
            </a:fld>
            <a:endParaRPr lang="vi-VN"/>
          </a:p>
        </p:txBody>
      </p:sp>
    </p:spTree>
    <p:extLst>
      <p:ext uri="{BB962C8B-B14F-4D97-AF65-F5344CB8AC3E}">
        <p14:creationId xmlns:p14="http://schemas.microsoft.com/office/powerpoint/2010/main" val="1102904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D72900-D532-4C36-9FFB-C7B28032CF9A}" type="datetimeFigureOut">
              <a:rPr lang="vi-VN" smtClean="0"/>
              <a:t>13/11/2023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D47E3B33-0A18-4280-8BDC-1BA8554EF6A6}" type="slidenum">
              <a:rPr lang="vi-VN" smtClean="0"/>
              <a:t>‹#›</a:t>
            </a:fld>
            <a:endParaRPr lang="vi-VN"/>
          </a:p>
        </p:txBody>
      </p:sp>
    </p:spTree>
    <p:extLst>
      <p:ext uri="{BB962C8B-B14F-4D97-AF65-F5344CB8AC3E}">
        <p14:creationId xmlns:p14="http://schemas.microsoft.com/office/powerpoint/2010/main" val="2150956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D72900-D532-4C36-9FFB-C7B28032CF9A}" type="datetimeFigureOut">
              <a:rPr lang="vi-VN" smtClean="0"/>
              <a:t>13/11/2023</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7E3B33-0A18-4280-8BDC-1BA8554EF6A6}" type="slidenum">
              <a:rPr lang="vi-VN" smtClean="0"/>
              <a:t>‹#›</a:t>
            </a:fld>
            <a:endParaRPr lang="vi-VN"/>
          </a:p>
        </p:txBody>
      </p:sp>
    </p:spTree>
    <p:extLst>
      <p:ext uri="{BB962C8B-B14F-4D97-AF65-F5344CB8AC3E}">
        <p14:creationId xmlns:p14="http://schemas.microsoft.com/office/powerpoint/2010/main" val="2424277998"/>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jpeg"/><Relationship Id="rId7" Type="http://schemas.openxmlformats.org/officeDocument/2006/relationships/image" Target="../media/image6.wmf"/><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image" Target="../media/image20.gif"/><Relationship Id="rId7" Type="http://schemas.openxmlformats.org/officeDocument/2006/relationships/image" Target="../media/image24.wmf"/><Relationship Id="rId2"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jpeg"/></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image" Target="../media/image26.png"/><Relationship Id="rId7"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ideo" Target="file:///D:\GIAO%20AN%20DIEN%20TU\GIAOANDIENTU%20HAO-DIEN%20AN\SongHuong.wmv" TargetMode="External"/><Relationship Id="rId6" Type="http://schemas.openxmlformats.org/officeDocument/2006/relationships/image" Target="../media/image27.wmf"/><Relationship Id="rId5" Type="http://schemas.openxmlformats.org/officeDocument/2006/relationships/image" Target="../media/image21.jpeg"/><Relationship Id="rId10" Type="http://schemas.openxmlformats.org/officeDocument/2006/relationships/image" Target="../media/image25.wmf"/><Relationship Id="rId4" Type="http://schemas.openxmlformats.org/officeDocument/2006/relationships/image" Target="../media/image20.gif"/><Relationship Id="rId9" Type="http://schemas.openxmlformats.org/officeDocument/2006/relationships/image" Target="../media/image24.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68167012273448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27" y="37900"/>
            <a:ext cx="12114998" cy="680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WordArt 3"/>
          <p:cNvSpPr>
            <a:spLocks noChangeArrowheads="1" noChangeShapeType="1" noTextEdit="1"/>
          </p:cNvSpPr>
          <p:nvPr/>
        </p:nvSpPr>
        <p:spPr bwMode="auto">
          <a:xfrm>
            <a:off x="2590800" y="587395"/>
            <a:ext cx="6867525" cy="523875"/>
          </a:xfrm>
          <a:prstGeom prst="rect">
            <a:avLst/>
          </a:prstGeom>
        </p:spPr>
        <p:txBody>
          <a:bodyPr wrap="none" fromWordArt="1">
            <a:prstTxWarp prst="textPlain">
              <a:avLst>
                <a:gd name="adj" fmla="val 50000"/>
              </a:avLst>
            </a:prstTxWarp>
          </a:bodyPr>
          <a:lstStyle/>
          <a:p>
            <a:r>
              <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TRƯỜNG TIỂU HỌC </a:t>
            </a:r>
            <a:r>
              <a:rPr lang="en-US" sz="3600" b="1"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QUYẾT THẮNG</a:t>
            </a:r>
            <a:endParaRPr lang="en-US"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sp>
        <p:nvSpPr>
          <p:cNvPr id="3076" name="WordArt 4"/>
          <p:cNvSpPr>
            <a:spLocks noChangeArrowheads="1" noChangeShapeType="1" noTextEdit="1"/>
          </p:cNvSpPr>
          <p:nvPr/>
        </p:nvSpPr>
        <p:spPr bwMode="auto">
          <a:xfrm>
            <a:off x="4201645" y="2075799"/>
            <a:ext cx="4038600" cy="1143000"/>
          </a:xfrm>
          <a:prstGeom prst="rect">
            <a:avLst/>
          </a:prstGeom>
        </p:spPr>
        <p:txBody>
          <a:bodyPr wrap="none" fromWordArt="1">
            <a:prstTxWarp prst="textPlain">
              <a:avLst>
                <a:gd name="adj" fmla="val 50000"/>
              </a:avLst>
            </a:prstTxWarp>
          </a:bodyPr>
          <a:lstStyle/>
          <a:p>
            <a:r>
              <a:rPr lang="vi-VN" sz="3600" b="1" kern="10" dirty="0">
                <a:ln w="9525">
                  <a:solidFill>
                    <a:srgbClr val="008000"/>
                  </a:solidFill>
                  <a:round/>
                  <a:headEnd/>
                  <a:tailEnd/>
                </a:ln>
                <a:solidFill>
                  <a:schemeClr val="tx1">
                    <a:lumMod val="95000"/>
                    <a:lumOff val="5000"/>
                  </a:schemeClr>
                </a:solidFill>
                <a:effectLst>
                  <a:outerShdw dist="45791" dir="2021404" algn="ctr" rotWithShape="0">
                    <a:srgbClr val="B2B2B2">
                      <a:alpha val="79999"/>
                    </a:srgbClr>
                  </a:outerShdw>
                </a:effectLst>
                <a:latin typeface="Times New Roman"/>
                <a:cs typeface="Times New Roman"/>
              </a:rPr>
              <a:t>LUYỆN TỪ VÀ CÂ</a:t>
            </a:r>
            <a:r>
              <a:rPr lang="vi-VN" sz="3600" b="1" kern="10" dirty="0">
                <a:ln w="9525">
                  <a:solidFill>
                    <a:srgbClr val="008000"/>
                  </a:solidFill>
                  <a:round/>
                  <a:headEnd/>
                  <a:tailEnd/>
                </a:ln>
                <a:solidFill>
                  <a:srgbClr val="000000"/>
                </a:solidFill>
                <a:effectLst>
                  <a:outerShdw dist="45791" dir="2021404" algn="ctr" rotWithShape="0">
                    <a:srgbClr val="B2B2B2">
                      <a:alpha val="79999"/>
                    </a:srgbClr>
                  </a:outerShdw>
                </a:effectLst>
                <a:latin typeface="Times New Roman"/>
                <a:cs typeface="Times New Roman"/>
              </a:rPr>
              <a:t>U</a:t>
            </a:r>
            <a:endParaRPr lang="en-US" sz="3600" b="1" kern="10" dirty="0">
              <a:ln w="9525">
                <a:solidFill>
                  <a:srgbClr val="008000"/>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grpSp>
        <p:nvGrpSpPr>
          <p:cNvPr id="3077" name="Group 18"/>
          <p:cNvGrpSpPr>
            <a:grpSpLocks/>
          </p:cNvGrpSpPr>
          <p:nvPr/>
        </p:nvGrpSpPr>
        <p:grpSpPr bwMode="auto">
          <a:xfrm>
            <a:off x="1056253" y="1485504"/>
            <a:ext cx="2438400" cy="1752600"/>
            <a:chOff x="5225" y="9335"/>
            <a:chExt cx="2520" cy="1750"/>
          </a:xfrm>
        </p:grpSpPr>
        <p:sp>
          <p:nvSpPr>
            <p:cNvPr id="22" name="AutoShape 27" descr="2"/>
            <p:cNvSpPr>
              <a:spLocks noChangeArrowheads="1"/>
            </p:cNvSpPr>
            <p:nvPr/>
          </p:nvSpPr>
          <p:spPr bwMode="auto">
            <a:xfrm>
              <a:off x="5225" y="10186"/>
              <a:ext cx="2520" cy="899"/>
            </a:xfrm>
            <a:prstGeom prst="wave">
              <a:avLst>
                <a:gd name="adj1" fmla="val 20644"/>
                <a:gd name="adj2" fmla="val 0"/>
              </a:avLst>
            </a:prstGeom>
            <a:blipFill dpi="0" rotWithShape="0">
              <a:blip r:embed="rId3"/>
              <a:srcRect/>
              <a:stretch>
                <a:fillRect/>
              </a:stretch>
            </a:blipFill>
            <a:ln>
              <a:noFill/>
            </a:ln>
            <a:effectLst>
              <a:outerShdw dist="107763" dir="2700000" algn="ctr" rotWithShape="0">
                <a:srgbClr val="C0C0C0"/>
              </a:outerShdw>
            </a:effectLst>
            <a:extLst>
              <a:ext uri="{91240B29-F687-4F45-9708-019B960494DF}">
                <a14:hiddenLine xmlns:a14="http://schemas.microsoft.com/office/drawing/2010/main" w="9525">
                  <a:solidFill>
                    <a:srgbClr val="000000"/>
                  </a:solidFill>
                  <a:round/>
                  <a:headEnd/>
                  <a:tailEnd/>
                </a14:hiddenLine>
              </a:ext>
            </a:extLst>
          </p:spPr>
          <p:txBody>
            <a:bodyPr lIns="91435" tIns="45718" rIns="91435" bIns="45718"/>
            <a:lstStyle/>
            <a:p>
              <a:pPr eaLnBrk="0" hangingPunct="0">
                <a:defRPr/>
              </a:pPr>
              <a:endParaRPr lang="en-US">
                <a:cs typeface="Arial" charset="0"/>
              </a:endParaRPr>
            </a:p>
          </p:txBody>
        </p:sp>
        <p:pic>
          <p:nvPicPr>
            <p:cNvPr id="3082" name="Picture 26" descr="cosmo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02" y="9335"/>
              <a:ext cx="1080" cy="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25" descr="BOOK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14" y="10122"/>
              <a:ext cx="126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24" descr="BOOK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42" y="9848"/>
              <a:ext cx="1635" cy="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Picture 23" descr="QUILLPEN"/>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15" y="9336"/>
              <a:ext cx="702" cy="1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Text Box 22"/>
            <p:cNvSpPr txBox="1">
              <a:spLocks noChangeArrowheads="1"/>
            </p:cNvSpPr>
            <p:nvPr/>
          </p:nvSpPr>
          <p:spPr bwMode="auto">
            <a:xfrm>
              <a:off x="5867" y="9897"/>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eaLnBrk="0" hangingPunct="0">
                <a:defRPr sz="2800">
                  <a:solidFill>
                    <a:schemeClr val="tx2"/>
                  </a:solidFill>
                  <a:latin typeface="Arial" pitchFamily="34" charset="0"/>
                  <a:cs typeface="Arial" pitchFamily="34" charset="0"/>
                </a:defRPr>
              </a:lvl1pPr>
              <a:lvl2pPr marL="742950" indent="-285750" eaLnBrk="0" hangingPunct="0">
                <a:defRPr sz="2800">
                  <a:solidFill>
                    <a:schemeClr val="tx2"/>
                  </a:solidFill>
                  <a:latin typeface="Arial" pitchFamily="34" charset="0"/>
                  <a:cs typeface="Arial" pitchFamily="34" charset="0"/>
                </a:defRPr>
              </a:lvl2pPr>
              <a:lvl3pPr marL="1143000" indent="-228600" eaLnBrk="0" hangingPunct="0">
                <a:defRPr sz="2800">
                  <a:solidFill>
                    <a:schemeClr val="tx2"/>
                  </a:solidFill>
                  <a:latin typeface="Arial" pitchFamily="34" charset="0"/>
                  <a:cs typeface="Arial" pitchFamily="34" charset="0"/>
                </a:defRPr>
              </a:lvl3pPr>
              <a:lvl4pPr marL="1600200" indent="-228600" eaLnBrk="0" hangingPunct="0">
                <a:defRPr sz="2800">
                  <a:solidFill>
                    <a:schemeClr val="tx2"/>
                  </a:solidFill>
                  <a:latin typeface="Arial" pitchFamily="34" charset="0"/>
                  <a:cs typeface="Arial" pitchFamily="34" charset="0"/>
                </a:defRPr>
              </a:lvl4pPr>
              <a:lvl5pPr marL="2057400" indent="-228600" eaLnBrk="0" hangingPunct="0">
                <a:defRPr sz="2800">
                  <a:solidFill>
                    <a:schemeClr val="tx2"/>
                  </a:solidFill>
                  <a:latin typeface="Arial" pitchFamily="34" charset="0"/>
                  <a:cs typeface="Arial" pitchFamily="34" charset="0"/>
                </a:defRPr>
              </a:lvl5pPr>
              <a:lvl6pPr marL="2514600" indent="-228600" eaLnBrk="0" fontAlgn="base" hangingPunct="0">
                <a:lnSpc>
                  <a:spcPct val="90000"/>
                </a:lnSpc>
                <a:spcBef>
                  <a:spcPct val="20000"/>
                </a:spcBef>
                <a:spcAft>
                  <a:spcPct val="0"/>
                </a:spcAft>
                <a:defRPr sz="2800">
                  <a:solidFill>
                    <a:schemeClr val="tx2"/>
                  </a:solidFill>
                  <a:latin typeface="Arial" pitchFamily="34" charset="0"/>
                  <a:cs typeface="Arial" pitchFamily="34" charset="0"/>
                </a:defRPr>
              </a:lvl6pPr>
              <a:lvl7pPr marL="2971800" indent="-228600" eaLnBrk="0" fontAlgn="base" hangingPunct="0">
                <a:lnSpc>
                  <a:spcPct val="90000"/>
                </a:lnSpc>
                <a:spcBef>
                  <a:spcPct val="20000"/>
                </a:spcBef>
                <a:spcAft>
                  <a:spcPct val="0"/>
                </a:spcAft>
                <a:defRPr sz="2800">
                  <a:solidFill>
                    <a:schemeClr val="tx2"/>
                  </a:solidFill>
                  <a:latin typeface="Arial" pitchFamily="34" charset="0"/>
                  <a:cs typeface="Arial" pitchFamily="34" charset="0"/>
                </a:defRPr>
              </a:lvl7pPr>
              <a:lvl8pPr marL="3429000" indent="-228600" eaLnBrk="0" fontAlgn="base" hangingPunct="0">
                <a:lnSpc>
                  <a:spcPct val="90000"/>
                </a:lnSpc>
                <a:spcBef>
                  <a:spcPct val="20000"/>
                </a:spcBef>
                <a:spcAft>
                  <a:spcPct val="0"/>
                </a:spcAft>
                <a:defRPr sz="2800">
                  <a:solidFill>
                    <a:schemeClr val="tx2"/>
                  </a:solidFill>
                  <a:latin typeface="Arial" pitchFamily="34" charset="0"/>
                  <a:cs typeface="Arial" pitchFamily="34" charset="0"/>
                </a:defRPr>
              </a:lvl8pPr>
              <a:lvl9pPr marL="3886200" indent="-228600" eaLnBrk="0" fontAlgn="base" hangingPunct="0">
                <a:lnSpc>
                  <a:spcPct val="90000"/>
                </a:lnSpc>
                <a:spcBef>
                  <a:spcPct val="20000"/>
                </a:spcBef>
                <a:spcAft>
                  <a:spcPct val="0"/>
                </a:spcAft>
                <a:defRPr sz="2800">
                  <a:solidFill>
                    <a:schemeClr val="tx2"/>
                  </a:solidFill>
                  <a:latin typeface="Arial" pitchFamily="34" charset="0"/>
                  <a:cs typeface="Arial" pitchFamily="34" charset="0"/>
                </a:defRPr>
              </a:lvl9pPr>
            </a:lstStyle>
            <a:p>
              <a:pPr algn="r" eaLnBrk="1" hangingPunct="1"/>
              <a:r>
                <a:rPr lang="en-US" sz="800" b="1">
                  <a:solidFill>
                    <a:schemeClr val="tx1"/>
                  </a:solidFill>
                  <a:latin typeface="VnBangkok"/>
                  <a:cs typeface="Times New Roman" pitchFamily="18" charset="0"/>
                </a:rPr>
                <a:t> </a:t>
              </a:r>
              <a:endParaRPr lang="en-US" sz="4800">
                <a:solidFill>
                  <a:schemeClr val="tx1"/>
                </a:solidFill>
                <a:latin typeface="Calibri" pitchFamily="34" charset="0"/>
                <a:cs typeface="Times New Roman" pitchFamily="18" charset="0"/>
              </a:endParaRPr>
            </a:p>
          </p:txBody>
        </p:sp>
        <p:sp>
          <p:nvSpPr>
            <p:cNvPr id="3087" name="Text Box 21"/>
            <p:cNvSpPr txBox="1">
              <a:spLocks noChangeArrowheads="1"/>
            </p:cNvSpPr>
            <p:nvPr/>
          </p:nvSpPr>
          <p:spPr bwMode="auto">
            <a:xfrm>
              <a:off x="6665" y="9863"/>
              <a:ext cx="577"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eaLnBrk="0" hangingPunct="0">
                <a:defRPr sz="2800">
                  <a:solidFill>
                    <a:schemeClr val="tx2"/>
                  </a:solidFill>
                  <a:latin typeface="Arial" pitchFamily="34" charset="0"/>
                  <a:cs typeface="Arial" pitchFamily="34" charset="0"/>
                </a:defRPr>
              </a:lvl1pPr>
              <a:lvl2pPr marL="742950" indent="-285750" eaLnBrk="0" hangingPunct="0">
                <a:defRPr sz="2800">
                  <a:solidFill>
                    <a:schemeClr val="tx2"/>
                  </a:solidFill>
                  <a:latin typeface="Arial" pitchFamily="34" charset="0"/>
                  <a:cs typeface="Arial" pitchFamily="34" charset="0"/>
                </a:defRPr>
              </a:lvl2pPr>
              <a:lvl3pPr marL="1143000" indent="-228600" eaLnBrk="0" hangingPunct="0">
                <a:defRPr sz="2800">
                  <a:solidFill>
                    <a:schemeClr val="tx2"/>
                  </a:solidFill>
                  <a:latin typeface="Arial" pitchFamily="34" charset="0"/>
                  <a:cs typeface="Arial" pitchFamily="34" charset="0"/>
                </a:defRPr>
              </a:lvl3pPr>
              <a:lvl4pPr marL="1600200" indent="-228600" eaLnBrk="0" hangingPunct="0">
                <a:defRPr sz="2800">
                  <a:solidFill>
                    <a:schemeClr val="tx2"/>
                  </a:solidFill>
                  <a:latin typeface="Arial" pitchFamily="34" charset="0"/>
                  <a:cs typeface="Arial" pitchFamily="34" charset="0"/>
                </a:defRPr>
              </a:lvl4pPr>
              <a:lvl5pPr marL="2057400" indent="-228600" eaLnBrk="0" hangingPunct="0">
                <a:defRPr sz="2800">
                  <a:solidFill>
                    <a:schemeClr val="tx2"/>
                  </a:solidFill>
                  <a:latin typeface="Arial" pitchFamily="34" charset="0"/>
                  <a:cs typeface="Arial" pitchFamily="34" charset="0"/>
                </a:defRPr>
              </a:lvl5pPr>
              <a:lvl6pPr marL="2514600" indent="-228600" eaLnBrk="0" fontAlgn="base" hangingPunct="0">
                <a:lnSpc>
                  <a:spcPct val="90000"/>
                </a:lnSpc>
                <a:spcBef>
                  <a:spcPct val="20000"/>
                </a:spcBef>
                <a:spcAft>
                  <a:spcPct val="0"/>
                </a:spcAft>
                <a:defRPr sz="2800">
                  <a:solidFill>
                    <a:schemeClr val="tx2"/>
                  </a:solidFill>
                  <a:latin typeface="Arial" pitchFamily="34" charset="0"/>
                  <a:cs typeface="Arial" pitchFamily="34" charset="0"/>
                </a:defRPr>
              </a:lvl6pPr>
              <a:lvl7pPr marL="2971800" indent="-228600" eaLnBrk="0" fontAlgn="base" hangingPunct="0">
                <a:lnSpc>
                  <a:spcPct val="90000"/>
                </a:lnSpc>
                <a:spcBef>
                  <a:spcPct val="20000"/>
                </a:spcBef>
                <a:spcAft>
                  <a:spcPct val="0"/>
                </a:spcAft>
                <a:defRPr sz="2800">
                  <a:solidFill>
                    <a:schemeClr val="tx2"/>
                  </a:solidFill>
                  <a:latin typeface="Arial" pitchFamily="34" charset="0"/>
                  <a:cs typeface="Arial" pitchFamily="34" charset="0"/>
                </a:defRPr>
              </a:lvl7pPr>
              <a:lvl8pPr marL="3429000" indent="-228600" eaLnBrk="0" fontAlgn="base" hangingPunct="0">
                <a:lnSpc>
                  <a:spcPct val="90000"/>
                </a:lnSpc>
                <a:spcBef>
                  <a:spcPct val="20000"/>
                </a:spcBef>
                <a:spcAft>
                  <a:spcPct val="0"/>
                </a:spcAft>
                <a:defRPr sz="2800">
                  <a:solidFill>
                    <a:schemeClr val="tx2"/>
                  </a:solidFill>
                  <a:latin typeface="Arial" pitchFamily="34" charset="0"/>
                  <a:cs typeface="Arial" pitchFamily="34" charset="0"/>
                </a:defRPr>
              </a:lvl8pPr>
              <a:lvl9pPr marL="3886200" indent="-228600" eaLnBrk="0" fontAlgn="base" hangingPunct="0">
                <a:lnSpc>
                  <a:spcPct val="90000"/>
                </a:lnSpc>
                <a:spcBef>
                  <a:spcPct val="20000"/>
                </a:spcBef>
                <a:spcAft>
                  <a:spcPct val="0"/>
                </a:spcAft>
                <a:defRPr sz="2800">
                  <a:solidFill>
                    <a:schemeClr val="tx2"/>
                  </a:solidFill>
                  <a:latin typeface="Arial" pitchFamily="34" charset="0"/>
                  <a:cs typeface="Arial" pitchFamily="34" charset="0"/>
                </a:defRPr>
              </a:lvl9pPr>
            </a:lstStyle>
            <a:p>
              <a:pPr eaLnBrk="1" hangingPunct="1"/>
              <a:endParaRPr lang="en-US" sz="4800">
                <a:solidFill>
                  <a:schemeClr val="tx1"/>
                </a:solidFill>
                <a:latin typeface="Calibri" pitchFamily="34" charset="0"/>
              </a:endParaRPr>
            </a:p>
          </p:txBody>
        </p:sp>
        <p:sp>
          <p:nvSpPr>
            <p:cNvPr id="3088" name="WordArt 20"/>
            <p:cNvSpPr>
              <a:spLocks noChangeArrowheads="1" noChangeShapeType="1" noTextEdit="1"/>
            </p:cNvSpPr>
            <p:nvPr/>
          </p:nvSpPr>
          <p:spPr bwMode="auto">
            <a:xfrm rot="1334491">
              <a:off x="6130" y="10696"/>
              <a:ext cx="600" cy="1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9282"/>
                </a:avLst>
              </a:prstTxWarp>
            </a:bodyPr>
            <a:lstStyle/>
            <a:p>
              <a:r>
                <a:rPr lang="en-US" b="1" kern="10">
                  <a:solidFill>
                    <a:srgbClr val="FFFFFF"/>
                  </a:solidFill>
                  <a:latin typeface="VNbritannic"/>
                </a:rPr>
                <a:t>NÀM </a:t>
              </a:r>
            </a:p>
          </p:txBody>
        </p:sp>
        <p:sp>
          <p:nvSpPr>
            <p:cNvPr id="3089" name="Text Box 19"/>
            <p:cNvSpPr txBox="1">
              <a:spLocks noChangeArrowheads="1"/>
            </p:cNvSpPr>
            <p:nvPr/>
          </p:nvSpPr>
          <p:spPr bwMode="auto">
            <a:xfrm>
              <a:off x="6623" y="10049"/>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eaLnBrk="0" hangingPunct="0">
                <a:defRPr sz="2800">
                  <a:solidFill>
                    <a:schemeClr val="tx2"/>
                  </a:solidFill>
                  <a:latin typeface="Arial" pitchFamily="34" charset="0"/>
                  <a:cs typeface="Arial" pitchFamily="34" charset="0"/>
                </a:defRPr>
              </a:lvl1pPr>
              <a:lvl2pPr marL="742950" indent="-285750" eaLnBrk="0" hangingPunct="0">
                <a:defRPr sz="2800">
                  <a:solidFill>
                    <a:schemeClr val="tx2"/>
                  </a:solidFill>
                  <a:latin typeface="Arial" pitchFamily="34" charset="0"/>
                  <a:cs typeface="Arial" pitchFamily="34" charset="0"/>
                </a:defRPr>
              </a:lvl2pPr>
              <a:lvl3pPr marL="1143000" indent="-228600" eaLnBrk="0" hangingPunct="0">
                <a:defRPr sz="2800">
                  <a:solidFill>
                    <a:schemeClr val="tx2"/>
                  </a:solidFill>
                  <a:latin typeface="Arial" pitchFamily="34" charset="0"/>
                  <a:cs typeface="Arial" pitchFamily="34" charset="0"/>
                </a:defRPr>
              </a:lvl3pPr>
              <a:lvl4pPr marL="1600200" indent="-228600" eaLnBrk="0" hangingPunct="0">
                <a:defRPr sz="2800">
                  <a:solidFill>
                    <a:schemeClr val="tx2"/>
                  </a:solidFill>
                  <a:latin typeface="Arial" pitchFamily="34" charset="0"/>
                  <a:cs typeface="Arial" pitchFamily="34" charset="0"/>
                </a:defRPr>
              </a:lvl4pPr>
              <a:lvl5pPr marL="2057400" indent="-228600" eaLnBrk="0" hangingPunct="0">
                <a:defRPr sz="2800">
                  <a:solidFill>
                    <a:schemeClr val="tx2"/>
                  </a:solidFill>
                  <a:latin typeface="Arial" pitchFamily="34" charset="0"/>
                  <a:cs typeface="Arial" pitchFamily="34" charset="0"/>
                </a:defRPr>
              </a:lvl5pPr>
              <a:lvl6pPr marL="2514600" indent="-228600" eaLnBrk="0" fontAlgn="base" hangingPunct="0">
                <a:lnSpc>
                  <a:spcPct val="90000"/>
                </a:lnSpc>
                <a:spcBef>
                  <a:spcPct val="20000"/>
                </a:spcBef>
                <a:spcAft>
                  <a:spcPct val="0"/>
                </a:spcAft>
                <a:defRPr sz="2800">
                  <a:solidFill>
                    <a:schemeClr val="tx2"/>
                  </a:solidFill>
                  <a:latin typeface="Arial" pitchFamily="34" charset="0"/>
                  <a:cs typeface="Arial" pitchFamily="34" charset="0"/>
                </a:defRPr>
              </a:lvl6pPr>
              <a:lvl7pPr marL="2971800" indent="-228600" eaLnBrk="0" fontAlgn="base" hangingPunct="0">
                <a:lnSpc>
                  <a:spcPct val="90000"/>
                </a:lnSpc>
                <a:spcBef>
                  <a:spcPct val="20000"/>
                </a:spcBef>
                <a:spcAft>
                  <a:spcPct val="0"/>
                </a:spcAft>
                <a:defRPr sz="2800">
                  <a:solidFill>
                    <a:schemeClr val="tx2"/>
                  </a:solidFill>
                  <a:latin typeface="Arial" pitchFamily="34" charset="0"/>
                  <a:cs typeface="Arial" pitchFamily="34" charset="0"/>
                </a:defRPr>
              </a:lvl7pPr>
              <a:lvl8pPr marL="3429000" indent="-228600" eaLnBrk="0" fontAlgn="base" hangingPunct="0">
                <a:lnSpc>
                  <a:spcPct val="90000"/>
                </a:lnSpc>
                <a:spcBef>
                  <a:spcPct val="20000"/>
                </a:spcBef>
                <a:spcAft>
                  <a:spcPct val="0"/>
                </a:spcAft>
                <a:defRPr sz="2800">
                  <a:solidFill>
                    <a:schemeClr val="tx2"/>
                  </a:solidFill>
                  <a:latin typeface="Arial" pitchFamily="34" charset="0"/>
                  <a:cs typeface="Arial" pitchFamily="34" charset="0"/>
                </a:defRPr>
              </a:lvl8pPr>
              <a:lvl9pPr marL="3886200" indent="-228600" eaLnBrk="0" fontAlgn="base" hangingPunct="0">
                <a:lnSpc>
                  <a:spcPct val="90000"/>
                </a:lnSpc>
                <a:spcBef>
                  <a:spcPct val="20000"/>
                </a:spcBef>
                <a:spcAft>
                  <a:spcPct val="0"/>
                </a:spcAft>
                <a:defRPr sz="2800">
                  <a:solidFill>
                    <a:schemeClr val="tx2"/>
                  </a:solidFill>
                  <a:latin typeface="Arial" pitchFamily="34" charset="0"/>
                  <a:cs typeface="Arial" pitchFamily="34" charset="0"/>
                </a:defRPr>
              </a:lvl9pPr>
            </a:lstStyle>
            <a:p>
              <a:pPr eaLnBrk="1" hangingPunct="1"/>
              <a:endParaRPr lang="en-US" sz="4800">
                <a:solidFill>
                  <a:schemeClr val="tx1"/>
                </a:solidFill>
                <a:latin typeface="Calibri" pitchFamily="34" charset="0"/>
              </a:endParaRPr>
            </a:p>
          </p:txBody>
        </p:sp>
      </p:grpSp>
      <p:pic>
        <p:nvPicPr>
          <p:cNvPr id="3078" name="Picture 6" descr="Gio hoa"/>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4741864"/>
            <a:ext cx="2133600" cy="211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4"/>
          <p:cNvSpPr>
            <a:spLocks noChangeArrowheads="1" noChangeShapeType="1" noTextEdit="1"/>
          </p:cNvSpPr>
          <p:nvPr/>
        </p:nvSpPr>
        <p:spPr bwMode="auto">
          <a:xfrm>
            <a:off x="3657600" y="5228432"/>
            <a:ext cx="5258602" cy="1143000"/>
          </a:xfrm>
          <a:prstGeom prst="rect">
            <a:avLst/>
          </a:prstGeom>
        </p:spPr>
        <p:txBody>
          <a:bodyPr wrap="none" fromWordArt="1">
            <a:prstTxWarp prst="textPlain">
              <a:avLst>
                <a:gd name="adj" fmla="val 50000"/>
              </a:avLst>
            </a:prstTxWarp>
          </a:bodyPr>
          <a:lstStyle/>
          <a:p>
            <a:r>
              <a:rPr lang="en-US" sz="3600" b="1" kern="10" dirty="0" smtClean="0">
                <a:ln w="9525">
                  <a:solidFill>
                    <a:srgbClr val="008000"/>
                  </a:solidFill>
                  <a:round/>
                  <a:headEnd/>
                  <a:tailEnd/>
                </a:ln>
                <a:solidFill>
                  <a:schemeClr val="tx1">
                    <a:lumMod val="95000"/>
                    <a:lumOff val="5000"/>
                  </a:schemeClr>
                </a:solidFill>
                <a:effectLst>
                  <a:outerShdw dist="45791" dir="2021404" algn="ctr" rotWithShape="0">
                    <a:srgbClr val="B2B2B2">
                      <a:alpha val="79999"/>
                    </a:srgbClr>
                  </a:outerShdw>
                </a:effectLst>
                <a:latin typeface="Times New Roman"/>
                <a:cs typeface="Times New Roman"/>
              </a:rPr>
              <a:t>GV: Nguyễn Thị Kim Huệ</a:t>
            </a:r>
          </a:p>
          <a:p>
            <a:r>
              <a:rPr lang="en-US" sz="3600" b="1" kern="10" dirty="0" smtClean="0">
                <a:ln w="9525">
                  <a:solidFill>
                    <a:srgbClr val="008000"/>
                  </a:solidFill>
                  <a:round/>
                  <a:headEnd/>
                  <a:tailEnd/>
                </a:ln>
                <a:solidFill>
                  <a:schemeClr val="tx1">
                    <a:lumMod val="95000"/>
                    <a:lumOff val="5000"/>
                  </a:schemeClr>
                </a:solidFill>
                <a:effectLst>
                  <a:outerShdw dist="45791" dir="2021404" algn="ctr" rotWithShape="0">
                    <a:srgbClr val="B2B2B2">
                      <a:alpha val="79999"/>
                    </a:srgbClr>
                  </a:outerShdw>
                </a:effectLst>
                <a:latin typeface="Times New Roman"/>
                <a:cs typeface="Times New Roman"/>
              </a:rPr>
              <a:t>Lớp: </a:t>
            </a:r>
            <a:r>
              <a:rPr lang="en-US" sz="3600" b="1" kern="10" dirty="0" smtClean="0">
                <a:ln w="9525">
                  <a:solidFill>
                    <a:srgbClr val="008000"/>
                  </a:solidFill>
                  <a:round/>
                  <a:headEnd/>
                  <a:tailEnd/>
                </a:ln>
                <a:solidFill>
                  <a:schemeClr val="tx1">
                    <a:lumMod val="95000"/>
                    <a:lumOff val="5000"/>
                  </a:schemeClr>
                </a:solidFill>
                <a:effectLst>
                  <a:outerShdw dist="45791" dir="2021404" algn="ctr" rotWithShape="0">
                    <a:srgbClr val="B2B2B2">
                      <a:alpha val="79999"/>
                    </a:srgbClr>
                  </a:outerShdw>
                </a:effectLst>
                <a:latin typeface="Times New Roman"/>
                <a:cs typeface="Times New Roman"/>
              </a:rPr>
              <a:t>5</a:t>
            </a:r>
            <a:endParaRPr lang="en-US" sz="3600" b="1" kern="10" dirty="0">
              <a:ln w="9525">
                <a:solidFill>
                  <a:srgbClr val="008000"/>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spTree>
    <p:extLst>
      <p:ext uri="{BB962C8B-B14F-4D97-AF65-F5344CB8AC3E}">
        <p14:creationId xmlns:p14="http://schemas.microsoft.com/office/powerpoint/2010/main" val="16017045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1">
            <a:extLst>
              <a:ext uri="{FF2B5EF4-FFF2-40B4-BE49-F238E27FC236}">
                <a16:creationId xmlns="" xmlns:a16="http://schemas.microsoft.com/office/drawing/2014/main" id="{F65BF491-8ABF-4F49-BFF6-E355A2AB6971}"/>
              </a:ext>
            </a:extLst>
          </p:cNvPr>
          <p:cNvSpPr txBox="1">
            <a:spLocks noChangeArrowheads="1"/>
          </p:cNvSpPr>
          <p:nvPr/>
        </p:nvSpPr>
        <p:spPr bwMode="auto">
          <a:xfrm>
            <a:off x="1863769" y="1524005"/>
            <a:ext cx="1905000" cy="369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eaLnBrk="0" fontAlgn="base" hangingPunct="0">
              <a:spcBef>
                <a:spcPct val="50000"/>
              </a:spcBef>
              <a:spcAft>
                <a:spcPct val="0"/>
              </a:spcAft>
            </a:pPr>
            <a:endParaRPr lang="vi-VN" sz="1800">
              <a:solidFill>
                <a:prstClr val="black"/>
              </a:solidFill>
              <a:latin typeface="Arial" pitchFamily="34" charset="0"/>
            </a:endParaRPr>
          </a:p>
        </p:txBody>
      </p:sp>
      <p:sp>
        <p:nvSpPr>
          <p:cNvPr id="5" name="Text Box 53">
            <a:extLst>
              <a:ext uri="{FF2B5EF4-FFF2-40B4-BE49-F238E27FC236}">
                <a16:creationId xmlns="" xmlns:a16="http://schemas.microsoft.com/office/drawing/2014/main" id="{1FB42962-8260-41AA-A6DC-B913D6D37B3A}"/>
              </a:ext>
            </a:extLst>
          </p:cNvPr>
          <p:cNvSpPr txBox="1">
            <a:spLocks noChangeArrowheads="1"/>
          </p:cNvSpPr>
          <p:nvPr/>
        </p:nvSpPr>
        <p:spPr bwMode="auto">
          <a:xfrm>
            <a:off x="5365761" y="2203040"/>
            <a:ext cx="6172266" cy="1169486"/>
          </a:xfrm>
          <a:prstGeom prst="rect">
            <a:avLst/>
          </a:prstGeom>
          <a:solidFill>
            <a:srgbClr val="66FF99"/>
          </a:solidFill>
          <a:ln w="9525">
            <a:solidFill>
              <a:srgbClr val="000000"/>
            </a:solidFill>
            <a:miter lim="800000"/>
            <a:headEnd/>
            <a:tailEnd/>
          </a:ln>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b="1" dirty="0" err="1">
                <a:solidFill>
                  <a:srgbClr val="0000FF"/>
                </a:solidFill>
                <a:latin typeface="Times New Roman" pitchFamily="18" charset="0"/>
                <a:cs typeface="Times New Roman" pitchFamily="18" charset="0"/>
              </a:rPr>
              <a:t>Thể</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hiện</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thái</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độ</a:t>
            </a:r>
            <a:endParaRPr lang="en-US" b="1" dirty="0">
              <a:solidFill>
                <a:srgbClr val="0000FF"/>
              </a:solidFill>
              <a:latin typeface="Times New Roman" pitchFamily="18" charset="0"/>
              <a:cs typeface="Times New Roman" pitchFamily="18" charset="0"/>
            </a:endParaRPr>
          </a:p>
          <a:p>
            <a:pPr defTabSz="914036" fontAlgn="base">
              <a:spcBef>
                <a:spcPct val="50000"/>
              </a:spcBef>
              <a:spcAft>
                <a:spcPct val="0"/>
              </a:spcAft>
            </a:pPr>
            <a:endParaRPr lang="en-US" b="1" dirty="0">
              <a:solidFill>
                <a:srgbClr val="0000FF"/>
              </a:solidFill>
              <a:latin typeface="Times New Roman" pitchFamily="18" charset="0"/>
            </a:endParaRPr>
          </a:p>
        </p:txBody>
      </p:sp>
      <p:sp>
        <p:nvSpPr>
          <p:cNvPr id="6" name="Text Box 54">
            <a:extLst>
              <a:ext uri="{FF2B5EF4-FFF2-40B4-BE49-F238E27FC236}">
                <a16:creationId xmlns="" xmlns:a16="http://schemas.microsoft.com/office/drawing/2014/main" id="{2672FE4A-2BEF-4417-B392-A07C4B03DD82}"/>
              </a:ext>
            </a:extLst>
          </p:cNvPr>
          <p:cNvSpPr txBox="1">
            <a:spLocks noChangeArrowheads="1"/>
          </p:cNvSpPr>
          <p:nvPr/>
        </p:nvSpPr>
        <p:spPr bwMode="auto">
          <a:xfrm>
            <a:off x="5478507" y="5310196"/>
            <a:ext cx="4646612" cy="1169486"/>
          </a:xfrm>
          <a:prstGeom prst="rect">
            <a:avLst/>
          </a:prstGeom>
          <a:solidFill>
            <a:srgbClr val="FFFF00"/>
          </a:solidFill>
          <a:ln>
            <a:noFill/>
          </a:ln>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b="1" dirty="0" err="1">
                <a:solidFill>
                  <a:srgbClr val="0000FF"/>
                </a:solidFill>
                <a:latin typeface="Times New Roman" pitchFamily="18" charset="0"/>
                <a:cs typeface="Times New Roman" pitchFamily="18" charset="0"/>
              </a:rPr>
              <a:t>Thể</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hiện</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thái</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độ</a:t>
            </a:r>
            <a:endParaRPr lang="en-US" b="1" dirty="0">
              <a:solidFill>
                <a:srgbClr val="0000FF"/>
              </a:solidFill>
              <a:latin typeface="Times New Roman" pitchFamily="18" charset="0"/>
              <a:cs typeface="Times New Roman" pitchFamily="18" charset="0"/>
            </a:endParaRPr>
          </a:p>
          <a:p>
            <a:pPr defTabSz="914036" fontAlgn="base">
              <a:spcBef>
                <a:spcPct val="50000"/>
              </a:spcBef>
              <a:spcAft>
                <a:spcPct val="0"/>
              </a:spcAft>
            </a:pPr>
            <a:endParaRPr lang="en-US" b="1" dirty="0">
              <a:solidFill>
                <a:srgbClr val="0000FF"/>
              </a:solidFill>
              <a:latin typeface=".VnTime" pitchFamily="34" charset="0"/>
            </a:endParaRPr>
          </a:p>
        </p:txBody>
      </p:sp>
      <p:sp>
        <p:nvSpPr>
          <p:cNvPr id="7" name="AutoShape 70">
            <a:extLst>
              <a:ext uri="{FF2B5EF4-FFF2-40B4-BE49-F238E27FC236}">
                <a16:creationId xmlns="" xmlns:a16="http://schemas.microsoft.com/office/drawing/2014/main" id="{5F3FE108-7F4A-4BE6-9478-D22971974ADE}"/>
              </a:ext>
            </a:extLst>
          </p:cNvPr>
          <p:cNvSpPr>
            <a:spLocks noChangeArrowheads="1"/>
          </p:cNvSpPr>
          <p:nvPr/>
        </p:nvSpPr>
        <p:spPr bwMode="auto">
          <a:xfrm>
            <a:off x="4616073" y="237477"/>
            <a:ext cx="6289820" cy="1704975"/>
          </a:xfrm>
          <a:prstGeom prst="cloudCallout">
            <a:avLst>
              <a:gd name="adj1" fmla="val -48097"/>
              <a:gd name="adj2" fmla="val 59389"/>
            </a:avLst>
          </a:prstGeom>
          <a:solidFill>
            <a:srgbClr val="0070C0"/>
          </a:solidFill>
          <a:ln>
            <a:headEnd/>
            <a:tailEnd/>
          </a:ln>
        </p:spPr>
        <p:style>
          <a:lnRef idx="0">
            <a:schemeClr val="accent2"/>
          </a:lnRef>
          <a:fillRef idx="3">
            <a:schemeClr val="accent2"/>
          </a:fillRef>
          <a:effectRef idx="3">
            <a:schemeClr val="accent2"/>
          </a:effectRef>
          <a:fontRef idx="minor">
            <a:schemeClr val="lt1"/>
          </a:fontRef>
        </p:style>
        <p:txBody>
          <a:bodyPr lIns="91370" tIns="45688" rIns="91370" bIns="45688"/>
          <a:lstStyle/>
          <a:p>
            <a:pPr algn="ctr" defTabSz="914036" fontAlgn="base">
              <a:spcBef>
                <a:spcPct val="0"/>
              </a:spcBef>
              <a:spcAft>
                <a:spcPct val="0"/>
              </a:spcAft>
            </a:pPr>
            <a:r>
              <a:rPr lang="vi-VN" sz="3200" b="1" dirty="0">
                <a:solidFill>
                  <a:srgbClr val="FFFF00"/>
                </a:solidFill>
                <a:latin typeface="Times New Roman" pitchFamily="18" charset="0"/>
                <a:cs typeface="Times New Roman" pitchFamily="18" charset="0"/>
              </a:rPr>
              <a:t>Thỏ</a:t>
            </a:r>
            <a:r>
              <a:rPr lang="en-US" sz="3200" b="1" dirty="0">
                <a:solidFill>
                  <a:srgbClr val="FFFF00"/>
                </a:solidFill>
                <a:latin typeface="Times New Roman" pitchFamily="18" charset="0"/>
                <a:cs typeface="Times New Roman" pitchFamily="18" charset="0"/>
              </a:rPr>
              <a:t> </a:t>
            </a:r>
            <a:r>
              <a:rPr lang="vi-VN" sz="3200" b="1" dirty="0">
                <a:solidFill>
                  <a:srgbClr val="FFFF00"/>
                </a:solidFill>
                <a:latin typeface="Times New Roman" pitchFamily="18" charset="0"/>
                <a:cs typeface="Times New Roman" pitchFamily="18" charset="0"/>
              </a:rPr>
              <a:t>xưng</a:t>
            </a:r>
            <a:r>
              <a:rPr lang="en-US" sz="3200" b="1" dirty="0">
                <a:solidFill>
                  <a:srgbClr val="FFFF00"/>
                </a:solidFill>
                <a:latin typeface="Times New Roman" pitchFamily="18" charset="0"/>
                <a:cs typeface="Times New Roman" pitchFamily="18" charset="0"/>
              </a:rPr>
              <a:t> </a:t>
            </a:r>
            <a:r>
              <a:rPr lang="vi-VN" sz="3200" b="1" dirty="0">
                <a:solidFill>
                  <a:srgbClr val="FFFF00"/>
                </a:solidFill>
                <a:latin typeface="Times New Roman" pitchFamily="18" charset="0"/>
                <a:cs typeface="Times New Roman" pitchFamily="18" charset="0"/>
              </a:rPr>
              <a:t>là</a:t>
            </a:r>
            <a:r>
              <a:rPr lang="en-US" sz="3200" b="1" dirty="0">
                <a:solidFill>
                  <a:srgbClr val="FFFF00"/>
                </a:solidFill>
                <a:latin typeface="Times New Roman" pitchFamily="18" charset="0"/>
                <a:cs typeface="Times New Roman" pitchFamily="18" charset="0"/>
              </a:rPr>
              <a:t>  </a:t>
            </a:r>
            <a:r>
              <a:rPr lang="en-US" sz="3200" b="1" dirty="0" smtClean="0">
                <a:solidFill>
                  <a:srgbClr val="FFFF00"/>
                </a:solidFill>
                <a:latin typeface="Times New Roman" pitchFamily="18" charset="0"/>
                <a:cs typeface="Times New Roman" pitchFamily="18" charset="0"/>
              </a:rPr>
              <a:t>              </a:t>
            </a:r>
            <a:r>
              <a:rPr lang="vi-VN" sz="3200" b="1" dirty="0">
                <a:solidFill>
                  <a:srgbClr val="FFFF00"/>
                </a:solidFill>
                <a:latin typeface="Times New Roman" pitchFamily="18" charset="0"/>
                <a:cs typeface="Times New Roman" pitchFamily="18" charset="0"/>
              </a:rPr>
              <a:t>,</a:t>
            </a:r>
            <a:endParaRPr lang="en-US" sz="3200" b="1" dirty="0">
              <a:solidFill>
                <a:srgbClr val="FFFF00"/>
              </a:solidFill>
              <a:latin typeface="Times New Roman" pitchFamily="18" charset="0"/>
              <a:cs typeface="Times New Roman" pitchFamily="18" charset="0"/>
            </a:endParaRPr>
          </a:p>
          <a:p>
            <a:pPr algn="ctr" defTabSz="914036" fontAlgn="base">
              <a:spcBef>
                <a:spcPct val="0"/>
              </a:spcBef>
              <a:spcAft>
                <a:spcPct val="0"/>
              </a:spcAft>
            </a:pPr>
            <a:r>
              <a:rPr lang="vi-VN" sz="3200" b="1" dirty="0">
                <a:solidFill>
                  <a:srgbClr val="FFFF00"/>
                </a:solidFill>
                <a:latin typeface="Times New Roman" pitchFamily="18" charset="0"/>
                <a:cs typeface="Times New Roman" pitchFamily="18" charset="0"/>
              </a:rPr>
              <a:t>gọi rùa là</a:t>
            </a:r>
            <a:endParaRPr lang="en-US" sz="3200" b="1" dirty="0">
              <a:solidFill>
                <a:srgbClr val="FFFF00"/>
              </a:solidFill>
              <a:latin typeface=".VnTime" pitchFamily="34" charset="0"/>
            </a:endParaRPr>
          </a:p>
        </p:txBody>
      </p:sp>
      <p:sp>
        <p:nvSpPr>
          <p:cNvPr id="8" name="Line 72">
            <a:extLst>
              <a:ext uri="{FF2B5EF4-FFF2-40B4-BE49-F238E27FC236}">
                <a16:creationId xmlns="" xmlns:a16="http://schemas.microsoft.com/office/drawing/2014/main" id="{D40DC4DB-90CC-46F4-B49C-D5F0573854AD}"/>
              </a:ext>
            </a:extLst>
          </p:cNvPr>
          <p:cNvSpPr>
            <a:spLocks noChangeShapeType="1"/>
          </p:cNvSpPr>
          <p:nvPr/>
        </p:nvSpPr>
        <p:spPr bwMode="auto">
          <a:xfrm flipV="1">
            <a:off x="4349795" y="2838450"/>
            <a:ext cx="1012825" cy="4763"/>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9" name="AutoShape 73">
            <a:extLst>
              <a:ext uri="{FF2B5EF4-FFF2-40B4-BE49-F238E27FC236}">
                <a16:creationId xmlns="" xmlns:a16="http://schemas.microsoft.com/office/drawing/2014/main" id="{22151371-EE88-4AA3-9959-87B5522D726E}"/>
              </a:ext>
            </a:extLst>
          </p:cNvPr>
          <p:cNvSpPr>
            <a:spLocks noChangeArrowheads="1"/>
          </p:cNvSpPr>
          <p:nvPr/>
        </p:nvSpPr>
        <p:spPr bwMode="auto">
          <a:xfrm>
            <a:off x="4403770" y="3590925"/>
            <a:ext cx="5553075" cy="1579563"/>
          </a:xfrm>
          <a:prstGeom prst="cloudCallout">
            <a:avLst>
              <a:gd name="adj1" fmla="val -50597"/>
              <a:gd name="adj2" fmla="val 54958"/>
            </a:avLst>
          </a:prstGeom>
          <a:solidFill>
            <a:srgbClr val="FF3300"/>
          </a:solidFill>
          <a:ln>
            <a:headEnd/>
            <a:tailEnd/>
          </a:ln>
        </p:spPr>
        <p:style>
          <a:lnRef idx="0">
            <a:schemeClr val="accent1"/>
          </a:lnRef>
          <a:fillRef idx="3">
            <a:schemeClr val="accent1"/>
          </a:fillRef>
          <a:effectRef idx="3">
            <a:schemeClr val="accent1"/>
          </a:effectRef>
          <a:fontRef idx="minor">
            <a:schemeClr val="lt1"/>
          </a:fontRef>
        </p:style>
        <p:txBody>
          <a:bodyPr lIns="91370" tIns="45688" rIns="91370" bIns="45688"/>
          <a:lstStyle/>
          <a:p>
            <a:pPr algn="ctr" defTabSz="914036" fontAlgn="base">
              <a:spcBef>
                <a:spcPct val="0"/>
              </a:spcBef>
              <a:spcAft>
                <a:spcPct val="0"/>
              </a:spcAft>
            </a:pPr>
            <a:r>
              <a:rPr lang="vi-VN" sz="3200" b="1" dirty="0">
                <a:solidFill>
                  <a:schemeClr val="bg1"/>
                </a:solidFill>
                <a:latin typeface="Times New Roman" pitchFamily="18" charset="0"/>
                <a:cs typeface="Times New Roman" pitchFamily="18" charset="0"/>
              </a:rPr>
              <a:t>Rùa xưng là</a:t>
            </a:r>
            <a:r>
              <a:rPr lang="en-US" sz="3200" b="1" dirty="0">
                <a:solidFill>
                  <a:schemeClr val="bg1"/>
                </a:solidFill>
                <a:latin typeface="Times New Roman" pitchFamily="18" charset="0"/>
                <a:cs typeface="Times New Roman" pitchFamily="18" charset="0"/>
              </a:rPr>
              <a:t> </a:t>
            </a:r>
            <a:r>
              <a:rPr lang="vi-VN" sz="3200" b="1" dirty="0">
                <a:solidFill>
                  <a:schemeClr val="bg1"/>
                </a:solidFill>
                <a:latin typeface="Times New Roman" pitchFamily="18" charset="0"/>
                <a:cs typeface="Times New Roman" pitchFamily="18" charset="0"/>
              </a:rPr>
              <a:t> </a:t>
            </a:r>
            <a:r>
              <a:rPr lang="en-US" sz="3200" b="1" dirty="0">
                <a:solidFill>
                  <a:schemeClr val="bg1"/>
                </a:solidFill>
                <a:latin typeface="Times New Roman" pitchFamily="18" charset="0"/>
                <a:cs typeface="Times New Roman" pitchFamily="18" charset="0"/>
              </a:rPr>
              <a:t>    </a:t>
            </a:r>
            <a:r>
              <a:rPr lang="vi-VN" sz="3200" b="1" dirty="0">
                <a:solidFill>
                  <a:schemeClr val="bg1"/>
                </a:solidFill>
                <a:latin typeface="Times New Roman" pitchFamily="18" charset="0"/>
                <a:cs typeface="Times New Roman" pitchFamily="18" charset="0"/>
              </a:rPr>
              <a:t>, </a:t>
            </a:r>
            <a:endParaRPr lang="en-US" sz="3200" b="1" dirty="0">
              <a:solidFill>
                <a:schemeClr val="bg1"/>
              </a:solidFill>
              <a:latin typeface="Times New Roman" pitchFamily="18" charset="0"/>
              <a:cs typeface="Times New Roman" pitchFamily="18" charset="0"/>
            </a:endParaRPr>
          </a:p>
          <a:p>
            <a:pPr algn="ctr" defTabSz="914036" fontAlgn="base">
              <a:spcBef>
                <a:spcPct val="0"/>
              </a:spcBef>
              <a:spcAft>
                <a:spcPct val="0"/>
              </a:spcAft>
            </a:pPr>
            <a:r>
              <a:rPr lang="vi-VN" sz="3200" b="1" dirty="0">
                <a:solidFill>
                  <a:schemeClr val="bg1"/>
                </a:solidFill>
                <a:latin typeface="Times New Roman" pitchFamily="18" charset="0"/>
                <a:cs typeface="Times New Roman" pitchFamily="18" charset="0"/>
              </a:rPr>
              <a:t>gọi thỏ là </a:t>
            </a:r>
            <a:r>
              <a:rPr lang="en-US" sz="3200" b="1" dirty="0">
                <a:solidFill>
                  <a:schemeClr val="bg1"/>
                </a:solidFill>
                <a:latin typeface="Times New Roman" pitchFamily="18" charset="0"/>
                <a:cs typeface="Times New Roman" pitchFamily="18" charset="0"/>
              </a:rPr>
              <a:t>              </a:t>
            </a:r>
            <a:endParaRPr lang="vi-VN" sz="3200" b="1" dirty="0">
              <a:solidFill>
                <a:schemeClr val="bg1"/>
              </a:solidFill>
              <a:latin typeface="Times New Roman" pitchFamily="18" charset="0"/>
              <a:cs typeface="Times New Roman" pitchFamily="18" charset="0"/>
            </a:endParaRPr>
          </a:p>
          <a:p>
            <a:pPr algn="ctr" defTabSz="914036" fontAlgn="base">
              <a:spcBef>
                <a:spcPct val="0"/>
              </a:spcBef>
              <a:spcAft>
                <a:spcPct val="0"/>
              </a:spcAft>
            </a:pPr>
            <a:endParaRPr lang="en-US" sz="2800" b="1" dirty="0">
              <a:solidFill>
                <a:schemeClr val="bg1"/>
              </a:solidFill>
              <a:latin typeface=".VnTime" pitchFamily="34" charset="0"/>
            </a:endParaRPr>
          </a:p>
        </p:txBody>
      </p:sp>
      <p:sp>
        <p:nvSpPr>
          <p:cNvPr id="10" name="Line 74">
            <a:extLst>
              <a:ext uri="{FF2B5EF4-FFF2-40B4-BE49-F238E27FC236}">
                <a16:creationId xmlns="" xmlns:a16="http://schemas.microsoft.com/office/drawing/2014/main" id="{DFE7878D-1092-460C-9029-BA34C690DB09}"/>
              </a:ext>
            </a:extLst>
          </p:cNvPr>
          <p:cNvSpPr>
            <a:spLocks noChangeShapeType="1"/>
          </p:cNvSpPr>
          <p:nvPr/>
        </p:nvSpPr>
        <p:spPr bwMode="auto">
          <a:xfrm flipV="1">
            <a:off x="4292645" y="5924550"/>
            <a:ext cx="1108075" cy="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11" name="TextBox 2">
            <a:extLst>
              <a:ext uri="{FF2B5EF4-FFF2-40B4-BE49-F238E27FC236}">
                <a16:creationId xmlns="" xmlns:a16="http://schemas.microsoft.com/office/drawing/2014/main" id="{C848838F-1475-4DDB-935F-347D5D6A0510}"/>
              </a:ext>
            </a:extLst>
          </p:cNvPr>
          <p:cNvSpPr txBox="1">
            <a:spLocks noChangeArrowheads="1"/>
          </p:cNvSpPr>
          <p:nvPr/>
        </p:nvSpPr>
        <p:spPr bwMode="auto">
          <a:xfrm>
            <a:off x="8588419" y="1608140"/>
            <a:ext cx="768350"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0"/>
              </a:spcBef>
              <a:spcAft>
                <a:spcPct val="0"/>
              </a:spcAft>
            </a:pPr>
            <a:endParaRPr lang="vi-VN">
              <a:solidFill>
                <a:prstClr val="black"/>
              </a:solidFill>
            </a:endParaRPr>
          </a:p>
        </p:txBody>
      </p:sp>
      <p:sp>
        <p:nvSpPr>
          <p:cNvPr id="12" name="TextBox 11">
            <a:extLst>
              <a:ext uri="{FF2B5EF4-FFF2-40B4-BE49-F238E27FC236}">
                <a16:creationId xmlns="" xmlns:a16="http://schemas.microsoft.com/office/drawing/2014/main" id="{D98C48C9-D98D-43A3-BDD7-CDADA6614C10}"/>
              </a:ext>
            </a:extLst>
          </p:cNvPr>
          <p:cNvSpPr txBox="1">
            <a:spLocks noChangeArrowheads="1"/>
          </p:cNvSpPr>
          <p:nvPr/>
        </p:nvSpPr>
        <p:spPr bwMode="auto">
          <a:xfrm>
            <a:off x="7776741" y="500195"/>
            <a:ext cx="1972688"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0"/>
              </a:spcBef>
              <a:spcAft>
                <a:spcPct val="0"/>
              </a:spcAft>
            </a:pPr>
            <a:r>
              <a:rPr lang="en-US" b="1" dirty="0" smtClean="0">
                <a:solidFill>
                  <a:schemeClr val="bg1"/>
                </a:solidFill>
                <a:latin typeface="Times New Roman" pitchFamily="18" charset="0"/>
                <a:cs typeface="Times New Roman" pitchFamily="18" charset="0"/>
              </a:rPr>
              <a:t>tớ, mình</a:t>
            </a:r>
            <a:r>
              <a:rPr lang="vi-VN" b="1" dirty="0" smtClean="0">
                <a:solidFill>
                  <a:schemeClr val="bg1"/>
                </a:solidFill>
                <a:latin typeface="Times New Roman" pitchFamily="18" charset="0"/>
                <a:cs typeface="Times New Roman" pitchFamily="18" charset="0"/>
              </a:rPr>
              <a:t> </a:t>
            </a:r>
            <a:endParaRPr lang="en-US" dirty="0">
              <a:solidFill>
                <a:schemeClr val="bg1"/>
              </a:solidFill>
            </a:endParaRPr>
          </a:p>
        </p:txBody>
      </p:sp>
      <p:sp>
        <p:nvSpPr>
          <p:cNvPr id="13" name="TextBox 4">
            <a:extLst>
              <a:ext uri="{FF2B5EF4-FFF2-40B4-BE49-F238E27FC236}">
                <a16:creationId xmlns="" xmlns:a16="http://schemas.microsoft.com/office/drawing/2014/main" id="{D5BF1D18-4067-485E-858C-A862ABFD6BDA}"/>
              </a:ext>
            </a:extLst>
          </p:cNvPr>
          <p:cNvSpPr txBox="1">
            <a:spLocks noChangeArrowheads="1"/>
          </p:cNvSpPr>
          <p:nvPr/>
        </p:nvSpPr>
        <p:spPr bwMode="auto">
          <a:xfrm>
            <a:off x="9434558" y="1524001"/>
            <a:ext cx="536575"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0"/>
              </a:spcBef>
              <a:spcAft>
                <a:spcPct val="0"/>
              </a:spcAft>
            </a:pPr>
            <a:endParaRPr lang="vi-VN">
              <a:solidFill>
                <a:prstClr val="black"/>
              </a:solidFill>
            </a:endParaRPr>
          </a:p>
        </p:txBody>
      </p:sp>
      <p:sp>
        <p:nvSpPr>
          <p:cNvPr id="14" name="TextBox 13">
            <a:extLst>
              <a:ext uri="{FF2B5EF4-FFF2-40B4-BE49-F238E27FC236}">
                <a16:creationId xmlns="" xmlns:a16="http://schemas.microsoft.com/office/drawing/2014/main" id="{C3693A45-6B72-4E4D-951D-1C11FD20D1B8}"/>
              </a:ext>
            </a:extLst>
          </p:cNvPr>
          <p:cNvSpPr txBox="1">
            <a:spLocks noChangeArrowheads="1"/>
          </p:cNvSpPr>
          <p:nvPr/>
        </p:nvSpPr>
        <p:spPr bwMode="auto">
          <a:xfrm>
            <a:off x="8412754" y="988687"/>
            <a:ext cx="1336675"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0"/>
              </a:spcBef>
              <a:spcAft>
                <a:spcPct val="0"/>
              </a:spcAft>
            </a:pPr>
            <a:r>
              <a:rPr lang="en-US" b="1" dirty="0">
                <a:solidFill>
                  <a:schemeClr val="bg1"/>
                </a:solidFill>
                <a:latin typeface="Times New Roman" pitchFamily="18" charset="0"/>
                <a:cs typeface="Times New Roman" pitchFamily="18" charset="0"/>
              </a:rPr>
              <a:t>c</a:t>
            </a:r>
            <a:r>
              <a:rPr lang="en-US" b="1" dirty="0" smtClean="0">
                <a:solidFill>
                  <a:schemeClr val="bg1"/>
                </a:solidFill>
                <a:latin typeface="Times New Roman" pitchFamily="18" charset="0"/>
                <a:cs typeface="Times New Roman" pitchFamily="18" charset="0"/>
              </a:rPr>
              <a:t>ậu</a:t>
            </a:r>
            <a:endParaRPr lang="vi-VN" b="1" dirty="0">
              <a:solidFill>
                <a:schemeClr val="bg1"/>
              </a:solidFill>
              <a:latin typeface="Times New Roman" pitchFamily="18" charset="0"/>
              <a:cs typeface="Times New Roman" pitchFamily="18" charset="0"/>
            </a:endParaRPr>
          </a:p>
        </p:txBody>
      </p:sp>
      <p:sp>
        <p:nvSpPr>
          <p:cNvPr id="15" name="TextBox 14">
            <a:extLst>
              <a:ext uri="{FF2B5EF4-FFF2-40B4-BE49-F238E27FC236}">
                <a16:creationId xmlns="" xmlns:a16="http://schemas.microsoft.com/office/drawing/2014/main" id="{3BEB7EE8-A415-4943-ACFD-579435B96E1C}"/>
              </a:ext>
            </a:extLst>
          </p:cNvPr>
          <p:cNvSpPr txBox="1">
            <a:spLocks noChangeArrowheads="1"/>
          </p:cNvSpPr>
          <p:nvPr/>
        </p:nvSpPr>
        <p:spPr bwMode="auto">
          <a:xfrm>
            <a:off x="8012951" y="2253021"/>
            <a:ext cx="3379787"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0"/>
              </a:spcBef>
              <a:spcAft>
                <a:spcPct val="0"/>
              </a:spcAft>
            </a:pPr>
            <a:r>
              <a:rPr lang="en-US" dirty="0" smtClean="0">
                <a:solidFill>
                  <a:srgbClr val="FF0000"/>
                </a:solidFill>
                <a:latin typeface="Times New Roman" panose="02020603050405020304" pitchFamily="18" charset="0"/>
                <a:cs typeface="Times New Roman" panose="02020603050405020304" pitchFamily="18" charset="0"/>
              </a:rPr>
              <a:t>thân </a:t>
            </a:r>
            <a:r>
              <a:rPr lang="en-US" dirty="0">
                <a:solidFill>
                  <a:srgbClr val="FF0000"/>
                </a:solidFill>
                <a:latin typeface="Times New Roman" panose="02020603050405020304" pitchFamily="18" charset="0"/>
                <a:cs typeface="Times New Roman" panose="02020603050405020304" pitchFamily="18" charset="0"/>
              </a:rPr>
              <a:t>mật, tôn trọng.</a:t>
            </a:r>
            <a:endParaRPr lang="en-US" b="1" dirty="0">
              <a:solidFill>
                <a:srgbClr val="FF0000"/>
              </a:solidFill>
              <a:latin typeface="Times New Roman" pitchFamily="18" charset="0"/>
              <a:cs typeface="Times New Roman" panose="02020603050405020304" pitchFamily="18" charset="0"/>
            </a:endParaRPr>
          </a:p>
        </p:txBody>
      </p:sp>
      <p:sp>
        <p:nvSpPr>
          <p:cNvPr id="16" name="TextBox 15">
            <a:extLst>
              <a:ext uri="{FF2B5EF4-FFF2-40B4-BE49-F238E27FC236}">
                <a16:creationId xmlns="" xmlns:a16="http://schemas.microsoft.com/office/drawing/2014/main" id="{172D7938-D7F5-4A39-83BA-A5273FA153BF}"/>
              </a:ext>
            </a:extLst>
          </p:cNvPr>
          <p:cNvSpPr txBox="1">
            <a:spLocks noChangeArrowheads="1"/>
          </p:cNvSpPr>
          <p:nvPr/>
        </p:nvSpPr>
        <p:spPr bwMode="auto">
          <a:xfrm>
            <a:off x="7692886" y="3911434"/>
            <a:ext cx="815493"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0"/>
              </a:spcBef>
              <a:spcAft>
                <a:spcPct val="0"/>
              </a:spcAft>
            </a:pPr>
            <a:r>
              <a:rPr lang="en-US" b="1" dirty="0" smtClean="0">
                <a:solidFill>
                  <a:srgbClr val="FFFF00"/>
                </a:solidFill>
                <a:latin typeface="Times New Roman" pitchFamily="18" charset="0"/>
                <a:cs typeface="Times New Roman" pitchFamily="18" charset="0"/>
              </a:rPr>
              <a:t>tớ</a:t>
            </a:r>
            <a:endParaRPr lang="en-US" dirty="0">
              <a:solidFill>
                <a:srgbClr val="FFFF00"/>
              </a:solidFill>
            </a:endParaRPr>
          </a:p>
        </p:txBody>
      </p:sp>
      <p:sp>
        <p:nvSpPr>
          <p:cNvPr id="17" name="TextBox 16">
            <a:extLst>
              <a:ext uri="{FF2B5EF4-FFF2-40B4-BE49-F238E27FC236}">
                <a16:creationId xmlns="" xmlns:a16="http://schemas.microsoft.com/office/drawing/2014/main" id="{2880F180-6150-42C2-BC66-6C9A8E84F335}"/>
              </a:ext>
            </a:extLst>
          </p:cNvPr>
          <p:cNvSpPr txBox="1">
            <a:spLocks noChangeArrowheads="1"/>
          </p:cNvSpPr>
          <p:nvPr/>
        </p:nvSpPr>
        <p:spPr bwMode="auto">
          <a:xfrm>
            <a:off x="7845043" y="4409741"/>
            <a:ext cx="895350"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0"/>
              </a:spcBef>
              <a:spcAft>
                <a:spcPct val="0"/>
              </a:spcAft>
            </a:pPr>
            <a:r>
              <a:rPr lang="en-US" b="1" dirty="0" smtClean="0">
                <a:solidFill>
                  <a:srgbClr val="FFFF00"/>
                </a:solidFill>
                <a:latin typeface="Times New Roman" pitchFamily="18" charset="0"/>
                <a:cs typeface="Times New Roman" pitchFamily="18" charset="0"/>
              </a:rPr>
              <a:t>cậu</a:t>
            </a:r>
            <a:endParaRPr lang="vi-VN" b="1" dirty="0">
              <a:solidFill>
                <a:srgbClr val="FFFF00"/>
              </a:solidFill>
              <a:latin typeface="Times New Roman" pitchFamily="18" charset="0"/>
              <a:cs typeface="Times New Roman" pitchFamily="18" charset="0"/>
            </a:endParaRPr>
          </a:p>
        </p:txBody>
      </p:sp>
      <p:sp>
        <p:nvSpPr>
          <p:cNvPr id="18" name="TextBox 17">
            <a:extLst>
              <a:ext uri="{FF2B5EF4-FFF2-40B4-BE49-F238E27FC236}">
                <a16:creationId xmlns="" xmlns:a16="http://schemas.microsoft.com/office/drawing/2014/main" id="{07420973-ECAC-4A7E-A25D-97495E41B6BC}"/>
              </a:ext>
            </a:extLst>
          </p:cNvPr>
          <p:cNvSpPr txBox="1">
            <a:spLocks noChangeArrowheads="1"/>
          </p:cNvSpPr>
          <p:nvPr/>
        </p:nvSpPr>
        <p:spPr bwMode="auto">
          <a:xfrm>
            <a:off x="6819944" y="5327651"/>
            <a:ext cx="3263900" cy="1384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0"/>
              </a:spcBef>
              <a:spcAft>
                <a:spcPct val="0"/>
              </a:spcAft>
            </a:pPr>
            <a:r>
              <a:rPr lang="en-US" b="1" dirty="0">
                <a:solidFill>
                  <a:srgbClr val="0000FF"/>
                </a:solidFill>
                <a:latin typeface="Times New Roman" pitchFamily="18" charset="0"/>
              </a:rPr>
              <a:t>              </a:t>
            </a:r>
            <a:r>
              <a:rPr lang="en-US" b="1" dirty="0">
                <a:solidFill>
                  <a:srgbClr val="FF0000"/>
                </a:solidFill>
                <a:latin typeface="Times New Roman" pitchFamily="18" charset="0"/>
              </a:rPr>
              <a:t>tự trọng, lịch sự với thỏ</a:t>
            </a:r>
          </a:p>
          <a:p>
            <a:pPr defTabSz="914036" fontAlgn="base">
              <a:spcBef>
                <a:spcPct val="0"/>
              </a:spcBef>
              <a:spcAft>
                <a:spcPct val="0"/>
              </a:spcAft>
            </a:pPr>
            <a:endParaRPr lang="en-US" dirty="0">
              <a:solidFill>
                <a:prstClr val="black"/>
              </a:solidFill>
            </a:endParaRPr>
          </a:p>
        </p:txBody>
      </p:sp>
      <p:pic>
        <p:nvPicPr>
          <p:cNvPr id="19" name="Picture 1">
            <a:extLst>
              <a:ext uri="{FF2B5EF4-FFF2-40B4-BE49-F238E27FC236}">
                <a16:creationId xmlns="" xmlns:a16="http://schemas.microsoft.com/office/drawing/2014/main" id="{D9BABFFC-4380-468D-88B4-5517B71D193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9528" y="1143000"/>
            <a:ext cx="3608042" cy="23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
            <a:extLst>
              <a:ext uri="{FF2B5EF4-FFF2-40B4-BE49-F238E27FC236}">
                <a16:creationId xmlns="" xmlns:a16="http://schemas.microsoft.com/office/drawing/2014/main" id="{20CAEA30-6F34-4E27-8DE4-D756A5D5E10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604" y="4337050"/>
            <a:ext cx="3608042" cy="220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Box 20">
            <a:extLst>
              <a:ext uri="{FF2B5EF4-FFF2-40B4-BE49-F238E27FC236}">
                <a16:creationId xmlns="" xmlns:a16="http://schemas.microsoft.com/office/drawing/2014/main" id="{48C6FA7E-2853-499C-9117-48D0A5F67945}"/>
              </a:ext>
            </a:extLst>
          </p:cNvPr>
          <p:cNvSpPr txBox="1">
            <a:spLocks noChangeArrowheads="1"/>
          </p:cNvSpPr>
          <p:nvPr/>
        </p:nvSpPr>
        <p:spPr bwMode="auto">
          <a:xfrm>
            <a:off x="1658617" y="34644"/>
            <a:ext cx="3024552" cy="954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algn="ctr" defTabSz="914036" fontAlgn="base">
              <a:spcBef>
                <a:spcPct val="0"/>
              </a:spcBef>
              <a:spcAft>
                <a:spcPct val="0"/>
              </a:spcAft>
            </a:pPr>
            <a:r>
              <a:rPr lang="en-US" b="1" dirty="0">
                <a:solidFill>
                  <a:srgbClr val="0000FF"/>
                </a:solidFill>
                <a:latin typeface="Times New Roman" pitchFamily="18" charset="0"/>
              </a:rPr>
              <a:t>NHẬN XÉT</a:t>
            </a:r>
            <a:endParaRPr lang="en-US" b="1" dirty="0">
              <a:solidFill>
                <a:srgbClr val="FF0000"/>
              </a:solidFill>
              <a:latin typeface="Times New Roman" pitchFamily="18" charset="0"/>
            </a:endParaRPr>
          </a:p>
          <a:p>
            <a:pPr algn="ctr" defTabSz="914036" fontAlgn="base">
              <a:spcBef>
                <a:spcPct val="0"/>
              </a:spcBef>
              <a:spcAft>
                <a:spcPct val="0"/>
              </a:spcAft>
            </a:pPr>
            <a:r>
              <a:rPr lang="en-US" b="1" dirty="0">
                <a:solidFill>
                  <a:srgbClr val="FF0000"/>
                </a:solidFill>
                <a:latin typeface="Times New Roman" pitchFamily="18" charset="0"/>
              </a:rPr>
              <a:t> VỀ THÁI ĐỘ</a:t>
            </a:r>
          </a:p>
        </p:txBody>
      </p:sp>
    </p:spTree>
    <p:extLst>
      <p:ext uri="{BB962C8B-B14F-4D97-AF65-F5344CB8AC3E}">
        <p14:creationId xmlns:p14="http://schemas.microsoft.com/office/powerpoint/2010/main" val="2554134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left)">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ipe(left)">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ipe(left)">
                                      <p:cBhvr>
                                        <p:cTn id="43" dur="500"/>
                                        <p:tgtEl>
                                          <p:spTgt spid="9"/>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wipe(left)">
                                      <p:cBhvr>
                                        <p:cTn id="48" dur="500"/>
                                        <p:tgtEl>
                                          <p:spTgt spid="16"/>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wipe(left)">
                                      <p:cBhvr>
                                        <p:cTn id="53" dur="500"/>
                                        <p:tgtEl>
                                          <p:spTgt spid="17"/>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left)">
                                      <p:cBhvr>
                                        <p:cTn id="58" dur="500"/>
                                        <p:tgtEl>
                                          <p:spTgt spid="10"/>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6"/>
                                        </p:tgtEl>
                                        <p:attrNameLst>
                                          <p:attrName>style.visibility</p:attrName>
                                        </p:attrNameLst>
                                      </p:cBhvr>
                                      <p:to>
                                        <p:strVal val="visible"/>
                                      </p:to>
                                    </p:set>
                                    <p:animEffect transition="in" filter="wipe(left)">
                                      <p:cBhvr>
                                        <p:cTn id="63" dur="500"/>
                                        <p:tgtEl>
                                          <p:spTgt spid="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wipe(left)">
                                      <p:cBhvr>
                                        <p:cTn id="6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p:bldP spid="14" grpId="0"/>
      <p:bldP spid="15" grpId="0"/>
      <p:bldP spid="16" grpId="0"/>
      <p:bldP spid="17" grpId="0"/>
      <p:bldP spid="18" grpId="0"/>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 xmlns:a16="http://schemas.microsoft.com/office/drawing/2014/main" id="{2E1EE18B-42C2-4BBD-885E-FD910B528A6A}"/>
              </a:ext>
            </a:extLst>
          </p:cNvPr>
          <p:cNvSpPr txBox="1">
            <a:spLocks noChangeArrowheads="1"/>
          </p:cNvSpPr>
          <p:nvPr/>
        </p:nvSpPr>
        <p:spPr bwMode="auto">
          <a:xfrm>
            <a:off x="-1" y="766530"/>
            <a:ext cx="12000423" cy="5770746"/>
          </a:xfrm>
          <a:prstGeom prst="rect">
            <a:avLst/>
          </a:prstGeom>
          <a:noFill/>
          <a:ln/>
        </p:spPr>
        <p:style>
          <a:lnRef idx="1">
            <a:schemeClr val="accent1"/>
          </a:lnRef>
          <a:fillRef idx="2">
            <a:schemeClr val="accent1"/>
          </a:fillRef>
          <a:effectRef idx="1">
            <a:schemeClr val="accent1"/>
          </a:effectRef>
          <a:fontRef idx="minor">
            <a:schemeClr val="dk1"/>
          </a:fontRef>
        </p:style>
        <p:txBody>
          <a:bodyPr wrap="square" lIns="91370" tIns="45688" rIns="91370" bIns="45688">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just" defTabSz="914036" fontAlgn="base">
              <a:spcBef>
                <a:spcPts val="600"/>
              </a:spcBef>
              <a:spcAft>
                <a:spcPts val="600"/>
              </a:spcAft>
              <a:defRPr/>
            </a:pP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Bồ</a:t>
            </a:r>
            <a:r>
              <a:rPr lang="en-US" b="1" dirty="0">
                <a:solidFill>
                  <a:srgbClr val="000099"/>
                </a:solidFill>
                <a:latin typeface="Times New Roman" panose="02020603050405020304" pitchFamily="18" charset="0"/>
                <a:cs typeface="Times New Roman" panose="02020603050405020304" pitchFamily="18" charset="0"/>
              </a:rPr>
              <a:t> Chao </a:t>
            </a:r>
            <a:r>
              <a:rPr lang="en-US" b="1" dirty="0" err="1">
                <a:solidFill>
                  <a:srgbClr val="000099"/>
                </a:solidFill>
                <a:latin typeface="Times New Roman" panose="02020603050405020304" pitchFamily="18" charset="0"/>
                <a:cs typeface="Times New Roman" panose="02020603050405020304" pitchFamily="18" charset="0"/>
              </a:rPr>
              <a:t>hốt</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hoảng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kể</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với</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các</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bạn</a:t>
            </a:r>
            <a:r>
              <a:rPr lang="en-US" b="1" dirty="0">
                <a:solidFill>
                  <a:srgbClr val="000099"/>
                </a:solidFill>
                <a:latin typeface="Times New Roman" panose="02020603050405020304" pitchFamily="18" charset="0"/>
                <a:cs typeface="Times New Roman" panose="02020603050405020304" pitchFamily="18" charset="0"/>
              </a:rPr>
              <a:t>:</a:t>
            </a:r>
          </a:p>
          <a:p>
            <a:pPr algn="just" defTabSz="914036" fontAlgn="base">
              <a:spcBef>
                <a:spcPts val="600"/>
              </a:spcBef>
              <a:spcAft>
                <a:spcPts val="600"/>
              </a:spcAft>
              <a:defRPr/>
            </a:pPr>
            <a:r>
              <a:rPr lang="en-US" b="1" dirty="0">
                <a:solidFill>
                  <a:srgbClr val="000099"/>
                </a:solidFill>
                <a:latin typeface="Times New Roman" panose="02020603050405020304" pitchFamily="18" charset="0"/>
                <a:cs typeface="Times New Roman" panose="02020603050405020304" pitchFamily="18" charset="0"/>
              </a:rPr>
              <a:t>       -       </a:t>
            </a:r>
            <a:r>
              <a:rPr lang="en-US" b="1" dirty="0" err="1">
                <a:solidFill>
                  <a:srgbClr val="000099"/>
                </a:solidFill>
                <a:latin typeface="Times New Roman" panose="02020603050405020304" pitchFamily="18" charset="0"/>
                <a:cs typeface="Times New Roman" panose="02020603050405020304" pitchFamily="18" charset="0"/>
              </a:rPr>
              <a:t>và</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Tu</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Hú</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đang</a:t>
            </a:r>
            <a:r>
              <a:rPr lang="en-US" b="1" dirty="0">
                <a:solidFill>
                  <a:srgbClr val="000099"/>
                </a:solidFill>
                <a:latin typeface="Times New Roman" panose="02020603050405020304" pitchFamily="18" charset="0"/>
                <a:cs typeface="Times New Roman" panose="02020603050405020304" pitchFamily="18" charset="0"/>
              </a:rPr>
              <a:t> bay </a:t>
            </a:r>
            <a:r>
              <a:rPr lang="en-US" b="1" dirty="0" err="1">
                <a:solidFill>
                  <a:srgbClr val="000099"/>
                </a:solidFill>
                <a:latin typeface="Times New Roman" panose="02020603050405020304" pitchFamily="18" charset="0"/>
                <a:cs typeface="Times New Roman" panose="02020603050405020304" pitchFamily="18" charset="0"/>
              </a:rPr>
              <a:t>dọc</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một</a:t>
            </a:r>
            <a:r>
              <a:rPr lang="en-US" b="1" dirty="0">
                <a:solidFill>
                  <a:srgbClr val="000099"/>
                </a:solidFill>
                <a:latin typeface="Times New Roman" panose="02020603050405020304" pitchFamily="18" charset="0"/>
                <a:cs typeface="Times New Roman" panose="02020603050405020304" pitchFamily="18" charset="0"/>
              </a:rPr>
              <a:t> con </a:t>
            </a:r>
            <a:r>
              <a:rPr lang="en-US" b="1" dirty="0" err="1">
                <a:solidFill>
                  <a:srgbClr val="000099"/>
                </a:solidFill>
                <a:latin typeface="Times New Roman" panose="02020603050405020304" pitchFamily="18" charset="0"/>
                <a:cs typeface="Times New Roman" panose="02020603050405020304" pitchFamily="18" charset="0"/>
              </a:rPr>
              <a:t>sông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lớn</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chợt</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Tu</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Hú</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gọi</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Kìa</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cái</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cột</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chống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trời</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ngước</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nhìn</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lên</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Trước</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mắt</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là</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những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ống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thép</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dọc</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ngang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nối</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nhau</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chạy</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vút</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tận</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mây</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xanh</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tựa</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như</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một</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cái</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cầu</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xe</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lửa</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đồ</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sộ</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không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phải</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bắc</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ngang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sông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mà</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dựng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đứng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trên</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trời</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cao</a:t>
            </a:r>
            <a:r>
              <a:rPr lang="en-US" b="1" dirty="0">
                <a:solidFill>
                  <a:srgbClr val="000099"/>
                </a:solidFill>
                <a:latin typeface="Times New Roman" panose="02020603050405020304" pitchFamily="18" charset="0"/>
                <a:cs typeface="Times New Roman" panose="02020603050405020304" pitchFamily="18" charset="0"/>
              </a:rPr>
              <a:t>.</a:t>
            </a:r>
          </a:p>
          <a:p>
            <a:pPr algn="just" defTabSz="914036" fontAlgn="base">
              <a:spcBef>
                <a:spcPts val="600"/>
              </a:spcBef>
              <a:spcAft>
                <a:spcPts val="600"/>
              </a:spcAft>
              <a:defRPr/>
            </a:pP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Thấy</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vậy</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Bồ</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Các</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mới</a:t>
            </a:r>
            <a:r>
              <a:rPr lang="en-US" b="1" dirty="0">
                <a:solidFill>
                  <a:srgbClr val="000099"/>
                </a:solidFill>
                <a:latin typeface="Times New Roman" panose="02020603050405020304" pitchFamily="18" charset="0"/>
                <a:cs typeface="Times New Roman" panose="02020603050405020304" pitchFamily="18" charset="0"/>
              </a:rPr>
              <a:t> à </a:t>
            </a:r>
            <a:r>
              <a:rPr lang="en-US" b="1" dirty="0" err="1">
                <a:solidFill>
                  <a:srgbClr val="000099"/>
                </a:solidFill>
                <a:latin typeface="Times New Roman" panose="02020603050405020304" pitchFamily="18" charset="0"/>
                <a:cs typeface="Times New Roman" panose="02020603050405020304" pitchFamily="18" charset="0"/>
              </a:rPr>
              <a:t>lên</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một</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tiếng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rồi</a:t>
            </a:r>
            <a:r>
              <a:rPr lang="en-US" b="1" dirty="0">
                <a:solidFill>
                  <a:srgbClr val="000099"/>
                </a:solidFill>
                <a:latin typeface="Times New Roman" panose="02020603050405020304" pitchFamily="18" charset="0"/>
                <a:cs typeface="Times New Roman" panose="02020603050405020304" pitchFamily="18" charset="0"/>
              </a:rPr>
              <a:t> thong </a:t>
            </a:r>
            <a:r>
              <a:rPr lang="en-US" b="1" dirty="0" err="1">
                <a:solidFill>
                  <a:srgbClr val="000099"/>
                </a:solidFill>
                <a:latin typeface="Times New Roman" panose="02020603050405020304" pitchFamily="18" charset="0"/>
                <a:cs typeface="Times New Roman" panose="02020603050405020304" pitchFamily="18" charset="0"/>
              </a:rPr>
              <a:t>thả</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nói</a:t>
            </a:r>
            <a:r>
              <a:rPr lang="en-US" b="1" dirty="0">
                <a:solidFill>
                  <a:srgbClr val="000099"/>
                </a:solidFill>
                <a:latin typeface="Times New Roman" panose="02020603050405020304" pitchFamily="18" charset="0"/>
                <a:cs typeface="Times New Roman" panose="02020603050405020304" pitchFamily="18" charset="0"/>
              </a:rPr>
              <a:t>:</a:t>
            </a:r>
          </a:p>
          <a:p>
            <a:pPr algn="just" defTabSz="914036" fontAlgn="base">
              <a:lnSpc>
                <a:spcPct val="125000"/>
              </a:lnSpc>
              <a:spcBef>
                <a:spcPts val="600"/>
              </a:spcBef>
              <a:spcAft>
                <a:spcPts val="600"/>
              </a:spcAft>
              <a:defRPr/>
            </a:pPr>
            <a:r>
              <a:rPr lang="en-US" b="1" dirty="0">
                <a:solidFill>
                  <a:srgbClr val="000099"/>
                </a:solidFill>
                <a:latin typeface="Times New Roman" panose="02020603050405020304" pitchFamily="18" charset="0"/>
                <a:cs typeface="Times New Roman" panose="02020603050405020304" pitchFamily="18" charset="0"/>
              </a:rPr>
              <a:t>      -      </a:t>
            </a:r>
            <a:r>
              <a:rPr lang="en-US" b="1" dirty="0" err="1">
                <a:solidFill>
                  <a:srgbClr val="000099"/>
                </a:solidFill>
                <a:latin typeface="Times New Roman" panose="02020603050405020304" pitchFamily="18" charset="0"/>
                <a:cs typeface="Times New Roman" panose="02020603050405020304" pitchFamily="18" charset="0"/>
              </a:rPr>
              <a:t>cũng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từng</a:t>
            </a:r>
            <a:r>
              <a:rPr lang="en-US" b="1" dirty="0">
                <a:solidFill>
                  <a:srgbClr val="000099"/>
                </a:solidFill>
                <a:latin typeface="Times New Roman" panose="02020603050405020304" pitchFamily="18" charset="0"/>
                <a:cs typeface="Times New Roman" panose="02020603050405020304" pitchFamily="18" charset="0"/>
              </a:rPr>
              <a:t> bay qua </a:t>
            </a:r>
            <a:r>
              <a:rPr lang="en-US" b="1" dirty="0" err="1">
                <a:solidFill>
                  <a:srgbClr val="000099"/>
                </a:solidFill>
                <a:latin typeface="Times New Roman" panose="02020603050405020304" pitchFamily="18" charset="0"/>
                <a:cs typeface="Times New Roman" panose="02020603050405020304" pitchFamily="18" charset="0"/>
              </a:rPr>
              <a:t>cái</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trụ</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đó</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cao</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hơn</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tất</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cả</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những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ống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khói</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những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cột</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buồm</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cột</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điện</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mà</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thường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gặp</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Đó</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là</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trụ</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điện</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cao</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thế</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mới</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được</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xây</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dựng</a:t>
            </a:r>
            <a:r>
              <a:rPr lang="en-US" b="1" dirty="0">
                <a:solidFill>
                  <a:srgbClr val="000099"/>
                </a:solidFill>
                <a:latin typeface="Times New Roman" panose="02020603050405020304" pitchFamily="18" charset="0"/>
                <a:cs typeface="Times New Roman" panose="02020603050405020304" pitchFamily="18" charset="0"/>
              </a:rPr>
              <a:t>.</a:t>
            </a:r>
          </a:p>
          <a:p>
            <a:pPr algn="just" defTabSz="914036" fontAlgn="base">
              <a:spcBef>
                <a:spcPts val="600"/>
              </a:spcBef>
              <a:spcAft>
                <a:spcPts val="600"/>
              </a:spcAft>
              <a:defRPr/>
            </a:pP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Mọi</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người</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hiểu</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rõ</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sự</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thực</a:t>
            </a:r>
            <a:r>
              <a:rPr lang="en-US" b="1" dirty="0">
                <a:solidFill>
                  <a:srgbClr val="000099"/>
                </a:solidFill>
                <a:latin typeface="Times New Roman" panose="02020603050405020304" pitchFamily="18" charset="0"/>
                <a:cs typeface="Times New Roman" panose="02020603050405020304" pitchFamily="18" charset="0"/>
              </a:rPr>
              <a:t>, sung </a:t>
            </a:r>
            <a:r>
              <a:rPr lang="en-US" b="1" dirty="0" err="1">
                <a:solidFill>
                  <a:srgbClr val="000099"/>
                </a:solidFill>
                <a:latin typeface="Times New Roman" panose="02020603050405020304" pitchFamily="18" charset="0"/>
                <a:cs typeface="Times New Roman" panose="02020603050405020304" pitchFamily="18" charset="0"/>
              </a:rPr>
              <a:t>sướng</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thở</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phào</a:t>
            </a:r>
            <a:r>
              <a:rPr lang="en-US" b="1" dirty="0">
                <a:solidFill>
                  <a:srgbClr val="000099"/>
                </a:solidFill>
                <a:latin typeface="Times New Roman" panose="02020603050405020304" pitchFamily="18" charset="0"/>
                <a:cs typeface="Times New Roman" panose="02020603050405020304" pitchFamily="18" charset="0"/>
              </a:rPr>
              <a:t>. Ai </a:t>
            </a:r>
            <a:r>
              <a:rPr lang="en-US" b="1" dirty="0" err="1">
                <a:solidFill>
                  <a:srgbClr val="000099"/>
                </a:solidFill>
                <a:latin typeface="Times New Roman" panose="02020603050405020304" pitchFamily="18" charset="0"/>
                <a:cs typeface="Times New Roman" panose="02020603050405020304" pitchFamily="18" charset="0"/>
              </a:rPr>
              <a:t>nấy</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cười</a:t>
            </a:r>
            <a:r>
              <a:rPr lang="en-US" b="1" dirty="0">
                <a:solidFill>
                  <a:srgbClr val="000099"/>
                </a:solidFill>
                <a:latin typeface="Times New Roman" panose="02020603050405020304" pitchFamily="18" charset="0"/>
                <a:cs typeface="Times New Roman" panose="02020603050405020304" pitchFamily="18" charset="0"/>
              </a:rPr>
              <a:t> to </a:t>
            </a:r>
            <a:r>
              <a:rPr lang="en-US" b="1" dirty="0" err="1">
                <a:solidFill>
                  <a:srgbClr val="000099"/>
                </a:solidFill>
                <a:latin typeface="Times New Roman" panose="02020603050405020304" pitchFamily="18" charset="0"/>
                <a:cs typeface="Times New Roman" panose="02020603050405020304" pitchFamily="18" charset="0"/>
              </a:rPr>
              <a:t>vì</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thấy</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Bồ</a:t>
            </a:r>
            <a:r>
              <a:rPr lang="en-US" b="1" dirty="0">
                <a:solidFill>
                  <a:srgbClr val="000099"/>
                </a:solidFill>
                <a:latin typeface="Times New Roman" panose="02020603050405020304" pitchFamily="18" charset="0"/>
                <a:cs typeface="Times New Roman" panose="02020603050405020304" pitchFamily="18" charset="0"/>
              </a:rPr>
              <a:t> Chao </a:t>
            </a:r>
            <a:r>
              <a:rPr lang="en-US" b="1" dirty="0" err="1">
                <a:solidFill>
                  <a:srgbClr val="000099"/>
                </a:solidFill>
                <a:latin typeface="Times New Roman" panose="02020603050405020304" pitchFamily="18" charset="0"/>
                <a:cs typeface="Times New Roman" panose="02020603050405020304" pitchFamily="18" charset="0"/>
              </a:rPr>
              <a:t>đã</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quá</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sợ</a:t>
            </a:r>
            <a:r>
              <a:rPr lang="en-US" b="1" dirty="0">
                <a:solidFill>
                  <a:srgbClr val="000099"/>
                </a:solidFill>
                <a:latin typeface="Times New Roman" panose="02020603050405020304" pitchFamily="18" charset="0"/>
                <a:cs typeface="Times New Roman" panose="02020603050405020304" pitchFamily="18" charset="0"/>
              </a:rPr>
              <a:t> </a:t>
            </a:r>
            <a:r>
              <a:rPr lang="en-US" b="1" dirty="0" err="1">
                <a:solidFill>
                  <a:srgbClr val="000099"/>
                </a:solidFill>
                <a:latin typeface="Times New Roman" panose="02020603050405020304" pitchFamily="18" charset="0"/>
                <a:cs typeface="Times New Roman" panose="02020603050405020304" pitchFamily="18" charset="0"/>
              </a:rPr>
              <a:t>sệt</a:t>
            </a:r>
            <a:r>
              <a:rPr lang="en-US" b="1" dirty="0">
                <a:solidFill>
                  <a:srgbClr val="000099"/>
                </a:solidFill>
                <a:latin typeface="Times New Roman" panose="02020603050405020304" pitchFamily="18" charset="0"/>
                <a:cs typeface="Times New Roman" panose="02020603050405020304" pitchFamily="18" charset="0"/>
              </a:rPr>
              <a:t>.		</a:t>
            </a:r>
          </a:p>
        </p:txBody>
      </p:sp>
      <p:sp>
        <p:nvSpPr>
          <p:cNvPr id="5" name="Text Box 3">
            <a:extLst>
              <a:ext uri="{FF2B5EF4-FFF2-40B4-BE49-F238E27FC236}">
                <a16:creationId xmlns="" xmlns:a16="http://schemas.microsoft.com/office/drawing/2014/main" id="{C7F7D778-3657-400C-B9B4-A5672E53125C}"/>
              </a:ext>
            </a:extLst>
          </p:cNvPr>
          <p:cNvSpPr txBox="1">
            <a:spLocks noChangeArrowheads="1"/>
          </p:cNvSpPr>
          <p:nvPr/>
        </p:nvSpPr>
        <p:spPr bwMode="auto">
          <a:xfrm>
            <a:off x="309563" y="101601"/>
            <a:ext cx="11690859"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algn="just" defTabSz="914036" fontAlgn="base">
              <a:spcBef>
                <a:spcPct val="50000"/>
              </a:spcBef>
              <a:spcAft>
                <a:spcPct val="0"/>
              </a:spcAft>
            </a:pPr>
            <a:r>
              <a:rPr lang="vi-VN" b="1" dirty="0">
                <a:solidFill>
                  <a:srgbClr val="000099"/>
                </a:solidFill>
                <a:latin typeface="Times New Roman" pitchFamily="18" charset="0"/>
                <a:cs typeface="Times New Roman" pitchFamily="18" charset="0"/>
              </a:rPr>
              <a:t>Bài 2</a:t>
            </a:r>
            <a:r>
              <a:rPr lang="vi-VN" b="1" i="1" dirty="0">
                <a:solidFill>
                  <a:srgbClr val="000099"/>
                </a:solidFill>
                <a:latin typeface="Times New Roman" pitchFamily="18" charset="0"/>
                <a:cs typeface="Times New Roman" pitchFamily="18" charset="0"/>
              </a:rPr>
              <a:t>:</a:t>
            </a:r>
            <a:r>
              <a:rPr lang="vi-VN" b="1" dirty="0">
                <a:solidFill>
                  <a:srgbClr val="000099"/>
                </a:solidFill>
                <a:latin typeface="Times New Roman" pitchFamily="18" charset="0"/>
                <a:cs typeface="Times New Roman" pitchFamily="18" charset="0"/>
              </a:rPr>
              <a:t> Chọn các đại từ xưng hô </a:t>
            </a:r>
            <a:r>
              <a:rPr lang="en-US" b="1" dirty="0">
                <a:solidFill>
                  <a:srgbClr val="000099"/>
                </a:solidFill>
                <a:latin typeface="Times New Roman" pitchFamily="18" charset="0"/>
                <a:cs typeface="Times New Roman" pitchFamily="18" charset="0"/>
              </a:rPr>
              <a:t> </a:t>
            </a:r>
            <a:r>
              <a:rPr lang="vi-VN" b="1" dirty="0">
                <a:solidFill>
                  <a:srgbClr val="000099"/>
                </a:solidFill>
                <a:latin typeface="Times New Roman" pitchFamily="18" charset="0"/>
                <a:cs typeface="Times New Roman" pitchFamily="18" charset="0"/>
              </a:rPr>
              <a:t>tôi, nó, chúng ta thích hợp với mỗi </a:t>
            </a:r>
            <a:r>
              <a:rPr lang="en-US" b="1" dirty="0">
                <a:solidFill>
                  <a:srgbClr val="000099"/>
                </a:solidFill>
                <a:latin typeface="Times New Roman" pitchFamily="18" charset="0"/>
                <a:cs typeface="Times New Roman" pitchFamily="18" charset="0"/>
              </a:rPr>
              <a:t>ô</a:t>
            </a:r>
            <a:r>
              <a:rPr lang="vi-VN" b="1" dirty="0">
                <a:solidFill>
                  <a:srgbClr val="000099"/>
                </a:solidFill>
                <a:latin typeface="Times New Roman" pitchFamily="18" charset="0"/>
                <a:cs typeface="Times New Roman" pitchFamily="18" charset="0"/>
              </a:rPr>
              <a:t> trống :</a:t>
            </a:r>
          </a:p>
        </p:txBody>
      </p:sp>
      <p:sp>
        <p:nvSpPr>
          <p:cNvPr id="6" name="Line 20">
            <a:extLst>
              <a:ext uri="{FF2B5EF4-FFF2-40B4-BE49-F238E27FC236}">
                <a16:creationId xmlns="" xmlns:a16="http://schemas.microsoft.com/office/drawing/2014/main" id="{D7D564F2-790E-47BC-92CD-4E42483E5484}"/>
              </a:ext>
            </a:extLst>
          </p:cNvPr>
          <p:cNvSpPr>
            <a:spLocks noChangeShapeType="1"/>
          </p:cNvSpPr>
          <p:nvPr/>
        </p:nvSpPr>
        <p:spPr bwMode="auto">
          <a:xfrm>
            <a:off x="2676458" y="589051"/>
            <a:ext cx="2548006"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7" name="Line 20">
            <a:extLst>
              <a:ext uri="{FF2B5EF4-FFF2-40B4-BE49-F238E27FC236}">
                <a16:creationId xmlns="" xmlns:a16="http://schemas.microsoft.com/office/drawing/2014/main" id="{57721E6D-78C6-48FE-A7AB-281A52BB6407}"/>
              </a:ext>
            </a:extLst>
          </p:cNvPr>
          <p:cNvSpPr>
            <a:spLocks noChangeShapeType="1"/>
          </p:cNvSpPr>
          <p:nvPr/>
        </p:nvSpPr>
        <p:spPr bwMode="auto">
          <a:xfrm>
            <a:off x="9768356" y="587802"/>
            <a:ext cx="2093823"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8" name="Rectangle 7">
            <a:extLst>
              <a:ext uri="{FF2B5EF4-FFF2-40B4-BE49-F238E27FC236}">
                <a16:creationId xmlns="" xmlns:a16="http://schemas.microsoft.com/office/drawing/2014/main" id="{89DE1195-E236-4DDD-9C69-CD41E2BAC5AC}"/>
              </a:ext>
            </a:extLst>
          </p:cNvPr>
          <p:cNvSpPr/>
          <p:nvPr/>
        </p:nvSpPr>
        <p:spPr>
          <a:xfrm>
            <a:off x="804412" y="3880600"/>
            <a:ext cx="504184" cy="384175"/>
          </a:xfrm>
          <a:prstGeom prst="rect">
            <a:avLst/>
          </a:prstGeom>
          <a:ln/>
        </p:spPr>
        <p:style>
          <a:lnRef idx="1">
            <a:schemeClr val="accent4"/>
          </a:lnRef>
          <a:fillRef idx="2">
            <a:schemeClr val="accent4"/>
          </a:fillRef>
          <a:effectRef idx="1">
            <a:schemeClr val="accent4"/>
          </a:effectRef>
          <a:fontRef idx="minor">
            <a:schemeClr val="dk1"/>
          </a:fontRef>
        </p:style>
        <p:txBody>
          <a:bodyPr lIns="91370" tIns="45688" rIns="91370" bIns="45688" anchor="ctr"/>
          <a:lstStyle/>
          <a:p>
            <a:pPr algn="ctr" defTabSz="914036" eaLnBrk="0" fontAlgn="base" hangingPunct="0">
              <a:spcBef>
                <a:spcPct val="0"/>
              </a:spcBef>
              <a:spcAft>
                <a:spcPct val="0"/>
              </a:spcAft>
              <a:defRPr/>
            </a:pPr>
            <a:endParaRPr lang="en-US" sz="2800">
              <a:solidFill>
                <a:prstClr val="black"/>
              </a:solidFill>
            </a:endParaRPr>
          </a:p>
        </p:txBody>
      </p:sp>
      <p:sp>
        <p:nvSpPr>
          <p:cNvPr id="9" name="Rectangle 8">
            <a:extLst>
              <a:ext uri="{FF2B5EF4-FFF2-40B4-BE49-F238E27FC236}">
                <a16:creationId xmlns="" xmlns:a16="http://schemas.microsoft.com/office/drawing/2014/main" id="{C7F0F39C-8AF9-4A4D-AA35-2701D4B89FF3}"/>
              </a:ext>
            </a:extLst>
          </p:cNvPr>
          <p:cNvSpPr/>
          <p:nvPr/>
        </p:nvSpPr>
        <p:spPr>
          <a:xfrm>
            <a:off x="2571527" y="1823799"/>
            <a:ext cx="504184" cy="382587"/>
          </a:xfrm>
          <a:prstGeom prst="rect">
            <a:avLst/>
          </a:prstGeom>
          <a:ln/>
        </p:spPr>
        <p:style>
          <a:lnRef idx="1">
            <a:schemeClr val="accent4"/>
          </a:lnRef>
          <a:fillRef idx="2">
            <a:schemeClr val="accent4"/>
          </a:fillRef>
          <a:effectRef idx="1">
            <a:schemeClr val="accent4"/>
          </a:effectRef>
          <a:fontRef idx="minor">
            <a:schemeClr val="dk1"/>
          </a:fontRef>
        </p:style>
        <p:txBody>
          <a:bodyPr lIns="91370" tIns="45688" rIns="91370" bIns="45688" anchor="ctr"/>
          <a:lstStyle/>
          <a:p>
            <a:pPr algn="ctr" defTabSz="914036" eaLnBrk="0" fontAlgn="base" hangingPunct="0">
              <a:spcBef>
                <a:spcPct val="0"/>
              </a:spcBef>
              <a:spcAft>
                <a:spcPct val="0"/>
              </a:spcAft>
              <a:defRPr/>
            </a:pPr>
            <a:endParaRPr lang="en-US" sz="2800">
              <a:solidFill>
                <a:prstClr val="black"/>
              </a:solidFill>
            </a:endParaRPr>
          </a:p>
        </p:txBody>
      </p:sp>
      <p:sp>
        <p:nvSpPr>
          <p:cNvPr id="10" name="Rectangle 9">
            <a:extLst>
              <a:ext uri="{FF2B5EF4-FFF2-40B4-BE49-F238E27FC236}">
                <a16:creationId xmlns="" xmlns:a16="http://schemas.microsoft.com/office/drawing/2014/main" id="{9C235C5E-DED9-4DFA-A7D2-DA7DCFE544FB}"/>
              </a:ext>
            </a:extLst>
          </p:cNvPr>
          <p:cNvSpPr/>
          <p:nvPr/>
        </p:nvSpPr>
        <p:spPr>
          <a:xfrm>
            <a:off x="5208268" y="2206386"/>
            <a:ext cx="504184" cy="384175"/>
          </a:xfrm>
          <a:prstGeom prst="rect">
            <a:avLst/>
          </a:prstGeom>
          <a:ln/>
        </p:spPr>
        <p:style>
          <a:lnRef idx="1">
            <a:schemeClr val="accent4"/>
          </a:lnRef>
          <a:fillRef idx="2">
            <a:schemeClr val="accent4"/>
          </a:fillRef>
          <a:effectRef idx="1">
            <a:schemeClr val="accent4"/>
          </a:effectRef>
          <a:fontRef idx="minor">
            <a:schemeClr val="dk1"/>
          </a:fontRef>
        </p:style>
        <p:txBody>
          <a:bodyPr lIns="91370" tIns="45688" rIns="91370" bIns="45688" anchor="ctr"/>
          <a:lstStyle/>
          <a:p>
            <a:pPr algn="ctr" defTabSz="914036" eaLnBrk="0" fontAlgn="base" hangingPunct="0">
              <a:spcBef>
                <a:spcPct val="0"/>
              </a:spcBef>
              <a:spcAft>
                <a:spcPct val="0"/>
              </a:spcAft>
              <a:defRPr/>
            </a:pPr>
            <a:endParaRPr lang="en-US" sz="2800">
              <a:solidFill>
                <a:prstClr val="black"/>
              </a:solidFill>
            </a:endParaRPr>
          </a:p>
        </p:txBody>
      </p:sp>
      <p:sp>
        <p:nvSpPr>
          <p:cNvPr id="11" name="Rectangle 10">
            <a:extLst>
              <a:ext uri="{FF2B5EF4-FFF2-40B4-BE49-F238E27FC236}">
                <a16:creationId xmlns="" xmlns:a16="http://schemas.microsoft.com/office/drawing/2014/main" id="{45571A89-3016-438F-BDA2-6AD9A625DC0D}"/>
              </a:ext>
            </a:extLst>
          </p:cNvPr>
          <p:cNvSpPr/>
          <p:nvPr/>
        </p:nvSpPr>
        <p:spPr>
          <a:xfrm>
            <a:off x="6366130" y="3880601"/>
            <a:ext cx="504184" cy="384175"/>
          </a:xfrm>
          <a:prstGeom prst="rect">
            <a:avLst/>
          </a:prstGeom>
          <a:ln/>
        </p:spPr>
        <p:style>
          <a:lnRef idx="1">
            <a:schemeClr val="accent4"/>
          </a:lnRef>
          <a:fillRef idx="2">
            <a:schemeClr val="accent4"/>
          </a:fillRef>
          <a:effectRef idx="1">
            <a:schemeClr val="accent4"/>
          </a:effectRef>
          <a:fontRef idx="minor">
            <a:schemeClr val="dk1"/>
          </a:fontRef>
        </p:style>
        <p:txBody>
          <a:bodyPr lIns="91370" tIns="45688" rIns="91370" bIns="45688" anchor="ctr"/>
          <a:lstStyle/>
          <a:p>
            <a:pPr algn="ctr" defTabSz="914036" eaLnBrk="0" fontAlgn="base" hangingPunct="0">
              <a:spcBef>
                <a:spcPct val="0"/>
              </a:spcBef>
              <a:spcAft>
                <a:spcPct val="0"/>
              </a:spcAft>
              <a:defRPr/>
            </a:pPr>
            <a:endParaRPr lang="en-US" sz="2800">
              <a:solidFill>
                <a:prstClr val="black"/>
              </a:solidFill>
            </a:endParaRPr>
          </a:p>
        </p:txBody>
      </p:sp>
      <p:sp>
        <p:nvSpPr>
          <p:cNvPr id="12" name="Rectangle 11">
            <a:extLst>
              <a:ext uri="{FF2B5EF4-FFF2-40B4-BE49-F238E27FC236}">
                <a16:creationId xmlns="" xmlns:a16="http://schemas.microsoft.com/office/drawing/2014/main" id="{B9DB1773-5628-4266-8B88-2A252F5130E8}"/>
              </a:ext>
            </a:extLst>
          </p:cNvPr>
          <p:cNvSpPr/>
          <p:nvPr/>
        </p:nvSpPr>
        <p:spPr>
          <a:xfrm>
            <a:off x="4536451" y="4492360"/>
            <a:ext cx="504184" cy="382588"/>
          </a:xfrm>
          <a:prstGeom prst="rect">
            <a:avLst/>
          </a:prstGeom>
          <a:ln/>
        </p:spPr>
        <p:style>
          <a:lnRef idx="1">
            <a:schemeClr val="accent4"/>
          </a:lnRef>
          <a:fillRef idx="2">
            <a:schemeClr val="accent4"/>
          </a:fillRef>
          <a:effectRef idx="1">
            <a:schemeClr val="accent4"/>
          </a:effectRef>
          <a:fontRef idx="minor">
            <a:schemeClr val="dk1"/>
          </a:fontRef>
        </p:style>
        <p:txBody>
          <a:bodyPr lIns="91370" tIns="45688" rIns="91370" bIns="45688" anchor="ctr"/>
          <a:lstStyle/>
          <a:p>
            <a:pPr algn="ctr" defTabSz="914036" eaLnBrk="0" fontAlgn="base" hangingPunct="0">
              <a:spcBef>
                <a:spcPct val="0"/>
              </a:spcBef>
              <a:spcAft>
                <a:spcPct val="0"/>
              </a:spcAft>
              <a:defRPr/>
            </a:pPr>
            <a:endParaRPr lang="en-US" sz="2800">
              <a:solidFill>
                <a:prstClr val="black"/>
              </a:solidFill>
            </a:endParaRPr>
          </a:p>
        </p:txBody>
      </p:sp>
      <p:sp>
        <p:nvSpPr>
          <p:cNvPr id="13" name="Rectangle 12">
            <a:extLst>
              <a:ext uri="{FF2B5EF4-FFF2-40B4-BE49-F238E27FC236}">
                <a16:creationId xmlns="" xmlns:a16="http://schemas.microsoft.com/office/drawing/2014/main" id="{6247269D-C0B4-420C-B271-D13B9E89CAC9}"/>
              </a:ext>
            </a:extLst>
          </p:cNvPr>
          <p:cNvSpPr/>
          <p:nvPr/>
        </p:nvSpPr>
        <p:spPr>
          <a:xfrm>
            <a:off x="885825" y="1361837"/>
            <a:ext cx="502102" cy="384175"/>
          </a:xfrm>
          <a:prstGeom prst="rect">
            <a:avLst/>
          </a:prstGeom>
          <a:ln/>
        </p:spPr>
        <p:style>
          <a:lnRef idx="1">
            <a:schemeClr val="accent4"/>
          </a:lnRef>
          <a:fillRef idx="2">
            <a:schemeClr val="accent4"/>
          </a:fillRef>
          <a:effectRef idx="1">
            <a:schemeClr val="accent4"/>
          </a:effectRef>
          <a:fontRef idx="minor">
            <a:schemeClr val="dk1"/>
          </a:fontRef>
        </p:style>
        <p:txBody>
          <a:bodyPr lIns="91370" tIns="45688" rIns="91370" bIns="45688" anchor="ctr"/>
          <a:lstStyle/>
          <a:p>
            <a:pPr algn="ctr" defTabSz="914036" eaLnBrk="0" fontAlgn="base" hangingPunct="0">
              <a:spcBef>
                <a:spcPct val="0"/>
              </a:spcBef>
              <a:spcAft>
                <a:spcPct val="0"/>
              </a:spcAft>
              <a:defRPr/>
            </a:pPr>
            <a:endParaRPr lang="en-US" sz="2800">
              <a:solidFill>
                <a:prstClr val="black"/>
              </a:solidFill>
            </a:endParaRPr>
          </a:p>
        </p:txBody>
      </p:sp>
    </p:spTree>
    <p:extLst>
      <p:ext uri="{BB962C8B-B14F-4D97-AF65-F5344CB8AC3E}">
        <p14:creationId xmlns:p14="http://schemas.microsoft.com/office/powerpoint/2010/main" val="239772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a:extLst>
              <a:ext uri="{FF2B5EF4-FFF2-40B4-BE49-F238E27FC236}">
                <a16:creationId xmlns="" xmlns:a16="http://schemas.microsoft.com/office/drawing/2014/main" id="{313F59E3-47A2-492F-9A89-632F3874A39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210" y="0"/>
            <a:ext cx="1211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8">
            <a:extLst>
              <a:ext uri="{FF2B5EF4-FFF2-40B4-BE49-F238E27FC236}">
                <a16:creationId xmlns="" xmlns:a16="http://schemas.microsoft.com/office/drawing/2014/main" id="{E862238E-1FE4-45E5-B39E-CE48E9510BB0}"/>
              </a:ext>
            </a:extLst>
          </p:cNvPr>
          <p:cNvSpPr>
            <a:spLocks noChangeArrowheads="1"/>
          </p:cNvSpPr>
          <p:nvPr/>
        </p:nvSpPr>
        <p:spPr bwMode="auto">
          <a:xfrm>
            <a:off x="609599" y="-96835"/>
            <a:ext cx="10812906" cy="1127688"/>
          </a:xfrm>
          <a:prstGeom prst="wedgeRoundRectCallout">
            <a:avLst>
              <a:gd name="adj1" fmla="val -46352"/>
              <a:gd name="adj2" fmla="val 88440"/>
              <a:gd name="adj3" fmla="val 16667"/>
            </a:avLst>
          </a:prstGeom>
          <a:solidFill>
            <a:schemeClr val="accent1"/>
          </a:solidFill>
          <a:ln w="9525">
            <a:solidFill>
              <a:schemeClr val="tx1"/>
            </a:solidFill>
            <a:miter lim="800000"/>
            <a:headEnd/>
            <a:tailEnd/>
          </a:ln>
        </p:spPr>
        <p:txBody>
          <a:bodyPr lIns="91370" tIns="45688" rIns="91370" bIns="45688"/>
          <a:lstStyle/>
          <a:p>
            <a:pPr algn="ctr" defTabSz="914036" fontAlgn="base">
              <a:spcBef>
                <a:spcPct val="0"/>
              </a:spcBef>
              <a:spcAft>
                <a:spcPct val="0"/>
              </a:spcAft>
            </a:pPr>
            <a:r>
              <a:rPr lang="en-US" sz="3200" b="1" dirty="0">
                <a:solidFill>
                  <a:schemeClr val="bg1"/>
                </a:solidFill>
                <a:latin typeface="Times New Roman" pitchFamily="18" charset="0"/>
              </a:rPr>
              <a:t>Vậy đoạn văn cho biết có những nhân vật nào?</a:t>
            </a:r>
          </a:p>
          <a:p>
            <a:pPr algn="ctr" defTabSz="914036" fontAlgn="base">
              <a:spcBef>
                <a:spcPct val="0"/>
              </a:spcBef>
              <a:spcAft>
                <a:spcPct val="0"/>
              </a:spcAft>
            </a:pPr>
            <a:endParaRPr lang="en-US" sz="3200" b="1" dirty="0">
              <a:solidFill>
                <a:schemeClr val="bg1"/>
              </a:solidFill>
              <a:latin typeface="Times New Roman" pitchFamily="18" charset="0"/>
            </a:endParaRPr>
          </a:p>
        </p:txBody>
      </p:sp>
      <p:pic>
        <p:nvPicPr>
          <p:cNvPr id="6" name="Picture 10" descr="peace_dove_olive_branch_hg_wht">
            <a:extLst>
              <a:ext uri="{FF2B5EF4-FFF2-40B4-BE49-F238E27FC236}">
                <a16:creationId xmlns="" xmlns:a16="http://schemas.microsoft.com/office/drawing/2014/main" id="{C61BB1D0-39A6-47C0-AF67-81069A8F1E58}"/>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85762" y="1147763"/>
            <a:ext cx="4563244" cy="227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1" descr="CHIM TU HU">
            <a:extLst>
              <a:ext uri="{FF2B5EF4-FFF2-40B4-BE49-F238E27FC236}">
                <a16:creationId xmlns="" xmlns:a16="http://schemas.microsoft.com/office/drawing/2014/main" id="{D82FB83C-5426-4304-8EB8-279828CFC7F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4565" y="1198563"/>
            <a:ext cx="6523063" cy="227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4">
            <a:extLst>
              <a:ext uri="{FF2B5EF4-FFF2-40B4-BE49-F238E27FC236}">
                <a16:creationId xmlns="" xmlns:a16="http://schemas.microsoft.com/office/drawing/2014/main" id="{DB5891A4-D164-42B1-B479-4CD9798B4B28}"/>
              </a:ext>
            </a:extLst>
          </p:cNvPr>
          <p:cNvSpPr txBox="1">
            <a:spLocks noChangeArrowheads="1"/>
          </p:cNvSpPr>
          <p:nvPr/>
        </p:nvSpPr>
        <p:spPr bwMode="auto">
          <a:xfrm>
            <a:off x="1108490" y="1141977"/>
            <a:ext cx="2678426" cy="584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sz="3200" b="1" dirty="0">
                <a:solidFill>
                  <a:srgbClr val="FF0000"/>
                </a:solidFill>
                <a:latin typeface="Times New Roman" pitchFamily="18" charset="0"/>
              </a:rPr>
              <a:t>Bồ Chao</a:t>
            </a:r>
          </a:p>
        </p:txBody>
      </p:sp>
      <p:sp>
        <p:nvSpPr>
          <p:cNvPr id="9" name="Text Box 15">
            <a:extLst>
              <a:ext uri="{FF2B5EF4-FFF2-40B4-BE49-F238E27FC236}">
                <a16:creationId xmlns="" xmlns:a16="http://schemas.microsoft.com/office/drawing/2014/main" id="{96162BBB-F3F5-40A7-8609-38E8CEE31960}"/>
              </a:ext>
            </a:extLst>
          </p:cNvPr>
          <p:cNvSpPr txBox="1">
            <a:spLocks noChangeArrowheads="1"/>
          </p:cNvSpPr>
          <p:nvPr/>
        </p:nvSpPr>
        <p:spPr bwMode="auto">
          <a:xfrm>
            <a:off x="4637381" y="1125698"/>
            <a:ext cx="2380824" cy="584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sz="3200" b="1" dirty="0">
                <a:solidFill>
                  <a:srgbClr val="FF0000"/>
                </a:solidFill>
                <a:latin typeface="Times New Roman" pitchFamily="18" charset="0"/>
              </a:rPr>
              <a:t>Tu Hú</a:t>
            </a:r>
          </a:p>
        </p:txBody>
      </p:sp>
      <p:sp>
        <p:nvSpPr>
          <p:cNvPr id="10" name="Text Box 17">
            <a:extLst>
              <a:ext uri="{FF2B5EF4-FFF2-40B4-BE49-F238E27FC236}">
                <a16:creationId xmlns="" xmlns:a16="http://schemas.microsoft.com/office/drawing/2014/main" id="{218E9FD6-E8E0-4299-B00D-130AC50A2C29}"/>
              </a:ext>
            </a:extLst>
          </p:cNvPr>
          <p:cNvSpPr txBox="1">
            <a:spLocks noChangeArrowheads="1"/>
          </p:cNvSpPr>
          <p:nvPr/>
        </p:nvSpPr>
        <p:spPr bwMode="auto">
          <a:xfrm>
            <a:off x="2565693" y="3206650"/>
            <a:ext cx="5394053" cy="584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sz="3200" b="1" dirty="0">
                <a:solidFill>
                  <a:srgbClr val="FF0000"/>
                </a:solidFill>
                <a:latin typeface="Times New Roman" pitchFamily="18" charset="0"/>
              </a:rPr>
              <a:t>Bồ Các và các bạn</a:t>
            </a:r>
          </a:p>
        </p:txBody>
      </p:sp>
      <p:pic>
        <p:nvPicPr>
          <p:cNvPr id="11" name="Picture 18" descr="WILGOLD">
            <a:extLst>
              <a:ext uri="{FF2B5EF4-FFF2-40B4-BE49-F238E27FC236}">
                <a16:creationId xmlns="" xmlns:a16="http://schemas.microsoft.com/office/drawing/2014/main" id="{64FDEE7A-BCA3-4668-B52A-E039F6E5E73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31442" y="3873755"/>
            <a:ext cx="4265642"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9" descr="CHICKADE">
            <a:extLst>
              <a:ext uri="{FF2B5EF4-FFF2-40B4-BE49-F238E27FC236}">
                <a16:creationId xmlns="" xmlns:a16="http://schemas.microsoft.com/office/drawing/2014/main" id="{4621FEBA-0975-43AD-8031-F4CC86178E8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28422" y="4651833"/>
            <a:ext cx="4364843"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0" descr="BTHRSHER">
            <a:extLst>
              <a:ext uri="{FF2B5EF4-FFF2-40B4-BE49-F238E27FC236}">
                <a16:creationId xmlns="" xmlns:a16="http://schemas.microsoft.com/office/drawing/2014/main" id="{23AE2C0F-454D-4599-B0D0-0B51744CF7EA}"/>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7311" y="3689168"/>
            <a:ext cx="4761647" cy="319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21" descr="SFLYCATH">
            <a:extLst>
              <a:ext uri="{FF2B5EF4-FFF2-40B4-BE49-F238E27FC236}">
                <a16:creationId xmlns="" xmlns:a16="http://schemas.microsoft.com/office/drawing/2014/main" id="{30EA309D-855C-4099-A67C-37F829E7F9F1}"/>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483890" y="3370263"/>
            <a:ext cx="3629102"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0096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par>
                                <p:cTn id="13" presetID="4" presetClass="entr" presetSubtype="16"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ox(in)">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ox(in)">
                                      <p:cBhvr>
                                        <p:cTn id="20" dur="500"/>
                                        <p:tgtEl>
                                          <p:spTgt spid="7"/>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ox(in)">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ox(in)">
                                      <p:cBhvr>
                                        <p:cTn id="28" dur="500"/>
                                        <p:tgtEl>
                                          <p:spTgt spid="13"/>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ox(in)">
                                      <p:cBhvr>
                                        <p:cTn id="31" dur="500"/>
                                        <p:tgtEl>
                                          <p:spTgt spid="10"/>
                                        </p:tgtEl>
                                      </p:cBhvr>
                                    </p:animEffect>
                                  </p:childTnLst>
                                </p:cTn>
                              </p:par>
                              <p:par>
                                <p:cTn id="32" presetID="4" presetClass="entr" presetSubtype="16" fill="hold"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box(in)">
                                      <p:cBhvr>
                                        <p:cTn id="34" dur="500"/>
                                        <p:tgtEl>
                                          <p:spTgt spid="12"/>
                                        </p:tgtEl>
                                      </p:cBhvr>
                                    </p:animEffect>
                                  </p:childTnLst>
                                </p:cTn>
                              </p:par>
                              <p:par>
                                <p:cTn id="35" presetID="4" presetClass="entr" presetSubtype="16"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ox(in)">
                                      <p:cBhvr>
                                        <p:cTn id="37" dur="500"/>
                                        <p:tgtEl>
                                          <p:spTgt spid="14"/>
                                        </p:tgtEl>
                                      </p:cBhvr>
                                    </p:animEffect>
                                  </p:childTnLst>
                                </p:cTn>
                              </p:par>
                              <p:par>
                                <p:cTn id="38" presetID="4" presetClass="entr" presetSubtype="16" fill="hold" nodeType="with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box(in)">
                                      <p:cBhvr>
                                        <p:cTn id="4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 xmlns:a16="http://schemas.microsoft.com/office/drawing/2014/main" id="{C709F716-2EA2-435C-8FEF-97A740B0C136}"/>
              </a:ext>
            </a:extLst>
          </p:cNvPr>
          <p:cNvSpPr txBox="1">
            <a:spLocks noChangeArrowheads="1"/>
          </p:cNvSpPr>
          <p:nvPr/>
        </p:nvSpPr>
        <p:spPr bwMode="auto">
          <a:xfrm>
            <a:off x="157164" y="1116599"/>
            <a:ext cx="11917180" cy="5093637"/>
          </a:xfrm>
          <a:prstGeom prst="rect">
            <a:avLst/>
          </a:prstGeom>
          <a:noFill/>
          <a:ln/>
        </p:spPr>
        <p:style>
          <a:lnRef idx="1">
            <a:schemeClr val="accent6"/>
          </a:lnRef>
          <a:fillRef idx="2">
            <a:schemeClr val="accent6"/>
          </a:fillRef>
          <a:effectRef idx="1">
            <a:schemeClr val="accent6"/>
          </a:effectRef>
          <a:fontRef idx="minor">
            <a:schemeClr val="dk1"/>
          </a:fontRef>
        </p:style>
        <p:txBody>
          <a:bodyPr wrap="square" lIns="91370" tIns="45688" rIns="91370" bIns="45688">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just" defTabSz="914036" fontAlgn="base">
              <a:spcBef>
                <a:spcPct val="50000"/>
              </a:spcBef>
              <a:spcAft>
                <a:spcPct val="0"/>
              </a:spcAft>
              <a:defRPr/>
            </a:pPr>
            <a:r>
              <a:rPr lang="en-US" sz="2600" b="1" dirty="0" err="1">
                <a:solidFill>
                  <a:prstClr val="black"/>
                </a:solidFill>
                <a:latin typeface="Times New Roman" panose="02020603050405020304" pitchFamily="18" charset="0"/>
                <a:cs typeface="Times New Roman" panose="02020603050405020304" pitchFamily="18" charset="0"/>
              </a:rPr>
              <a:t>Bồ</a:t>
            </a:r>
            <a:r>
              <a:rPr lang="en-US" sz="2600" b="1" dirty="0">
                <a:solidFill>
                  <a:prstClr val="black"/>
                </a:solidFill>
                <a:latin typeface="Times New Roman" panose="02020603050405020304" pitchFamily="18" charset="0"/>
                <a:cs typeface="Times New Roman" panose="02020603050405020304" pitchFamily="18" charset="0"/>
              </a:rPr>
              <a:t> Chao </a:t>
            </a:r>
            <a:r>
              <a:rPr lang="en-US" sz="2600" b="1" dirty="0" err="1">
                <a:solidFill>
                  <a:prstClr val="black"/>
                </a:solidFill>
                <a:latin typeface="Times New Roman" panose="02020603050405020304" pitchFamily="18" charset="0"/>
                <a:cs typeface="Times New Roman" panose="02020603050405020304" pitchFamily="18" charset="0"/>
              </a:rPr>
              <a:t>hốt</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hoảng</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kể</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với</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các</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bạn</a:t>
            </a:r>
            <a:r>
              <a:rPr lang="en-US" sz="2600" b="1" dirty="0">
                <a:solidFill>
                  <a:prstClr val="black"/>
                </a:solidFill>
                <a:latin typeface="Times New Roman" panose="02020603050405020304" pitchFamily="18" charset="0"/>
                <a:cs typeface="Times New Roman" panose="02020603050405020304" pitchFamily="18" charset="0"/>
              </a:rPr>
              <a:t>:</a:t>
            </a:r>
          </a:p>
          <a:p>
            <a:pPr algn="just" defTabSz="914036" fontAlgn="base">
              <a:spcBef>
                <a:spcPct val="50000"/>
              </a:spcBef>
              <a:spcAft>
                <a:spcPct val="0"/>
              </a:spcAft>
              <a:defRPr/>
            </a:pP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và</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Tu</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Hú</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đang</a:t>
            </a:r>
            <a:r>
              <a:rPr lang="en-US" sz="2600" b="1" dirty="0">
                <a:solidFill>
                  <a:prstClr val="black"/>
                </a:solidFill>
                <a:latin typeface="Times New Roman" panose="02020603050405020304" pitchFamily="18" charset="0"/>
                <a:cs typeface="Times New Roman" panose="02020603050405020304" pitchFamily="18" charset="0"/>
              </a:rPr>
              <a:t> bay </a:t>
            </a:r>
            <a:r>
              <a:rPr lang="en-US" sz="2600" b="1" dirty="0" err="1">
                <a:solidFill>
                  <a:prstClr val="black"/>
                </a:solidFill>
                <a:latin typeface="Times New Roman" panose="02020603050405020304" pitchFamily="18" charset="0"/>
                <a:cs typeface="Times New Roman" panose="02020603050405020304" pitchFamily="18" charset="0"/>
              </a:rPr>
              <a:t>dọc</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một</a:t>
            </a:r>
            <a:r>
              <a:rPr lang="en-US" sz="2600" b="1" dirty="0">
                <a:solidFill>
                  <a:prstClr val="black"/>
                </a:solidFill>
                <a:latin typeface="Times New Roman" panose="02020603050405020304" pitchFamily="18" charset="0"/>
                <a:cs typeface="Times New Roman" panose="02020603050405020304" pitchFamily="18" charset="0"/>
              </a:rPr>
              <a:t> con </a:t>
            </a:r>
            <a:r>
              <a:rPr lang="en-US" sz="2600" b="1" dirty="0" err="1">
                <a:solidFill>
                  <a:prstClr val="black"/>
                </a:solidFill>
                <a:latin typeface="Times New Roman" panose="02020603050405020304" pitchFamily="18" charset="0"/>
                <a:cs typeface="Times New Roman" panose="02020603050405020304" pitchFamily="18" charset="0"/>
              </a:rPr>
              <a:t>sông</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lớn</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chợt</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Tu</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Hú</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gọi</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Kìa</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cái</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cột</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chống</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trời</a:t>
            </a:r>
            <a:r>
              <a:rPr lang="en-US" sz="2600" b="1" dirty="0">
                <a:solidFill>
                  <a:prstClr val="black"/>
                </a:solidFill>
                <a:latin typeface="Times New Roman" panose="02020603050405020304" pitchFamily="18" charset="0"/>
                <a:cs typeface="Times New Roman" panose="02020603050405020304" pitchFamily="18" charset="0"/>
              </a:rPr>
              <a:t>. ”       </a:t>
            </a:r>
            <a:r>
              <a:rPr lang="en-US" sz="2600" b="1" dirty="0" err="1">
                <a:solidFill>
                  <a:prstClr val="black"/>
                </a:solidFill>
                <a:latin typeface="Times New Roman" panose="02020603050405020304" pitchFamily="18" charset="0"/>
                <a:cs typeface="Times New Roman" panose="02020603050405020304" pitchFamily="18" charset="0"/>
              </a:rPr>
              <a:t>ngước</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nhìn</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lên</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Trước</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mắt</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là</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những</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ống</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thép</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dọc</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ngang</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nối</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nhau</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chạy</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vút</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tận</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mây</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xanh</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tựa</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như</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một</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cái</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cầu</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xe</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lửa</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đồ</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sộ</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không</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phải</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bắc</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ngang</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sông</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mà</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dựng</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đứng</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trên</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trời</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cao</a:t>
            </a:r>
            <a:r>
              <a:rPr lang="en-US" sz="2600" b="1" dirty="0">
                <a:solidFill>
                  <a:prstClr val="black"/>
                </a:solidFill>
                <a:latin typeface="Times New Roman" panose="02020603050405020304" pitchFamily="18" charset="0"/>
                <a:cs typeface="Times New Roman" panose="02020603050405020304" pitchFamily="18" charset="0"/>
              </a:rPr>
              <a:t>.</a:t>
            </a:r>
          </a:p>
          <a:p>
            <a:pPr algn="just" defTabSz="914036" fontAlgn="base">
              <a:spcBef>
                <a:spcPct val="50000"/>
              </a:spcBef>
              <a:spcAft>
                <a:spcPct val="0"/>
              </a:spcAft>
              <a:defRPr/>
            </a:pP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Thấy</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vậy</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Bồ</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Các</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mới</a:t>
            </a:r>
            <a:r>
              <a:rPr lang="en-US" sz="2600" b="1" dirty="0">
                <a:solidFill>
                  <a:prstClr val="black"/>
                </a:solidFill>
                <a:latin typeface="Times New Roman" panose="02020603050405020304" pitchFamily="18" charset="0"/>
                <a:cs typeface="Times New Roman" panose="02020603050405020304" pitchFamily="18" charset="0"/>
              </a:rPr>
              <a:t> à </a:t>
            </a:r>
            <a:r>
              <a:rPr lang="en-US" sz="2600" b="1" dirty="0" err="1">
                <a:solidFill>
                  <a:prstClr val="black"/>
                </a:solidFill>
                <a:latin typeface="Times New Roman" panose="02020603050405020304" pitchFamily="18" charset="0"/>
                <a:cs typeface="Times New Roman" panose="02020603050405020304" pitchFamily="18" charset="0"/>
              </a:rPr>
              <a:t>lên</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một</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tiếng</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rồi</a:t>
            </a:r>
            <a:r>
              <a:rPr lang="en-US" sz="2600" b="1" dirty="0">
                <a:solidFill>
                  <a:prstClr val="black"/>
                </a:solidFill>
                <a:latin typeface="Times New Roman" panose="02020603050405020304" pitchFamily="18" charset="0"/>
                <a:cs typeface="Times New Roman" panose="02020603050405020304" pitchFamily="18" charset="0"/>
              </a:rPr>
              <a:t> thong </a:t>
            </a:r>
            <a:r>
              <a:rPr lang="en-US" sz="2600" b="1" dirty="0" err="1">
                <a:solidFill>
                  <a:prstClr val="black"/>
                </a:solidFill>
                <a:latin typeface="Times New Roman" panose="02020603050405020304" pitchFamily="18" charset="0"/>
                <a:cs typeface="Times New Roman" panose="02020603050405020304" pitchFamily="18" charset="0"/>
              </a:rPr>
              <a:t>thả</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nói</a:t>
            </a:r>
            <a:r>
              <a:rPr lang="en-US" sz="2600" b="1" dirty="0">
                <a:solidFill>
                  <a:prstClr val="black"/>
                </a:solidFill>
                <a:latin typeface="Times New Roman" panose="02020603050405020304" pitchFamily="18" charset="0"/>
                <a:cs typeface="Times New Roman" panose="02020603050405020304" pitchFamily="18" charset="0"/>
              </a:rPr>
              <a:t>:</a:t>
            </a:r>
          </a:p>
          <a:p>
            <a:pPr algn="just" defTabSz="914036" fontAlgn="base">
              <a:lnSpc>
                <a:spcPct val="125000"/>
              </a:lnSpc>
              <a:spcBef>
                <a:spcPct val="50000"/>
              </a:spcBef>
              <a:spcAft>
                <a:spcPct val="0"/>
              </a:spcAft>
              <a:defRPr/>
            </a:pP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cũng</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từng</a:t>
            </a:r>
            <a:r>
              <a:rPr lang="en-US" sz="2600" b="1" dirty="0">
                <a:solidFill>
                  <a:prstClr val="black"/>
                </a:solidFill>
                <a:latin typeface="Times New Roman" panose="02020603050405020304" pitchFamily="18" charset="0"/>
                <a:cs typeface="Times New Roman" panose="02020603050405020304" pitchFamily="18" charset="0"/>
              </a:rPr>
              <a:t> bay qua </a:t>
            </a:r>
            <a:r>
              <a:rPr lang="en-US" sz="2600" b="1" dirty="0" err="1">
                <a:solidFill>
                  <a:prstClr val="black"/>
                </a:solidFill>
                <a:latin typeface="Times New Roman" panose="02020603050405020304" pitchFamily="18" charset="0"/>
                <a:cs typeface="Times New Roman" panose="02020603050405020304" pitchFamily="18" charset="0"/>
              </a:rPr>
              <a:t>cái</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trụ</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đó</a:t>
            </a:r>
            <a:r>
              <a:rPr lang="en-US" sz="2600" b="1" dirty="0">
                <a:solidFill>
                  <a:prstClr val="black"/>
                </a:solidFill>
                <a:latin typeface="Times New Roman" panose="02020603050405020304" pitchFamily="18" charset="0"/>
                <a:cs typeface="Times New Roman" panose="02020603050405020304" pitchFamily="18" charset="0"/>
              </a:rPr>
              <a:t>.       cao hơn tất cả những ống khói, những cột buồm, cột điện mà               </a:t>
            </a:r>
            <a:r>
              <a:rPr lang="en-US" sz="2600" b="1" dirty="0" smtClean="0">
                <a:solidFill>
                  <a:prstClr val="black"/>
                </a:solidFill>
                <a:latin typeface="Times New Roman" panose="02020603050405020304" pitchFamily="18" charset="0"/>
                <a:cs typeface="Times New Roman" panose="02020603050405020304" pitchFamily="18" charset="0"/>
              </a:rPr>
              <a:t>  thường </a:t>
            </a:r>
            <a:r>
              <a:rPr lang="en-US" sz="2600" b="1" dirty="0">
                <a:solidFill>
                  <a:prstClr val="black"/>
                </a:solidFill>
                <a:latin typeface="Times New Roman" panose="02020603050405020304" pitchFamily="18" charset="0"/>
                <a:cs typeface="Times New Roman" panose="02020603050405020304" pitchFamily="18" charset="0"/>
              </a:rPr>
              <a:t>gặp. </a:t>
            </a:r>
            <a:r>
              <a:rPr lang="en-US" sz="2600" b="1" dirty="0" err="1">
                <a:solidFill>
                  <a:prstClr val="black"/>
                </a:solidFill>
                <a:latin typeface="Times New Roman" panose="02020603050405020304" pitchFamily="18" charset="0"/>
                <a:cs typeface="Times New Roman" panose="02020603050405020304" pitchFamily="18" charset="0"/>
              </a:rPr>
              <a:t>Đó</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là</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trụ</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điện</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cao</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thế</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mới</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được</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xây</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dựng</a:t>
            </a:r>
            <a:r>
              <a:rPr lang="en-US" sz="2600" b="1" dirty="0">
                <a:solidFill>
                  <a:prstClr val="black"/>
                </a:solidFill>
                <a:latin typeface="Times New Roman" panose="02020603050405020304" pitchFamily="18" charset="0"/>
                <a:cs typeface="Times New Roman" panose="02020603050405020304" pitchFamily="18" charset="0"/>
              </a:rPr>
              <a:t>.</a:t>
            </a:r>
          </a:p>
          <a:p>
            <a:pPr algn="just" defTabSz="914036" fontAlgn="base">
              <a:spcBef>
                <a:spcPct val="50000"/>
              </a:spcBef>
              <a:spcAft>
                <a:spcPct val="0"/>
              </a:spcAft>
              <a:defRPr/>
            </a:pP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Mọi</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người</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hiểu</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rõ</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sự</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thực</a:t>
            </a:r>
            <a:r>
              <a:rPr lang="en-US" sz="2600" b="1" dirty="0">
                <a:solidFill>
                  <a:prstClr val="black"/>
                </a:solidFill>
                <a:latin typeface="Times New Roman" panose="02020603050405020304" pitchFamily="18" charset="0"/>
                <a:cs typeface="Times New Roman" panose="02020603050405020304" pitchFamily="18" charset="0"/>
              </a:rPr>
              <a:t>, sung </a:t>
            </a:r>
            <a:r>
              <a:rPr lang="en-US" sz="2600" b="1" dirty="0" err="1">
                <a:solidFill>
                  <a:prstClr val="black"/>
                </a:solidFill>
                <a:latin typeface="Times New Roman" panose="02020603050405020304" pitchFamily="18" charset="0"/>
                <a:cs typeface="Times New Roman" panose="02020603050405020304" pitchFamily="18" charset="0"/>
              </a:rPr>
              <a:t>sướng</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thở</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phào</a:t>
            </a:r>
            <a:r>
              <a:rPr lang="en-US" sz="2600" b="1" dirty="0">
                <a:solidFill>
                  <a:prstClr val="black"/>
                </a:solidFill>
                <a:latin typeface="Times New Roman" panose="02020603050405020304" pitchFamily="18" charset="0"/>
                <a:cs typeface="Times New Roman" panose="02020603050405020304" pitchFamily="18" charset="0"/>
              </a:rPr>
              <a:t>. Ai </a:t>
            </a:r>
            <a:r>
              <a:rPr lang="en-US" sz="2600" b="1" dirty="0" err="1">
                <a:solidFill>
                  <a:prstClr val="black"/>
                </a:solidFill>
                <a:latin typeface="Times New Roman" panose="02020603050405020304" pitchFamily="18" charset="0"/>
                <a:cs typeface="Times New Roman" panose="02020603050405020304" pitchFamily="18" charset="0"/>
              </a:rPr>
              <a:t>nấy</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cười</a:t>
            </a:r>
            <a:r>
              <a:rPr lang="en-US" sz="2600" b="1" dirty="0">
                <a:solidFill>
                  <a:prstClr val="black"/>
                </a:solidFill>
                <a:latin typeface="Times New Roman" panose="02020603050405020304" pitchFamily="18" charset="0"/>
                <a:cs typeface="Times New Roman" panose="02020603050405020304" pitchFamily="18" charset="0"/>
              </a:rPr>
              <a:t> to </a:t>
            </a:r>
            <a:r>
              <a:rPr lang="en-US" sz="2600" b="1" dirty="0" err="1">
                <a:solidFill>
                  <a:prstClr val="black"/>
                </a:solidFill>
                <a:latin typeface="Times New Roman" panose="02020603050405020304" pitchFamily="18" charset="0"/>
                <a:cs typeface="Times New Roman" panose="02020603050405020304" pitchFamily="18" charset="0"/>
              </a:rPr>
              <a:t>vì</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thấy</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Bồ</a:t>
            </a:r>
            <a:r>
              <a:rPr lang="en-US" sz="2600" b="1" dirty="0">
                <a:solidFill>
                  <a:prstClr val="black"/>
                </a:solidFill>
                <a:latin typeface="Times New Roman" panose="02020603050405020304" pitchFamily="18" charset="0"/>
                <a:cs typeface="Times New Roman" panose="02020603050405020304" pitchFamily="18" charset="0"/>
              </a:rPr>
              <a:t> Chao </a:t>
            </a:r>
            <a:r>
              <a:rPr lang="en-US" sz="2600" b="1" dirty="0" err="1">
                <a:solidFill>
                  <a:prstClr val="black"/>
                </a:solidFill>
                <a:latin typeface="Times New Roman" panose="02020603050405020304" pitchFamily="18" charset="0"/>
                <a:cs typeface="Times New Roman" panose="02020603050405020304" pitchFamily="18" charset="0"/>
              </a:rPr>
              <a:t>đã</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quá</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sợ</a:t>
            </a:r>
            <a:r>
              <a:rPr lang="en-US" sz="2600" b="1" dirty="0">
                <a:solidFill>
                  <a:prstClr val="black"/>
                </a:solidFill>
                <a:latin typeface="Times New Roman" panose="02020603050405020304" pitchFamily="18" charset="0"/>
                <a:cs typeface="Times New Roman" panose="02020603050405020304" pitchFamily="18" charset="0"/>
              </a:rPr>
              <a:t> </a:t>
            </a:r>
            <a:r>
              <a:rPr lang="en-US" sz="2600" b="1" dirty="0" err="1">
                <a:solidFill>
                  <a:prstClr val="black"/>
                </a:solidFill>
                <a:latin typeface="Times New Roman" panose="02020603050405020304" pitchFamily="18" charset="0"/>
                <a:cs typeface="Times New Roman" panose="02020603050405020304" pitchFamily="18" charset="0"/>
              </a:rPr>
              <a:t>sệt</a:t>
            </a:r>
            <a:r>
              <a:rPr lang="en-US" sz="2600" b="1" dirty="0">
                <a:solidFill>
                  <a:prstClr val="black"/>
                </a:solidFill>
                <a:latin typeface="Times New Roman" panose="02020603050405020304" pitchFamily="18" charset="0"/>
                <a:cs typeface="Times New Roman" panose="02020603050405020304" pitchFamily="18" charset="0"/>
              </a:rPr>
              <a:t>.			</a:t>
            </a:r>
          </a:p>
        </p:txBody>
      </p:sp>
      <p:sp>
        <p:nvSpPr>
          <p:cNvPr id="5" name="Text Box 3">
            <a:extLst>
              <a:ext uri="{FF2B5EF4-FFF2-40B4-BE49-F238E27FC236}">
                <a16:creationId xmlns="" xmlns:a16="http://schemas.microsoft.com/office/drawing/2014/main" id="{90838648-977B-4782-8C55-75AFEBA9D469}"/>
              </a:ext>
            </a:extLst>
          </p:cNvPr>
          <p:cNvSpPr txBox="1">
            <a:spLocks noChangeArrowheads="1"/>
          </p:cNvSpPr>
          <p:nvPr/>
        </p:nvSpPr>
        <p:spPr bwMode="auto">
          <a:xfrm>
            <a:off x="157164" y="92085"/>
            <a:ext cx="12034836" cy="830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sz="2400" b="1" dirty="0">
                <a:latin typeface="Times New Roman" pitchFamily="18" charset="0"/>
                <a:cs typeface="Times New Roman" pitchFamily="18" charset="0"/>
              </a:rPr>
              <a:t> </a:t>
            </a:r>
            <a:r>
              <a:rPr lang="vi-VN" sz="2400" b="1" dirty="0">
                <a:latin typeface="Times New Roman" pitchFamily="18" charset="0"/>
                <a:cs typeface="Times New Roman" pitchFamily="18" charset="0"/>
              </a:rPr>
              <a:t>Bài 2: </a:t>
            </a:r>
            <a:r>
              <a:rPr lang="vi-VN" sz="2400" b="1" dirty="0">
                <a:solidFill>
                  <a:prstClr val="black"/>
                </a:solidFill>
                <a:latin typeface="Times New Roman" pitchFamily="18" charset="0"/>
                <a:cs typeface="Times New Roman" pitchFamily="18" charset="0"/>
              </a:rPr>
              <a:t>Chọn các đại từ xưng hô </a:t>
            </a:r>
            <a:r>
              <a:rPr lang="vi-VN" sz="2400" b="1" dirty="0">
                <a:solidFill>
                  <a:srgbClr val="FF0000"/>
                </a:solidFill>
                <a:latin typeface="Times New Roman" pitchFamily="18" charset="0"/>
                <a:cs typeface="Times New Roman" pitchFamily="18" charset="0"/>
              </a:rPr>
              <a:t>tôi, nó, chúng ta </a:t>
            </a:r>
            <a:r>
              <a:rPr lang="vi-VN" sz="2400" b="1" dirty="0">
                <a:solidFill>
                  <a:prstClr val="black"/>
                </a:solidFill>
                <a:latin typeface="Times New Roman" pitchFamily="18" charset="0"/>
                <a:cs typeface="Times New Roman" pitchFamily="18" charset="0"/>
              </a:rPr>
              <a:t>thích hợp với mỗi chỗ trống trong đoạn văn </a:t>
            </a:r>
            <a:r>
              <a:rPr lang="vi-VN" sz="2400" b="1" dirty="0" smtClean="0">
                <a:solidFill>
                  <a:prstClr val="black"/>
                </a:solidFill>
                <a:latin typeface="Times New Roman" pitchFamily="18" charset="0"/>
                <a:cs typeface="Times New Roman" pitchFamily="18" charset="0"/>
              </a:rPr>
              <a:t>sau:</a:t>
            </a:r>
            <a:endParaRPr lang="en-US" sz="2400" b="1" dirty="0">
              <a:solidFill>
                <a:prstClr val="black"/>
              </a:solidFill>
              <a:latin typeface="Times New Roman" pitchFamily="18" charset="0"/>
              <a:cs typeface="Times New Roman" pitchFamily="18" charset="0"/>
            </a:endParaRPr>
          </a:p>
        </p:txBody>
      </p:sp>
      <p:sp>
        <p:nvSpPr>
          <p:cNvPr id="6" name="Rectangle 4">
            <a:extLst>
              <a:ext uri="{FF2B5EF4-FFF2-40B4-BE49-F238E27FC236}">
                <a16:creationId xmlns="" xmlns:a16="http://schemas.microsoft.com/office/drawing/2014/main" id="{2D5CDC0E-1594-444A-A222-7A8A1068D738}"/>
              </a:ext>
            </a:extLst>
          </p:cNvPr>
          <p:cNvSpPr>
            <a:spLocks noChangeArrowheads="1"/>
          </p:cNvSpPr>
          <p:nvPr/>
        </p:nvSpPr>
        <p:spPr bwMode="auto">
          <a:xfrm>
            <a:off x="783584" y="1761057"/>
            <a:ext cx="773789" cy="381000"/>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lIns="91370" tIns="45688" rIns="91370" bIns="45688" anchor="ctr"/>
          <a:lstStyle/>
          <a:p>
            <a:pPr algn="ctr" defTabSz="914036" fontAlgn="base">
              <a:spcBef>
                <a:spcPct val="0"/>
              </a:spcBef>
              <a:spcAft>
                <a:spcPct val="0"/>
              </a:spcAft>
            </a:pPr>
            <a:r>
              <a:rPr lang="en-US" sz="2800" dirty="0">
                <a:solidFill>
                  <a:srgbClr val="FF0000"/>
                </a:solidFill>
                <a:latin typeface="Times New Roman" panose="02020603050405020304" pitchFamily="18" charset="0"/>
                <a:cs typeface="Times New Roman" panose="02020603050405020304" pitchFamily="18" charset="0"/>
              </a:rPr>
              <a:t>1</a:t>
            </a:r>
          </a:p>
        </p:txBody>
      </p:sp>
      <p:sp>
        <p:nvSpPr>
          <p:cNvPr id="7" name="Rectangle 5">
            <a:extLst>
              <a:ext uri="{FF2B5EF4-FFF2-40B4-BE49-F238E27FC236}">
                <a16:creationId xmlns="" xmlns:a16="http://schemas.microsoft.com/office/drawing/2014/main" id="{42792E21-275A-4BEC-B3AB-E36D520F79D8}"/>
              </a:ext>
            </a:extLst>
          </p:cNvPr>
          <p:cNvSpPr>
            <a:spLocks noChangeArrowheads="1"/>
          </p:cNvSpPr>
          <p:nvPr/>
        </p:nvSpPr>
        <p:spPr bwMode="auto">
          <a:xfrm>
            <a:off x="1974748" y="2121977"/>
            <a:ext cx="679510" cy="381000"/>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lIns="91370" tIns="45688" rIns="91370" bIns="45688" anchor="ctr"/>
          <a:lstStyle/>
          <a:p>
            <a:pPr algn="ctr" defTabSz="914036" fontAlgn="base">
              <a:spcBef>
                <a:spcPct val="0"/>
              </a:spcBef>
              <a:spcAft>
                <a:spcPct val="0"/>
              </a:spcAft>
            </a:pPr>
            <a:r>
              <a:rPr lang="en-US" sz="2800" dirty="0">
                <a:solidFill>
                  <a:srgbClr val="FF0000"/>
                </a:solidFill>
                <a:latin typeface="Times New Roman" panose="02020603050405020304" pitchFamily="18" charset="0"/>
                <a:cs typeface="Times New Roman" panose="02020603050405020304" pitchFamily="18" charset="0"/>
              </a:rPr>
              <a:t>2</a:t>
            </a:r>
          </a:p>
        </p:txBody>
      </p:sp>
      <p:sp>
        <p:nvSpPr>
          <p:cNvPr id="8" name="Rectangle 6">
            <a:extLst>
              <a:ext uri="{FF2B5EF4-FFF2-40B4-BE49-F238E27FC236}">
                <a16:creationId xmlns="" xmlns:a16="http://schemas.microsoft.com/office/drawing/2014/main" id="{80B8F77C-642F-4F65-97A5-4E6717FCE6F6}"/>
              </a:ext>
            </a:extLst>
          </p:cNvPr>
          <p:cNvSpPr>
            <a:spLocks noChangeArrowheads="1"/>
          </p:cNvSpPr>
          <p:nvPr/>
        </p:nvSpPr>
        <p:spPr bwMode="auto">
          <a:xfrm>
            <a:off x="3525666" y="2528642"/>
            <a:ext cx="679510" cy="381000"/>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lIns="91370" tIns="45688" rIns="91370" bIns="45688" anchor="ctr"/>
          <a:lstStyle/>
          <a:p>
            <a:pPr algn="ctr" defTabSz="914036" fontAlgn="base">
              <a:spcBef>
                <a:spcPct val="0"/>
              </a:spcBef>
              <a:spcAft>
                <a:spcPct val="0"/>
              </a:spcAft>
            </a:pPr>
            <a:r>
              <a:rPr lang="en-US" sz="2800" dirty="0">
                <a:solidFill>
                  <a:srgbClr val="FF0000"/>
                </a:solidFill>
                <a:latin typeface="Times New Roman" panose="02020603050405020304" pitchFamily="18" charset="0"/>
                <a:cs typeface="Times New Roman" panose="02020603050405020304" pitchFamily="18" charset="0"/>
              </a:rPr>
              <a:t>3</a:t>
            </a:r>
          </a:p>
        </p:txBody>
      </p:sp>
      <p:sp>
        <p:nvSpPr>
          <p:cNvPr id="9" name="Rectangle 7">
            <a:extLst>
              <a:ext uri="{FF2B5EF4-FFF2-40B4-BE49-F238E27FC236}">
                <a16:creationId xmlns="" xmlns:a16="http://schemas.microsoft.com/office/drawing/2014/main" id="{09B0E94E-B208-45AA-8784-D3287B3D5F05}"/>
              </a:ext>
            </a:extLst>
          </p:cNvPr>
          <p:cNvSpPr>
            <a:spLocks noChangeArrowheads="1"/>
          </p:cNvSpPr>
          <p:nvPr/>
        </p:nvSpPr>
        <p:spPr bwMode="auto">
          <a:xfrm>
            <a:off x="485655" y="4124663"/>
            <a:ext cx="595859" cy="381000"/>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lIns="91370" tIns="45688" rIns="91370" bIns="45688" anchor="ctr"/>
          <a:lstStyle/>
          <a:p>
            <a:pPr algn="ctr" defTabSz="914036" fontAlgn="base">
              <a:spcBef>
                <a:spcPct val="0"/>
              </a:spcBef>
              <a:spcAft>
                <a:spcPct val="0"/>
              </a:spcAft>
            </a:pPr>
            <a:r>
              <a:rPr lang="en-US" sz="2800" dirty="0">
                <a:solidFill>
                  <a:srgbClr val="FF0000"/>
                </a:solidFill>
                <a:latin typeface="Times New Roman" panose="02020603050405020304" pitchFamily="18" charset="0"/>
                <a:cs typeface="Times New Roman" panose="02020603050405020304" pitchFamily="18" charset="0"/>
              </a:rPr>
              <a:t>4</a:t>
            </a:r>
          </a:p>
        </p:txBody>
      </p:sp>
      <p:sp>
        <p:nvSpPr>
          <p:cNvPr id="10" name="Rectangle 8">
            <a:extLst>
              <a:ext uri="{FF2B5EF4-FFF2-40B4-BE49-F238E27FC236}">
                <a16:creationId xmlns="" xmlns:a16="http://schemas.microsoft.com/office/drawing/2014/main" id="{E222F7D1-1D09-403D-BE0B-CD727999313C}"/>
              </a:ext>
            </a:extLst>
          </p:cNvPr>
          <p:cNvSpPr>
            <a:spLocks noChangeArrowheads="1"/>
          </p:cNvSpPr>
          <p:nvPr/>
        </p:nvSpPr>
        <p:spPr bwMode="auto">
          <a:xfrm>
            <a:off x="5415866" y="4209486"/>
            <a:ext cx="654825" cy="438333"/>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lIns="91370" tIns="45688" rIns="91370" bIns="45688" anchor="ctr"/>
          <a:lstStyle/>
          <a:p>
            <a:pPr algn="ctr" defTabSz="914036" fontAlgn="base">
              <a:spcBef>
                <a:spcPct val="0"/>
              </a:spcBef>
              <a:spcAft>
                <a:spcPct val="0"/>
              </a:spcAft>
            </a:pPr>
            <a:r>
              <a:rPr lang="en-US" sz="2800" dirty="0">
                <a:solidFill>
                  <a:srgbClr val="FF0000"/>
                </a:solidFill>
                <a:latin typeface="Times New Roman" panose="02020603050405020304" pitchFamily="18" charset="0"/>
                <a:cs typeface="Times New Roman" panose="02020603050405020304" pitchFamily="18" charset="0"/>
              </a:rPr>
              <a:t>5</a:t>
            </a:r>
          </a:p>
        </p:txBody>
      </p:sp>
      <p:sp>
        <p:nvSpPr>
          <p:cNvPr id="11" name="Rectangle 9">
            <a:extLst>
              <a:ext uri="{FF2B5EF4-FFF2-40B4-BE49-F238E27FC236}">
                <a16:creationId xmlns="" xmlns:a16="http://schemas.microsoft.com/office/drawing/2014/main" id="{BA128CB3-723A-46C6-86F8-2C38BA9282E0}"/>
              </a:ext>
            </a:extLst>
          </p:cNvPr>
          <p:cNvSpPr>
            <a:spLocks noChangeArrowheads="1"/>
          </p:cNvSpPr>
          <p:nvPr/>
        </p:nvSpPr>
        <p:spPr bwMode="auto">
          <a:xfrm>
            <a:off x="2780018" y="4647819"/>
            <a:ext cx="1580226" cy="452078"/>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lIns="91370" tIns="45688" rIns="91370" bIns="45688" anchor="ctr"/>
          <a:lstStyle/>
          <a:p>
            <a:pPr algn="ctr" defTabSz="914036" fontAlgn="base">
              <a:spcBef>
                <a:spcPct val="0"/>
              </a:spcBef>
              <a:spcAft>
                <a:spcPct val="0"/>
              </a:spcAft>
            </a:pPr>
            <a:r>
              <a:rPr lang="en-US" sz="2800" dirty="0">
                <a:solidFill>
                  <a:srgbClr val="FF0000"/>
                </a:solidFill>
                <a:latin typeface="Times New Roman" panose="02020603050405020304" pitchFamily="18" charset="0"/>
                <a:cs typeface="Times New Roman" panose="02020603050405020304" pitchFamily="18" charset="0"/>
              </a:rPr>
              <a:t>6</a:t>
            </a:r>
          </a:p>
        </p:txBody>
      </p:sp>
      <p:sp>
        <p:nvSpPr>
          <p:cNvPr id="12" name="Text Box 10">
            <a:extLst>
              <a:ext uri="{FF2B5EF4-FFF2-40B4-BE49-F238E27FC236}">
                <a16:creationId xmlns="" xmlns:a16="http://schemas.microsoft.com/office/drawing/2014/main" id="{1779ACB5-A97D-4338-8C1F-13DE9ED85753}"/>
              </a:ext>
            </a:extLst>
          </p:cNvPr>
          <p:cNvSpPr txBox="1">
            <a:spLocks noChangeArrowheads="1"/>
          </p:cNvSpPr>
          <p:nvPr/>
        </p:nvSpPr>
        <p:spPr bwMode="auto">
          <a:xfrm>
            <a:off x="783584" y="1618901"/>
            <a:ext cx="993098"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b="1" dirty="0" err="1">
                <a:solidFill>
                  <a:srgbClr val="FF0000"/>
                </a:solidFill>
                <a:latin typeface="Times New Roman" pitchFamily="18" charset="0"/>
                <a:cs typeface="Times New Roman" pitchFamily="18" charset="0"/>
              </a:rPr>
              <a:t>Tôi</a:t>
            </a:r>
            <a:endParaRPr lang="en-US" b="1" dirty="0">
              <a:solidFill>
                <a:srgbClr val="FF0000"/>
              </a:solidFill>
              <a:cs typeface="Arial" pitchFamily="34" charset="0"/>
            </a:endParaRPr>
          </a:p>
        </p:txBody>
      </p:sp>
      <p:sp>
        <p:nvSpPr>
          <p:cNvPr id="13" name="Text Box 11">
            <a:extLst>
              <a:ext uri="{FF2B5EF4-FFF2-40B4-BE49-F238E27FC236}">
                <a16:creationId xmlns="" xmlns:a16="http://schemas.microsoft.com/office/drawing/2014/main" id="{0D4D9C9B-B580-4B5D-BEBC-5C2B5E97EBE9}"/>
              </a:ext>
            </a:extLst>
          </p:cNvPr>
          <p:cNvSpPr txBox="1">
            <a:spLocks noChangeArrowheads="1"/>
          </p:cNvSpPr>
          <p:nvPr/>
        </p:nvSpPr>
        <p:spPr bwMode="auto">
          <a:xfrm>
            <a:off x="1848988" y="2077227"/>
            <a:ext cx="931030"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algn="ctr" defTabSz="914036" fontAlgn="base">
              <a:spcBef>
                <a:spcPct val="50000"/>
              </a:spcBef>
              <a:spcAft>
                <a:spcPct val="0"/>
              </a:spcAft>
            </a:pPr>
            <a:r>
              <a:rPr lang="en-US" b="1" dirty="0" err="1">
                <a:solidFill>
                  <a:srgbClr val="FF0000"/>
                </a:solidFill>
                <a:latin typeface="Times New Roman" panose="02020603050405020304" pitchFamily="18" charset="0"/>
                <a:cs typeface="Times New Roman" panose="02020603050405020304" pitchFamily="18" charset="0"/>
              </a:rPr>
              <a:t>Tôi</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14" name="Text Box 12">
            <a:extLst>
              <a:ext uri="{FF2B5EF4-FFF2-40B4-BE49-F238E27FC236}">
                <a16:creationId xmlns="" xmlns:a16="http://schemas.microsoft.com/office/drawing/2014/main" id="{647D5EEE-FD7D-477B-9DF3-00F30EFFC54F}"/>
              </a:ext>
            </a:extLst>
          </p:cNvPr>
          <p:cNvSpPr txBox="1">
            <a:spLocks noChangeArrowheads="1"/>
          </p:cNvSpPr>
          <p:nvPr/>
        </p:nvSpPr>
        <p:spPr bwMode="auto">
          <a:xfrm>
            <a:off x="3431387" y="2457564"/>
            <a:ext cx="773789"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algn="ctr" defTabSz="914036" fontAlgn="base">
              <a:spcBef>
                <a:spcPct val="50000"/>
              </a:spcBef>
              <a:spcAft>
                <a:spcPct val="0"/>
              </a:spcAft>
            </a:pPr>
            <a:r>
              <a:rPr lang="en-US" b="1" dirty="0" err="1">
                <a:solidFill>
                  <a:srgbClr val="FF0000"/>
                </a:solidFill>
                <a:latin typeface="Times New Roman" panose="02020603050405020304" pitchFamily="18" charset="0"/>
                <a:cs typeface="Times New Roman" panose="02020603050405020304" pitchFamily="18" charset="0"/>
              </a:rPr>
              <a:t>Nó</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15" name="Text Box 13">
            <a:extLst>
              <a:ext uri="{FF2B5EF4-FFF2-40B4-BE49-F238E27FC236}">
                <a16:creationId xmlns="" xmlns:a16="http://schemas.microsoft.com/office/drawing/2014/main" id="{E1275256-2B53-4D80-A657-7D0E352AA0C5}"/>
              </a:ext>
            </a:extLst>
          </p:cNvPr>
          <p:cNvSpPr txBox="1">
            <a:spLocks noChangeArrowheads="1"/>
          </p:cNvSpPr>
          <p:nvPr/>
        </p:nvSpPr>
        <p:spPr bwMode="auto">
          <a:xfrm>
            <a:off x="437309" y="4053585"/>
            <a:ext cx="862467"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algn="ctr" defTabSz="914036" fontAlgn="base">
              <a:spcBef>
                <a:spcPct val="50000"/>
              </a:spcBef>
              <a:spcAft>
                <a:spcPct val="0"/>
              </a:spcAft>
            </a:pPr>
            <a:r>
              <a:rPr lang="en-US" b="1" dirty="0" err="1">
                <a:solidFill>
                  <a:srgbClr val="FF0000"/>
                </a:solidFill>
                <a:latin typeface="Times New Roman" panose="02020603050405020304" pitchFamily="18" charset="0"/>
                <a:cs typeface="Times New Roman" panose="02020603050405020304" pitchFamily="18" charset="0"/>
              </a:rPr>
              <a:t>Tôi</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16" name="Text Box 14">
            <a:extLst>
              <a:ext uri="{FF2B5EF4-FFF2-40B4-BE49-F238E27FC236}">
                <a16:creationId xmlns="" xmlns:a16="http://schemas.microsoft.com/office/drawing/2014/main" id="{D963F975-1766-40C2-A29F-CDA88833E4D1}"/>
              </a:ext>
            </a:extLst>
          </p:cNvPr>
          <p:cNvSpPr txBox="1">
            <a:spLocks noChangeArrowheads="1"/>
          </p:cNvSpPr>
          <p:nvPr/>
        </p:nvSpPr>
        <p:spPr bwMode="auto">
          <a:xfrm>
            <a:off x="5424705" y="4144756"/>
            <a:ext cx="813099"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b="1" dirty="0" err="1">
                <a:solidFill>
                  <a:srgbClr val="FF0000"/>
                </a:solidFill>
                <a:latin typeface="Times New Roman" panose="02020603050405020304" pitchFamily="18" charset="0"/>
                <a:cs typeface="Times New Roman" panose="02020603050405020304" pitchFamily="18" charset="0"/>
              </a:rPr>
              <a:t>Nó</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17" name="Text Box 15">
            <a:extLst>
              <a:ext uri="{FF2B5EF4-FFF2-40B4-BE49-F238E27FC236}">
                <a16:creationId xmlns="" xmlns:a16="http://schemas.microsoft.com/office/drawing/2014/main" id="{E8FCF841-4EDE-4A3E-B2FC-B877CF9224E6}"/>
              </a:ext>
            </a:extLst>
          </p:cNvPr>
          <p:cNvSpPr txBox="1">
            <a:spLocks noChangeArrowheads="1"/>
          </p:cNvSpPr>
          <p:nvPr/>
        </p:nvSpPr>
        <p:spPr bwMode="auto">
          <a:xfrm>
            <a:off x="2780018" y="4612280"/>
            <a:ext cx="1589065"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algn="ctr" defTabSz="914036" fontAlgn="base">
              <a:spcBef>
                <a:spcPct val="50000"/>
              </a:spcBef>
              <a:spcAft>
                <a:spcPct val="0"/>
              </a:spcAft>
            </a:pPr>
            <a:r>
              <a:rPr lang="en-US" b="1" dirty="0" err="1">
                <a:solidFill>
                  <a:srgbClr val="FF0000"/>
                </a:solidFill>
                <a:latin typeface="Times New Roman" panose="02020603050405020304" pitchFamily="18" charset="0"/>
                <a:cs typeface="Times New Roman" panose="02020603050405020304" pitchFamily="18" charset="0"/>
              </a:rPr>
              <a:t>chúng</a:t>
            </a:r>
            <a:r>
              <a:rPr lang="en-US" b="1" dirty="0">
                <a:solidFill>
                  <a:srgbClr val="FF0000"/>
                </a:solidFill>
                <a:latin typeface="Times New Roman" panose="02020603050405020304" pitchFamily="18" charset="0"/>
                <a:cs typeface="Times New Roman" panose="02020603050405020304" pitchFamily="18" charset="0"/>
              </a:rPr>
              <a:t> ta</a:t>
            </a:r>
          </a:p>
        </p:txBody>
      </p:sp>
      <p:sp>
        <p:nvSpPr>
          <p:cNvPr id="18" name="Line 20">
            <a:extLst>
              <a:ext uri="{FF2B5EF4-FFF2-40B4-BE49-F238E27FC236}">
                <a16:creationId xmlns="" xmlns:a16="http://schemas.microsoft.com/office/drawing/2014/main" id="{6C6E72D4-55F9-48AD-ABEB-E3A1616B1F13}"/>
              </a:ext>
            </a:extLst>
          </p:cNvPr>
          <p:cNvSpPr>
            <a:spLocks noChangeShapeType="1"/>
          </p:cNvSpPr>
          <p:nvPr/>
        </p:nvSpPr>
        <p:spPr bwMode="auto">
          <a:xfrm>
            <a:off x="9153625" y="481701"/>
            <a:ext cx="1995427" cy="25849"/>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19" name="Line 20">
            <a:extLst>
              <a:ext uri="{FF2B5EF4-FFF2-40B4-BE49-F238E27FC236}">
                <a16:creationId xmlns="" xmlns:a16="http://schemas.microsoft.com/office/drawing/2014/main" id="{3140A5D7-63C3-472C-8F3E-3C4A70219FAD}"/>
              </a:ext>
            </a:extLst>
          </p:cNvPr>
          <p:cNvSpPr>
            <a:spLocks noChangeShapeType="1"/>
          </p:cNvSpPr>
          <p:nvPr/>
        </p:nvSpPr>
        <p:spPr bwMode="auto">
          <a:xfrm flipV="1">
            <a:off x="2591396" y="507550"/>
            <a:ext cx="1679982" cy="1"/>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Tree>
    <p:extLst>
      <p:ext uri="{BB962C8B-B14F-4D97-AF65-F5344CB8AC3E}">
        <p14:creationId xmlns:p14="http://schemas.microsoft.com/office/powerpoint/2010/main" val="1157192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xit" presetSubtype="0" decel="100000" fill="hold" grpId="0" nodeType="withEffect">
                                  <p:stCondLst>
                                    <p:cond delay="0"/>
                                  </p:stCondLst>
                                  <p:childTnLst>
                                    <p:anim calcmode="lin" valueType="num">
                                      <p:cBhvr>
                                        <p:cTn id="6" dur="500"/>
                                        <p:tgtEl>
                                          <p:spTgt spid="19"/>
                                        </p:tgtEl>
                                        <p:attrNameLst>
                                          <p:attrName>ppt_h</p:attrName>
                                        </p:attrNameLst>
                                      </p:cBhvr>
                                      <p:tavLst>
                                        <p:tav tm="0">
                                          <p:val>
                                            <p:strVal val="ppt_h"/>
                                          </p:val>
                                        </p:tav>
                                        <p:tav tm="50000">
                                          <p:val>
                                            <p:strVal val="ppt_h/20"/>
                                          </p:val>
                                        </p:tav>
                                        <p:tav tm="100000">
                                          <p:val>
                                            <p:strVal val="ppt_h/20"/>
                                          </p:val>
                                        </p:tav>
                                      </p:tavLst>
                                    </p:anim>
                                    <p:anim calcmode="lin" valueType="num">
                                      <p:cBhvr>
                                        <p:cTn id="7" dur="500"/>
                                        <p:tgtEl>
                                          <p:spTgt spid="19"/>
                                        </p:tgtEl>
                                        <p:attrNameLst>
                                          <p:attrName>ppt_w</p:attrName>
                                        </p:attrNameLst>
                                      </p:cBhvr>
                                      <p:tavLst>
                                        <p:tav tm="0">
                                          <p:val>
                                            <p:strVal val="ppt_w"/>
                                          </p:val>
                                        </p:tav>
                                        <p:tav tm="50000">
                                          <p:val>
                                            <p:strVal val="ppt_w+.3"/>
                                          </p:val>
                                        </p:tav>
                                        <p:tav tm="100000">
                                          <p:val>
                                            <p:strVal val="ppt_w+.3"/>
                                          </p:val>
                                        </p:tav>
                                      </p:tavLst>
                                    </p:anim>
                                    <p:anim calcmode="lin" valueType="num">
                                      <p:cBhvr>
                                        <p:cTn id="8" dur="500"/>
                                        <p:tgtEl>
                                          <p:spTgt spid="19"/>
                                        </p:tgtEl>
                                        <p:attrNameLst>
                                          <p:attrName>ppt_x</p:attrName>
                                        </p:attrNameLst>
                                      </p:cBhvr>
                                      <p:tavLst>
                                        <p:tav tm="0">
                                          <p:val>
                                            <p:strVal val="ppt_x"/>
                                          </p:val>
                                        </p:tav>
                                        <p:tav tm="50000">
                                          <p:val>
                                            <p:strVal val="ppt_x"/>
                                          </p:val>
                                        </p:tav>
                                        <p:tav tm="100000">
                                          <p:val>
                                            <p:strVal val="ppt_x-.3"/>
                                          </p:val>
                                        </p:tav>
                                      </p:tavLst>
                                    </p:anim>
                                    <p:anim calcmode="lin" valueType="num">
                                      <p:cBhvr>
                                        <p:cTn id="9" dur="500"/>
                                        <p:tgtEl>
                                          <p:spTgt spid="19"/>
                                        </p:tgtEl>
                                        <p:attrNameLst>
                                          <p:attrName>ppt_y</p:attrName>
                                        </p:attrNameLst>
                                      </p:cBhvr>
                                      <p:tavLst>
                                        <p:tav tm="0">
                                          <p:val>
                                            <p:strVal val="ppt_y"/>
                                          </p:val>
                                        </p:tav>
                                        <p:tav tm="100000">
                                          <p:val>
                                            <p:strVal val="ppt_y"/>
                                          </p:val>
                                        </p:tav>
                                      </p:tavLst>
                                    </p:anim>
                                    <p:set>
                                      <p:cBhvr>
                                        <p:cTn id="10" dur="1" fill="hold">
                                          <p:stCondLst>
                                            <p:cond delay="499"/>
                                          </p:stCondLst>
                                        </p:cTn>
                                        <p:tgtEl>
                                          <p:spTgt spid="19"/>
                                        </p:tgtEl>
                                        <p:attrNameLst>
                                          <p:attrName>style.visibility</p:attrName>
                                        </p:attrNameLst>
                                      </p:cBhvr>
                                      <p:to>
                                        <p:strVal val="hidden"/>
                                      </p:to>
                                    </p:set>
                                  </p:childTnLst>
                                </p:cTn>
                              </p:par>
                              <p:par>
                                <p:cTn id="11" presetID="39" presetClass="exit" presetSubtype="0" decel="100000" fill="hold" grpId="0" nodeType="withEffect">
                                  <p:stCondLst>
                                    <p:cond delay="0"/>
                                  </p:stCondLst>
                                  <p:childTnLst>
                                    <p:anim calcmode="lin" valueType="num">
                                      <p:cBhvr>
                                        <p:cTn id="12" dur="500"/>
                                        <p:tgtEl>
                                          <p:spTgt spid="18"/>
                                        </p:tgtEl>
                                        <p:attrNameLst>
                                          <p:attrName>ppt_h</p:attrName>
                                        </p:attrNameLst>
                                      </p:cBhvr>
                                      <p:tavLst>
                                        <p:tav tm="0">
                                          <p:val>
                                            <p:strVal val="ppt_h"/>
                                          </p:val>
                                        </p:tav>
                                        <p:tav tm="50000">
                                          <p:val>
                                            <p:strVal val="ppt_h/20"/>
                                          </p:val>
                                        </p:tav>
                                        <p:tav tm="100000">
                                          <p:val>
                                            <p:strVal val="ppt_h/20"/>
                                          </p:val>
                                        </p:tav>
                                      </p:tavLst>
                                    </p:anim>
                                    <p:anim calcmode="lin" valueType="num">
                                      <p:cBhvr>
                                        <p:cTn id="13" dur="500"/>
                                        <p:tgtEl>
                                          <p:spTgt spid="18"/>
                                        </p:tgtEl>
                                        <p:attrNameLst>
                                          <p:attrName>ppt_w</p:attrName>
                                        </p:attrNameLst>
                                      </p:cBhvr>
                                      <p:tavLst>
                                        <p:tav tm="0">
                                          <p:val>
                                            <p:strVal val="ppt_w"/>
                                          </p:val>
                                        </p:tav>
                                        <p:tav tm="50000">
                                          <p:val>
                                            <p:strVal val="ppt_w+.3"/>
                                          </p:val>
                                        </p:tav>
                                        <p:tav tm="100000">
                                          <p:val>
                                            <p:strVal val="ppt_w+.3"/>
                                          </p:val>
                                        </p:tav>
                                      </p:tavLst>
                                    </p:anim>
                                    <p:anim calcmode="lin" valueType="num">
                                      <p:cBhvr>
                                        <p:cTn id="14" dur="500"/>
                                        <p:tgtEl>
                                          <p:spTgt spid="18"/>
                                        </p:tgtEl>
                                        <p:attrNameLst>
                                          <p:attrName>ppt_x</p:attrName>
                                        </p:attrNameLst>
                                      </p:cBhvr>
                                      <p:tavLst>
                                        <p:tav tm="0">
                                          <p:val>
                                            <p:strVal val="ppt_x"/>
                                          </p:val>
                                        </p:tav>
                                        <p:tav tm="50000">
                                          <p:val>
                                            <p:strVal val="ppt_x"/>
                                          </p:val>
                                        </p:tav>
                                        <p:tav tm="100000">
                                          <p:val>
                                            <p:strVal val="ppt_x-.3"/>
                                          </p:val>
                                        </p:tav>
                                      </p:tavLst>
                                    </p:anim>
                                    <p:anim calcmode="lin" valueType="num">
                                      <p:cBhvr>
                                        <p:cTn id="15" dur="500"/>
                                        <p:tgtEl>
                                          <p:spTgt spid="18"/>
                                        </p:tgtEl>
                                        <p:attrNameLst>
                                          <p:attrName>ppt_y</p:attrName>
                                        </p:attrNameLst>
                                      </p:cBhvr>
                                      <p:tavLst>
                                        <p:tav tm="0">
                                          <p:val>
                                            <p:strVal val="ppt_y"/>
                                          </p:val>
                                        </p:tav>
                                        <p:tav tm="100000">
                                          <p:val>
                                            <p:strVal val="ppt_y"/>
                                          </p:val>
                                        </p:tav>
                                      </p:tavLst>
                                    </p:anim>
                                    <p:set>
                                      <p:cBhvr>
                                        <p:cTn id="16" dur="1" fill="hold">
                                          <p:stCondLst>
                                            <p:cond delay="499"/>
                                          </p:stCondLst>
                                        </p:cTn>
                                        <p:tgtEl>
                                          <p:spTgt spid="1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7" presetClass="exit" presetSubtype="10" fill="hold" grpId="0" nodeType="clickEffect">
                                  <p:stCondLst>
                                    <p:cond delay="0"/>
                                  </p:stCondLst>
                                  <p:childTnLst>
                                    <p:anim calcmode="lin" valueType="num">
                                      <p:cBhvr>
                                        <p:cTn id="20" dur="500"/>
                                        <p:tgtEl>
                                          <p:spTgt spid="6"/>
                                        </p:tgtEl>
                                        <p:attrNameLst>
                                          <p:attrName>ppt_w</p:attrName>
                                        </p:attrNameLst>
                                      </p:cBhvr>
                                      <p:tavLst>
                                        <p:tav tm="0">
                                          <p:val>
                                            <p:strVal val="ppt_w"/>
                                          </p:val>
                                        </p:tav>
                                        <p:tav tm="100000">
                                          <p:val>
                                            <p:fltVal val="0"/>
                                          </p:val>
                                        </p:tav>
                                      </p:tavLst>
                                    </p:anim>
                                    <p:anim calcmode="lin" valueType="num">
                                      <p:cBhvr>
                                        <p:cTn id="21" dur="500"/>
                                        <p:tgtEl>
                                          <p:spTgt spid="6"/>
                                        </p:tgtEl>
                                        <p:attrNameLst>
                                          <p:attrName>ppt_h</p:attrName>
                                        </p:attrNameLst>
                                      </p:cBhvr>
                                      <p:tavLst>
                                        <p:tav tm="0">
                                          <p:val>
                                            <p:strVal val="ppt_h"/>
                                          </p:val>
                                        </p:tav>
                                        <p:tav tm="100000">
                                          <p:val>
                                            <p:strVal val="ppt_h"/>
                                          </p:val>
                                        </p:tav>
                                      </p:tavLst>
                                    </p:anim>
                                    <p:set>
                                      <p:cBhvr>
                                        <p:cTn id="22" dur="1" fill="hold">
                                          <p:stCondLst>
                                            <p:cond delay="499"/>
                                          </p:stCondLst>
                                        </p:cTn>
                                        <p:tgtEl>
                                          <p:spTgt spid="6"/>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subTnLst>
                                    <p:audio>
                                      <p:cMediaNode>
                                        <p:cTn display="0" masterRel="sameClick">
                                          <p:stCondLst>
                                            <p:cond evt="begin" delay="0">
                                              <p:tn val="23"/>
                                            </p:cond>
                                          </p:stCondLst>
                                          <p:endCondLst>
                                            <p:cond evt="onStopAudio" delay="0">
                                              <p:tgtEl>
                                                <p:sldTgt/>
                                              </p:tgtEl>
                                            </p:cond>
                                          </p:endCondLst>
                                        </p:cTn>
                                        <p:tgtEl>
                                          <p:sndTgt r:embed="rId2" name="camera.wav"/>
                                        </p:tgtEl>
                                      </p:cMediaNode>
                                    </p:audio>
                                  </p:subTnLst>
                                </p:cTn>
                              </p:par>
                            </p:childTnLst>
                          </p:cTn>
                        </p:par>
                      </p:childTnLst>
                    </p:cTn>
                  </p:par>
                  <p:par>
                    <p:cTn id="25" fill="hold">
                      <p:stCondLst>
                        <p:cond delay="indefinite"/>
                      </p:stCondLst>
                      <p:childTnLst>
                        <p:par>
                          <p:cTn id="26" fill="hold">
                            <p:stCondLst>
                              <p:cond delay="0"/>
                            </p:stCondLst>
                            <p:childTnLst>
                              <p:par>
                                <p:cTn id="27" presetID="17" presetClass="exit" presetSubtype="10" fill="hold" grpId="0" nodeType="clickEffect">
                                  <p:stCondLst>
                                    <p:cond delay="0"/>
                                  </p:stCondLst>
                                  <p:childTnLst>
                                    <p:anim calcmode="lin" valueType="num">
                                      <p:cBhvr>
                                        <p:cTn id="28" dur="500"/>
                                        <p:tgtEl>
                                          <p:spTgt spid="7"/>
                                        </p:tgtEl>
                                        <p:attrNameLst>
                                          <p:attrName>ppt_w</p:attrName>
                                        </p:attrNameLst>
                                      </p:cBhvr>
                                      <p:tavLst>
                                        <p:tav tm="0">
                                          <p:val>
                                            <p:strVal val="ppt_w"/>
                                          </p:val>
                                        </p:tav>
                                        <p:tav tm="100000">
                                          <p:val>
                                            <p:fltVal val="0"/>
                                          </p:val>
                                        </p:tav>
                                      </p:tavLst>
                                    </p:anim>
                                    <p:anim calcmode="lin" valueType="num">
                                      <p:cBhvr>
                                        <p:cTn id="29" dur="500"/>
                                        <p:tgtEl>
                                          <p:spTgt spid="7"/>
                                        </p:tgtEl>
                                        <p:attrNameLst>
                                          <p:attrName>ppt_h</p:attrName>
                                        </p:attrNameLst>
                                      </p:cBhvr>
                                      <p:tavLst>
                                        <p:tav tm="0">
                                          <p:val>
                                            <p:strVal val="ppt_h"/>
                                          </p:val>
                                        </p:tav>
                                        <p:tav tm="100000">
                                          <p:val>
                                            <p:strVal val="ppt_h"/>
                                          </p:val>
                                        </p:tav>
                                      </p:tavLst>
                                    </p:anim>
                                    <p:set>
                                      <p:cBhvr>
                                        <p:cTn id="30" dur="1" fill="hold">
                                          <p:stCondLst>
                                            <p:cond delay="499"/>
                                          </p:stCondLst>
                                        </p:cTn>
                                        <p:tgtEl>
                                          <p:spTgt spid="7"/>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subTnLst>
                                    <p:audio>
                                      <p:cMediaNode>
                                        <p:cTn display="0" masterRel="sameClick">
                                          <p:stCondLst>
                                            <p:cond evt="begin" delay="0">
                                              <p:tn val="31"/>
                                            </p:cond>
                                          </p:stCondLst>
                                          <p:endCondLst>
                                            <p:cond evt="onStopAudio" delay="0">
                                              <p:tgtEl>
                                                <p:sldTgt/>
                                              </p:tgtEl>
                                            </p:cond>
                                          </p:endCondLst>
                                        </p:cTn>
                                        <p:tgtEl>
                                          <p:sndTgt r:embed="rId2" name="camera.wav"/>
                                        </p:tgtEl>
                                      </p:cMediaNode>
                                    </p:audio>
                                  </p:subTnLst>
                                </p:cTn>
                              </p:par>
                            </p:childTnLst>
                          </p:cTn>
                        </p:par>
                      </p:childTnLst>
                    </p:cTn>
                  </p:par>
                  <p:par>
                    <p:cTn id="33" fill="hold">
                      <p:stCondLst>
                        <p:cond delay="indefinite"/>
                      </p:stCondLst>
                      <p:childTnLst>
                        <p:par>
                          <p:cTn id="34" fill="hold">
                            <p:stCondLst>
                              <p:cond delay="0"/>
                            </p:stCondLst>
                            <p:childTnLst>
                              <p:par>
                                <p:cTn id="35" presetID="17" presetClass="exit" presetSubtype="10" fill="hold" grpId="0" nodeType="clickEffect">
                                  <p:stCondLst>
                                    <p:cond delay="0"/>
                                  </p:stCondLst>
                                  <p:childTnLst>
                                    <p:anim calcmode="lin" valueType="num">
                                      <p:cBhvr>
                                        <p:cTn id="36" dur="500"/>
                                        <p:tgtEl>
                                          <p:spTgt spid="8"/>
                                        </p:tgtEl>
                                        <p:attrNameLst>
                                          <p:attrName>ppt_w</p:attrName>
                                        </p:attrNameLst>
                                      </p:cBhvr>
                                      <p:tavLst>
                                        <p:tav tm="0">
                                          <p:val>
                                            <p:strVal val="ppt_w"/>
                                          </p:val>
                                        </p:tav>
                                        <p:tav tm="100000">
                                          <p:val>
                                            <p:fltVal val="0"/>
                                          </p:val>
                                        </p:tav>
                                      </p:tavLst>
                                    </p:anim>
                                    <p:anim calcmode="lin" valueType="num">
                                      <p:cBhvr>
                                        <p:cTn id="37" dur="500"/>
                                        <p:tgtEl>
                                          <p:spTgt spid="8"/>
                                        </p:tgtEl>
                                        <p:attrNameLst>
                                          <p:attrName>ppt_h</p:attrName>
                                        </p:attrNameLst>
                                      </p:cBhvr>
                                      <p:tavLst>
                                        <p:tav tm="0">
                                          <p:val>
                                            <p:strVal val="ppt_h"/>
                                          </p:val>
                                        </p:tav>
                                        <p:tav tm="100000">
                                          <p:val>
                                            <p:strVal val="ppt_h"/>
                                          </p:val>
                                        </p:tav>
                                      </p:tavLst>
                                    </p:anim>
                                    <p:set>
                                      <p:cBhvr>
                                        <p:cTn id="38" dur="1" fill="hold">
                                          <p:stCondLst>
                                            <p:cond delay="499"/>
                                          </p:stCondLst>
                                        </p:cTn>
                                        <p:tgtEl>
                                          <p:spTgt spid="8"/>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2" name="camera.wav"/>
                                        </p:tgtEl>
                                      </p:cMediaNode>
                                    </p:audio>
                                  </p:subTnLst>
                                </p:cTn>
                              </p:par>
                            </p:childTnLst>
                          </p:cTn>
                        </p:par>
                      </p:childTnLst>
                    </p:cTn>
                  </p:par>
                  <p:par>
                    <p:cTn id="41" fill="hold">
                      <p:stCondLst>
                        <p:cond delay="indefinite"/>
                      </p:stCondLst>
                      <p:childTnLst>
                        <p:par>
                          <p:cTn id="42" fill="hold">
                            <p:stCondLst>
                              <p:cond delay="0"/>
                            </p:stCondLst>
                            <p:childTnLst>
                              <p:par>
                                <p:cTn id="43" presetID="17" presetClass="exit" presetSubtype="10" fill="hold" grpId="0" nodeType="clickEffect">
                                  <p:stCondLst>
                                    <p:cond delay="0"/>
                                  </p:stCondLst>
                                  <p:childTnLst>
                                    <p:anim calcmode="lin" valueType="num">
                                      <p:cBhvr>
                                        <p:cTn id="44" dur="500"/>
                                        <p:tgtEl>
                                          <p:spTgt spid="9"/>
                                        </p:tgtEl>
                                        <p:attrNameLst>
                                          <p:attrName>ppt_w</p:attrName>
                                        </p:attrNameLst>
                                      </p:cBhvr>
                                      <p:tavLst>
                                        <p:tav tm="0">
                                          <p:val>
                                            <p:strVal val="ppt_w"/>
                                          </p:val>
                                        </p:tav>
                                        <p:tav tm="100000">
                                          <p:val>
                                            <p:fltVal val="0"/>
                                          </p:val>
                                        </p:tav>
                                      </p:tavLst>
                                    </p:anim>
                                    <p:anim calcmode="lin" valueType="num">
                                      <p:cBhvr>
                                        <p:cTn id="45" dur="500"/>
                                        <p:tgtEl>
                                          <p:spTgt spid="9"/>
                                        </p:tgtEl>
                                        <p:attrNameLst>
                                          <p:attrName>ppt_h</p:attrName>
                                        </p:attrNameLst>
                                      </p:cBhvr>
                                      <p:tavLst>
                                        <p:tav tm="0">
                                          <p:val>
                                            <p:strVal val="ppt_h"/>
                                          </p:val>
                                        </p:tav>
                                        <p:tav tm="100000">
                                          <p:val>
                                            <p:strVal val="ppt_h"/>
                                          </p:val>
                                        </p:tav>
                                      </p:tavLst>
                                    </p:anim>
                                    <p:set>
                                      <p:cBhvr>
                                        <p:cTn id="46" dur="1" fill="hold">
                                          <p:stCondLst>
                                            <p:cond delay="499"/>
                                          </p:stCondLst>
                                        </p:cTn>
                                        <p:tgtEl>
                                          <p:spTgt spid="9"/>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subTnLst>
                                    <p:audio>
                                      <p:cMediaNode>
                                        <p:cTn display="0" masterRel="sameClick">
                                          <p:stCondLst>
                                            <p:cond evt="begin" delay="0">
                                              <p:tn val="47"/>
                                            </p:cond>
                                          </p:stCondLst>
                                          <p:endCondLst>
                                            <p:cond evt="onStopAudio" delay="0">
                                              <p:tgtEl>
                                                <p:sldTgt/>
                                              </p:tgtEl>
                                            </p:cond>
                                          </p:endCondLst>
                                        </p:cTn>
                                        <p:tgtEl>
                                          <p:sndTgt r:embed="rId2" name="camera.wav"/>
                                        </p:tgtEl>
                                      </p:cMediaNode>
                                    </p:audio>
                                  </p:subTnLst>
                                </p:cTn>
                              </p:par>
                            </p:childTnLst>
                          </p:cTn>
                        </p:par>
                      </p:childTnLst>
                    </p:cTn>
                  </p:par>
                  <p:par>
                    <p:cTn id="49" fill="hold">
                      <p:stCondLst>
                        <p:cond delay="indefinite"/>
                      </p:stCondLst>
                      <p:childTnLst>
                        <p:par>
                          <p:cTn id="50" fill="hold">
                            <p:stCondLst>
                              <p:cond delay="0"/>
                            </p:stCondLst>
                            <p:childTnLst>
                              <p:par>
                                <p:cTn id="51" presetID="17" presetClass="exit" presetSubtype="10" fill="hold" grpId="0" nodeType="clickEffect">
                                  <p:stCondLst>
                                    <p:cond delay="0"/>
                                  </p:stCondLst>
                                  <p:childTnLst>
                                    <p:anim calcmode="lin" valueType="num">
                                      <p:cBhvr>
                                        <p:cTn id="52" dur="500"/>
                                        <p:tgtEl>
                                          <p:spTgt spid="10"/>
                                        </p:tgtEl>
                                        <p:attrNameLst>
                                          <p:attrName>ppt_w</p:attrName>
                                        </p:attrNameLst>
                                      </p:cBhvr>
                                      <p:tavLst>
                                        <p:tav tm="0">
                                          <p:val>
                                            <p:strVal val="ppt_w"/>
                                          </p:val>
                                        </p:tav>
                                        <p:tav tm="100000">
                                          <p:val>
                                            <p:fltVal val="0"/>
                                          </p:val>
                                        </p:tav>
                                      </p:tavLst>
                                    </p:anim>
                                    <p:anim calcmode="lin" valueType="num">
                                      <p:cBhvr>
                                        <p:cTn id="53" dur="500"/>
                                        <p:tgtEl>
                                          <p:spTgt spid="10"/>
                                        </p:tgtEl>
                                        <p:attrNameLst>
                                          <p:attrName>ppt_h</p:attrName>
                                        </p:attrNameLst>
                                      </p:cBhvr>
                                      <p:tavLst>
                                        <p:tav tm="0">
                                          <p:val>
                                            <p:strVal val="ppt_h"/>
                                          </p:val>
                                        </p:tav>
                                        <p:tav tm="100000">
                                          <p:val>
                                            <p:strVal val="ppt_h"/>
                                          </p:val>
                                        </p:tav>
                                      </p:tavLst>
                                    </p:anim>
                                    <p:set>
                                      <p:cBhvr>
                                        <p:cTn id="54" dur="1" fill="hold">
                                          <p:stCondLst>
                                            <p:cond delay="499"/>
                                          </p:stCondLst>
                                        </p:cTn>
                                        <p:tgtEl>
                                          <p:spTgt spid="10"/>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childTnLst>
                                  <p:subTnLst>
                                    <p:audio>
                                      <p:cMediaNode>
                                        <p:cTn display="0" masterRel="sameClick">
                                          <p:stCondLst>
                                            <p:cond evt="begin" delay="0">
                                              <p:tn val="55"/>
                                            </p:cond>
                                          </p:stCondLst>
                                          <p:endCondLst>
                                            <p:cond evt="onStopAudio" delay="0">
                                              <p:tgtEl>
                                                <p:sldTgt/>
                                              </p:tgtEl>
                                            </p:cond>
                                          </p:endCondLst>
                                        </p:cTn>
                                        <p:tgtEl>
                                          <p:sndTgt r:embed="rId2" name="camera.wav"/>
                                        </p:tgtEl>
                                      </p:cMediaNode>
                                    </p:audio>
                                  </p:subTnLst>
                                </p:cTn>
                              </p:par>
                            </p:childTnLst>
                          </p:cTn>
                        </p:par>
                      </p:childTnLst>
                    </p:cTn>
                  </p:par>
                  <p:par>
                    <p:cTn id="57" fill="hold">
                      <p:stCondLst>
                        <p:cond delay="indefinite"/>
                      </p:stCondLst>
                      <p:childTnLst>
                        <p:par>
                          <p:cTn id="58" fill="hold">
                            <p:stCondLst>
                              <p:cond delay="0"/>
                            </p:stCondLst>
                            <p:childTnLst>
                              <p:par>
                                <p:cTn id="59" presetID="17" presetClass="exit" presetSubtype="10" fill="hold" grpId="0" nodeType="clickEffect">
                                  <p:stCondLst>
                                    <p:cond delay="0"/>
                                  </p:stCondLst>
                                  <p:childTnLst>
                                    <p:anim calcmode="lin" valueType="num">
                                      <p:cBhvr>
                                        <p:cTn id="60" dur="500"/>
                                        <p:tgtEl>
                                          <p:spTgt spid="11"/>
                                        </p:tgtEl>
                                        <p:attrNameLst>
                                          <p:attrName>ppt_w</p:attrName>
                                        </p:attrNameLst>
                                      </p:cBhvr>
                                      <p:tavLst>
                                        <p:tav tm="0">
                                          <p:val>
                                            <p:strVal val="ppt_w"/>
                                          </p:val>
                                        </p:tav>
                                        <p:tav tm="100000">
                                          <p:val>
                                            <p:fltVal val="0"/>
                                          </p:val>
                                        </p:tav>
                                      </p:tavLst>
                                    </p:anim>
                                    <p:anim calcmode="lin" valueType="num">
                                      <p:cBhvr>
                                        <p:cTn id="61" dur="500"/>
                                        <p:tgtEl>
                                          <p:spTgt spid="11"/>
                                        </p:tgtEl>
                                        <p:attrNameLst>
                                          <p:attrName>ppt_h</p:attrName>
                                        </p:attrNameLst>
                                      </p:cBhvr>
                                      <p:tavLst>
                                        <p:tav tm="0">
                                          <p:val>
                                            <p:strVal val="ppt_h"/>
                                          </p:val>
                                        </p:tav>
                                        <p:tav tm="100000">
                                          <p:val>
                                            <p:strVal val="ppt_h"/>
                                          </p:val>
                                        </p:tav>
                                      </p:tavLst>
                                    </p:anim>
                                    <p:set>
                                      <p:cBhvr>
                                        <p:cTn id="62" dur="1" fill="hold">
                                          <p:stCondLst>
                                            <p:cond delay="499"/>
                                          </p:stCondLst>
                                        </p:cTn>
                                        <p:tgtEl>
                                          <p:spTgt spid="11"/>
                                        </p:tgtEl>
                                        <p:attrNameLst>
                                          <p:attrName>style.visibility</p:attrName>
                                        </p:attrNameLst>
                                      </p:cBhvr>
                                      <p:to>
                                        <p:strVal val="hidden"/>
                                      </p:to>
                                    </p:set>
                                  </p:childTnLst>
                                </p:cTn>
                              </p:par>
                              <p:par>
                                <p:cTn id="63" presetID="1" presetClass="entr" presetSubtype="0" fill="hold" grpId="0" nodeType="withEffect">
                                  <p:stCondLst>
                                    <p:cond delay="0"/>
                                  </p:stCondLst>
                                  <p:childTnLst>
                                    <p:set>
                                      <p:cBhvr>
                                        <p:cTn id="64" dur="1" fill="hold">
                                          <p:stCondLst>
                                            <p:cond delay="0"/>
                                          </p:stCondLst>
                                        </p:cTn>
                                        <p:tgtEl>
                                          <p:spTgt spid="17"/>
                                        </p:tgtEl>
                                        <p:attrNameLst>
                                          <p:attrName>style.visibility</p:attrName>
                                        </p:attrNameLst>
                                      </p:cBhvr>
                                      <p:to>
                                        <p:strVal val="visible"/>
                                      </p:to>
                                    </p:set>
                                  </p:childTnLst>
                                  <p:subTnLst>
                                    <p:audio>
                                      <p:cMediaNode>
                                        <p:cTn display="0" masterRel="sameClick">
                                          <p:stCondLst>
                                            <p:cond evt="begin" delay="0">
                                              <p:tn val="63"/>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p:bldP spid="13" grpId="0"/>
      <p:bldP spid="14" grpId="0"/>
      <p:bldP spid="15" grpId="0"/>
      <p:bldP spid="16" grpId="0"/>
      <p:bldP spid="17" grpId="0"/>
      <p:bldP spid="18" grpId="0" animBg="1"/>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ongHuong.wmv">
            <a:hlinkClick r:id="" action="ppaction://media"/>
            <a:extLst>
              <a:ext uri="{FF2B5EF4-FFF2-40B4-BE49-F238E27FC236}">
                <a16:creationId xmlns="" xmlns:a16="http://schemas.microsoft.com/office/drawing/2014/main" id="{3B6D7688-520A-4CFE-BF1B-5E74537EC7BE}"/>
              </a:ext>
            </a:extLst>
          </p:cNvPr>
          <p:cNvPicPr>
            <a:picLocks noRot="1" noChangeAspect="1" noChangeArrowheads="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232475" y="0"/>
            <a:ext cx="1154623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peace_dove_olive_branch_hg_wht">
            <a:extLst>
              <a:ext uri="{FF2B5EF4-FFF2-40B4-BE49-F238E27FC236}">
                <a16:creationId xmlns="" xmlns:a16="http://schemas.microsoft.com/office/drawing/2014/main" id="{175164B2-BA08-4B6E-B43C-4EF3396E43AA}"/>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745788" y="0"/>
            <a:ext cx="2886559"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CHIM TU HU">
            <a:extLst>
              <a:ext uri="{FF2B5EF4-FFF2-40B4-BE49-F238E27FC236}">
                <a16:creationId xmlns="" xmlns:a16="http://schemas.microsoft.com/office/drawing/2014/main" id="{90235A45-71B8-4A34-91CD-CE87F2A6697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63009" y="1719263"/>
            <a:ext cx="2982778"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7">
            <a:extLst>
              <a:ext uri="{FF2B5EF4-FFF2-40B4-BE49-F238E27FC236}">
                <a16:creationId xmlns="" xmlns:a16="http://schemas.microsoft.com/office/drawing/2014/main" id="{62575BF8-4E22-42BB-8D3C-375987BD0F10}"/>
              </a:ext>
            </a:extLst>
          </p:cNvPr>
          <p:cNvGrpSpPr>
            <a:grpSpLocks/>
          </p:cNvGrpSpPr>
          <p:nvPr/>
        </p:nvGrpSpPr>
        <p:grpSpPr bwMode="auto">
          <a:xfrm>
            <a:off x="5292933" y="-76200"/>
            <a:ext cx="5388244" cy="7010400"/>
            <a:chOff x="3120" y="-48"/>
            <a:chExt cx="2688" cy="4416"/>
          </a:xfrm>
        </p:grpSpPr>
        <p:pic>
          <p:nvPicPr>
            <p:cNvPr id="8" name="Picture 8" descr="ELECTWR1">
              <a:extLst>
                <a:ext uri="{FF2B5EF4-FFF2-40B4-BE49-F238E27FC236}">
                  <a16:creationId xmlns="" xmlns:a16="http://schemas.microsoft.com/office/drawing/2014/main" id="{FC186F1A-A060-48E1-8C9F-E3D832D5710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12" y="1632"/>
              <a:ext cx="1152" cy="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9">
              <a:extLst>
                <a:ext uri="{FF2B5EF4-FFF2-40B4-BE49-F238E27FC236}">
                  <a16:creationId xmlns="" xmlns:a16="http://schemas.microsoft.com/office/drawing/2014/main" id="{854D1102-899A-49CC-AE6A-A5FB32890A15}"/>
                </a:ext>
              </a:extLst>
            </p:cNvPr>
            <p:cNvSpPr>
              <a:spLocks noChangeShapeType="1"/>
            </p:cNvSpPr>
            <p:nvPr/>
          </p:nvSpPr>
          <p:spPr bwMode="auto">
            <a:xfrm flipH="1">
              <a:off x="4800" y="1680"/>
              <a:ext cx="288" cy="264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0" name="Line 10">
              <a:extLst>
                <a:ext uri="{FF2B5EF4-FFF2-40B4-BE49-F238E27FC236}">
                  <a16:creationId xmlns="" xmlns:a16="http://schemas.microsoft.com/office/drawing/2014/main" id="{CD55616A-4991-48A3-919D-0E6C4E1CD2D5}"/>
                </a:ext>
              </a:extLst>
            </p:cNvPr>
            <p:cNvSpPr>
              <a:spLocks noChangeShapeType="1"/>
            </p:cNvSpPr>
            <p:nvPr/>
          </p:nvSpPr>
          <p:spPr bwMode="auto">
            <a:xfrm>
              <a:off x="5088" y="1728"/>
              <a:ext cx="288" cy="25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1" name="Line 11">
              <a:extLst>
                <a:ext uri="{FF2B5EF4-FFF2-40B4-BE49-F238E27FC236}">
                  <a16:creationId xmlns="" xmlns:a16="http://schemas.microsoft.com/office/drawing/2014/main" id="{E393C8E8-288A-47B6-B467-241E73ABC79B}"/>
                </a:ext>
              </a:extLst>
            </p:cNvPr>
            <p:cNvSpPr>
              <a:spLocks noChangeShapeType="1"/>
            </p:cNvSpPr>
            <p:nvPr/>
          </p:nvSpPr>
          <p:spPr bwMode="auto">
            <a:xfrm>
              <a:off x="4944" y="3168"/>
              <a:ext cx="2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 name="Line 12">
              <a:extLst>
                <a:ext uri="{FF2B5EF4-FFF2-40B4-BE49-F238E27FC236}">
                  <a16:creationId xmlns="" xmlns:a16="http://schemas.microsoft.com/office/drawing/2014/main" id="{4505A015-3794-4EF7-9E71-A4D742342967}"/>
                </a:ext>
              </a:extLst>
            </p:cNvPr>
            <p:cNvSpPr>
              <a:spLocks noChangeShapeType="1"/>
            </p:cNvSpPr>
            <p:nvPr/>
          </p:nvSpPr>
          <p:spPr bwMode="auto">
            <a:xfrm>
              <a:off x="4896" y="3600"/>
              <a:ext cx="432"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3" name="Line 13">
              <a:extLst>
                <a:ext uri="{FF2B5EF4-FFF2-40B4-BE49-F238E27FC236}">
                  <a16:creationId xmlns="" xmlns:a16="http://schemas.microsoft.com/office/drawing/2014/main" id="{A28E02A6-EB21-4761-BC70-5273F09255CE}"/>
                </a:ext>
              </a:extLst>
            </p:cNvPr>
            <p:cNvSpPr>
              <a:spLocks noChangeShapeType="1"/>
            </p:cNvSpPr>
            <p:nvPr/>
          </p:nvSpPr>
          <p:spPr bwMode="auto">
            <a:xfrm>
              <a:off x="4848" y="3984"/>
              <a:ext cx="48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4" name="Line 14">
              <a:extLst>
                <a:ext uri="{FF2B5EF4-FFF2-40B4-BE49-F238E27FC236}">
                  <a16:creationId xmlns="" xmlns:a16="http://schemas.microsoft.com/office/drawing/2014/main" id="{87DD6EAF-8C19-47A4-9034-CEDB37B4504E}"/>
                </a:ext>
              </a:extLst>
            </p:cNvPr>
            <p:cNvSpPr>
              <a:spLocks noChangeShapeType="1"/>
            </p:cNvSpPr>
            <p:nvPr/>
          </p:nvSpPr>
          <p:spPr bwMode="auto">
            <a:xfrm>
              <a:off x="4896" y="3168"/>
              <a:ext cx="384"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5" name="Line 15">
              <a:extLst>
                <a:ext uri="{FF2B5EF4-FFF2-40B4-BE49-F238E27FC236}">
                  <a16:creationId xmlns="" xmlns:a16="http://schemas.microsoft.com/office/drawing/2014/main" id="{691C62D5-23E6-4F45-97AC-DE4F25004732}"/>
                </a:ext>
              </a:extLst>
            </p:cNvPr>
            <p:cNvSpPr>
              <a:spLocks noChangeShapeType="1"/>
            </p:cNvSpPr>
            <p:nvPr/>
          </p:nvSpPr>
          <p:spPr bwMode="auto">
            <a:xfrm>
              <a:off x="4560" y="2736"/>
              <a:ext cx="0"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6" name="Line 16">
              <a:extLst>
                <a:ext uri="{FF2B5EF4-FFF2-40B4-BE49-F238E27FC236}">
                  <a16:creationId xmlns="" xmlns:a16="http://schemas.microsoft.com/office/drawing/2014/main" id="{D0D9BB12-8A8C-4D28-AEA7-7597FBAF3C34}"/>
                </a:ext>
              </a:extLst>
            </p:cNvPr>
            <p:cNvSpPr>
              <a:spLocks noChangeShapeType="1"/>
            </p:cNvSpPr>
            <p:nvPr/>
          </p:nvSpPr>
          <p:spPr bwMode="auto">
            <a:xfrm>
              <a:off x="4608" y="2112"/>
              <a:ext cx="0"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7" name="Line 17">
              <a:extLst>
                <a:ext uri="{FF2B5EF4-FFF2-40B4-BE49-F238E27FC236}">
                  <a16:creationId xmlns="" xmlns:a16="http://schemas.microsoft.com/office/drawing/2014/main" id="{D072308B-E728-415A-95AD-3A522FC08043}"/>
                </a:ext>
              </a:extLst>
            </p:cNvPr>
            <p:cNvSpPr>
              <a:spLocks noChangeShapeType="1"/>
            </p:cNvSpPr>
            <p:nvPr/>
          </p:nvSpPr>
          <p:spPr bwMode="auto">
            <a:xfrm>
              <a:off x="5568" y="2112"/>
              <a:ext cx="0"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8" name="Line 18">
              <a:extLst>
                <a:ext uri="{FF2B5EF4-FFF2-40B4-BE49-F238E27FC236}">
                  <a16:creationId xmlns="" xmlns:a16="http://schemas.microsoft.com/office/drawing/2014/main" id="{C271B01B-77C2-4741-8695-E9A6D85597ED}"/>
                </a:ext>
              </a:extLst>
            </p:cNvPr>
            <p:cNvSpPr>
              <a:spLocks noChangeShapeType="1"/>
            </p:cNvSpPr>
            <p:nvPr/>
          </p:nvSpPr>
          <p:spPr bwMode="auto">
            <a:xfrm>
              <a:off x="5616" y="2448"/>
              <a:ext cx="0"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9" name="Line 19">
              <a:extLst>
                <a:ext uri="{FF2B5EF4-FFF2-40B4-BE49-F238E27FC236}">
                  <a16:creationId xmlns="" xmlns:a16="http://schemas.microsoft.com/office/drawing/2014/main" id="{A51EF212-F1F6-4FE8-89E3-2890E36FEFA8}"/>
                </a:ext>
              </a:extLst>
            </p:cNvPr>
            <p:cNvSpPr>
              <a:spLocks noChangeShapeType="1"/>
            </p:cNvSpPr>
            <p:nvPr/>
          </p:nvSpPr>
          <p:spPr bwMode="auto">
            <a:xfrm>
              <a:off x="4944" y="3120"/>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20" name="Line 20">
              <a:extLst>
                <a:ext uri="{FF2B5EF4-FFF2-40B4-BE49-F238E27FC236}">
                  <a16:creationId xmlns="" xmlns:a16="http://schemas.microsoft.com/office/drawing/2014/main" id="{51E70BC8-2D19-485D-94F2-6E2E63BE59D7}"/>
                </a:ext>
              </a:extLst>
            </p:cNvPr>
            <p:cNvSpPr>
              <a:spLocks noChangeShapeType="1"/>
            </p:cNvSpPr>
            <p:nvPr/>
          </p:nvSpPr>
          <p:spPr bwMode="auto">
            <a:xfrm>
              <a:off x="5616" y="2736"/>
              <a:ext cx="0"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21" name="Line 21">
              <a:extLst>
                <a:ext uri="{FF2B5EF4-FFF2-40B4-BE49-F238E27FC236}">
                  <a16:creationId xmlns="" xmlns:a16="http://schemas.microsoft.com/office/drawing/2014/main" id="{DFB23B25-CCFD-43BF-8BD2-A7C138481A99}"/>
                </a:ext>
              </a:extLst>
            </p:cNvPr>
            <p:cNvSpPr>
              <a:spLocks noChangeShapeType="1"/>
            </p:cNvSpPr>
            <p:nvPr/>
          </p:nvSpPr>
          <p:spPr bwMode="auto">
            <a:xfrm>
              <a:off x="4560" y="2448"/>
              <a:ext cx="0"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22" name="Line 22">
              <a:extLst>
                <a:ext uri="{FF2B5EF4-FFF2-40B4-BE49-F238E27FC236}">
                  <a16:creationId xmlns="" xmlns:a16="http://schemas.microsoft.com/office/drawing/2014/main" id="{45713067-B646-4C21-A476-E1E5E20CE165}"/>
                </a:ext>
              </a:extLst>
            </p:cNvPr>
            <p:cNvSpPr>
              <a:spLocks noChangeShapeType="1"/>
            </p:cNvSpPr>
            <p:nvPr/>
          </p:nvSpPr>
          <p:spPr bwMode="auto">
            <a:xfrm flipV="1">
              <a:off x="4608" y="1920"/>
              <a:ext cx="432"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23" name="Line 23">
              <a:extLst>
                <a:ext uri="{FF2B5EF4-FFF2-40B4-BE49-F238E27FC236}">
                  <a16:creationId xmlns="" xmlns:a16="http://schemas.microsoft.com/office/drawing/2014/main" id="{C8C7EADC-D59E-4668-ABD5-B92F7448816D}"/>
                </a:ext>
              </a:extLst>
            </p:cNvPr>
            <p:cNvSpPr>
              <a:spLocks noChangeShapeType="1"/>
            </p:cNvSpPr>
            <p:nvPr/>
          </p:nvSpPr>
          <p:spPr bwMode="auto">
            <a:xfrm>
              <a:off x="5136" y="1920"/>
              <a:ext cx="432"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24" name="Line 24">
              <a:extLst>
                <a:ext uri="{FF2B5EF4-FFF2-40B4-BE49-F238E27FC236}">
                  <a16:creationId xmlns="" xmlns:a16="http://schemas.microsoft.com/office/drawing/2014/main" id="{EAC9D6CF-8440-4EAA-A250-339B9DCCDAC7}"/>
                </a:ext>
              </a:extLst>
            </p:cNvPr>
            <p:cNvSpPr>
              <a:spLocks noChangeShapeType="1"/>
            </p:cNvSpPr>
            <p:nvPr/>
          </p:nvSpPr>
          <p:spPr bwMode="auto">
            <a:xfrm flipV="1">
              <a:off x="4560" y="2256"/>
              <a:ext cx="432"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25" name="Line 25">
              <a:extLst>
                <a:ext uri="{FF2B5EF4-FFF2-40B4-BE49-F238E27FC236}">
                  <a16:creationId xmlns="" xmlns:a16="http://schemas.microsoft.com/office/drawing/2014/main" id="{18C9E6C5-6171-4581-853E-69DB50808248}"/>
                </a:ext>
              </a:extLst>
            </p:cNvPr>
            <p:cNvSpPr>
              <a:spLocks noChangeShapeType="1"/>
            </p:cNvSpPr>
            <p:nvPr/>
          </p:nvSpPr>
          <p:spPr bwMode="auto">
            <a:xfrm flipV="1">
              <a:off x="4560" y="2544"/>
              <a:ext cx="432"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26" name="Line 26">
              <a:extLst>
                <a:ext uri="{FF2B5EF4-FFF2-40B4-BE49-F238E27FC236}">
                  <a16:creationId xmlns="" xmlns:a16="http://schemas.microsoft.com/office/drawing/2014/main" id="{2E8FD7CF-76EB-4D26-9630-04CAE9172233}"/>
                </a:ext>
              </a:extLst>
            </p:cNvPr>
            <p:cNvSpPr>
              <a:spLocks noChangeShapeType="1"/>
            </p:cNvSpPr>
            <p:nvPr/>
          </p:nvSpPr>
          <p:spPr bwMode="auto">
            <a:xfrm>
              <a:off x="5184" y="2256"/>
              <a:ext cx="432"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27" name="Line 27">
              <a:extLst>
                <a:ext uri="{FF2B5EF4-FFF2-40B4-BE49-F238E27FC236}">
                  <a16:creationId xmlns="" xmlns:a16="http://schemas.microsoft.com/office/drawing/2014/main" id="{6C8E53E8-FCE4-43EE-8322-C7B687298FA7}"/>
                </a:ext>
              </a:extLst>
            </p:cNvPr>
            <p:cNvSpPr>
              <a:spLocks noChangeShapeType="1"/>
            </p:cNvSpPr>
            <p:nvPr/>
          </p:nvSpPr>
          <p:spPr bwMode="auto">
            <a:xfrm>
              <a:off x="5184" y="2544"/>
              <a:ext cx="432"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28" name="Line 28">
              <a:extLst>
                <a:ext uri="{FF2B5EF4-FFF2-40B4-BE49-F238E27FC236}">
                  <a16:creationId xmlns="" xmlns:a16="http://schemas.microsoft.com/office/drawing/2014/main" id="{8B7AFBD4-7FDD-4156-8522-FDFAF202F997}"/>
                </a:ext>
              </a:extLst>
            </p:cNvPr>
            <p:cNvSpPr>
              <a:spLocks noChangeShapeType="1"/>
            </p:cNvSpPr>
            <p:nvPr/>
          </p:nvSpPr>
          <p:spPr bwMode="auto">
            <a:xfrm>
              <a:off x="3792" y="0"/>
              <a:ext cx="1968" cy="25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29" name="Line 29">
              <a:extLst>
                <a:ext uri="{FF2B5EF4-FFF2-40B4-BE49-F238E27FC236}">
                  <a16:creationId xmlns="" xmlns:a16="http://schemas.microsoft.com/office/drawing/2014/main" id="{95CDEA0F-1A7C-4C8A-9393-5E7288171B0B}"/>
                </a:ext>
              </a:extLst>
            </p:cNvPr>
            <p:cNvSpPr>
              <a:spLocks noChangeShapeType="1"/>
            </p:cNvSpPr>
            <p:nvPr/>
          </p:nvSpPr>
          <p:spPr bwMode="auto">
            <a:xfrm>
              <a:off x="3648" y="0"/>
              <a:ext cx="2112" cy="278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30" name="Line 30">
              <a:extLst>
                <a:ext uri="{FF2B5EF4-FFF2-40B4-BE49-F238E27FC236}">
                  <a16:creationId xmlns="" xmlns:a16="http://schemas.microsoft.com/office/drawing/2014/main" id="{905405EB-9FF5-4F47-99FB-0AE8551CEC51}"/>
                </a:ext>
              </a:extLst>
            </p:cNvPr>
            <p:cNvSpPr>
              <a:spLocks noChangeShapeType="1"/>
            </p:cNvSpPr>
            <p:nvPr/>
          </p:nvSpPr>
          <p:spPr bwMode="auto">
            <a:xfrm>
              <a:off x="3408" y="-48"/>
              <a:ext cx="2352" cy="312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31" name="Line 31">
              <a:extLst>
                <a:ext uri="{FF2B5EF4-FFF2-40B4-BE49-F238E27FC236}">
                  <a16:creationId xmlns="" xmlns:a16="http://schemas.microsoft.com/office/drawing/2014/main" id="{D16DF3D4-4BF1-414B-88F7-DBDB5C09F2A1}"/>
                </a:ext>
              </a:extLst>
            </p:cNvPr>
            <p:cNvSpPr>
              <a:spLocks noChangeShapeType="1"/>
            </p:cNvSpPr>
            <p:nvPr/>
          </p:nvSpPr>
          <p:spPr bwMode="auto">
            <a:xfrm>
              <a:off x="3120" y="-48"/>
              <a:ext cx="2688" cy="350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32" name="AutoShape 32">
              <a:extLst>
                <a:ext uri="{FF2B5EF4-FFF2-40B4-BE49-F238E27FC236}">
                  <a16:creationId xmlns="" xmlns:a16="http://schemas.microsoft.com/office/drawing/2014/main" id="{BB439080-AA6C-422D-A6E2-B33783FB1FD6}"/>
                </a:ext>
              </a:extLst>
            </p:cNvPr>
            <p:cNvSpPr>
              <a:spLocks noChangeArrowheads="1"/>
            </p:cNvSpPr>
            <p:nvPr/>
          </p:nvSpPr>
          <p:spPr bwMode="auto">
            <a:xfrm>
              <a:off x="4848" y="2208"/>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33" name="AutoShape 33">
              <a:extLst>
                <a:ext uri="{FF2B5EF4-FFF2-40B4-BE49-F238E27FC236}">
                  <a16:creationId xmlns="" xmlns:a16="http://schemas.microsoft.com/office/drawing/2014/main" id="{DAEF0EA5-873E-4DBC-842D-E34C33A43EA0}"/>
                </a:ext>
              </a:extLst>
            </p:cNvPr>
            <p:cNvSpPr>
              <a:spLocks noChangeArrowheads="1"/>
            </p:cNvSpPr>
            <p:nvPr/>
          </p:nvSpPr>
          <p:spPr bwMode="auto">
            <a:xfrm>
              <a:off x="5424" y="2304"/>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34" name="AutoShape 34">
              <a:extLst>
                <a:ext uri="{FF2B5EF4-FFF2-40B4-BE49-F238E27FC236}">
                  <a16:creationId xmlns="" xmlns:a16="http://schemas.microsoft.com/office/drawing/2014/main" id="{F139E3B1-AD24-49B9-8801-27E6511B7214}"/>
                </a:ext>
              </a:extLst>
            </p:cNvPr>
            <p:cNvSpPr>
              <a:spLocks noChangeArrowheads="1"/>
            </p:cNvSpPr>
            <p:nvPr/>
          </p:nvSpPr>
          <p:spPr bwMode="auto">
            <a:xfrm>
              <a:off x="5424" y="2592"/>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35" name="AutoShape 35">
              <a:extLst>
                <a:ext uri="{FF2B5EF4-FFF2-40B4-BE49-F238E27FC236}">
                  <a16:creationId xmlns="" xmlns:a16="http://schemas.microsoft.com/office/drawing/2014/main" id="{7149FB66-7FE1-4935-9557-D40A2D602BFD}"/>
                </a:ext>
              </a:extLst>
            </p:cNvPr>
            <p:cNvSpPr>
              <a:spLocks noChangeArrowheads="1"/>
            </p:cNvSpPr>
            <p:nvPr/>
          </p:nvSpPr>
          <p:spPr bwMode="auto">
            <a:xfrm>
              <a:off x="5472" y="2016"/>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36" name="AutoShape 36">
              <a:extLst>
                <a:ext uri="{FF2B5EF4-FFF2-40B4-BE49-F238E27FC236}">
                  <a16:creationId xmlns="" xmlns:a16="http://schemas.microsoft.com/office/drawing/2014/main" id="{48980E3B-1885-43EA-B5C1-FFC42554A77F}"/>
                </a:ext>
              </a:extLst>
            </p:cNvPr>
            <p:cNvSpPr>
              <a:spLocks noChangeArrowheads="1"/>
            </p:cNvSpPr>
            <p:nvPr/>
          </p:nvSpPr>
          <p:spPr bwMode="auto">
            <a:xfrm>
              <a:off x="4992" y="1824"/>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37" name="AutoShape 37">
              <a:extLst>
                <a:ext uri="{FF2B5EF4-FFF2-40B4-BE49-F238E27FC236}">
                  <a16:creationId xmlns="" xmlns:a16="http://schemas.microsoft.com/office/drawing/2014/main" id="{330BC975-8EAB-46E5-B315-86916B7634DB}"/>
                </a:ext>
              </a:extLst>
            </p:cNvPr>
            <p:cNvSpPr>
              <a:spLocks noChangeArrowheads="1"/>
            </p:cNvSpPr>
            <p:nvPr/>
          </p:nvSpPr>
          <p:spPr bwMode="auto">
            <a:xfrm>
              <a:off x="4848" y="1872"/>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38" name="AutoShape 38">
              <a:extLst>
                <a:ext uri="{FF2B5EF4-FFF2-40B4-BE49-F238E27FC236}">
                  <a16:creationId xmlns="" xmlns:a16="http://schemas.microsoft.com/office/drawing/2014/main" id="{6516306E-43A8-4106-8F2E-135A4FC78851}"/>
                </a:ext>
              </a:extLst>
            </p:cNvPr>
            <p:cNvSpPr>
              <a:spLocks noChangeArrowheads="1"/>
            </p:cNvSpPr>
            <p:nvPr/>
          </p:nvSpPr>
          <p:spPr bwMode="auto">
            <a:xfrm>
              <a:off x="4656" y="1968"/>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39" name="AutoShape 39">
              <a:extLst>
                <a:ext uri="{FF2B5EF4-FFF2-40B4-BE49-F238E27FC236}">
                  <a16:creationId xmlns="" xmlns:a16="http://schemas.microsoft.com/office/drawing/2014/main" id="{F1E201E2-52C1-4463-B64E-CBCB977ABBEB}"/>
                </a:ext>
              </a:extLst>
            </p:cNvPr>
            <p:cNvSpPr>
              <a:spLocks noChangeArrowheads="1"/>
            </p:cNvSpPr>
            <p:nvPr/>
          </p:nvSpPr>
          <p:spPr bwMode="auto">
            <a:xfrm>
              <a:off x="4656" y="2304"/>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40" name="AutoShape 40">
              <a:extLst>
                <a:ext uri="{FF2B5EF4-FFF2-40B4-BE49-F238E27FC236}">
                  <a16:creationId xmlns="" xmlns:a16="http://schemas.microsoft.com/office/drawing/2014/main" id="{23DC8332-CA89-40F3-9C60-E29A372D82E3}"/>
                </a:ext>
              </a:extLst>
            </p:cNvPr>
            <p:cNvSpPr>
              <a:spLocks noChangeArrowheads="1"/>
            </p:cNvSpPr>
            <p:nvPr/>
          </p:nvSpPr>
          <p:spPr bwMode="auto">
            <a:xfrm>
              <a:off x="4704" y="2544"/>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41" name="AutoShape 41">
              <a:extLst>
                <a:ext uri="{FF2B5EF4-FFF2-40B4-BE49-F238E27FC236}">
                  <a16:creationId xmlns="" xmlns:a16="http://schemas.microsoft.com/office/drawing/2014/main" id="{B4302D7A-5B34-498F-A592-2B8AB3AE8990}"/>
                </a:ext>
              </a:extLst>
            </p:cNvPr>
            <p:cNvSpPr>
              <a:spLocks noChangeArrowheads="1"/>
            </p:cNvSpPr>
            <p:nvPr/>
          </p:nvSpPr>
          <p:spPr bwMode="auto">
            <a:xfrm>
              <a:off x="5280" y="1920"/>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pic>
          <p:nvPicPr>
            <p:cNvPr id="42" name="Picture 42" descr="ELECTWR1">
              <a:extLst>
                <a:ext uri="{FF2B5EF4-FFF2-40B4-BE49-F238E27FC236}">
                  <a16:creationId xmlns="" xmlns:a16="http://schemas.microsoft.com/office/drawing/2014/main" id="{78F19845-51AE-4508-A1A7-C439764F930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52" y="240"/>
              <a:ext cx="912" cy="1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Line 43">
              <a:extLst>
                <a:ext uri="{FF2B5EF4-FFF2-40B4-BE49-F238E27FC236}">
                  <a16:creationId xmlns="" xmlns:a16="http://schemas.microsoft.com/office/drawing/2014/main" id="{C4DC0944-2D82-446F-BECE-74878DFE7093}"/>
                </a:ext>
              </a:extLst>
            </p:cNvPr>
            <p:cNvSpPr>
              <a:spLocks noChangeShapeType="1"/>
            </p:cNvSpPr>
            <p:nvPr/>
          </p:nvSpPr>
          <p:spPr bwMode="auto">
            <a:xfrm flipH="1">
              <a:off x="3780" y="273"/>
              <a:ext cx="228" cy="1806"/>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44" name="Line 44">
              <a:extLst>
                <a:ext uri="{FF2B5EF4-FFF2-40B4-BE49-F238E27FC236}">
                  <a16:creationId xmlns="" xmlns:a16="http://schemas.microsoft.com/office/drawing/2014/main" id="{A0ECF498-F9CF-419C-984F-B8AAAAF8D77B}"/>
                </a:ext>
              </a:extLst>
            </p:cNvPr>
            <p:cNvSpPr>
              <a:spLocks noChangeShapeType="1"/>
            </p:cNvSpPr>
            <p:nvPr/>
          </p:nvSpPr>
          <p:spPr bwMode="auto">
            <a:xfrm>
              <a:off x="4008" y="306"/>
              <a:ext cx="228" cy="1773"/>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45" name="Line 45">
              <a:extLst>
                <a:ext uri="{FF2B5EF4-FFF2-40B4-BE49-F238E27FC236}">
                  <a16:creationId xmlns="" xmlns:a16="http://schemas.microsoft.com/office/drawing/2014/main" id="{38034B4A-3880-4DC3-8F15-9B9B0C0A303E}"/>
                </a:ext>
              </a:extLst>
            </p:cNvPr>
            <p:cNvSpPr>
              <a:spLocks noChangeShapeType="1"/>
            </p:cNvSpPr>
            <p:nvPr/>
          </p:nvSpPr>
          <p:spPr bwMode="auto">
            <a:xfrm>
              <a:off x="3894" y="1291"/>
              <a:ext cx="2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46" name="Line 46">
              <a:extLst>
                <a:ext uri="{FF2B5EF4-FFF2-40B4-BE49-F238E27FC236}">
                  <a16:creationId xmlns="" xmlns:a16="http://schemas.microsoft.com/office/drawing/2014/main" id="{9FF9AE30-3A6E-4A54-9300-AF6199C0C057}"/>
                </a:ext>
              </a:extLst>
            </p:cNvPr>
            <p:cNvSpPr>
              <a:spLocks noChangeShapeType="1"/>
            </p:cNvSpPr>
            <p:nvPr/>
          </p:nvSpPr>
          <p:spPr bwMode="auto">
            <a:xfrm>
              <a:off x="3856" y="1587"/>
              <a:ext cx="342"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47" name="Line 47">
              <a:extLst>
                <a:ext uri="{FF2B5EF4-FFF2-40B4-BE49-F238E27FC236}">
                  <a16:creationId xmlns="" xmlns:a16="http://schemas.microsoft.com/office/drawing/2014/main" id="{617DC87E-4C49-4086-BAF1-62CD8C51E308}"/>
                </a:ext>
              </a:extLst>
            </p:cNvPr>
            <p:cNvSpPr>
              <a:spLocks noChangeShapeType="1"/>
            </p:cNvSpPr>
            <p:nvPr/>
          </p:nvSpPr>
          <p:spPr bwMode="auto">
            <a:xfrm>
              <a:off x="3818" y="1849"/>
              <a:ext cx="38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48" name="Line 48">
              <a:extLst>
                <a:ext uri="{FF2B5EF4-FFF2-40B4-BE49-F238E27FC236}">
                  <a16:creationId xmlns="" xmlns:a16="http://schemas.microsoft.com/office/drawing/2014/main" id="{9B40E680-FC78-40F0-9745-CAF1930EFF2A}"/>
                </a:ext>
              </a:extLst>
            </p:cNvPr>
            <p:cNvSpPr>
              <a:spLocks noChangeShapeType="1"/>
            </p:cNvSpPr>
            <p:nvPr/>
          </p:nvSpPr>
          <p:spPr bwMode="auto">
            <a:xfrm>
              <a:off x="3856" y="1291"/>
              <a:ext cx="304"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49" name="Line 49">
              <a:extLst>
                <a:ext uri="{FF2B5EF4-FFF2-40B4-BE49-F238E27FC236}">
                  <a16:creationId xmlns="" xmlns:a16="http://schemas.microsoft.com/office/drawing/2014/main" id="{0179A069-0A53-4B34-A4A8-FC28DB9EE580}"/>
                </a:ext>
              </a:extLst>
            </p:cNvPr>
            <p:cNvSpPr>
              <a:spLocks noChangeShapeType="1"/>
            </p:cNvSpPr>
            <p:nvPr/>
          </p:nvSpPr>
          <p:spPr bwMode="auto">
            <a:xfrm>
              <a:off x="3590" y="995"/>
              <a:ext cx="0" cy="13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50" name="Line 50">
              <a:extLst>
                <a:ext uri="{FF2B5EF4-FFF2-40B4-BE49-F238E27FC236}">
                  <a16:creationId xmlns="" xmlns:a16="http://schemas.microsoft.com/office/drawing/2014/main" id="{B8CDF511-346C-4378-B2DB-73C3BBE0423C}"/>
                </a:ext>
              </a:extLst>
            </p:cNvPr>
            <p:cNvSpPr>
              <a:spLocks noChangeShapeType="1"/>
            </p:cNvSpPr>
            <p:nvPr/>
          </p:nvSpPr>
          <p:spPr bwMode="auto">
            <a:xfrm>
              <a:off x="3628" y="568"/>
              <a:ext cx="0" cy="13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51" name="Line 51">
              <a:extLst>
                <a:ext uri="{FF2B5EF4-FFF2-40B4-BE49-F238E27FC236}">
                  <a16:creationId xmlns="" xmlns:a16="http://schemas.microsoft.com/office/drawing/2014/main" id="{0FE5C29A-1FCE-49B8-8230-78BF6D82329F}"/>
                </a:ext>
              </a:extLst>
            </p:cNvPr>
            <p:cNvSpPr>
              <a:spLocks noChangeShapeType="1"/>
            </p:cNvSpPr>
            <p:nvPr/>
          </p:nvSpPr>
          <p:spPr bwMode="auto">
            <a:xfrm>
              <a:off x="4388" y="568"/>
              <a:ext cx="0" cy="13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52" name="Line 52">
              <a:extLst>
                <a:ext uri="{FF2B5EF4-FFF2-40B4-BE49-F238E27FC236}">
                  <a16:creationId xmlns="" xmlns:a16="http://schemas.microsoft.com/office/drawing/2014/main" id="{4E15D7C7-A592-4A6B-B5ED-A7A5570390F2}"/>
                </a:ext>
              </a:extLst>
            </p:cNvPr>
            <p:cNvSpPr>
              <a:spLocks noChangeShapeType="1"/>
            </p:cNvSpPr>
            <p:nvPr/>
          </p:nvSpPr>
          <p:spPr bwMode="auto">
            <a:xfrm>
              <a:off x="4426" y="798"/>
              <a:ext cx="0" cy="13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53" name="Line 53">
              <a:extLst>
                <a:ext uri="{FF2B5EF4-FFF2-40B4-BE49-F238E27FC236}">
                  <a16:creationId xmlns="" xmlns:a16="http://schemas.microsoft.com/office/drawing/2014/main" id="{EBB21C19-F769-4D84-9BBE-7672B85DDC64}"/>
                </a:ext>
              </a:extLst>
            </p:cNvPr>
            <p:cNvSpPr>
              <a:spLocks noChangeShapeType="1"/>
            </p:cNvSpPr>
            <p:nvPr/>
          </p:nvSpPr>
          <p:spPr bwMode="auto">
            <a:xfrm>
              <a:off x="3894" y="1258"/>
              <a:ext cx="0" cy="1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54" name="Line 54">
              <a:extLst>
                <a:ext uri="{FF2B5EF4-FFF2-40B4-BE49-F238E27FC236}">
                  <a16:creationId xmlns="" xmlns:a16="http://schemas.microsoft.com/office/drawing/2014/main" id="{9AB94B9E-F94F-41DA-A091-451729D528B4}"/>
                </a:ext>
              </a:extLst>
            </p:cNvPr>
            <p:cNvSpPr>
              <a:spLocks noChangeShapeType="1"/>
            </p:cNvSpPr>
            <p:nvPr/>
          </p:nvSpPr>
          <p:spPr bwMode="auto">
            <a:xfrm>
              <a:off x="4426" y="995"/>
              <a:ext cx="0" cy="13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55" name="Line 55">
              <a:extLst>
                <a:ext uri="{FF2B5EF4-FFF2-40B4-BE49-F238E27FC236}">
                  <a16:creationId xmlns="" xmlns:a16="http://schemas.microsoft.com/office/drawing/2014/main" id="{167DC660-DAB8-4A1D-BED3-09587FA98A0E}"/>
                </a:ext>
              </a:extLst>
            </p:cNvPr>
            <p:cNvSpPr>
              <a:spLocks noChangeShapeType="1"/>
            </p:cNvSpPr>
            <p:nvPr/>
          </p:nvSpPr>
          <p:spPr bwMode="auto">
            <a:xfrm>
              <a:off x="3590" y="798"/>
              <a:ext cx="0" cy="13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56" name="Line 56">
              <a:extLst>
                <a:ext uri="{FF2B5EF4-FFF2-40B4-BE49-F238E27FC236}">
                  <a16:creationId xmlns="" xmlns:a16="http://schemas.microsoft.com/office/drawing/2014/main" id="{420F3BAB-3BB4-4670-8CE7-71305268171C}"/>
                </a:ext>
              </a:extLst>
            </p:cNvPr>
            <p:cNvSpPr>
              <a:spLocks noChangeShapeType="1"/>
            </p:cNvSpPr>
            <p:nvPr/>
          </p:nvSpPr>
          <p:spPr bwMode="auto">
            <a:xfrm flipV="1">
              <a:off x="3628" y="437"/>
              <a:ext cx="342" cy="131"/>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57" name="Line 57">
              <a:extLst>
                <a:ext uri="{FF2B5EF4-FFF2-40B4-BE49-F238E27FC236}">
                  <a16:creationId xmlns="" xmlns:a16="http://schemas.microsoft.com/office/drawing/2014/main" id="{4DD26746-3BE6-4FF6-8F90-B0FA854C562F}"/>
                </a:ext>
              </a:extLst>
            </p:cNvPr>
            <p:cNvSpPr>
              <a:spLocks noChangeShapeType="1"/>
            </p:cNvSpPr>
            <p:nvPr/>
          </p:nvSpPr>
          <p:spPr bwMode="auto">
            <a:xfrm>
              <a:off x="4046" y="437"/>
              <a:ext cx="342" cy="131"/>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58" name="Line 58">
              <a:extLst>
                <a:ext uri="{FF2B5EF4-FFF2-40B4-BE49-F238E27FC236}">
                  <a16:creationId xmlns="" xmlns:a16="http://schemas.microsoft.com/office/drawing/2014/main" id="{AF20737D-3A75-4E26-AB04-8B76984E4188}"/>
                </a:ext>
              </a:extLst>
            </p:cNvPr>
            <p:cNvSpPr>
              <a:spLocks noChangeShapeType="1"/>
            </p:cNvSpPr>
            <p:nvPr/>
          </p:nvSpPr>
          <p:spPr bwMode="auto">
            <a:xfrm flipV="1">
              <a:off x="3590" y="667"/>
              <a:ext cx="342" cy="131"/>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59" name="Line 59">
              <a:extLst>
                <a:ext uri="{FF2B5EF4-FFF2-40B4-BE49-F238E27FC236}">
                  <a16:creationId xmlns="" xmlns:a16="http://schemas.microsoft.com/office/drawing/2014/main" id="{DC9ABB98-1EF8-4BD6-A0C4-1C015543186F}"/>
                </a:ext>
              </a:extLst>
            </p:cNvPr>
            <p:cNvSpPr>
              <a:spLocks noChangeShapeType="1"/>
            </p:cNvSpPr>
            <p:nvPr/>
          </p:nvSpPr>
          <p:spPr bwMode="auto">
            <a:xfrm flipV="1">
              <a:off x="3590" y="864"/>
              <a:ext cx="342" cy="131"/>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60" name="Line 60">
              <a:extLst>
                <a:ext uri="{FF2B5EF4-FFF2-40B4-BE49-F238E27FC236}">
                  <a16:creationId xmlns="" xmlns:a16="http://schemas.microsoft.com/office/drawing/2014/main" id="{68382A9E-2CAF-464F-BF98-3C23C8491FB7}"/>
                </a:ext>
              </a:extLst>
            </p:cNvPr>
            <p:cNvSpPr>
              <a:spLocks noChangeShapeType="1"/>
            </p:cNvSpPr>
            <p:nvPr/>
          </p:nvSpPr>
          <p:spPr bwMode="auto">
            <a:xfrm>
              <a:off x="4084" y="667"/>
              <a:ext cx="342" cy="131"/>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61" name="Line 61">
              <a:extLst>
                <a:ext uri="{FF2B5EF4-FFF2-40B4-BE49-F238E27FC236}">
                  <a16:creationId xmlns="" xmlns:a16="http://schemas.microsoft.com/office/drawing/2014/main" id="{DCF195F6-7A3C-4682-A6F8-FDB57FEFE8B2}"/>
                </a:ext>
              </a:extLst>
            </p:cNvPr>
            <p:cNvSpPr>
              <a:spLocks noChangeShapeType="1"/>
            </p:cNvSpPr>
            <p:nvPr/>
          </p:nvSpPr>
          <p:spPr bwMode="auto">
            <a:xfrm>
              <a:off x="4084" y="864"/>
              <a:ext cx="342" cy="131"/>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62" name="AutoShape 62">
              <a:extLst>
                <a:ext uri="{FF2B5EF4-FFF2-40B4-BE49-F238E27FC236}">
                  <a16:creationId xmlns="" xmlns:a16="http://schemas.microsoft.com/office/drawing/2014/main" id="{F73640D7-AA9B-4657-996F-70A1E595ADDD}"/>
                </a:ext>
              </a:extLst>
            </p:cNvPr>
            <p:cNvSpPr>
              <a:spLocks noChangeArrowheads="1"/>
            </p:cNvSpPr>
            <p:nvPr/>
          </p:nvSpPr>
          <p:spPr bwMode="auto">
            <a:xfrm>
              <a:off x="4320" y="480"/>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63" name="AutoShape 63">
              <a:extLst>
                <a:ext uri="{FF2B5EF4-FFF2-40B4-BE49-F238E27FC236}">
                  <a16:creationId xmlns="" xmlns:a16="http://schemas.microsoft.com/office/drawing/2014/main" id="{817D0C13-B262-43A4-9D5A-076D07C645DC}"/>
                </a:ext>
              </a:extLst>
            </p:cNvPr>
            <p:cNvSpPr>
              <a:spLocks noChangeArrowheads="1"/>
            </p:cNvSpPr>
            <p:nvPr/>
          </p:nvSpPr>
          <p:spPr bwMode="auto">
            <a:xfrm>
              <a:off x="3792" y="432"/>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64" name="AutoShape 64">
              <a:extLst>
                <a:ext uri="{FF2B5EF4-FFF2-40B4-BE49-F238E27FC236}">
                  <a16:creationId xmlns="" xmlns:a16="http://schemas.microsoft.com/office/drawing/2014/main" id="{868F8B88-B508-4AFA-8603-A049905E8E16}"/>
                </a:ext>
              </a:extLst>
            </p:cNvPr>
            <p:cNvSpPr>
              <a:spLocks noChangeArrowheads="1"/>
            </p:cNvSpPr>
            <p:nvPr/>
          </p:nvSpPr>
          <p:spPr bwMode="auto">
            <a:xfrm>
              <a:off x="3552" y="480"/>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65" name="AutoShape 65">
              <a:extLst>
                <a:ext uri="{FF2B5EF4-FFF2-40B4-BE49-F238E27FC236}">
                  <a16:creationId xmlns="" xmlns:a16="http://schemas.microsoft.com/office/drawing/2014/main" id="{6C2C49AC-B06C-4FE5-92E2-B909E7791A9E}"/>
                </a:ext>
              </a:extLst>
            </p:cNvPr>
            <p:cNvSpPr>
              <a:spLocks noChangeArrowheads="1"/>
            </p:cNvSpPr>
            <p:nvPr/>
          </p:nvSpPr>
          <p:spPr bwMode="auto">
            <a:xfrm>
              <a:off x="4080" y="816"/>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66" name="AutoShape 66">
              <a:extLst>
                <a:ext uri="{FF2B5EF4-FFF2-40B4-BE49-F238E27FC236}">
                  <a16:creationId xmlns="" xmlns:a16="http://schemas.microsoft.com/office/drawing/2014/main" id="{4A6228E9-AC9B-4BE3-B65C-B5EBDF9F2010}"/>
                </a:ext>
              </a:extLst>
            </p:cNvPr>
            <p:cNvSpPr>
              <a:spLocks noChangeArrowheads="1"/>
            </p:cNvSpPr>
            <p:nvPr/>
          </p:nvSpPr>
          <p:spPr bwMode="auto">
            <a:xfrm>
              <a:off x="3600" y="912"/>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67" name="AutoShape 67">
              <a:extLst>
                <a:ext uri="{FF2B5EF4-FFF2-40B4-BE49-F238E27FC236}">
                  <a16:creationId xmlns="" xmlns:a16="http://schemas.microsoft.com/office/drawing/2014/main" id="{4260EDC9-63C4-48E2-BADB-1ED84AB03067}"/>
                </a:ext>
              </a:extLst>
            </p:cNvPr>
            <p:cNvSpPr>
              <a:spLocks noChangeArrowheads="1"/>
            </p:cNvSpPr>
            <p:nvPr/>
          </p:nvSpPr>
          <p:spPr bwMode="auto">
            <a:xfrm>
              <a:off x="4320" y="710"/>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68" name="AutoShape 68">
              <a:extLst>
                <a:ext uri="{FF2B5EF4-FFF2-40B4-BE49-F238E27FC236}">
                  <a16:creationId xmlns="" xmlns:a16="http://schemas.microsoft.com/office/drawing/2014/main" id="{68175049-6274-40AB-90C7-995C68416DE7}"/>
                </a:ext>
              </a:extLst>
            </p:cNvPr>
            <p:cNvSpPr>
              <a:spLocks noChangeArrowheads="1"/>
            </p:cNvSpPr>
            <p:nvPr/>
          </p:nvSpPr>
          <p:spPr bwMode="auto">
            <a:xfrm>
              <a:off x="4368" y="912"/>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69" name="AutoShape 69">
              <a:extLst>
                <a:ext uri="{FF2B5EF4-FFF2-40B4-BE49-F238E27FC236}">
                  <a16:creationId xmlns="" xmlns:a16="http://schemas.microsoft.com/office/drawing/2014/main" id="{BB84D925-93FA-4593-9567-48BE1569D29B}"/>
                </a:ext>
              </a:extLst>
            </p:cNvPr>
            <p:cNvSpPr>
              <a:spLocks noChangeArrowheads="1"/>
            </p:cNvSpPr>
            <p:nvPr/>
          </p:nvSpPr>
          <p:spPr bwMode="auto">
            <a:xfrm>
              <a:off x="3696" y="672"/>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70" name="AutoShape 70">
              <a:extLst>
                <a:ext uri="{FF2B5EF4-FFF2-40B4-BE49-F238E27FC236}">
                  <a16:creationId xmlns="" xmlns:a16="http://schemas.microsoft.com/office/drawing/2014/main" id="{3CE0988C-637E-4CBD-AC93-62168227DEB9}"/>
                </a:ext>
              </a:extLst>
            </p:cNvPr>
            <p:cNvSpPr>
              <a:spLocks noChangeArrowheads="1"/>
            </p:cNvSpPr>
            <p:nvPr/>
          </p:nvSpPr>
          <p:spPr bwMode="auto">
            <a:xfrm>
              <a:off x="4128" y="422"/>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71" name="AutoShape 71">
              <a:extLst>
                <a:ext uri="{FF2B5EF4-FFF2-40B4-BE49-F238E27FC236}">
                  <a16:creationId xmlns="" xmlns:a16="http://schemas.microsoft.com/office/drawing/2014/main" id="{E9A8FEAD-B5C4-4F2F-988B-A2DC359EAA5A}"/>
                </a:ext>
              </a:extLst>
            </p:cNvPr>
            <p:cNvSpPr>
              <a:spLocks noChangeArrowheads="1"/>
            </p:cNvSpPr>
            <p:nvPr/>
          </p:nvSpPr>
          <p:spPr bwMode="auto">
            <a:xfrm>
              <a:off x="4128" y="624"/>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72" name="AutoShape 72">
              <a:extLst>
                <a:ext uri="{FF2B5EF4-FFF2-40B4-BE49-F238E27FC236}">
                  <a16:creationId xmlns="" xmlns:a16="http://schemas.microsoft.com/office/drawing/2014/main" id="{1A6D466D-B905-48E3-BC55-786F4D6CE5BA}"/>
                </a:ext>
              </a:extLst>
            </p:cNvPr>
            <p:cNvSpPr>
              <a:spLocks noChangeArrowheads="1"/>
            </p:cNvSpPr>
            <p:nvPr/>
          </p:nvSpPr>
          <p:spPr bwMode="auto">
            <a:xfrm>
              <a:off x="5232" y="2208"/>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73" name="Oval 73">
              <a:extLst>
                <a:ext uri="{FF2B5EF4-FFF2-40B4-BE49-F238E27FC236}">
                  <a16:creationId xmlns="" xmlns:a16="http://schemas.microsoft.com/office/drawing/2014/main" id="{4E6C76D5-B6C2-4A6F-9FD5-E102B431994D}"/>
                </a:ext>
              </a:extLst>
            </p:cNvPr>
            <p:cNvSpPr>
              <a:spLocks noChangeArrowheads="1"/>
            </p:cNvSpPr>
            <p:nvPr/>
          </p:nvSpPr>
          <p:spPr bwMode="auto">
            <a:xfrm>
              <a:off x="5616" y="2400"/>
              <a:ext cx="48" cy="96"/>
            </a:xfrm>
            <a:prstGeom prst="ellipse">
              <a:avLst/>
            </a:prstGeom>
            <a:solidFill>
              <a:schemeClr val="tx1"/>
            </a:solidFill>
            <a:ln w="9525">
              <a:solidFill>
                <a:schemeClr val="tx1"/>
              </a:solidFill>
              <a:round/>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74" name="Oval 74">
              <a:extLst>
                <a:ext uri="{FF2B5EF4-FFF2-40B4-BE49-F238E27FC236}">
                  <a16:creationId xmlns="" xmlns:a16="http://schemas.microsoft.com/office/drawing/2014/main" id="{25FC935E-9490-4C58-93AD-126856166E6E}"/>
                </a:ext>
              </a:extLst>
            </p:cNvPr>
            <p:cNvSpPr>
              <a:spLocks noChangeArrowheads="1"/>
            </p:cNvSpPr>
            <p:nvPr/>
          </p:nvSpPr>
          <p:spPr bwMode="auto">
            <a:xfrm>
              <a:off x="4512" y="2400"/>
              <a:ext cx="48" cy="96"/>
            </a:xfrm>
            <a:prstGeom prst="ellipse">
              <a:avLst/>
            </a:prstGeom>
            <a:solidFill>
              <a:schemeClr val="tx1"/>
            </a:solidFill>
            <a:ln w="9525">
              <a:solidFill>
                <a:schemeClr val="tx1"/>
              </a:solidFill>
              <a:round/>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75" name="Oval 75">
              <a:extLst>
                <a:ext uri="{FF2B5EF4-FFF2-40B4-BE49-F238E27FC236}">
                  <a16:creationId xmlns="" xmlns:a16="http://schemas.microsoft.com/office/drawing/2014/main" id="{154B7F44-45D5-48CD-8253-105A6A7CB51D}"/>
                </a:ext>
              </a:extLst>
            </p:cNvPr>
            <p:cNvSpPr>
              <a:spLocks noChangeArrowheads="1"/>
            </p:cNvSpPr>
            <p:nvPr/>
          </p:nvSpPr>
          <p:spPr bwMode="auto">
            <a:xfrm>
              <a:off x="4560" y="2688"/>
              <a:ext cx="48" cy="96"/>
            </a:xfrm>
            <a:prstGeom prst="ellipse">
              <a:avLst/>
            </a:prstGeom>
            <a:solidFill>
              <a:schemeClr val="tx1"/>
            </a:solidFill>
            <a:ln w="9525">
              <a:solidFill>
                <a:schemeClr val="tx1"/>
              </a:solidFill>
              <a:round/>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76" name="Oval 76">
              <a:extLst>
                <a:ext uri="{FF2B5EF4-FFF2-40B4-BE49-F238E27FC236}">
                  <a16:creationId xmlns="" xmlns:a16="http://schemas.microsoft.com/office/drawing/2014/main" id="{29667A29-EF8D-43DF-B7A4-E2F1A84EB258}"/>
                </a:ext>
              </a:extLst>
            </p:cNvPr>
            <p:cNvSpPr>
              <a:spLocks noChangeArrowheads="1"/>
            </p:cNvSpPr>
            <p:nvPr/>
          </p:nvSpPr>
          <p:spPr bwMode="auto">
            <a:xfrm>
              <a:off x="3552" y="768"/>
              <a:ext cx="48" cy="96"/>
            </a:xfrm>
            <a:prstGeom prst="ellipse">
              <a:avLst/>
            </a:prstGeom>
            <a:solidFill>
              <a:schemeClr val="tx1"/>
            </a:solidFill>
            <a:ln w="9525">
              <a:solidFill>
                <a:schemeClr val="tx1"/>
              </a:solidFill>
              <a:round/>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77" name="Oval 77">
              <a:extLst>
                <a:ext uri="{FF2B5EF4-FFF2-40B4-BE49-F238E27FC236}">
                  <a16:creationId xmlns="" xmlns:a16="http://schemas.microsoft.com/office/drawing/2014/main" id="{9B979D6F-2740-4120-A8B2-BD781A3BEC1B}"/>
                </a:ext>
              </a:extLst>
            </p:cNvPr>
            <p:cNvSpPr>
              <a:spLocks noChangeArrowheads="1"/>
            </p:cNvSpPr>
            <p:nvPr/>
          </p:nvSpPr>
          <p:spPr bwMode="auto">
            <a:xfrm>
              <a:off x="3552" y="960"/>
              <a:ext cx="48" cy="96"/>
            </a:xfrm>
            <a:prstGeom prst="ellipse">
              <a:avLst/>
            </a:prstGeom>
            <a:solidFill>
              <a:schemeClr val="tx1"/>
            </a:solidFill>
            <a:ln w="9525">
              <a:solidFill>
                <a:schemeClr val="tx1"/>
              </a:solidFill>
              <a:round/>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78" name="Oval 78">
              <a:extLst>
                <a:ext uri="{FF2B5EF4-FFF2-40B4-BE49-F238E27FC236}">
                  <a16:creationId xmlns="" xmlns:a16="http://schemas.microsoft.com/office/drawing/2014/main" id="{3E736AA0-8C1F-4EE6-88FA-3F47F011AAB3}"/>
                </a:ext>
              </a:extLst>
            </p:cNvPr>
            <p:cNvSpPr>
              <a:spLocks noChangeArrowheads="1"/>
            </p:cNvSpPr>
            <p:nvPr/>
          </p:nvSpPr>
          <p:spPr bwMode="auto">
            <a:xfrm>
              <a:off x="5616" y="2688"/>
              <a:ext cx="48" cy="96"/>
            </a:xfrm>
            <a:prstGeom prst="ellipse">
              <a:avLst/>
            </a:prstGeom>
            <a:solidFill>
              <a:schemeClr val="tx1"/>
            </a:solidFill>
            <a:ln w="9525">
              <a:solidFill>
                <a:schemeClr val="tx1"/>
              </a:solidFill>
              <a:round/>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79" name="Oval 79">
              <a:extLst>
                <a:ext uri="{FF2B5EF4-FFF2-40B4-BE49-F238E27FC236}">
                  <a16:creationId xmlns="" xmlns:a16="http://schemas.microsoft.com/office/drawing/2014/main" id="{083508D2-F158-447D-8D77-0AACB846DA49}"/>
                </a:ext>
              </a:extLst>
            </p:cNvPr>
            <p:cNvSpPr>
              <a:spLocks noChangeArrowheads="1"/>
            </p:cNvSpPr>
            <p:nvPr/>
          </p:nvSpPr>
          <p:spPr bwMode="auto">
            <a:xfrm>
              <a:off x="4560" y="2064"/>
              <a:ext cx="48" cy="96"/>
            </a:xfrm>
            <a:prstGeom prst="ellipse">
              <a:avLst/>
            </a:prstGeom>
            <a:solidFill>
              <a:schemeClr val="tx1"/>
            </a:solidFill>
            <a:ln w="9525">
              <a:solidFill>
                <a:schemeClr val="tx1"/>
              </a:solidFill>
              <a:round/>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80" name="Oval 80">
              <a:extLst>
                <a:ext uri="{FF2B5EF4-FFF2-40B4-BE49-F238E27FC236}">
                  <a16:creationId xmlns="" xmlns:a16="http://schemas.microsoft.com/office/drawing/2014/main" id="{EDB66B86-8DFC-404B-866F-0E097575C476}"/>
                </a:ext>
              </a:extLst>
            </p:cNvPr>
            <p:cNvSpPr>
              <a:spLocks noChangeArrowheads="1"/>
            </p:cNvSpPr>
            <p:nvPr/>
          </p:nvSpPr>
          <p:spPr bwMode="auto">
            <a:xfrm>
              <a:off x="4416" y="768"/>
              <a:ext cx="48" cy="96"/>
            </a:xfrm>
            <a:prstGeom prst="ellipse">
              <a:avLst/>
            </a:prstGeom>
            <a:solidFill>
              <a:schemeClr val="tx1"/>
            </a:solidFill>
            <a:ln w="9525">
              <a:solidFill>
                <a:schemeClr val="tx1"/>
              </a:solidFill>
              <a:round/>
              <a:headEnd/>
              <a:tailEnd/>
            </a:ln>
          </p:spPr>
          <p:txBody>
            <a:bodyPr wrap="none" anchor="ctr"/>
            <a:lstStyle/>
            <a:p>
              <a:pPr defTabSz="914036" fontAlgn="base">
                <a:spcBef>
                  <a:spcPct val="0"/>
                </a:spcBef>
                <a:spcAft>
                  <a:spcPct val="0"/>
                </a:spcAft>
              </a:pPr>
              <a:endParaRPr lang="vi-VN" sz="1800">
                <a:solidFill>
                  <a:srgbClr val="000000"/>
                </a:solidFill>
              </a:endParaRPr>
            </a:p>
          </p:txBody>
        </p:sp>
      </p:grpSp>
      <p:pic>
        <p:nvPicPr>
          <p:cNvPr id="81" name="Picture 81" descr="WILGOLD">
            <a:extLst>
              <a:ext uri="{FF2B5EF4-FFF2-40B4-BE49-F238E27FC236}">
                <a16:creationId xmlns="" xmlns:a16="http://schemas.microsoft.com/office/drawing/2014/main" id="{FBCEDA01-F942-46C5-8E39-EFC87A1966E4}"/>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009961" y="4114800"/>
            <a:ext cx="4137401"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 name="Picture 82" descr="CHICKADE">
            <a:extLst>
              <a:ext uri="{FF2B5EF4-FFF2-40B4-BE49-F238E27FC236}">
                <a16:creationId xmlns="" xmlns:a16="http://schemas.microsoft.com/office/drawing/2014/main" id="{B29C5B02-7D47-4B42-BDF7-580189B93AE5}"/>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807882" y="4800600"/>
            <a:ext cx="423362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Picture 83" descr="BTHRSHER">
            <a:extLst>
              <a:ext uri="{FF2B5EF4-FFF2-40B4-BE49-F238E27FC236}">
                <a16:creationId xmlns="" xmlns:a16="http://schemas.microsoft.com/office/drawing/2014/main" id="{4B8CDCAF-EC13-4BB8-A8AE-0FB00F85EEBC}"/>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28600" y="2897188"/>
            <a:ext cx="36576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4" name="Picture 84" descr="SFLYCATH">
            <a:extLst>
              <a:ext uri="{FF2B5EF4-FFF2-40B4-BE49-F238E27FC236}">
                <a16:creationId xmlns="" xmlns:a16="http://schemas.microsoft.com/office/drawing/2014/main" id="{0DC672BB-9312-45D0-A1A2-5A35D80217B8}"/>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765272" y="2751138"/>
            <a:ext cx="3519999"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9561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
                                        </p:tgtEl>
                                      </p:cBhvr>
                                      <p:by x="150000" y="150000"/>
                                    </p:animScale>
                                  </p:childTnLst>
                                </p:cTn>
                              </p:par>
                              <p:par>
                                <p:cTn id="7" presetID="6" presetClass="emph" presetSubtype="0" fill="hold" nodeType="withEffect">
                                  <p:stCondLst>
                                    <p:cond delay="0"/>
                                  </p:stCondLst>
                                  <p:childTnLst>
                                    <p:animScale>
                                      <p:cBhvr>
                                        <p:cTn id="8" dur="2000" fill="hold"/>
                                        <p:tgtEl>
                                          <p:spTgt spid="6"/>
                                        </p:tgtEl>
                                      </p:cBhvr>
                                      <p:by x="150000" y="150000"/>
                                    </p:animScale>
                                  </p:childTnLst>
                                </p:cTn>
                              </p:par>
                            </p:childTnLst>
                          </p:cTn>
                        </p:par>
                        <p:par>
                          <p:cTn id="9" fill="hold">
                            <p:stCondLst>
                              <p:cond delay="2000"/>
                            </p:stCondLst>
                            <p:childTnLst>
                              <p:par>
                                <p:cTn id="10" presetID="63" presetClass="path" presetSubtype="0" accel="50000" decel="50000" fill="hold" nodeType="afterEffect">
                                  <p:stCondLst>
                                    <p:cond delay="0"/>
                                  </p:stCondLst>
                                  <p:childTnLst>
                                    <p:animMotion origin="layout" path="M 2.08333E-7 -4.44444E-6 L 0.25 -4.44444E-6 " pathEditMode="relative" rAng="0" ptsTypes="AA">
                                      <p:cBhvr>
                                        <p:cTn id="11" dur="2000" fill="hold"/>
                                        <p:tgtEl>
                                          <p:spTgt spid="5"/>
                                        </p:tgtEl>
                                        <p:attrNameLst>
                                          <p:attrName>ppt_x</p:attrName>
                                          <p:attrName>ppt_y</p:attrName>
                                        </p:attrNameLst>
                                      </p:cBhvr>
                                      <p:rCtr x="12500" y="0"/>
                                    </p:animMotion>
                                  </p:childTnLst>
                                </p:cTn>
                              </p:par>
                            </p:childTnLst>
                          </p:cTn>
                        </p:par>
                        <p:par>
                          <p:cTn id="12" fill="hold">
                            <p:stCondLst>
                              <p:cond delay="4000"/>
                            </p:stCondLst>
                            <p:childTnLst>
                              <p:par>
                                <p:cTn id="13" presetID="63" presetClass="path" presetSubtype="0" accel="50000" decel="50000" fill="hold" nodeType="afterEffect">
                                  <p:stCondLst>
                                    <p:cond delay="0"/>
                                  </p:stCondLst>
                                  <p:childTnLst>
                                    <p:animMotion origin="layout" path="M -8.33333E-7 -1.11111E-6 L 0.25 -1.11111E-6 " pathEditMode="relative" rAng="0" ptsTypes="AA">
                                      <p:cBhvr>
                                        <p:cTn id="14" dur="2000" fill="hold"/>
                                        <p:tgtEl>
                                          <p:spTgt spid="6"/>
                                        </p:tgtEl>
                                        <p:attrNameLst>
                                          <p:attrName>ppt_x</p:attrName>
                                          <p:attrName>ppt_y</p:attrName>
                                        </p:attrNameLst>
                                      </p:cBhvr>
                                      <p:rCtr x="12500" y="0"/>
                                    </p:animMotion>
                                  </p:childTnLst>
                                </p:cTn>
                              </p:par>
                            </p:childTnLst>
                          </p:cTn>
                        </p:par>
                        <p:par>
                          <p:cTn id="15" fill="hold">
                            <p:stCondLst>
                              <p:cond delay="6000"/>
                            </p:stCondLst>
                            <p:childTnLst>
                              <p:par>
                                <p:cTn id="16" presetID="4" presetClass="entr" presetSubtype="16"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ox(in)">
                                      <p:cBhvr>
                                        <p:cTn id="18" dur="500"/>
                                        <p:tgtEl>
                                          <p:spTgt spid="4"/>
                                        </p:tgtEl>
                                      </p:cBhvr>
                                    </p:animEffect>
                                  </p:childTnLst>
                                </p:cTn>
                              </p:par>
                            </p:childTnLst>
                          </p:cTn>
                        </p:par>
                        <p:par>
                          <p:cTn id="19" fill="hold">
                            <p:stCondLst>
                              <p:cond delay="6500"/>
                            </p:stCondLst>
                            <p:childTnLst>
                              <p:par>
                                <p:cTn id="20" presetID="8" presetClass="exit" presetSubtype="16" fill="hold" nodeType="afterEffect">
                                  <p:stCondLst>
                                    <p:cond delay="0"/>
                                  </p:stCondLst>
                                  <p:childTnLst>
                                    <p:animEffect transition="out" filter="diamond(in)">
                                      <p:cBhvr>
                                        <p:cTn id="21" dur="2000"/>
                                        <p:tgtEl>
                                          <p:spTgt spid="4"/>
                                        </p:tgtEl>
                                      </p:cBhvr>
                                    </p:animEffect>
                                    <p:set>
                                      <p:cBhvr>
                                        <p:cTn id="22" dur="1" fill="hold">
                                          <p:stCondLst>
                                            <p:cond delay="1999"/>
                                          </p:stCondLst>
                                        </p:cTn>
                                        <p:tgtEl>
                                          <p:spTgt spid="4"/>
                                        </p:tgtEl>
                                        <p:attrNameLst>
                                          <p:attrName>style.visibility</p:attrName>
                                        </p:attrNameLst>
                                      </p:cBhvr>
                                      <p:to>
                                        <p:strVal val="hidden"/>
                                      </p:to>
                                    </p:set>
                                    <p:cmd type="call" cmd="stop">
                                      <p:cBhvr>
                                        <p:cTn id="23" dur="1">
                                          <p:stCondLst>
                                            <p:cond delay="1999"/>
                                          </p:stCondLst>
                                        </p:cTn>
                                        <p:tgtEl>
                                          <p:spTgt spid="4"/>
                                        </p:tgtEl>
                                      </p:cBhvr>
                                    </p:cmd>
                                  </p:childTnLst>
                                </p:cTn>
                              </p:par>
                            </p:childTnLst>
                          </p:cTn>
                        </p:par>
                        <p:par>
                          <p:cTn id="24" fill="hold">
                            <p:stCondLst>
                              <p:cond delay="8500"/>
                            </p:stCondLst>
                            <p:childTnLst>
                              <p:par>
                                <p:cTn id="25" presetID="9" presetClass="entr" presetSubtype="0"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35" presetClass="path" presetSubtype="0" accel="50000" decel="50000" fill="hold" nodeType="clickEffect">
                                  <p:stCondLst>
                                    <p:cond delay="0"/>
                                  </p:stCondLst>
                                  <p:childTnLst>
                                    <p:animMotion origin="layout" path="M 5E-6 1.11022E-16 L -0.25 1.11022E-16 " pathEditMode="relative" rAng="0" ptsTypes="AA">
                                      <p:cBhvr>
                                        <p:cTn id="31" dur="2000" fill="hold"/>
                                        <p:tgtEl>
                                          <p:spTgt spid="82"/>
                                        </p:tgtEl>
                                        <p:attrNameLst>
                                          <p:attrName>ppt_x</p:attrName>
                                          <p:attrName>ppt_y</p:attrName>
                                        </p:attrNameLst>
                                      </p:cBhvr>
                                      <p:rCtr x="-12500" y="0"/>
                                    </p:animMotion>
                                  </p:childTnLst>
                                </p:cTn>
                              </p:par>
                            </p:childTnLst>
                          </p:cTn>
                        </p:par>
                        <p:par>
                          <p:cTn id="32" fill="hold">
                            <p:stCondLst>
                              <p:cond delay="2000"/>
                            </p:stCondLst>
                            <p:childTnLst>
                              <p:par>
                                <p:cTn id="33" presetID="42" presetClass="path" presetSubtype="0" accel="50000" decel="50000" fill="hold" nodeType="afterEffect">
                                  <p:stCondLst>
                                    <p:cond delay="0"/>
                                  </p:stCondLst>
                                  <p:childTnLst>
                                    <p:animMotion origin="layout" path="M 2.08333E-7 -4.44444E-6 L 0.02852 0.34422 " pathEditMode="relative" rAng="0" ptsTypes="AA">
                                      <p:cBhvr>
                                        <p:cTn id="34" dur="2000" fill="hold"/>
                                        <p:tgtEl>
                                          <p:spTgt spid="5"/>
                                        </p:tgtEl>
                                        <p:attrNameLst>
                                          <p:attrName>ppt_x</p:attrName>
                                          <p:attrName>ppt_y</p:attrName>
                                        </p:attrNameLst>
                                      </p:cBhvr>
                                      <p:rCtr x="1419" y="17199"/>
                                    </p:animMotion>
                                  </p:childTnLst>
                                </p:cTn>
                              </p:par>
                              <p:par>
                                <p:cTn id="35" presetID="42" presetClass="path" presetSubtype="0" accel="50000" decel="50000" fill="hold" nodeType="withEffect">
                                  <p:stCondLst>
                                    <p:cond delay="0"/>
                                  </p:stCondLst>
                                  <p:childTnLst>
                                    <p:animMotion origin="layout" path="M 0.09466 0.05417 L 0.09466 0.38727 " pathEditMode="relative" rAng="0" ptsTypes="AA">
                                      <p:cBhvr>
                                        <p:cTn id="36" dur="2000" fill="hold"/>
                                        <p:tgtEl>
                                          <p:spTgt spid="6"/>
                                        </p:tgtEl>
                                        <p:attrNameLst>
                                          <p:attrName>ppt_x</p:attrName>
                                          <p:attrName>ppt_y</p:attrName>
                                        </p:attrNameLst>
                                      </p:cBhvr>
                                      <p:rCtr x="0" y="16644"/>
                                    </p:animMotion>
                                  </p:childTnLst>
                                </p:cTn>
                              </p:par>
                            </p:childTnLst>
                          </p:cTn>
                        </p:par>
                      </p:childTnLst>
                    </p:cTn>
                  </p:par>
                </p:childTnLst>
              </p:cTn>
              <p:prevCondLst>
                <p:cond evt="onPrev" delay="0">
                  <p:tgtEl>
                    <p:sldTgt/>
                  </p:tgtEl>
                </p:cond>
              </p:prevCondLst>
              <p:nextCondLst>
                <p:cond evt="onNext" delay="0">
                  <p:tgtEl>
                    <p:sldTgt/>
                  </p:tgtEl>
                </p:cond>
              </p:nextCondLst>
            </p:seq>
            <p:video>
              <p:cMediaNode>
                <p:cTn id="3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6B386DF1-5744-4B42-A8B1-F8D23A11D634}"/>
              </a:ext>
            </a:extLst>
          </p:cNvPr>
          <p:cNvSpPr/>
          <p:nvPr/>
        </p:nvSpPr>
        <p:spPr>
          <a:xfrm>
            <a:off x="146374" y="736973"/>
            <a:ext cx="11582400" cy="954107"/>
          </a:xfrm>
          <a:prstGeom prst="rect">
            <a:avLst/>
          </a:prstGeom>
        </p:spPr>
        <p:txBody>
          <a:bodyPr>
            <a:spAutoFit/>
          </a:bodyPr>
          <a:lstStyle/>
          <a:p>
            <a:pPr algn="just">
              <a:defRPr/>
            </a:pPr>
            <a:r>
              <a:rPr lang="vi-VN" sz="2800" b="1" dirty="0">
                <a:solidFill>
                  <a:srgbClr val="FF0000"/>
                </a:solidFill>
                <a:latin typeface="Times New Roman" panose="02020603050405020304" pitchFamily="18" charset="0"/>
                <a:cs typeface="Times New Roman" panose="02020603050405020304" pitchFamily="18" charset="0"/>
              </a:rPr>
              <a:t>Bài tập: </a:t>
            </a:r>
            <a:r>
              <a:rPr lang="vi-VN" sz="2800" b="1" dirty="0">
                <a:solidFill>
                  <a:srgbClr val="002060"/>
                </a:solidFill>
                <a:latin typeface="Times New Roman" panose="02020603050405020304" pitchFamily="18" charset="0"/>
                <a:cs typeface="Times New Roman" panose="02020603050405020304" pitchFamily="18" charset="0"/>
              </a:rPr>
              <a:t>Thay thế các từ hoặc cụm từ cần thiết bằng đại từ thích hợp để câu văn không bị lặp lại:</a:t>
            </a:r>
            <a:endParaRPr lang="en-US" sz="2800" b="1" dirty="0">
              <a:solidFill>
                <a:srgbClr val="002060"/>
              </a:solidFill>
              <a:latin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 xmlns:a16="http://schemas.microsoft.com/office/drawing/2014/main" id="{67D87F5C-2AA2-4280-997D-F9107A85276D}"/>
              </a:ext>
            </a:extLst>
          </p:cNvPr>
          <p:cNvSpPr/>
          <p:nvPr/>
        </p:nvSpPr>
        <p:spPr>
          <a:xfrm>
            <a:off x="159292" y="1757277"/>
            <a:ext cx="9719867" cy="523220"/>
          </a:xfrm>
          <a:prstGeom prst="rect">
            <a:avLst/>
          </a:prstGeom>
        </p:spPr>
        <p:txBody>
          <a:bodyPr wrap="square">
            <a:spAutoFit/>
          </a:bodyPr>
          <a:lstStyle/>
          <a:p>
            <a:pPr algn="just">
              <a:defRPr/>
            </a:pPr>
            <a:r>
              <a:rPr lang="vi-VN" sz="2800" b="1" dirty="0">
                <a:solidFill>
                  <a:srgbClr val="002060"/>
                </a:solidFill>
                <a:latin typeface="Times New Roman" panose="02020603050405020304" pitchFamily="18" charset="0"/>
                <a:cs typeface="Times New Roman" panose="02020603050405020304" pitchFamily="18" charset="0"/>
              </a:rPr>
              <a:t>a, Tấm đi qua hồ,             vô ý đánh rơi chiếc giày xuống nước.                            </a:t>
            </a:r>
            <a:endParaRPr lang="en-US" sz="2800" b="1" dirty="0">
              <a:solidFill>
                <a:srgbClr val="00206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 xmlns:a16="http://schemas.microsoft.com/office/drawing/2014/main" id="{7EF1766C-A8A3-48CE-BECC-1A48183E1441}"/>
              </a:ext>
            </a:extLst>
          </p:cNvPr>
          <p:cNvSpPr txBox="1"/>
          <p:nvPr/>
        </p:nvSpPr>
        <p:spPr>
          <a:xfrm>
            <a:off x="3021156" y="1760425"/>
            <a:ext cx="1007387" cy="523220"/>
          </a:xfrm>
          <a:prstGeom prst="rect">
            <a:avLst/>
          </a:prstGeom>
          <a:noFill/>
        </p:spPr>
        <p:txBody>
          <a:bodyPr wrap="square" rtlCol="0">
            <a:spAutoFit/>
          </a:bodyPr>
          <a:lstStyle/>
          <a:p>
            <a:r>
              <a:rPr lang="vi-VN" sz="2800" b="1" dirty="0">
                <a:solidFill>
                  <a:srgbClr val="002060"/>
                </a:solidFill>
                <a:latin typeface="+mj-lt"/>
              </a:rPr>
              <a:t>Tấm</a:t>
            </a:r>
          </a:p>
        </p:txBody>
      </p:sp>
      <p:sp>
        <p:nvSpPr>
          <p:cNvPr id="10" name="Rectangle 9">
            <a:extLst>
              <a:ext uri="{FF2B5EF4-FFF2-40B4-BE49-F238E27FC236}">
                <a16:creationId xmlns="" xmlns:a16="http://schemas.microsoft.com/office/drawing/2014/main" id="{1EF9AF8F-8CBC-436B-BCDB-119B1CE0C0F0}"/>
              </a:ext>
            </a:extLst>
          </p:cNvPr>
          <p:cNvSpPr/>
          <p:nvPr/>
        </p:nvSpPr>
        <p:spPr>
          <a:xfrm>
            <a:off x="156712" y="2452116"/>
            <a:ext cx="9319491" cy="523220"/>
          </a:xfrm>
          <a:prstGeom prst="rect">
            <a:avLst/>
          </a:prstGeom>
        </p:spPr>
        <p:txBody>
          <a:bodyPr wrap="square">
            <a:spAutoFit/>
          </a:bodyPr>
          <a:lstStyle/>
          <a:p>
            <a:pPr algn="just">
              <a:defRPr/>
            </a:pPr>
            <a:r>
              <a:rPr lang="vi-VN" sz="2800" b="1" dirty="0">
                <a:solidFill>
                  <a:srgbClr val="002060"/>
                </a:solidFill>
                <a:latin typeface="Times New Roman" panose="02020603050405020304" pitchFamily="18" charset="0"/>
                <a:cs typeface="Times New Roman" panose="02020603050405020304" pitchFamily="18" charset="0"/>
              </a:rPr>
              <a:t>b, Một con quạ khát nước,                  tìm thấy một cái lọ.                            </a:t>
            </a:r>
            <a:endParaRPr lang="en-US" sz="2800" b="1" dirty="0">
              <a:solidFill>
                <a:srgbClr val="00206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 xmlns:a16="http://schemas.microsoft.com/office/drawing/2014/main" id="{057FDCC6-83E6-4C5B-B9A9-15FBDCBEDF63}"/>
              </a:ext>
            </a:extLst>
          </p:cNvPr>
          <p:cNvSpPr txBox="1"/>
          <p:nvPr/>
        </p:nvSpPr>
        <p:spPr>
          <a:xfrm>
            <a:off x="4376604" y="2452606"/>
            <a:ext cx="1710636" cy="523220"/>
          </a:xfrm>
          <a:prstGeom prst="rect">
            <a:avLst/>
          </a:prstGeom>
          <a:noFill/>
        </p:spPr>
        <p:txBody>
          <a:bodyPr wrap="square" rtlCol="0">
            <a:spAutoFit/>
          </a:bodyPr>
          <a:lstStyle/>
          <a:p>
            <a:r>
              <a:rPr lang="vi-VN" sz="2800" b="1" dirty="0">
                <a:solidFill>
                  <a:srgbClr val="002060"/>
                </a:solidFill>
                <a:latin typeface="+mj-lt"/>
              </a:rPr>
              <a:t>con quạ</a:t>
            </a:r>
          </a:p>
        </p:txBody>
      </p:sp>
      <p:sp>
        <p:nvSpPr>
          <p:cNvPr id="17" name="TextBox 16">
            <a:extLst>
              <a:ext uri="{FF2B5EF4-FFF2-40B4-BE49-F238E27FC236}">
                <a16:creationId xmlns="" xmlns:a16="http://schemas.microsoft.com/office/drawing/2014/main" id="{633F1F2D-6F65-4424-8BFF-0228BA1788A0}"/>
              </a:ext>
            </a:extLst>
          </p:cNvPr>
          <p:cNvSpPr txBox="1"/>
          <p:nvPr/>
        </p:nvSpPr>
        <p:spPr>
          <a:xfrm>
            <a:off x="3173556" y="1757848"/>
            <a:ext cx="692261" cy="523220"/>
          </a:xfrm>
          <a:prstGeom prst="rect">
            <a:avLst/>
          </a:prstGeom>
          <a:noFill/>
        </p:spPr>
        <p:txBody>
          <a:bodyPr wrap="square" rtlCol="0">
            <a:spAutoFit/>
          </a:bodyPr>
          <a:lstStyle/>
          <a:p>
            <a:r>
              <a:rPr lang="en-US" sz="2800" b="1" dirty="0" err="1">
                <a:solidFill>
                  <a:srgbClr val="FF0000"/>
                </a:solidFill>
                <a:latin typeface="Times New Roman" panose="02020603050405020304" pitchFamily="18" charset="0"/>
                <a:cs typeface="Times New Roman" panose="02020603050405020304" pitchFamily="18" charset="0"/>
              </a:rPr>
              <a:t>cô</a:t>
            </a:r>
            <a:endParaRPr lang="vi-VN" sz="2800" b="1" dirty="0">
              <a:solidFill>
                <a:srgbClr val="FF0000"/>
              </a:solidFill>
              <a:latin typeface="Times New Roman" panose="02020603050405020304" pitchFamily="18" charset="0"/>
              <a:cs typeface="Times New Roman" panose="02020603050405020304" pitchFamily="18" charset="0"/>
            </a:endParaRPr>
          </a:p>
        </p:txBody>
      </p:sp>
      <p:sp>
        <p:nvSpPr>
          <p:cNvPr id="18" name="TextBox 1">
            <a:extLst>
              <a:ext uri="{FF2B5EF4-FFF2-40B4-BE49-F238E27FC236}">
                <a16:creationId xmlns="" xmlns:a16="http://schemas.microsoft.com/office/drawing/2014/main" id="{97CEC567-D0F0-48C4-AB6A-3A56BD979C4E}"/>
              </a:ext>
            </a:extLst>
          </p:cNvPr>
          <p:cNvSpPr txBox="1"/>
          <p:nvPr/>
        </p:nvSpPr>
        <p:spPr>
          <a:xfrm>
            <a:off x="4979786" y="2447876"/>
            <a:ext cx="663285" cy="523220"/>
          </a:xfrm>
          <a:prstGeom prst="rect">
            <a:avLst/>
          </a:prstGeom>
          <a:noFill/>
        </p:spPr>
        <p:txBody>
          <a:bodyPr wrap="square" rtlCol="0">
            <a:spAutoFit/>
          </a:bodyPr>
          <a:ls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err="1">
                <a:solidFill>
                  <a:srgbClr val="FF0000"/>
                </a:solidFill>
                <a:latin typeface="Times New Roman" panose="02020603050405020304" pitchFamily="18" charset="0"/>
                <a:cs typeface="Times New Roman" panose="02020603050405020304" pitchFamily="18" charset="0"/>
              </a:rPr>
              <a:t>nó</a:t>
            </a:r>
            <a:endParaRPr lang="vi-VN"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2675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arn(inVertical)">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xit" presetSubtype="32" fill="hold" grpId="1" nodeType="clickEffect">
                                  <p:stCondLst>
                                    <p:cond delay="0"/>
                                  </p:stCondLst>
                                  <p:childTnLst>
                                    <p:animEffect transition="out" filter="circle(out)">
                                      <p:cBhvr>
                                        <p:cTn id="25" dur="2000"/>
                                        <p:tgtEl>
                                          <p:spTgt spid="2"/>
                                        </p:tgtEl>
                                      </p:cBhvr>
                                    </p:animEffect>
                                    <p:set>
                                      <p:cBhvr>
                                        <p:cTn id="26" dur="1" fill="hold">
                                          <p:stCondLst>
                                            <p:cond delay="1999"/>
                                          </p:stCondLst>
                                        </p:cTn>
                                        <p:tgtEl>
                                          <p:spTgt spid="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barn(inVertical)">
                                      <p:cBhvr>
                                        <p:cTn id="31" dur="5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xit" presetSubtype="32" fill="hold" grpId="1" nodeType="clickEffect">
                                  <p:stCondLst>
                                    <p:cond delay="0"/>
                                  </p:stCondLst>
                                  <p:childTnLst>
                                    <p:animEffect transition="out" filter="circle(out)">
                                      <p:cBhvr>
                                        <p:cTn id="35" dur="2000"/>
                                        <p:tgtEl>
                                          <p:spTgt spid="11"/>
                                        </p:tgtEl>
                                      </p:cBhvr>
                                    </p:animEffect>
                                    <p:set>
                                      <p:cBhvr>
                                        <p:cTn id="36" dur="1" fill="hold">
                                          <p:stCondLst>
                                            <p:cond delay="1999"/>
                                          </p:stCondLst>
                                        </p:cTn>
                                        <p:tgtEl>
                                          <p:spTgt spid="11"/>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barn(inVertical)">
                                      <p:cBhvr>
                                        <p:cTn id="4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2" grpId="0"/>
      <p:bldP spid="2" grpId="1"/>
      <p:bldP spid="10" grpId="0"/>
      <p:bldP spid="11" grpId="0"/>
      <p:bldP spid="11" grpId="1"/>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3">
            <a:extLst>
              <a:ext uri="{FF2B5EF4-FFF2-40B4-BE49-F238E27FC236}">
                <a16:creationId xmlns="" xmlns:a16="http://schemas.microsoft.com/office/drawing/2014/main" id="{BFF34422-4C93-4B6A-A3F2-3D6D94D46C56}"/>
              </a:ext>
            </a:extLst>
          </p:cNvPr>
          <p:cNvSpPr txBox="1">
            <a:spLocks noChangeArrowheads="1"/>
          </p:cNvSpPr>
          <p:nvPr/>
        </p:nvSpPr>
        <p:spPr bwMode="auto">
          <a:xfrm>
            <a:off x="51773" y="141285"/>
            <a:ext cx="2558500" cy="584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defPPr>
              <a:defRPr lang="en-US"/>
            </a:defPPr>
            <a:lvl1pPr marL="0" algn="l" defTabSz="913791" rtl="0" eaLnBrk="1" latinLnBrk="0" hangingPunct="1">
              <a:defRPr sz="1900" kern="1200">
                <a:solidFill>
                  <a:schemeClr val="tx1"/>
                </a:solidFill>
                <a:latin typeface="+mn-lt"/>
                <a:ea typeface="+mn-ea"/>
                <a:cs typeface="+mn-cs"/>
              </a:defRPr>
            </a:lvl1pPr>
            <a:lvl2pPr marL="456895" algn="l" defTabSz="913791" rtl="0" eaLnBrk="1" latinLnBrk="0" hangingPunct="1">
              <a:defRPr sz="1900" kern="1200">
                <a:solidFill>
                  <a:schemeClr val="tx1"/>
                </a:solidFill>
                <a:latin typeface="+mn-lt"/>
                <a:ea typeface="+mn-ea"/>
                <a:cs typeface="+mn-cs"/>
              </a:defRPr>
            </a:lvl2pPr>
            <a:lvl3pPr marL="913791" algn="l" defTabSz="913791" rtl="0" eaLnBrk="1" latinLnBrk="0" hangingPunct="1">
              <a:defRPr sz="1900" kern="1200">
                <a:solidFill>
                  <a:schemeClr val="tx1"/>
                </a:solidFill>
                <a:latin typeface="+mn-lt"/>
                <a:ea typeface="+mn-ea"/>
                <a:cs typeface="+mn-cs"/>
              </a:defRPr>
            </a:lvl3pPr>
            <a:lvl4pPr marL="1370688" algn="l" defTabSz="913791" rtl="0" eaLnBrk="1" latinLnBrk="0" hangingPunct="1">
              <a:defRPr sz="1900" kern="1200">
                <a:solidFill>
                  <a:schemeClr val="tx1"/>
                </a:solidFill>
                <a:latin typeface="+mn-lt"/>
                <a:ea typeface="+mn-ea"/>
                <a:cs typeface="+mn-cs"/>
              </a:defRPr>
            </a:lvl4pPr>
            <a:lvl5pPr marL="1827584" algn="l" defTabSz="913791" rtl="0" eaLnBrk="1" latinLnBrk="0" hangingPunct="1">
              <a:defRPr sz="1900" kern="1200">
                <a:solidFill>
                  <a:schemeClr val="tx1"/>
                </a:solidFill>
                <a:latin typeface="+mn-lt"/>
                <a:ea typeface="+mn-ea"/>
                <a:cs typeface="+mn-cs"/>
              </a:defRPr>
            </a:lvl5pPr>
            <a:lvl6pPr marL="2284476" algn="l" defTabSz="913791" rtl="0" eaLnBrk="1" latinLnBrk="0" hangingPunct="1">
              <a:defRPr sz="1900" kern="1200">
                <a:solidFill>
                  <a:schemeClr val="tx1"/>
                </a:solidFill>
                <a:latin typeface="+mn-lt"/>
                <a:ea typeface="+mn-ea"/>
                <a:cs typeface="+mn-cs"/>
              </a:defRPr>
            </a:lvl6pPr>
            <a:lvl7pPr marL="2741371" algn="l" defTabSz="913791" rtl="0" eaLnBrk="1" latinLnBrk="0" hangingPunct="1">
              <a:defRPr sz="1900" kern="1200">
                <a:solidFill>
                  <a:schemeClr val="tx1"/>
                </a:solidFill>
                <a:latin typeface="+mn-lt"/>
                <a:ea typeface="+mn-ea"/>
                <a:cs typeface="+mn-cs"/>
              </a:defRPr>
            </a:lvl7pPr>
            <a:lvl8pPr marL="3198264" algn="l" defTabSz="913791" rtl="0" eaLnBrk="1" latinLnBrk="0" hangingPunct="1">
              <a:defRPr sz="1900" kern="1200">
                <a:solidFill>
                  <a:schemeClr val="tx1"/>
                </a:solidFill>
                <a:latin typeface="+mn-lt"/>
                <a:ea typeface="+mn-ea"/>
                <a:cs typeface="+mn-cs"/>
              </a:defRPr>
            </a:lvl8pPr>
            <a:lvl9pPr marL="3655166" algn="l" defTabSz="913791" rtl="0" eaLnBrk="1" latinLnBrk="0" hangingPunct="1">
              <a:defRPr sz="1900" kern="1200">
                <a:solidFill>
                  <a:schemeClr val="tx1"/>
                </a:solidFill>
                <a:latin typeface="+mn-lt"/>
                <a:ea typeface="+mn-ea"/>
                <a:cs typeface="+mn-cs"/>
              </a:defRPr>
            </a:lvl9pPr>
          </a:lstStyle>
          <a:p>
            <a:pPr defTabSz="913990" eaLnBrk="0" fontAlgn="base" hangingPunct="0">
              <a:spcBef>
                <a:spcPct val="50000"/>
              </a:spcBef>
              <a:spcAft>
                <a:spcPct val="0"/>
              </a:spcAft>
            </a:pPr>
            <a:r>
              <a:rPr lang="en-US" sz="3200" b="1" dirty="0">
                <a:solidFill>
                  <a:srgbClr val="002060"/>
                </a:solidFill>
                <a:latin typeface="Times New Roman" pitchFamily="18" charset="0"/>
                <a:cs typeface="Times New Roman" pitchFamily="18" charset="0"/>
              </a:rPr>
              <a:t> I -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xét</a:t>
            </a:r>
            <a:r>
              <a:rPr lang="en-US" sz="3200" b="1" dirty="0">
                <a:solidFill>
                  <a:srgbClr val="002060"/>
                </a:solidFill>
                <a:latin typeface="Times New Roman" pitchFamily="18" charset="0"/>
                <a:cs typeface="Times New Roman" pitchFamily="18" charset="0"/>
              </a:rPr>
              <a:t>:</a:t>
            </a:r>
          </a:p>
        </p:txBody>
      </p:sp>
      <p:sp>
        <p:nvSpPr>
          <p:cNvPr id="8" name="Rectangle 8">
            <a:extLst>
              <a:ext uri="{FF2B5EF4-FFF2-40B4-BE49-F238E27FC236}">
                <a16:creationId xmlns="" xmlns:a16="http://schemas.microsoft.com/office/drawing/2014/main" id="{F36B5580-AD12-4C36-96FC-50A2B8AF9967}"/>
              </a:ext>
            </a:extLst>
          </p:cNvPr>
          <p:cNvSpPr>
            <a:spLocks noChangeArrowheads="1"/>
          </p:cNvSpPr>
          <p:nvPr/>
        </p:nvSpPr>
        <p:spPr bwMode="auto">
          <a:xfrm>
            <a:off x="0" y="912867"/>
            <a:ext cx="11860694" cy="954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p>
            <a:pPr algn="just" defTabSz="913990" fontAlgn="base">
              <a:spcBef>
                <a:spcPct val="0"/>
              </a:spcBef>
              <a:spcAft>
                <a:spcPct val="0"/>
              </a:spcAft>
            </a:pPr>
            <a:r>
              <a:rPr lang="en-US" sz="2800" b="1" dirty="0">
                <a:solidFill>
                  <a:srgbClr val="800000"/>
                </a:solidFill>
                <a:latin typeface="Times New Roman" pitchFamily="18" charset="0"/>
                <a:cs typeface="Times New Roman" pitchFamily="18" charset="0"/>
              </a:rPr>
              <a:t>1. </a:t>
            </a:r>
            <a:r>
              <a:rPr lang="vi-VN" sz="2800" b="1" dirty="0">
                <a:solidFill>
                  <a:srgbClr val="800000"/>
                </a:solidFill>
                <a:latin typeface="Times New Roman" pitchFamily="18" charset="0"/>
                <a:cs typeface="Times New Roman" pitchFamily="18" charset="0"/>
              </a:rPr>
              <a:t>Trong số các từ xưng hô được in đậm dưới đây, những từ nào chỉ người nói? Những từ nào chỉ người nghe? Từ nào chỉ người hay vật được nhắc tới?</a:t>
            </a:r>
          </a:p>
        </p:txBody>
      </p:sp>
      <p:sp>
        <p:nvSpPr>
          <p:cNvPr id="9" name="Rectangle 9">
            <a:extLst>
              <a:ext uri="{FF2B5EF4-FFF2-40B4-BE49-F238E27FC236}">
                <a16:creationId xmlns="" xmlns:a16="http://schemas.microsoft.com/office/drawing/2014/main" id="{095F5AAB-D0F0-4BAD-A9BD-15681489EEB8}"/>
              </a:ext>
            </a:extLst>
          </p:cNvPr>
          <p:cNvSpPr>
            <a:spLocks noChangeArrowheads="1"/>
          </p:cNvSpPr>
          <p:nvPr/>
        </p:nvSpPr>
        <p:spPr bwMode="auto">
          <a:xfrm>
            <a:off x="131013" y="2044110"/>
            <a:ext cx="11257151" cy="3539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p>
            <a:pPr algn="just" defTabSz="913990" fontAlgn="base">
              <a:spcBef>
                <a:spcPct val="0"/>
              </a:spcBef>
              <a:spcAft>
                <a:spcPct val="0"/>
              </a:spcAft>
            </a:pPr>
            <a:r>
              <a:rPr lang="vi-VN" sz="2800" dirty="0">
                <a:solidFill>
                  <a:srgbClr val="002060"/>
                </a:solidFill>
                <a:latin typeface="Times New Roman" pitchFamily="18" charset="0"/>
                <a:cs typeface="Times New Roman" pitchFamily="18" charset="0"/>
              </a:rPr>
              <a:t> </a:t>
            </a:r>
            <a:r>
              <a:rPr lang="en-US" sz="2800" dirty="0">
                <a:solidFill>
                  <a:srgbClr val="002060"/>
                </a:solidFill>
                <a:latin typeface="Times New Roman" pitchFamily="18" charset="0"/>
                <a:cs typeface="Times New Roman" pitchFamily="18" charset="0"/>
              </a:rPr>
              <a:t>       </a:t>
            </a:r>
            <a:r>
              <a:rPr lang="vi-VN" sz="2800" dirty="0">
                <a:solidFill>
                  <a:srgbClr val="002060"/>
                </a:solidFill>
                <a:latin typeface="Times New Roman" pitchFamily="18" charset="0"/>
                <a:cs typeface="Times New Roman" pitchFamily="18" charset="0"/>
              </a:rPr>
              <a:t>Ngày xưa có cô Hơ Bia đẹp nhưng rất lười, lại không </a:t>
            </a:r>
            <a:r>
              <a:rPr lang="en-US" sz="2800" dirty="0">
                <a:solidFill>
                  <a:srgbClr val="002060"/>
                </a:solidFill>
                <a:latin typeface="Times New Roman" pitchFamily="18" charset="0"/>
                <a:cs typeface="Times New Roman" pitchFamily="18" charset="0"/>
              </a:rPr>
              <a:t>b</a:t>
            </a:r>
            <a:r>
              <a:rPr lang="vi-VN" sz="2800" dirty="0">
                <a:solidFill>
                  <a:srgbClr val="002060"/>
                </a:solidFill>
                <a:latin typeface="Times New Roman" pitchFamily="18" charset="0"/>
                <a:cs typeface="Times New Roman" pitchFamily="18" charset="0"/>
              </a:rPr>
              <a:t>iết yêu quý cơm gạo. Một hôm, Hơ Bia ăn cơm để cơm đổ vãi lung tung. Thấy vậy, cơm hỏi:</a:t>
            </a:r>
          </a:p>
          <a:p>
            <a:pPr algn="just" defTabSz="913990" fontAlgn="base">
              <a:spcBef>
                <a:spcPct val="0"/>
              </a:spcBef>
              <a:spcAft>
                <a:spcPct val="0"/>
              </a:spcAft>
            </a:pPr>
            <a:r>
              <a:rPr lang="vi-VN" sz="2800" dirty="0">
                <a:solidFill>
                  <a:srgbClr val="002060"/>
                </a:solidFill>
                <a:latin typeface="Times New Roman" pitchFamily="18" charset="0"/>
                <a:cs typeface="Times New Roman" pitchFamily="18" charset="0"/>
              </a:rPr>
              <a:t>     - </a:t>
            </a:r>
            <a:r>
              <a:rPr lang="vi-VN" sz="2800" b="1" i="1" dirty="0">
                <a:solidFill>
                  <a:srgbClr val="002060"/>
                </a:solidFill>
                <a:latin typeface="Times New Roman" pitchFamily="18" charset="0"/>
                <a:cs typeface="Times New Roman" pitchFamily="18" charset="0"/>
              </a:rPr>
              <a:t>Chị</a:t>
            </a:r>
            <a:r>
              <a:rPr lang="vi-VN" sz="2800" dirty="0">
                <a:solidFill>
                  <a:srgbClr val="002060"/>
                </a:solidFill>
                <a:latin typeface="Times New Roman" pitchFamily="18" charset="0"/>
                <a:cs typeface="Times New Roman" pitchFamily="18" charset="0"/>
              </a:rPr>
              <a:t> đẹp là nhờ cơm gạo, sao </a:t>
            </a:r>
            <a:r>
              <a:rPr lang="vi-VN" sz="2800" b="1" i="1" dirty="0">
                <a:solidFill>
                  <a:srgbClr val="002060"/>
                </a:solidFill>
                <a:latin typeface="Times New Roman" pitchFamily="18" charset="0"/>
                <a:cs typeface="Times New Roman" pitchFamily="18" charset="0"/>
              </a:rPr>
              <a:t>chị</a:t>
            </a:r>
            <a:r>
              <a:rPr lang="vi-VN" sz="2800" dirty="0">
                <a:solidFill>
                  <a:srgbClr val="002060"/>
                </a:solidFill>
                <a:latin typeface="Times New Roman" pitchFamily="18" charset="0"/>
                <a:cs typeface="Times New Roman" pitchFamily="18" charset="0"/>
              </a:rPr>
              <a:t> khinh rẻ </a:t>
            </a:r>
            <a:r>
              <a:rPr lang="vi-VN" sz="2800" b="1" i="1" dirty="0">
                <a:solidFill>
                  <a:srgbClr val="002060"/>
                </a:solidFill>
                <a:latin typeface="Times New Roman" pitchFamily="18" charset="0"/>
                <a:cs typeface="Times New Roman" pitchFamily="18" charset="0"/>
              </a:rPr>
              <a:t>chúng tôi</a:t>
            </a:r>
            <a:r>
              <a:rPr lang="vi-VN" sz="2800" i="1" dirty="0">
                <a:solidFill>
                  <a:srgbClr val="002060"/>
                </a:solidFill>
                <a:latin typeface="Times New Roman" pitchFamily="18" charset="0"/>
                <a:cs typeface="Times New Roman" pitchFamily="18" charset="0"/>
              </a:rPr>
              <a:t> </a:t>
            </a:r>
            <a:r>
              <a:rPr lang="vi-VN" sz="2800" dirty="0">
                <a:solidFill>
                  <a:srgbClr val="002060"/>
                </a:solidFill>
                <a:latin typeface="Times New Roman" pitchFamily="18" charset="0"/>
                <a:cs typeface="Times New Roman" pitchFamily="18" charset="0"/>
              </a:rPr>
              <a:t>thế?</a:t>
            </a:r>
          </a:p>
          <a:p>
            <a:pPr algn="just" defTabSz="913990" fontAlgn="base">
              <a:spcBef>
                <a:spcPct val="0"/>
              </a:spcBef>
              <a:spcAft>
                <a:spcPct val="0"/>
              </a:spcAft>
            </a:pPr>
            <a:r>
              <a:rPr lang="vi-VN" sz="2800" dirty="0">
                <a:solidFill>
                  <a:srgbClr val="002060"/>
                </a:solidFill>
                <a:latin typeface="Times New Roman" pitchFamily="18" charset="0"/>
                <a:cs typeface="Times New Roman" pitchFamily="18" charset="0"/>
              </a:rPr>
              <a:t>     Hơ Bia giận dữ:</a:t>
            </a:r>
          </a:p>
          <a:p>
            <a:pPr algn="just" defTabSz="913990" fontAlgn="base">
              <a:spcBef>
                <a:spcPct val="0"/>
              </a:spcBef>
              <a:spcAft>
                <a:spcPct val="0"/>
              </a:spcAft>
            </a:pPr>
            <a:r>
              <a:rPr lang="vi-VN" sz="2800" dirty="0">
                <a:solidFill>
                  <a:srgbClr val="002060"/>
                </a:solidFill>
                <a:latin typeface="Times New Roman" pitchFamily="18" charset="0"/>
                <a:cs typeface="Times New Roman" pitchFamily="18" charset="0"/>
              </a:rPr>
              <a:t>     - </a:t>
            </a:r>
            <a:r>
              <a:rPr lang="vi-VN" sz="2800" b="1" i="1" dirty="0">
                <a:solidFill>
                  <a:srgbClr val="002060"/>
                </a:solidFill>
                <a:latin typeface="Times New Roman" pitchFamily="18" charset="0"/>
                <a:cs typeface="Times New Roman" pitchFamily="18" charset="0"/>
              </a:rPr>
              <a:t>Ta</a:t>
            </a:r>
            <a:r>
              <a:rPr lang="vi-VN" sz="2800" dirty="0">
                <a:solidFill>
                  <a:srgbClr val="002060"/>
                </a:solidFill>
                <a:latin typeface="Times New Roman" pitchFamily="18" charset="0"/>
                <a:cs typeface="Times New Roman" pitchFamily="18" charset="0"/>
              </a:rPr>
              <a:t> đẹp là do công cha công mẹ, chứ đâu nhờ </a:t>
            </a:r>
            <a:r>
              <a:rPr lang="vi-VN" sz="2800" b="1" i="1" dirty="0">
                <a:solidFill>
                  <a:srgbClr val="002060"/>
                </a:solidFill>
                <a:latin typeface="Times New Roman" pitchFamily="18" charset="0"/>
                <a:cs typeface="Times New Roman" pitchFamily="18" charset="0"/>
              </a:rPr>
              <a:t>các ngươi</a:t>
            </a:r>
            <a:r>
              <a:rPr lang="vi-VN" sz="2800" i="1" dirty="0">
                <a:solidFill>
                  <a:srgbClr val="002060"/>
                </a:solidFill>
                <a:latin typeface="Times New Roman" pitchFamily="18" charset="0"/>
                <a:cs typeface="Times New Roman" pitchFamily="18" charset="0"/>
              </a:rPr>
              <a:t>.</a:t>
            </a:r>
          </a:p>
          <a:p>
            <a:pPr algn="just" defTabSz="913990" fontAlgn="base">
              <a:spcBef>
                <a:spcPct val="0"/>
              </a:spcBef>
              <a:spcAft>
                <a:spcPct val="0"/>
              </a:spcAft>
            </a:pPr>
            <a:r>
              <a:rPr lang="en-US" sz="2800" dirty="0">
                <a:solidFill>
                  <a:srgbClr val="002060"/>
                </a:solidFill>
                <a:latin typeface="Times New Roman" pitchFamily="18" charset="0"/>
                <a:cs typeface="Times New Roman" pitchFamily="18" charset="0"/>
              </a:rPr>
              <a:t>     Nghe nói vậy, thóc gạo tức lắm. Đêm khuya, </a:t>
            </a:r>
            <a:r>
              <a:rPr lang="en-US" sz="2800" b="1" i="1" dirty="0">
                <a:solidFill>
                  <a:srgbClr val="002060"/>
                </a:solidFill>
                <a:latin typeface="Times New Roman" pitchFamily="18" charset="0"/>
                <a:cs typeface="Times New Roman" pitchFamily="18" charset="0"/>
              </a:rPr>
              <a:t>chúng</a:t>
            </a:r>
            <a:r>
              <a:rPr lang="en-US" sz="2800" dirty="0">
                <a:solidFill>
                  <a:srgbClr val="002060"/>
                </a:solidFill>
                <a:latin typeface="Times New Roman" pitchFamily="18" charset="0"/>
                <a:cs typeface="Times New Roman" pitchFamily="18" charset="0"/>
              </a:rPr>
              <a:t> rủ nhau bỏ cả vào rừng.  </a:t>
            </a:r>
          </a:p>
          <a:p>
            <a:pPr algn="r" defTabSz="913990" fontAlgn="base">
              <a:spcBef>
                <a:spcPct val="0"/>
              </a:spcBef>
              <a:spcAft>
                <a:spcPct val="0"/>
              </a:spcAft>
            </a:pPr>
            <a:r>
              <a:rPr lang="en-US" sz="2800" dirty="0">
                <a:solidFill>
                  <a:srgbClr val="002060"/>
                </a:solidFill>
                <a:latin typeface="Times New Roman" pitchFamily="18" charset="0"/>
                <a:cs typeface="Times New Roman" pitchFamily="18" charset="0"/>
              </a:rPr>
              <a:t>Theo Truyện cổ Ê-đê                                                                 </a:t>
            </a:r>
          </a:p>
        </p:txBody>
      </p:sp>
      <p:sp>
        <p:nvSpPr>
          <p:cNvPr id="10" name="Line 18">
            <a:extLst>
              <a:ext uri="{FF2B5EF4-FFF2-40B4-BE49-F238E27FC236}">
                <a16:creationId xmlns="" xmlns:a16="http://schemas.microsoft.com/office/drawing/2014/main" id="{278EA2E2-E074-4D81-BB71-2B933AA1B5E2}"/>
              </a:ext>
            </a:extLst>
          </p:cNvPr>
          <p:cNvSpPr>
            <a:spLocks noChangeShapeType="1"/>
          </p:cNvSpPr>
          <p:nvPr/>
        </p:nvSpPr>
        <p:spPr bwMode="auto">
          <a:xfrm>
            <a:off x="10406596" y="1346086"/>
            <a:ext cx="1285875"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1" name="Line 20">
            <a:extLst>
              <a:ext uri="{FF2B5EF4-FFF2-40B4-BE49-F238E27FC236}">
                <a16:creationId xmlns="" xmlns:a16="http://schemas.microsoft.com/office/drawing/2014/main" id="{DD64E0C4-D85E-4749-B010-49948A35EE8D}"/>
              </a:ext>
            </a:extLst>
          </p:cNvPr>
          <p:cNvSpPr>
            <a:spLocks noChangeShapeType="1"/>
          </p:cNvSpPr>
          <p:nvPr/>
        </p:nvSpPr>
        <p:spPr bwMode="auto">
          <a:xfrm>
            <a:off x="1930269" y="1346086"/>
            <a:ext cx="2361064" cy="1082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2" name="Line 21">
            <a:extLst>
              <a:ext uri="{FF2B5EF4-FFF2-40B4-BE49-F238E27FC236}">
                <a16:creationId xmlns="" xmlns:a16="http://schemas.microsoft.com/office/drawing/2014/main" id="{70D6171B-CBA5-43AD-BB61-9A8BA5F58A4E}"/>
              </a:ext>
            </a:extLst>
          </p:cNvPr>
          <p:cNvSpPr>
            <a:spLocks noChangeShapeType="1"/>
          </p:cNvSpPr>
          <p:nvPr/>
        </p:nvSpPr>
        <p:spPr bwMode="auto">
          <a:xfrm flipV="1">
            <a:off x="3081501" y="1767057"/>
            <a:ext cx="2246313"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3" name="Line 20">
            <a:extLst>
              <a:ext uri="{FF2B5EF4-FFF2-40B4-BE49-F238E27FC236}">
                <a16:creationId xmlns="" xmlns:a16="http://schemas.microsoft.com/office/drawing/2014/main" id="{369B539E-F6D1-44CC-9EAE-5E1BE84F8431}"/>
              </a:ext>
            </a:extLst>
          </p:cNvPr>
          <p:cNvSpPr>
            <a:spLocks noChangeShapeType="1"/>
          </p:cNvSpPr>
          <p:nvPr/>
        </p:nvSpPr>
        <p:spPr bwMode="auto">
          <a:xfrm>
            <a:off x="6753212" y="1767057"/>
            <a:ext cx="241935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4" name="Line 18">
            <a:extLst>
              <a:ext uri="{FF2B5EF4-FFF2-40B4-BE49-F238E27FC236}">
                <a16:creationId xmlns="" xmlns:a16="http://schemas.microsoft.com/office/drawing/2014/main" id="{D1490AF3-9748-40A2-91FF-5C40BD682B73}"/>
              </a:ext>
            </a:extLst>
          </p:cNvPr>
          <p:cNvSpPr>
            <a:spLocks noChangeShapeType="1"/>
          </p:cNvSpPr>
          <p:nvPr/>
        </p:nvSpPr>
        <p:spPr bwMode="auto">
          <a:xfrm flipV="1">
            <a:off x="0" y="1825966"/>
            <a:ext cx="701969"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5" name="Line 20">
            <a:extLst>
              <a:ext uri="{FF2B5EF4-FFF2-40B4-BE49-F238E27FC236}">
                <a16:creationId xmlns="" xmlns:a16="http://schemas.microsoft.com/office/drawing/2014/main" id="{C5E201A8-36D1-4C75-9A3D-9DF04889274C}"/>
              </a:ext>
            </a:extLst>
          </p:cNvPr>
          <p:cNvSpPr>
            <a:spLocks noChangeShapeType="1"/>
          </p:cNvSpPr>
          <p:nvPr/>
        </p:nvSpPr>
        <p:spPr bwMode="auto">
          <a:xfrm flipV="1">
            <a:off x="6958198" y="3359195"/>
            <a:ext cx="12573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6" name="Line 20">
            <a:extLst>
              <a:ext uri="{FF2B5EF4-FFF2-40B4-BE49-F238E27FC236}">
                <a16:creationId xmlns="" xmlns:a16="http://schemas.microsoft.com/office/drawing/2014/main" id="{4C99AFFE-1094-44DF-8DBB-3C4104B950A1}"/>
              </a:ext>
            </a:extLst>
          </p:cNvPr>
          <p:cNvSpPr>
            <a:spLocks noChangeShapeType="1"/>
          </p:cNvSpPr>
          <p:nvPr/>
        </p:nvSpPr>
        <p:spPr bwMode="auto">
          <a:xfrm>
            <a:off x="860572" y="4181452"/>
            <a:ext cx="439738"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7" name="Line 21">
            <a:extLst>
              <a:ext uri="{FF2B5EF4-FFF2-40B4-BE49-F238E27FC236}">
                <a16:creationId xmlns="" xmlns:a16="http://schemas.microsoft.com/office/drawing/2014/main" id="{B4E5217C-7996-44E6-B7FA-8E66407C934B}"/>
              </a:ext>
            </a:extLst>
          </p:cNvPr>
          <p:cNvSpPr>
            <a:spLocks noChangeShapeType="1"/>
          </p:cNvSpPr>
          <p:nvPr/>
        </p:nvSpPr>
        <p:spPr bwMode="auto">
          <a:xfrm>
            <a:off x="855591" y="3359195"/>
            <a:ext cx="620713"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8" name="Line 21">
            <a:extLst>
              <a:ext uri="{FF2B5EF4-FFF2-40B4-BE49-F238E27FC236}">
                <a16:creationId xmlns="" xmlns:a16="http://schemas.microsoft.com/office/drawing/2014/main" id="{54F64CFC-A931-4008-AD7B-D0E4A469DEAE}"/>
              </a:ext>
            </a:extLst>
          </p:cNvPr>
          <p:cNvSpPr>
            <a:spLocks noChangeShapeType="1"/>
          </p:cNvSpPr>
          <p:nvPr/>
        </p:nvSpPr>
        <p:spPr bwMode="auto">
          <a:xfrm>
            <a:off x="4998318" y="3359195"/>
            <a:ext cx="511175"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9" name="Line 21">
            <a:extLst>
              <a:ext uri="{FF2B5EF4-FFF2-40B4-BE49-F238E27FC236}">
                <a16:creationId xmlns="" xmlns:a16="http://schemas.microsoft.com/office/drawing/2014/main" id="{A4C1340F-BBA6-499C-B879-5B97796F9447}"/>
              </a:ext>
            </a:extLst>
          </p:cNvPr>
          <p:cNvSpPr>
            <a:spLocks noChangeShapeType="1"/>
          </p:cNvSpPr>
          <p:nvPr/>
        </p:nvSpPr>
        <p:spPr bwMode="auto">
          <a:xfrm flipV="1">
            <a:off x="7383289" y="4159755"/>
            <a:ext cx="1382713" cy="4762"/>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20" name="Line 21">
            <a:extLst>
              <a:ext uri="{FF2B5EF4-FFF2-40B4-BE49-F238E27FC236}">
                <a16:creationId xmlns="" xmlns:a16="http://schemas.microsoft.com/office/drawing/2014/main" id="{4A96D7E5-4D8A-4690-B48C-B3019560AD07}"/>
              </a:ext>
            </a:extLst>
          </p:cNvPr>
          <p:cNvSpPr>
            <a:spLocks noChangeShapeType="1"/>
          </p:cNvSpPr>
          <p:nvPr/>
        </p:nvSpPr>
        <p:spPr bwMode="auto">
          <a:xfrm>
            <a:off x="7601499" y="4617166"/>
            <a:ext cx="839787"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Tree>
    <p:extLst>
      <p:ext uri="{BB962C8B-B14F-4D97-AF65-F5344CB8AC3E}">
        <p14:creationId xmlns:p14="http://schemas.microsoft.com/office/powerpoint/2010/main" val="1045715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barn(inVertical)">
                                      <p:cBhvr>
                                        <p:cTn id="29" dur="500"/>
                                        <p:tgtEl>
                                          <p:spTgt spid="10"/>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arn(inVertic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arn(inVertical)">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arn(inVertical)">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p:cTn id="47" dur="500" fill="hold"/>
                                        <p:tgtEl>
                                          <p:spTgt spid="15"/>
                                        </p:tgtEl>
                                        <p:attrNameLst>
                                          <p:attrName>ppt_w</p:attrName>
                                        </p:attrNameLst>
                                      </p:cBhvr>
                                      <p:tavLst>
                                        <p:tav tm="0">
                                          <p:val>
                                            <p:fltVal val="0"/>
                                          </p:val>
                                        </p:tav>
                                        <p:tav tm="100000">
                                          <p:val>
                                            <p:strVal val="#ppt_w"/>
                                          </p:val>
                                        </p:tav>
                                      </p:tavLst>
                                    </p:anim>
                                    <p:anim calcmode="lin" valueType="num">
                                      <p:cBhvr>
                                        <p:cTn id="48" dur="500" fill="hold"/>
                                        <p:tgtEl>
                                          <p:spTgt spid="15"/>
                                        </p:tgtEl>
                                        <p:attrNameLst>
                                          <p:attrName>ppt_h</p:attrName>
                                        </p:attrNameLst>
                                      </p:cBhvr>
                                      <p:tavLst>
                                        <p:tav tm="0">
                                          <p:val>
                                            <p:fltVal val="0"/>
                                          </p:val>
                                        </p:tav>
                                        <p:tav tm="100000">
                                          <p:val>
                                            <p:strVal val="#ppt_h"/>
                                          </p:val>
                                        </p:tav>
                                      </p:tavLst>
                                    </p:anim>
                                    <p:animEffect transition="in" filter="fade">
                                      <p:cBhvr>
                                        <p:cTn id="49" dur="500"/>
                                        <p:tgtEl>
                                          <p:spTgt spid="15"/>
                                        </p:tgtEl>
                                      </p:cBhvr>
                                    </p:animEffect>
                                  </p:childTnLst>
                                </p:cTn>
                              </p:par>
                              <p:par>
                                <p:cTn id="50" presetID="53" presetClass="entr" presetSubtype="0" fill="hold" grpId="0" nodeType="withEffect">
                                  <p:stCondLst>
                                    <p:cond delay="0"/>
                                  </p:stCondLst>
                                  <p:childTnLst>
                                    <p:set>
                                      <p:cBhvr>
                                        <p:cTn id="51" dur="1" fill="hold">
                                          <p:stCondLst>
                                            <p:cond delay="0"/>
                                          </p:stCondLst>
                                        </p:cTn>
                                        <p:tgtEl>
                                          <p:spTgt spid="16"/>
                                        </p:tgtEl>
                                        <p:attrNameLst>
                                          <p:attrName>style.visibility</p:attrName>
                                        </p:attrNameLst>
                                      </p:cBhvr>
                                      <p:to>
                                        <p:strVal val="visible"/>
                                      </p:to>
                                    </p:set>
                                    <p:anim calcmode="lin" valueType="num">
                                      <p:cBhvr>
                                        <p:cTn id="52" dur="500" fill="hold"/>
                                        <p:tgtEl>
                                          <p:spTgt spid="16"/>
                                        </p:tgtEl>
                                        <p:attrNameLst>
                                          <p:attrName>ppt_w</p:attrName>
                                        </p:attrNameLst>
                                      </p:cBhvr>
                                      <p:tavLst>
                                        <p:tav tm="0">
                                          <p:val>
                                            <p:fltVal val="0"/>
                                          </p:val>
                                        </p:tav>
                                        <p:tav tm="100000">
                                          <p:val>
                                            <p:strVal val="#ppt_w"/>
                                          </p:val>
                                        </p:tav>
                                      </p:tavLst>
                                    </p:anim>
                                    <p:anim calcmode="lin" valueType="num">
                                      <p:cBhvr>
                                        <p:cTn id="53" dur="500" fill="hold"/>
                                        <p:tgtEl>
                                          <p:spTgt spid="16"/>
                                        </p:tgtEl>
                                        <p:attrNameLst>
                                          <p:attrName>ppt_h</p:attrName>
                                        </p:attrNameLst>
                                      </p:cBhvr>
                                      <p:tavLst>
                                        <p:tav tm="0">
                                          <p:val>
                                            <p:fltVal val="0"/>
                                          </p:val>
                                        </p:tav>
                                        <p:tav tm="100000">
                                          <p:val>
                                            <p:strVal val="#ppt_h"/>
                                          </p:val>
                                        </p:tav>
                                      </p:tavLst>
                                    </p:anim>
                                    <p:animEffect transition="in" filter="fade">
                                      <p:cBhvr>
                                        <p:cTn id="54" dur="500"/>
                                        <p:tgtEl>
                                          <p:spTgt spid="16"/>
                                        </p:tgtEl>
                                      </p:cBhvr>
                                    </p:animEffect>
                                  </p:childTnLst>
                                </p:cTn>
                              </p:par>
                              <p:par>
                                <p:cTn id="55" presetID="53" presetClass="entr" presetSubtype="0"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p:cTn id="57" dur="500" fill="hold"/>
                                        <p:tgtEl>
                                          <p:spTgt spid="17"/>
                                        </p:tgtEl>
                                        <p:attrNameLst>
                                          <p:attrName>ppt_w</p:attrName>
                                        </p:attrNameLst>
                                      </p:cBhvr>
                                      <p:tavLst>
                                        <p:tav tm="0">
                                          <p:val>
                                            <p:fltVal val="0"/>
                                          </p:val>
                                        </p:tav>
                                        <p:tav tm="100000">
                                          <p:val>
                                            <p:strVal val="#ppt_w"/>
                                          </p:val>
                                        </p:tav>
                                      </p:tavLst>
                                    </p:anim>
                                    <p:anim calcmode="lin" valueType="num">
                                      <p:cBhvr>
                                        <p:cTn id="58" dur="500" fill="hold"/>
                                        <p:tgtEl>
                                          <p:spTgt spid="17"/>
                                        </p:tgtEl>
                                        <p:attrNameLst>
                                          <p:attrName>ppt_h</p:attrName>
                                        </p:attrNameLst>
                                      </p:cBhvr>
                                      <p:tavLst>
                                        <p:tav tm="0">
                                          <p:val>
                                            <p:fltVal val="0"/>
                                          </p:val>
                                        </p:tav>
                                        <p:tav tm="100000">
                                          <p:val>
                                            <p:strVal val="#ppt_h"/>
                                          </p:val>
                                        </p:tav>
                                      </p:tavLst>
                                    </p:anim>
                                    <p:animEffect transition="in" filter="fade">
                                      <p:cBhvr>
                                        <p:cTn id="59" dur="500"/>
                                        <p:tgtEl>
                                          <p:spTgt spid="17"/>
                                        </p:tgtEl>
                                      </p:cBhvr>
                                    </p:animEffect>
                                  </p:childTnLst>
                                </p:cTn>
                              </p:par>
                              <p:par>
                                <p:cTn id="60" presetID="53" presetClass="entr" presetSubtype="0" fill="hold" grpId="0" nodeType="with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ppt_w</p:attrName>
                                        </p:attrNameLst>
                                      </p:cBhvr>
                                      <p:tavLst>
                                        <p:tav tm="0">
                                          <p:val>
                                            <p:fltVal val="0"/>
                                          </p:val>
                                        </p:tav>
                                        <p:tav tm="100000">
                                          <p:val>
                                            <p:strVal val="#ppt_w"/>
                                          </p:val>
                                        </p:tav>
                                      </p:tavLst>
                                    </p:anim>
                                    <p:anim calcmode="lin" valueType="num">
                                      <p:cBhvr>
                                        <p:cTn id="63" dur="500" fill="hold"/>
                                        <p:tgtEl>
                                          <p:spTgt spid="18"/>
                                        </p:tgtEl>
                                        <p:attrNameLst>
                                          <p:attrName>ppt_h</p:attrName>
                                        </p:attrNameLst>
                                      </p:cBhvr>
                                      <p:tavLst>
                                        <p:tav tm="0">
                                          <p:val>
                                            <p:fltVal val="0"/>
                                          </p:val>
                                        </p:tav>
                                        <p:tav tm="100000">
                                          <p:val>
                                            <p:strVal val="#ppt_h"/>
                                          </p:val>
                                        </p:tav>
                                      </p:tavLst>
                                    </p:anim>
                                    <p:animEffect transition="in" filter="fade">
                                      <p:cBhvr>
                                        <p:cTn id="64" dur="500"/>
                                        <p:tgtEl>
                                          <p:spTgt spid="18"/>
                                        </p:tgtEl>
                                      </p:cBhvr>
                                    </p:animEffect>
                                  </p:childTnLst>
                                </p:cTn>
                              </p:par>
                              <p:par>
                                <p:cTn id="65" presetID="53" presetClass="entr" presetSubtype="0" fill="hold" grpId="0" nodeType="with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p:cTn id="67" dur="500" fill="hold"/>
                                        <p:tgtEl>
                                          <p:spTgt spid="19"/>
                                        </p:tgtEl>
                                        <p:attrNameLst>
                                          <p:attrName>ppt_w</p:attrName>
                                        </p:attrNameLst>
                                      </p:cBhvr>
                                      <p:tavLst>
                                        <p:tav tm="0">
                                          <p:val>
                                            <p:fltVal val="0"/>
                                          </p:val>
                                        </p:tav>
                                        <p:tav tm="100000">
                                          <p:val>
                                            <p:strVal val="#ppt_w"/>
                                          </p:val>
                                        </p:tav>
                                      </p:tavLst>
                                    </p:anim>
                                    <p:anim calcmode="lin" valueType="num">
                                      <p:cBhvr>
                                        <p:cTn id="68" dur="500" fill="hold"/>
                                        <p:tgtEl>
                                          <p:spTgt spid="19"/>
                                        </p:tgtEl>
                                        <p:attrNameLst>
                                          <p:attrName>ppt_h</p:attrName>
                                        </p:attrNameLst>
                                      </p:cBhvr>
                                      <p:tavLst>
                                        <p:tav tm="0">
                                          <p:val>
                                            <p:fltVal val="0"/>
                                          </p:val>
                                        </p:tav>
                                        <p:tav tm="100000">
                                          <p:val>
                                            <p:strVal val="#ppt_h"/>
                                          </p:val>
                                        </p:tav>
                                      </p:tavLst>
                                    </p:anim>
                                    <p:animEffect transition="in" filter="fade">
                                      <p:cBhvr>
                                        <p:cTn id="69" dur="500"/>
                                        <p:tgtEl>
                                          <p:spTgt spid="19"/>
                                        </p:tgtEl>
                                      </p:cBhvr>
                                    </p:animEffect>
                                  </p:childTnLst>
                                </p:cTn>
                              </p:par>
                              <p:par>
                                <p:cTn id="70" presetID="53" presetClass="entr" presetSubtype="0" fill="hold" grpId="0" nodeType="with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p:cTn id="72" dur="500" fill="hold"/>
                                        <p:tgtEl>
                                          <p:spTgt spid="20"/>
                                        </p:tgtEl>
                                        <p:attrNameLst>
                                          <p:attrName>ppt_w</p:attrName>
                                        </p:attrNameLst>
                                      </p:cBhvr>
                                      <p:tavLst>
                                        <p:tav tm="0">
                                          <p:val>
                                            <p:fltVal val="0"/>
                                          </p:val>
                                        </p:tav>
                                        <p:tav tm="100000">
                                          <p:val>
                                            <p:strVal val="#ppt_w"/>
                                          </p:val>
                                        </p:tav>
                                      </p:tavLst>
                                    </p:anim>
                                    <p:anim calcmode="lin" valueType="num">
                                      <p:cBhvr>
                                        <p:cTn id="73" dur="500" fill="hold"/>
                                        <p:tgtEl>
                                          <p:spTgt spid="20"/>
                                        </p:tgtEl>
                                        <p:attrNameLst>
                                          <p:attrName>ppt_h</p:attrName>
                                        </p:attrNameLst>
                                      </p:cBhvr>
                                      <p:tavLst>
                                        <p:tav tm="0">
                                          <p:val>
                                            <p:fltVal val="0"/>
                                          </p:val>
                                        </p:tav>
                                        <p:tav tm="100000">
                                          <p:val>
                                            <p:strVal val="#ppt_h"/>
                                          </p:val>
                                        </p:tav>
                                      </p:tavLst>
                                    </p:anim>
                                    <p:animEffect transition="in" filter="fade">
                                      <p:cBhvr>
                                        <p:cTn id="7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9">
            <a:extLst>
              <a:ext uri="{FF2B5EF4-FFF2-40B4-BE49-F238E27FC236}">
                <a16:creationId xmlns="" xmlns:a16="http://schemas.microsoft.com/office/drawing/2014/main" id="{7FFC7269-A11C-40AF-8C10-3C6B2FF65DFF}"/>
              </a:ext>
            </a:extLst>
          </p:cNvPr>
          <p:cNvSpPr>
            <a:spLocks noChangeArrowheads="1"/>
          </p:cNvSpPr>
          <p:nvPr/>
        </p:nvSpPr>
        <p:spPr bwMode="auto">
          <a:xfrm>
            <a:off x="150523" y="93812"/>
            <a:ext cx="11748150" cy="3108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p>
            <a:pPr algn="just" defTabSz="913990" fontAlgn="base">
              <a:spcBef>
                <a:spcPct val="0"/>
              </a:spcBef>
              <a:spcAft>
                <a:spcPct val="0"/>
              </a:spcAft>
            </a:pPr>
            <a:r>
              <a:rPr lang="vi-VN" sz="2800" dirty="0">
                <a:latin typeface="Times New Roman" pitchFamily="18" charset="0"/>
                <a:cs typeface="Times New Roman" pitchFamily="18" charset="0"/>
              </a:rPr>
              <a:t> </a:t>
            </a:r>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Ngày xưa có cô Hơ Bia đẹp nhưng rất lười, lại không </a:t>
            </a:r>
            <a:r>
              <a:rPr lang="en-US" sz="2800" dirty="0">
                <a:latin typeface="Times New Roman" pitchFamily="18" charset="0"/>
                <a:cs typeface="Times New Roman" pitchFamily="18" charset="0"/>
              </a:rPr>
              <a:t>b</a:t>
            </a:r>
            <a:r>
              <a:rPr lang="vi-VN" sz="2800" dirty="0">
                <a:latin typeface="Times New Roman" pitchFamily="18" charset="0"/>
                <a:cs typeface="Times New Roman" pitchFamily="18" charset="0"/>
              </a:rPr>
              <a:t>iết yêu quý cơm gạo. Một hôm, Hơ Bia ăn cơm để cơm đổ vãi lung tung. Thấy vậy, cơm hỏi:</a:t>
            </a:r>
          </a:p>
          <a:p>
            <a:pPr algn="just" defTabSz="913990" fontAlgn="base">
              <a:spcBef>
                <a:spcPct val="0"/>
              </a:spcBef>
              <a:spcAft>
                <a:spcPct val="0"/>
              </a:spcAft>
            </a:pPr>
            <a:r>
              <a:rPr lang="vi-VN" sz="2800" dirty="0">
                <a:latin typeface="Times New Roman" pitchFamily="18" charset="0"/>
                <a:cs typeface="Times New Roman" pitchFamily="18" charset="0"/>
              </a:rPr>
              <a:t>     - </a:t>
            </a:r>
            <a:r>
              <a:rPr lang="vi-VN" sz="2800" b="1" dirty="0">
                <a:latin typeface="Times New Roman" pitchFamily="18" charset="0"/>
                <a:cs typeface="Times New Roman" pitchFamily="18" charset="0"/>
              </a:rPr>
              <a:t>Chị</a:t>
            </a:r>
            <a:r>
              <a:rPr lang="vi-VN" sz="2800" dirty="0">
                <a:latin typeface="Times New Roman" pitchFamily="18" charset="0"/>
                <a:cs typeface="Times New Roman" pitchFamily="18" charset="0"/>
              </a:rPr>
              <a:t> đẹp là nhờ cơm gạo, sao </a:t>
            </a:r>
            <a:r>
              <a:rPr lang="vi-VN" sz="2800" b="1" dirty="0">
                <a:latin typeface="Times New Roman" pitchFamily="18" charset="0"/>
                <a:cs typeface="Times New Roman" pitchFamily="18" charset="0"/>
              </a:rPr>
              <a:t>chị</a:t>
            </a:r>
            <a:r>
              <a:rPr lang="vi-VN" sz="2800" dirty="0">
                <a:latin typeface="Times New Roman" pitchFamily="18" charset="0"/>
                <a:cs typeface="Times New Roman" pitchFamily="18" charset="0"/>
              </a:rPr>
              <a:t> khinh rẻ </a:t>
            </a:r>
            <a:r>
              <a:rPr lang="vi-VN" sz="2800" b="1" dirty="0">
                <a:latin typeface="Times New Roman" pitchFamily="18" charset="0"/>
                <a:cs typeface="Times New Roman" pitchFamily="18" charset="0"/>
              </a:rPr>
              <a:t>chúng tôi</a:t>
            </a:r>
            <a:r>
              <a:rPr lang="vi-VN" sz="2800" dirty="0">
                <a:latin typeface="Times New Roman" pitchFamily="18" charset="0"/>
                <a:cs typeface="Times New Roman" pitchFamily="18" charset="0"/>
              </a:rPr>
              <a:t> thế?</a:t>
            </a:r>
          </a:p>
          <a:p>
            <a:pPr algn="just" defTabSz="913990" fontAlgn="base">
              <a:spcBef>
                <a:spcPct val="0"/>
              </a:spcBef>
              <a:spcAft>
                <a:spcPct val="0"/>
              </a:spcAft>
            </a:pPr>
            <a:r>
              <a:rPr lang="vi-VN" sz="2800" dirty="0">
                <a:latin typeface="Times New Roman" pitchFamily="18" charset="0"/>
                <a:cs typeface="Times New Roman" pitchFamily="18" charset="0"/>
              </a:rPr>
              <a:t>     Hơ Bia giận dữ:</a:t>
            </a:r>
          </a:p>
          <a:p>
            <a:pPr algn="just" defTabSz="913990" fontAlgn="base">
              <a:spcBef>
                <a:spcPct val="0"/>
              </a:spcBef>
              <a:spcAft>
                <a:spcPct val="0"/>
              </a:spcAft>
            </a:pPr>
            <a:r>
              <a:rPr lang="vi-VN" sz="2800" dirty="0">
                <a:latin typeface="Times New Roman" pitchFamily="18" charset="0"/>
                <a:cs typeface="Times New Roman" pitchFamily="18" charset="0"/>
              </a:rPr>
              <a:t>     - </a:t>
            </a:r>
            <a:r>
              <a:rPr lang="vi-VN" sz="2800" b="1" dirty="0">
                <a:latin typeface="Times New Roman" pitchFamily="18" charset="0"/>
                <a:cs typeface="Times New Roman" pitchFamily="18" charset="0"/>
              </a:rPr>
              <a:t>Ta</a:t>
            </a:r>
            <a:r>
              <a:rPr lang="vi-VN" sz="2800" dirty="0">
                <a:latin typeface="Times New Roman" pitchFamily="18" charset="0"/>
                <a:cs typeface="Times New Roman" pitchFamily="18" charset="0"/>
              </a:rPr>
              <a:t> đẹp là do công cha công mẹ, chứ đâu nhờ </a:t>
            </a:r>
            <a:r>
              <a:rPr lang="vi-VN" sz="2800" b="1" dirty="0">
                <a:latin typeface="Times New Roman" pitchFamily="18" charset="0"/>
                <a:cs typeface="Times New Roman" pitchFamily="18" charset="0"/>
              </a:rPr>
              <a:t>các ngươi</a:t>
            </a:r>
            <a:r>
              <a:rPr lang="vi-VN" sz="2800" dirty="0">
                <a:latin typeface="Times New Roman" pitchFamily="18" charset="0"/>
                <a:cs typeface="Times New Roman" pitchFamily="18" charset="0"/>
              </a:rPr>
              <a:t>.</a:t>
            </a:r>
          </a:p>
          <a:p>
            <a:pPr algn="just" defTabSz="913990" fontAlgn="base">
              <a:spcBef>
                <a:spcPct val="0"/>
              </a:spcBef>
              <a:spcAft>
                <a:spcPct val="0"/>
              </a:spcAft>
            </a:pPr>
            <a:r>
              <a:rPr lang="en-US" sz="2800" dirty="0">
                <a:latin typeface="Times New Roman" pitchFamily="18" charset="0"/>
                <a:cs typeface="Times New Roman" pitchFamily="18" charset="0"/>
              </a:rPr>
              <a:t>     Nghe nói vậy, thóc gạo tức lắm. Đêm khuya, </a:t>
            </a:r>
            <a:r>
              <a:rPr lang="en-US" sz="2800" b="1" dirty="0">
                <a:latin typeface="Times New Roman" pitchFamily="18" charset="0"/>
                <a:cs typeface="Times New Roman" pitchFamily="18" charset="0"/>
              </a:rPr>
              <a:t>chúng</a:t>
            </a:r>
            <a:r>
              <a:rPr lang="en-US" sz="2800" dirty="0">
                <a:latin typeface="Times New Roman" pitchFamily="18" charset="0"/>
                <a:cs typeface="Times New Roman" pitchFamily="18" charset="0"/>
              </a:rPr>
              <a:t> rủ nhau bỏ cả vào rừng.  </a:t>
            </a:r>
          </a:p>
          <a:p>
            <a:pPr algn="r" defTabSz="913990" fontAlgn="base">
              <a:spcBef>
                <a:spcPct val="0"/>
              </a:spcBef>
              <a:spcAft>
                <a:spcPct val="0"/>
              </a:spcAft>
            </a:pPr>
            <a:r>
              <a:rPr lang="en-US" sz="2800" dirty="0">
                <a:latin typeface="Times New Roman" pitchFamily="18" charset="0"/>
                <a:cs typeface="Times New Roman" pitchFamily="18" charset="0"/>
              </a:rPr>
              <a:t>Theo Truyện cổ Ê-đê                                                                 </a:t>
            </a:r>
          </a:p>
        </p:txBody>
      </p:sp>
      <p:graphicFrame>
        <p:nvGraphicFramePr>
          <p:cNvPr id="9" name="Table 9">
            <a:extLst>
              <a:ext uri="{FF2B5EF4-FFF2-40B4-BE49-F238E27FC236}">
                <a16:creationId xmlns="" xmlns:a16="http://schemas.microsoft.com/office/drawing/2014/main" id="{425FD5DB-CA13-49FB-8C12-E88F162E266E}"/>
              </a:ext>
            </a:extLst>
          </p:cNvPr>
          <p:cNvGraphicFramePr>
            <a:graphicFrameLocks noGrp="1"/>
          </p:cNvGraphicFramePr>
          <p:nvPr>
            <p:extLst>
              <p:ext uri="{D42A27DB-BD31-4B8C-83A1-F6EECF244321}">
                <p14:modId xmlns:p14="http://schemas.microsoft.com/office/powerpoint/2010/main" val="3805252195"/>
              </p:ext>
            </p:extLst>
          </p:nvPr>
        </p:nvGraphicFramePr>
        <p:xfrm>
          <a:off x="529666" y="3202291"/>
          <a:ext cx="11466864" cy="1584170"/>
        </p:xfrm>
        <a:graphic>
          <a:graphicData uri="http://schemas.openxmlformats.org/drawingml/2006/table">
            <a:tbl>
              <a:tblPr firstRow="1" bandRow="1">
                <a:tableStyleId>{5C22544A-7EE6-4342-B048-85BDC9FD1C3A}</a:tableStyleId>
              </a:tblPr>
              <a:tblGrid>
                <a:gridCol w="3822288">
                  <a:extLst>
                    <a:ext uri="{9D8B030D-6E8A-4147-A177-3AD203B41FA5}">
                      <a16:colId xmlns="" xmlns:a16="http://schemas.microsoft.com/office/drawing/2014/main" val="1710592077"/>
                    </a:ext>
                  </a:extLst>
                </a:gridCol>
                <a:gridCol w="3822288">
                  <a:extLst>
                    <a:ext uri="{9D8B030D-6E8A-4147-A177-3AD203B41FA5}">
                      <a16:colId xmlns="" xmlns:a16="http://schemas.microsoft.com/office/drawing/2014/main" val="123351520"/>
                    </a:ext>
                  </a:extLst>
                </a:gridCol>
                <a:gridCol w="3822288">
                  <a:extLst>
                    <a:ext uri="{9D8B030D-6E8A-4147-A177-3AD203B41FA5}">
                      <a16:colId xmlns="" xmlns:a16="http://schemas.microsoft.com/office/drawing/2014/main" val="2753397113"/>
                    </a:ext>
                  </a:extLst>
                </a:gridCol>
              </a:tblGrid>
              <a:tr h="690662">
                <a:tc>
                  <a:txBody>
                    <a:bodyPr/>
                    <a:lstStyle/>
                    <a:p>
                      <a:pPr algn="ctr"/>
                      <a:r>
                        <a:rPr lang="en-US" sz="2800" dirty="0" err="1">
                          <a:solidFill>
                            <a:srgbClr val="C00000"/>
                          </a:solidFill>
                          <a:latin typeface="Times New Roman" panose="02020603050405020304" pitchFamily="18" charset="0"/>
                          <a:cs typeface="Times New Roman" panose="02020603050405020304" pitchFamily="18" charset="0"/>
                        </a:rPr>
                        <a:t>Từ</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chỉ</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người</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nói</a:t>
                      </a:r>
                      <a:endParaRPr lang="vi-VN" sz="2800" dirty="0">
                        <a:solidFill>
                          <a:srgbClr val="C0000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lstStyle/>
                    <a:p>
                      <a:pPr algn="ctr"/>
                      <a:r>
                        <a:rPr lang="en-US" sz="2800" dirty="0" err="1">
                          <a:solidFill>
                            <a:srgbClr val="C00000"/>
                          </a:solidFill>
                          <a:latin typeface="Times New Roman" panose="02020603050405020304" pitchFamily="18" charset="0"/>
                          <a:cs typeface="Times New Roman" panose="02020603050405020304" pitchFamily="18" charset="0"/>
                        </a:rPr>
                        <a:t>Từ</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chỉ</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người</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nghe</a:t>
                      </a:r>
                      <a:endParaRPr lang="vi-VN" sz="2800" dirty="0">
                        <a:solidFill>
                          <a:srgbClr val="C0000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lstStyle/>
                    <a:p>
                      <a:pPr algn="ctr"/>
                      <a:r>
                        <a:rPr lang="en-US" sz="2800" dirty="0" err="1">
                          <a:solidFill>
                            <a:srgbClr val="C00000"/>
                          </a:solidFill>
                          <a:latin typeface="Times New Roman" panose="02020603050405020304" pitchFamily="18" charset="0"/>
                          <a:cs typeface="Times New Roman" panose="02020603050405020304" pitchFamily="18" charset="0"/>
                        </a:rPr>
                        <a:t>Từ</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chỉ</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người</a:t>
                      </a:r>
                      <a:r>
                        <a:rPr lang="en-US" sz="2800" dirty="0">
                          <a:solidFill>
                            <a:srgbClr val="C00000"/>
                          </a:solidFill>
                          <a:latin typeface="Times New Roman" panose="02020603050405020304" pitchFamily="18" charset="0"/>
                          <a:cs typeface="Times New Roman" panose="02020603050405020304" pitchFamily="18" charset="0"/>
                        </a:rPr>
                        <a:t> hay </a:t>
                      </a:r>
                      <a:r>
                        <a:rPr lang="en-US" sz="2800" dirty="0" err="1">
                          <a:solidFill>
                            <a:srgbClr val="C00000"/>
                          </a:solidFill>
                          <a:latin typeface="Times New Roman" panose="02020603050405020304" pitchFamily="18" charset="0"/>
                          <a:cs typeface="Times New Roman" panose="02020603050405020304" pitchFamily="18" charset="0"/>
                        </a:rPr>
                        <a:t>vật</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được</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nhắc</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tới</a:t>
                      </a:r>
                      <a:endParaRPr lang="vi-VN" sz="2800" dirty="0">
                        <a:solidFill>
                          <a:srgbClr val="C0000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extLst>
                  <a:ext uri="{0D108BD9-81ED-4DB2-BD59-A6C34878D82A}">
                    <a16:rowId xmlns="" xmlns:a16="http://schemas.microsoft.com/office/drawing/2014/main" val="447300070"/>
                  </a:ext>
                </a:extLst>
              </a:tr>
              <a:tr h="639290">
                <a:tc>
                  <a:txBody>
                    <a:bodyPr/>
                    <a:lstStyle/>
                    <a:p>
                      <a:pPr algn="ctr"/>
                      <a:endParaRPr lang="vi-VN" sz="2800" dirty="0">
                        <a:solidFill>
                          <a:srgbClr val="C0000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lstStyle/>
                    <a:p>
                      <a:pPr algn="ctr"/>
                      <a:endParaRPr lang="vi-VN" sz="2800" dirty="0">
                        <a:solidFill>
                          <a:srgbClr val="C0000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lstStyle/>
                    <a:p>
                      <a:pPr algn="ctr"/>
                      <a:endParaRPr lang="vi-VN" sz="2800" dirty="0">
                        <a:solidFill>
                          <a:srgbClr val="C0000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extLst>
                  <a:ext uri="{0D108BD9-81ED-4DB2-BD59-A6C34878D82A}">
                    <a16:rowId xmlns="" xmlns:a16="http://schemas.microsoft.com/office/drawing/2014/main" val="2519393573"/>
                  </a:ext>
                </a:extLst>
              </a:tr>
            </a:tbl>
          </a:graphicData>
        </a:graphic>
      </p:graphicFrame>
      <p:sp>
        <p:nvSpPr>
          <p:cNvPr id="10" name="TextBox 9">
            <a:extLst>
              <a:ext uri="{FF2B5EF4-FFF2-40B4-BE49-F238E27FC236}">
                <a16:creationId xmlns="" xmlns:a16="http://schemas.microsoft.com/office/drawing/2014/main" id="{50683277-18F9-4768-9844-C32A18790EC0}"/>
              </a:ext>
            </a:extLst>
          </p:cNvPr>
          <p:cNvSpPr txBox="1"/>
          <p:nvPr/>
        </p:nvSpPr>
        <p:spPr>
          <a:xfrm>
            <a:off x="869080" y="4256156"/>
            <a:ext cx="1861408" cy="523220"/>
          </a:xfrm>
          <a:prstGeom prst="rect">
            <a:avLst/>
          </a:prstGeom>
          <a:noFill/>
        </p:spPr>
        <p:txBody>
          <a:bodyPr wrap="square" rtlCol="0">
            <a:spAutoFit/>
          </a:bodyPr>
          <a:lstStyle/>
          <a:p>
            <a:r>
              <a:rPr lang="en-US" sz="2800" b="1" dirty="0" err="1">
                <a:latin typeface="Times New Roman" panose="02020603050405020304" pitchFamily="18" charset="0"/>
                <a:cs typeface="Times New Roman" panose="02020603050405020304" pitchFamily="18" charset="0"/>
              </a:rPr>
              <a:t>chúng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tôi</a:t>
            </a:r>
            <a:r>
              <a:rPr lang="en-US" sz="2800" b="1" dirty="0">
                <a:latin typeface="Times New Roman" panose="02020603050405020304" pitchFamily="18" charset="0"/>
                <a:cs typeface="Times New Roman" panose="02020603050405020304" pitchFamily="18" charset="0"/>
              </a:rPr>
              <a:t>,</a:t>
            </a:r>
            <a:endParaRPr lang="vi-VN" sz="2800" b="1"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 xmlns:a16="http://schemas.microsoft.com/office/drawing/2014/main" id="{9C8EB79D-AABE-40A5-B2CA-30F152E04A78}"/>
              </a:ext>
            </a:extLst>
          </p:cNvPr>
          <p:cNvSpPr txBox="1"/>
          <p:nvPr/>
        </p:nvSpPr>
        <p:spPr>
          <a:xfrm>
            <a:off x="2479543" y="4270365"/>
            <a:ext cx="720887"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ta</a:t>
            </a:r>
            <a:endParaRPr lang="vi-VN" sz="2800" b="1" dirty="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 xmlns:a16="http://schemas.microsoft.com/office/drawing/2014/main" id="{2B028470-5DE5-4A4F-8E27-98BF90ED2933}"/>
              </a:ext>
            </a:extLst>
          </p:cNvPr>
          <p:cNvSpPr txBox="1"/>
          <p:nvPr/>
        </p:nvSpPr>
        <p:spPr>
          <a:xfrm>
            <a:off x="4559948" y="4279495"/>
            <a:ext cx="927076" cy="523220"/>
          </a:xfrm>
          <a:prstGeom prst="rect">
            <a:avLst/>
          </a:prstGeom>
          <a:noFill/>
        </p:spPr>
        <p:txBody>
          <a:bodyPr wrap="square" rtlCol="0">
            <a:spAutoFit/>
          </a:bodyPr>
          <a:lstStyle/>
          <a:p>
            <a:r>
              <a:rPr lang="en-US" sz="2800" b="1" dirty="0" err="1">
                <a:latin typeface="Times New Roman" panose="02020603050405020304" pitchFamily="18" charset="0"/>
                <a:cs typeface="Times New Roman" panose="02020603050405020304" pitchFamily="18" charset="0"/>
              </a:rPr>
              <a:t>Chị</a:t>
            </a:r>
            <a:r>
              <a:rPr lang="en-US" sz="2800" b="1" dirty="0">
                <a:latin typeface="Times New Roman" panose="02020603050405020304" pitchFamily="18" charset="0"/>
                <a:cs typeface="Times New Roman" panose="02020603050405020304" pitchFamily="18" charset="0"/>
              </a:rPr>
              <a:t>,</a:t>
            </a:r>
            <a:endParaRPr lang="vi-VN" sz="2800" b="1"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 xmlns:a16="http://schemas.microsoft.com/office/drawing/2014/main" id="{B847C8A5-2051-476E-926F-F1C0525C0239}"/>
              </a:ext>
            </a:extLst>
          </p:cNvPr>
          <p:cNvSpPr txBox="1"/>
          <p:nvPr/>
        </p:nvSpPr>
        <p:spPr>
          <a:xfrm>
            <a:off x="5326078" y="4270365"/>
            <a:ext cx="2117542" cy="523220"/>
          </a:xfrm>
          <a:prstGeom prst="rect">
            <a:avLst/>
          </a:prstGeom>
          <a:noFill/>
        </p:spPr>
        <p:txBody>
          <a:bodyPr wrap="square" rtlCol="0">
            <a:spAutoFit/>
          </a:bodyPr>
          <a:lstStyle/>
          <a:p>
            <a:r>
              <a:rPr lang="en-US" sz="2800" b="1" dirty="0" err="1">
                <a:latin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ngươi</a:t>
            </a:r>
            <a:endParaRPr lang="vi-VN" sz="2800" b="1" dirty="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 xmlns:a16="http://schemas.microsoft.com/office/drawing/2014/main" id="{E5D420CB-3EE5-4DDE-80F5-45A73EB5BF33}"/>
              </a:ext>
            </a:extLst>
          </p:cNvPr>
          <p:cNvSpPr txBox="1"/>
          <p:nvPr/>
        </p:nvSpPr>
        <p:spPr>
          <a:xfrm>
            <a:off x="8558477" y="4256156"/>
            <a:ext cx="1140520" cy="523220"/>
          </a:xfrm>
          <a:prstGeom prst="rect">
            <a:avLst/>
          </a:prstGeom>
          <a:noFill/>
        </p:spPr>
        <p:txBody>
          <a:bodyPr wrap="square" rtlCol="0">
            <a:spAutoFit/>
          </a:bodyPr>
          <a:lstStyle/>
          <a:p>
            <a:r>
              <a:rPr lang="en-US" sz="2800" b="1" dirty="0" err="1">
                <a:latin typeface="Times New Roman" panose="02020603050405020304" pitchFamily="18" charset="0"/>
                <a:cs typeface="Times New Roman" panose="02020603050405020304" pitchFamily="18" charset="0"/>
              </a:rPr>
              <a:t>chúng</a:t>
            </a:r>
            <a:r>
              <a:rPr lang="en-US" sz="2800" b="1" dirty="0">
                <a:latin typeface="Times New Roman" panose="02020603050405020304" pitchFamily="18" charset="0"/>
                <a:cs typeface="Times New Roman" panose="02020603050405020304" pitchFamily="18" charset="0"/>
              </a:rPr>
              <a:t> </a:t>
            </a:r>
            <a:endParaRPr lang="vi-VN" sz="2800" b="1" dirty="0">
              <a:latin typeface="Times New Roman" panose="02020603050405020304" pitchFamily="18" charset="0"/>
              <a:cs typeface="Times New Roman" panose="02020603050405020304" pitchFamily="18" charset="0"/>
            </a:endParaRPr>
          </a:p>
        </p:txBody>
      </p:sp>
      <p:sp>
        <p:nvSpPr>
          <p:cNvPr id="2" name="Rounded Rectangle 1"/>
          <p:cNvSpPr/>
          <p:nvPr/>
        </p:nvSpPr>
        <p:spPr>
          <a:xfrm>
            <a:off x="849747" y="5053199"/>
            <a:ext cx="11048926" cy="121239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Times New Roman" panose="02020603050405020304" pitchFamily="18" charset="0"/>
                <a:cs typeface="Times New Roman" panose="02020603050405020304" pitchFamily="18" charset="0"/>
              </a:rPr>
              <a:t>Đại từ xưng hô là từ được người nói dùng để tự chỉ mình hay chỉ người khác khi giao </a:t>
            </a:r>
            <a:r>
              <a:rPr lang="en-US" sz="2800" b="1" dirty="0" smtClean="0">
                <a:solidFill>
                  <a:schemeClr val="tx1"/>
                </a:solidFill>
                <a:latin typeface="Times New Roman" panose="02020603050405020304" pitchFamily="18" charset="0"/>
                <a:cs typeface="Times New Roman" panose="02020603050405020304" pitchFamily="18" charset="0"/>
              </a:rPr>
              <a:t>tiếp.</a:t>
            </a:r>
            <a:endParaRPr lang="en-US"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224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1000"/>
                                        <p:tgtEl>
                                          <p:spTgt spid="13"/>
                                        </p:tgtEl>
                                      </p:cBhvr>
                                    </p:animEffect>
                                    <p:anim calcmode="lin" valueType="num">
                                      <p:cBhvr>
                                        <p:cTn id="33" dur="1000" fill="hold"/>
                                        <p:tgtEl>
                                          <p:spTgt spid="13"/>
                                        </p:tgtEl>
                                        <p:attrNameLst>
                                          <p:attrName>ppt_x</p:attrName>
                                        </p:attrNameLst>
                                      </p:cBhvr>
                                      <p:tavLst>
                                        <p:tav tm="0">
                                          <p:val>
                                            <p:strVal val="#ppt_x"/>
                                          </p:val>
                                        </p:tav>
                                        <p:tav tm="100000">
                                          <p:val>
                                            <p:strVal val="#ppt_x"/>
                                          </p:val>
                                        </p:tav>
                                      </p:tavLst>
                                    </p:anim>
                                    <p:anim calcmode="lin" valueType="num">
                                      <p:cBhvr>
                                        <p:cTn id="3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1000"/>
                                        <p:tgtEl>
                                          <p:spTgt spid="14"/>
                                        </p:tgtEl>
                                      </p:cBhvr>
                                    </p:animEffect>
                                    <p:anim calcmode="lin" valueType="num">
                                      <p:cBhvr>
                                        <p:cTn id="40" dur="1000" fill="hold"/>
                                        <p:tgtEl>
                                          <p:spTgt spid="14"/>
                                        </p:tgtEl>
                                        <p:attrNameLst>
                                          <p:attrName>ppt_x</p:attrName>
                                        </p:attrNameLst>
                                      </p:cBhvr>
                                      <p:tavLst>
                                        <p:tav tm="0">
                                          <p:val>
                                            <p:strVal val="#ppt_x"/>
                                          </p:val>
                                        </p:tav>
                                        <p:tav tm="100000">
                                          <p:val>
                                            <p:strVal val="#ppt_x"/>
                                          </p:val>
                                        </p:tav>
                                      </p:tavLst>
                                    </p:anim>
                                    <p:anim calcmode="lin" valueType="num">
                                      <p:cBhvr>
                                        <p:cTn id="4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6" presetClass="entr" presetSubtype="16" fill="hold" grpId="0" nodeType="clickEffect">
                                  <p:stCondLst>
                                    <p:cond delay="0"/>
                                  </p:stCondLst>
                                  <p:childTnLst>
                                    <p:set>
                                      <p:cBhvr>
                                        <p:cTn id="45" dur="1" fill="hold">
                                          <p:stCondLst>
                                            <p:cond delay="0"/>
                                          </p:stCondLst>
                                        </p:cTn>
                                        <p:tgtEl>
                                          <p:spTgt spid="2"/>
                                        </p:tgtEl>
                                        <p:attrNameLst>
                                          <p:attrName>style.visibility</p:attrName>
                                        </p:attrNameLst>
                                      </p:cBhvr>
                                      <p:to>
                                        <p:strVal val="visible"/>
                                      </p:to>
                                    </p:set>
                                    <p:animEffect transition="in" filter="circle(in)">
                                      <p:cBhvr>
                                        <p:cTn id="4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P spid="13" grpId="0"/>
      <p:bldP spid="14" grpId="0"/>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9">
            <a:extLst>
              <a:ext uri="{FF2B5EF4-FFF2-40B4-BE49-F238E27FC236}">
                <a16:creationId xmlns="" xmlns:a16="http://schemas.microsoft.com/office/drawing/2014/main" id="{7FFC7269-A11C-40AF-8C10-3C6B2FF65DFF}"/>
              </a:ext>
            </a:extLst>
          </p:cNvPr>
          <p:cNvSpPr>
            <a:spLocks noChangeArrowheads="1"/>
          </p:cNvSpPr>
          <p:nvPr/>
        </p:nvSpPr>
        <p:spPr bwMode="auto">
          <a:xfrm>
            <a:off x="221925" y="1326264"/>
            <a:ext cx="11748150" cy="3108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p>
            <a:pPr algn="just" defTabSz="913990" fontAlgn="base">
              <a:spcBef>
                <a:spcPct val="0"/>
              </a:spcBef>
              <a:spcAft>
                <a:spcPct val="0"/>
              </a:spcAft>
            </a:pPr>
            <a:r>
              <a:rPr lang="vi-VN" sz="2800" dirty="0">
                <a:latin typeface="Times New Roman" pitchFamily="18" charset="0"/>
                <a:cs typeface="Times New Roman" pitchFamily="18" charset="0"/>
              </a:rPr>
              <a:t> </a:t>
            </a:r>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Ngày xưa có cô Hơ Bia đẹp nhưng rất lười, lại không </a:t>
            </a:r>
            <a:r>
              <a:rPr lang="en-US" sz="2800" dirty="0">
                <a:latin typeface="Times New Roman" pitchFamily="18" charset="0"/>
                <a:cs typeface="Times New Roman" pitchFamily="18" charset="0"/>
              </a:rPr>
              <a:t>b</a:t>
            </a:r>
            <a:r>
              <a:rPr lang="vi-VN" sz="2800" dirty="0">
                <a:latin typeface="Times New Roman" pitchFamily="18" charset="0"/>
                <a:cs typeface="Times New Roman" pitchFamily="18" charset="0"/>
              </a:rPr>
              <a:t>iết yêu quý cơm gạo. Một hôm, Hơ Bia ăn cơm để cơm đổ vãi lung tung. Thấy vậy, cơm hỏi:</a:t>
            </a:r>
          </a:p>
          <a:p>
            <a:pPr algn="just" defTabSz="913990" fontAlgn="base">
              <a:spcBef>
                <a:spcPct val="0"/>
              </a:spcBef>
              <a:spcAft>
                <a:spcPct val="0"/>
              </a:spcAft>
            </a:pPr>
            <a:r>
              <a:rPr lang="vi-VN" sz="2800" dirty="0">
                <a:latin typeface="Times New Roman" pitchFamily="18" charset="0"/>
                <a:cs typeface="Times New Roman" pitchFamily="18" charset="0"/>
              </a:rPr>
              <a:t>     - </a:t>
            </a:r>
            <a:r>
              <a:rPr lang="vi-VN" sz="2800" b="1" dirty="0">
                <a:latin typeface="Times New Roman" pitchFamily="18" charset="0"/>
                <a:cs typeface="Times New Roman" pitchFamily="18" charset="0"/>
              </a:rPr>
              <a:t>Chị</a:t>
            </a:r>
            <a:r>
              <a:rPr lang="vi-VN" sz="2800" dirty="0">
                <a:latin typeface="Times New Roman" pitchFamily="18" charset="0"/>
                <a:cs typeface="Times New Roman" pitchFamily="18" charset="0"/>
              </a:rPr>
              <a:t> đẹp là nhờ cơm gạo, sao </a:t>
            </a:r>
            <a:r>
              <a:rPr lang="vi-VN" sz="2800" b="1" dirty="0">
                <a:latin typeface="Times New Roman" pitchFamily="18" charset="0"/>
                <a:cs typeface="Times New Roman" pitchFamily="18" charset="0"/>
              </a:rPr>
              <a:t>chị</a:t>
            </a:r>
            <a:r>
              <a:rPr lang="vi-VN" sz="2800" dirty="0">
                <a:latin typeface="Times New Roman" pitchFamily="18" charset="0"/>
                <a:cs typeface="Times New Roman" pitchFamily="18" charset="0"/>
              </a:rPr>
              <a:t> khinh rẻ </a:t>
            </a:r>
            <a:r>
              <a:rPr lang="vi-VN" sz="2800" b="1" dirty="0">
                <a:latin typeface="Times New Roman" pitchFamily="18" charset="0"/>
                <a:cs typeface="Times New Roman" pitchFamily="18" charset="0"/>
              </a:rPr>
              <a:t>chúng tôi</a:t>
            </a:r>
            <a:r>
              <a:rPr lang="vi-VN" sz="2800" dirty="0">
                <a:latin typeface="Times New Roman" pitchFamily="18" charset="0"/>
                <a:cs typeface="Times New Roman" pitchFamily="18" charset="0"/>
              </a:rPr>
              <a:t> thế?</a:t>
            </a:r>
          </a:p>
          <a:p>
            <a:pPr algn="just" defTabSz="913990" fontAlgn="base">
              <a:spcBef>
                <a:spcPct val="0"/>
              </a:spcBef>
              <a:spcAft>
                <a:spcPct val="0"/>
              </a:spcAft>
            </a:pPr>
            <a:r>
              <a:rPr lang="vi-VN" sz="2800" dirty="0">
                <a:latin typeface="Times New Roman" pitchFamily="18" charset="0"/>
                <a:cs typeface="Times New Roman" pitchFamily="18" charset="0"/>
              </a:rPr>
              <a:t>     Hơ Bia giận dữ:</a:t>
            </a:r>
          </a:p>
          <a:p>
            <a:pPr algn="just" defTabSz="913990" fontAlgn="base">
              <a:spcBef>
                <a:spcPct val="0"/>
              </a:spcBef>
              <a:spcAft>
                <a:spcPct val="0"/>
              </a:spcAft>
            </a:pPr>
            <a:r>
              <a:rPr lang="vi-VN" sz="2800" dirty="0">
                <a:latin typeface="Times New Roman" pitchFamily="18" charset="0"/>
                <a:cs typeface="Times New Roman" pitchFamily="18" charset="0"/>
              </a:rPr>
              <a:t>     - </a:t>
            </a:r>
            <a:r>
              <a:rPr lang="vi-VN" sz="2800" b="1" dirty="0">
                <a:latin typeface="Times New Roman" pitchFamily="18" charset="0"/>
                <a:cs typeface="Times New Roman" pitchFamily="18" charset="0"/>
              </a:rPr>
              <a:t>Ta</a:t>
            </a:r>
            <a:r>
              <a:rPr lang="vi-VN" sz="2800" dirty="0">
                <a:latin typeface="Times New Roman" pitchFamily="18" charset="0"/>
                <a:cs typeface="Times New Roman" pitchFamily="18" charset="0"/>
              </a:rPr>
              <a:t> đẹp là do công cha công mẹ, chứ đâu nhờ </a:t>
            </a:r>
            <a:r>
              <a:rPr lang="vi-VN" sz="2800" b="1" dirty="0">
                <a:latin typeface="Times New Roman" pitchFamily="18" charset="0"/>
                <a:cs typeface="Times New Roman" pitchFamily="18" charset="0"/>
              </a:rPr>
              <a:t>các ngươi</a:t>
            </a:r>
            <a:r>
              <a:rPr lang="vi-VN" sz="2800" dirty="0">
                <a:latin typeface="Times New Roman" pitchFamily="18" charset="0"/>
                <a:cs typeface="Times New Roman" pitchFamily="18" charset="0"/>
              </a:rPr>
              <a:t>.</a:t>
            </a:r>
          </a:p>
          <a:p>
            <a:pPr algn="just" defTabSz="913990" fontAlgn="base">
              <a:spcBef>
                <a:spcPct val="0"/>
              </a:spcBef>
              <a:spcAft>
                <a:spcPct val="0"/>
              </a:spcAft>
            </a:pPr>
            <a:r>
              <a:rPr lang="en-US" sz="2800" dirty="0">
                <a:latin typeface="Times New Roman" pitchFamily="18" charset="0"/>
                <a:cs typeface="Times New Roman" pitchFamily="18" charset="0"/>
              </a:rPr>
              <a:t>     Nghe nói vậy, thóc gạo tức lắm. Đêm khuya, </a:t>
            </a:r>
            <a:r>
              <a:rPr lang="en-US" sz="2800" b="1" dirty="0">
                <a:latin typeface="Times New Roman" pitchFamily="18" charset="0"/>
                <a:cs typeface="Times New Roman" pitchFamily="18" charset="0"/>
              </a:rPr>
              <a:t>chúng</a:t>
            </a:r>
            <a:r>
              <a:rPr lang="en-US" sz="2800" dirty="0">
                <a:latin typeface="Times New Roman" pitchFamily="18" charset="0"/>
                <a:cs typeface="Times New Roman" pitchFamily="18" charset="0"/>
              </a:rPr>
              <a:t> rủ nhau bỏ cả vào rừng.  </a:t>
            </a:r>
          </a:p>
          <a:p>
            <a:pPr algn="r" defTabSz="913990" fontAlgn="base">
              <a:spcBef>
                <a:spcPct val="0"/>
              </a:spcBef>
              <a:spcAft>
                <a:spcPct val="0"/>
              </a:spcAft>
            </a:pPr>
            <a:r>
              <a:rPr lang="en-US" sz="2800" dirty="0">
                <a:latin typeface="Times New Roman" pitchFamily="18" charset="0"/>
                <a:cs typeface="Times New Roman" pitchFamily="18" charset="0"/>
              </a:rPr>
              <a:t>Theo Truyện cổ Ê-đê                                                                 </a:t>
            </a:r>
          </a:p>
        </p:txBody>
      </p:sp>
      <p:sp>
        <p:nvSpPr>
          <p:cNvPr id="6" name="Text Box 19">
            <a:extLst>
              <a:ext uri="{FF2B5EF4-FFF2-40B4-BE49-F238E27FC236}">
                <a16:creationId xmlns="" xmlns:a16="http://schemas.microsoft.com/office/drawing/2014/main" id="{0292D344-33C0-45E1-9DE9-4407D34254EF}"/>
              </a:ext>
            </a:extLst>
          </p:cNvPr>
          <p:cNvSpPr txBox="1">
            <a:spLocks noChangeArrowheads="1"/>
          </p:cNvSpPr>
          <p:nvPr/>
        </p:nvSpPr>
        <p:spPr bwMode="auto">
          <a:xfrm>
            <a:off x="149087" y="167665"/>
            <a:ext cx="11820988" cy="892487"/>
          </a:xfrm>
          <a:prstGeom prst="rect">
            <a:avLst/>
          </a:prstGeom>
          <a:noFill/>
          <a:ln>
            <a:headEnd/>
            <a:tailEnd/>
          </a:ln>
        </p:spPr>
        <p:style>
          <a:lnRef idx="1">
            <a:schemeClr val="accent1"/>
          </a:lnRef>
          <a:fillRef idx="2">
            <a:schemeClr val="accent1"/>
          </a:fillRef>
          <a:effectRef idx="1">
            <a:schemeClr val="accent1"/>
          </a:effectRef>
          <a:fontRef idx="minor">
            <a:schemeClr val="dk1"/>
          </a:fontRef>
        </p:style>
        <p:txBody>
          <a:bodyPr wrap="square" lIns="91370" tIns="45688" rIns="91370" bIns="45688">
            <a:spAutoFit/>
          </a:bodyPr>
          <a:lstStyle>
            <a:lvl1pPr eaLnBrk="0" hangingPunct="0">
              <a:defRPr sz="2800">
                <a:solidFill>
                  <a:schemeClr val="tx1"/>
                </a:solidFill>
                <a:latin typeface=".VnArial" pitchFamily="34" charset="0"/>
              </a:defRPr>
            </a:lvl1pPr>
            <a:lvl2pPr marL="742950" indent="-285750" eaLnBrk="0" hangingPunct="0">
              <a:defRPr sz="2800">
                <a:solidFill>
                  <a:schemeClr val="tx1"/>
                </a:solidFill>
                <a:latin typeface=".VnArial" pitchFamily="34" charset="0"/>
              </a:defRPr>
            </a:lvl2pPr>
            <a:lvl3pPr marL="1143000" indent="-228600" eaLnBrk="0" hangingPunct="0">
              <a:defRPr sz="2800">
                <a:solidFill>
                  <a:schemeClr val="tx1"/>
                </a:solidFill>
                <a:latin typeface=".VnArial" pitchFamily="34" charset="0"/>
              </a:defRPr>
            </a:lvl3pPr>
            <a:lvl4pPr marL="1600200" indent="-228600" eaLnBrk="0" hangingPunct="0">
              <a:defRPr sz="2800">
                <a:solidFill>
                  <a:schemeClr val="tx1"/>
                </a:solidFill>
                <a:latin typeface=".VnArial" pitchFamily="34" charset="0"/>
              </a:defRPr>
            </a:lvl4pPr>
            <a:lvl5pPr marL="2057400" indent="-228600" eaLnBrk="0" hangingPunct="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3990" eaLnBrk="1" fontAlgn="base" hangingPunct="1">
              <a:spcBef>
                <a:spcPct val="0"/>
              </a:spcBef>
              <a:spcAft>
                <a:spcPct val="0"/>
              </a:spcAft>
              <a:defRPr/>
            </a:pPr>
            <a:r>
              <a:rPr lang="en-US" sz="2600" b="1" dirty="0" smtClean="0">
                <a:solidFill>
                  <a:srgbClr val="000099"/>
                </a:solidFill>
                <a:latin typeface="Times New Roman" pitchFamily="18" charset="0"/>
              </a:rPr>
              <a:t>2. Theo </a:t>
            </a:r>
            <a:r>
              <a:rPr lang="en-US" sz="2600" b="1" dirty="0">
                <a:solidFill>
                  <a:srgbClr val="000099"/>
                </a:solidFill>
                <a:latin typeface="Times New Roman" pitchFamily="18" charset="0"/>
              </a:rPr>
              <a:t>em cách xưng hô của mỗi nhân vật trong đoạn văn trên thể hiện thái độ của người nói như thế nào ?</a:t>
            </a:r>
          </a:p>
        </p:txBody>
      </p:sp>
      <p:sp>
        <p:nvSpPr>
          <p:cNvPr id="7" name="Line 20">
            <a:extLst>
              <a:ext uri="{FF2B5EF4-FFF2-40B4-BE49-F238E27FC236}">
                <a16:creationId xmlns="" xmlns:a16="http://schemas.microsoft.com/office/drawing/2014/main" id="{CB2FB7F1-C294-4F63-816F-F3BE69D6305C}"/>
              </a:ext>
            </a:extLst>
          </p:cNvPr>
          <p:cNvSpPr>
            <a:spLocks noChangeShapeType="1"/>
          </p:cNvSpPr>
          <p:nvPr/>
        </p:nvSpPr>
        <p:spPr bwMode="auto">
          <a:xfrm flipV="1">
            <a:off x="1815104" y="606430"/>
            <a:ext cx="1758944" cy="6548"/>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8" name="Line 21">
            <a:extLst>
              <a:ext uri="{FF2B5EF4-FFF2-40B4-BE49-F238E27FC236}">
                <a16:creationId xmlns="" xmlns:a16="http://schemas.microsoft.com/office/drawing/2014/main" id="{AE3645A1-79D3-4F9F-8D3D-49DA054C7105}"/>
              </a:ext>
            </a:extLst>
          </p:cNvPr>
          <p:cNvSpPr>
            <a:spLocks noChangeShapeType="1"/>
          </p:cNvSpPr>
          <p:nvPr/>
        </p:nvSpPr>
        <p:spPr bwMode="auto">
          <a:xfrm>
            <a:off x="9505825" y="613908"/>
            <a:ext cx="1857804"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Tree>
    <p:extLst>
      <p:ext uri="{BB962C8B-B14F-4D97-AF65-F5344CB8AC3E}">
        <p14:creationId xmlns:p14="http://schemas.microsoft.com/office/powerpoint/2010/main" val="2666330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circle(in)">
                                      <p:cBhvr>
                                        <p:cTn id="2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 xmlns:a16="http://schemas.microsoft.com/office/drawing/2014/main" id="{072DD808-EA20-49A3-A8F2-33B9A79DAFC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892" y="3412192"/>
            <a:ext cx="2558084" cy="2439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Cơm">
            <a:extLst>
              <a:ext uri="{FF2B5EF4-FFF2-40B4-BE49-F238E27FC236}">
                <a16:creationId xmlns="" xmlns:a16="http://schemas.microsoft.com/office/drawing/2014/main" id="{9B7ABBDA-4AA0-426F-8518-AE9EBFCC58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7841" y="1643790"/>
            <a:ext cx="4014788"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AutoShape 6">
            <a:extLst>
              <a:ext uri="{FF2B5EF4-FFF2-40B4-BE49-F238E27FC236}">
                <a16:creationId xmlns="" xmlns:a16="http://schemas.microsoft.com/office/drawing/2014/main" id="{1696C0C7-66C6-4C89-A972-A1CA18AEDDF6}"/>
              </a:ext>
            </a:extLst>
          </p:cNvPr>
          <p:cNvSpPr>
            <a:spLocks noChangeArrowheads="1"/>
          </p:cNvSpPr>
          <p:nvPr/>
        </p:nvSpPr>
        <p:spPr bwMode="auto">
          <a:xfrm>
            <a:off x="1113504" y="1643790"/>
            <a:ext cx="5105400" cy="1143000"/>
          </a:xfrm>
          <a:prstGeom prst="wedgeRectCallout">
            <a:avLst>
              <a:gd name="adj1" fmla="val 68097"/>
              <a:gd name="adj2" fmla="val 40088"/>
            </a:avLst>
          </a:prstGeom>
          <a:solidFill>
            <a:srgbClr val="FF0000"/>
          </a:solidFill>
          <a:ln>
            <a:headEnd/>
            <a:tailEnd/>
          </a:ln>
        </p:spPr>
        <p:style>
          <a:lnRef idx="0">
            <a:schemeClr val="accent2"/>
          </a:lnRef>
          <a:fillRef idx="3">
            <a:schemeClr val="accent2"/>
          </a:fillRef>
          <a:effectRef idx="3">
            <a:schemeClr val="accent2"/>
          </a:effectRef>
          <a:fontRef idx="minor">
            <a:schemeClr val="lt1"/>
          </a:fontRef>
        </p:style>
        <p:txBody>
          <a:bodyPr lIns="91370" tIns="45688" rIns="91370" bIns="45688"/>
          <a:lstStyle/>
          <a:p>
            <a:pPr defTabSz="913990" fontAlgn="base">
              <a:spcBef>
                <a:spcPct val="0"/>
              </a:spcBef>
              <a:spcAft>
                <a:spcPct val="0"/>
              </a:spcAft>
            </a:pPr>
            <a:r>
              <a:rPr lang="vi-VN" sz="2800" b="1" dirty="0">
                <a:solidFill>
                  <a:srgbClr val="FFFF00"/>
                </a:solidFill>
                <a:latin typeface="Times New Roman" pitchFamily="18" charset="0"/>
                <a:cs typeface="Times New Roman" pitchFamily="18" charset="0"/>
              </a:rPr>
              <a:t>Chị </a:t>
            </a:r>
            <a:r>
              <a:rPr lang="vi-VN" sz="2800" dirty="0">
                <a:solidFill>
                  <a:srgbClr val="FFFF00"/>
                </a:solidFill>
                <a:latin typeface="Times New Roman" pitchFamily="18" charset="0"/>
                <a:cs typeface="Times New Roman" pitchFamily="18" charset="0"/>
              </a:rPr>
              <a:t>đẹp là nhờ cơm gạo, sao </a:t>
            </a:r>
            <a:r>
              <a:rPr lang="vi-VN" sz="2800" b="1" dirty="0">
                <a:solidFill>
                  <a:srgbClr val="FFFF00"/>
                </a:solidFill>
                <a:latin typeface="Times New Roman" pitchFamily="18" charset="0"/>
                <a:cs typeface="Times New Roman" pitchFamily="18" charset="0"/>
              </a:rPr>
              <a:t>chị </a:t>
            </a:r>
            <a:r>
              <a:rPr lang="vi-VN" sz="2800" dirty="0">
                <a:solidFill>
                  <a:srgbClr val="FFFF00"/>
                </a:solidFill>
                <a:latin typeface="Times New Roman" pitchFamily="18" charset="0"/>
                <a:cs typeface="Times New Roman" pitchFamily="18" charset="0"/>
              </a:rPr>
              <a:t>khinh rẻ </a:t>
            </a:r>
            <a:r>
              <a:rPr lang="vi-VN" sz="2800" b="1" dirty="0">
                <a:solidFill>
                  <a:srgbClr val="FFFF00"/>
                </a:solidFill>
                <a:latin typeface="Times New Roman" pitchFamily="18" charset="0"/>
                <a:cs typeface="Times New Roman" pitchFamily="18" charset="0"/>
              </a:rPr>
              <a:t>chúng tôi</a:t>
            </a:r>
            <a:r>
              <a:rPr lang="vi-VN" sz="2800" dirty="0">
                <a:solidFill>
                  <a:srgbClr val="FFFF00"/>
                </a:solidFill>
                <a:latin typeface="Times New Roman" pitchFamily="18" charset="0"/>
                <a:cs typeface="Times New Roman" pitchFamily="18" charset="0"/>
              </a:rPr>
              <a:t> thế?</a:t>
            </a:r>
          </a:p>
        </p:txBody>
      </p:sp>
      <p:sp>
        <p:nvSpPr>
          <p:cNvPr id="7" name="AutoShape 7">
            <a:extLst>
              <a:ext uri="{FF2B5EF4-FFF2-40B4-BE49-F238E27FC236}">
                <a16:creationId xmlns="" xmlns:a16="http://schemas.microsoft.com/office/drawing/2014/main" id="{D8A63EF0-F06B-4CCA-A1F4-4D18D8C01B9F}"/>
              </a:ext>
            </a:extLst>
          </p:cNvPr>
          <p:cNvSpPr>
            <a:spLocks noChangeArrowheads="1"/>
          </p:cNvSpPr>
          <p:nvPr/>
        </p:nvSpPr>
        <p:spPr bwMode="auto">
          <a:xfrm>
            <a:off x="4104186" y="3858109"/>
            <a:ext cx="4933772" cy="1265238"/>
          </a:xfrm>
          <a:prstGeom prst="wedgeRectCallout">
            <a:avLst>
              <a:gd name="adj1" fmla="val -73644"/>
              <a:gd name="adj2" fmla="val 58116"/>
            </a:avLst>
          </a:prstGeom>
          <a:solidFill>
            <a:srgbClr val="FF0000"/>
          </a:solidFill>
          <a:ln>
            <a:solidFill>
              <a:srgbClr val="FF3300"/>
            </a:solidFill>
            <a:headEnd/>
            <a:tailEnd/>
          </a:ln>
        </p:spPr>
        <p:style>
          <a:lnRef idx="0">
            <a:schemeClr val="accent1"/>
          </a:lnRef>
          <a:fillRef idx="3">
            <a:schemeClr val="accent1"/>
          </a:fillRef>
          <a:effectRef idx="3">
            <a:schemeClr val="accent1"/>
          </a:effectRef>
          <a:fontRef idx="minor">
            <a:schemeClr val="lt1"/>
          </a:fontRef>
        </p:style>
        <p:txBody>
          <a:bodyPr lIns="91370" tIns="45688" rIns="91370" bIns="45688" anchor="ctr"/>
          <a:lstStyle/>
          <a:p>
            <a:pPr defTabSz="913990" eaLnBrk="0" fontAlgn="base" hangingPunct="0">
              <a:lnSpc>
                <a:spcPct val="90000"/>
              </a:lnSpc>
              <a:spcBef>
                <a:spcPct val="0"/>
              </a:spcBef>
              <a:spcAft>
                <a:spcPct val="0"/>
              </a:spcAft>
            </a:pPr>
            <a:r>
              <a:rPr lang="en-US" sz="2800" b="1" dirty="0">
                <a:solidFill>
                  <a:srgbClr val="FFFF00"/>
                </a:solidFill>
                <a:latin typeface=".VnTime" pitchFamily="34" charset="0"/>
                <a:cs typeface="Arial" pitchFamily="34" charset="0"/>
              </a:rPr>
              <a:t>  </a:t>
            </a:r>
          </a:p>
          <a:p>
            <a:pPr defTabSz="913990" eaLnBrk="0" fontAlgn="base" hangingPunct="0">
              <a:lnSpc>
                <a:spcPct val="90000"/>
              </a:lnSpc>
              <a:spcBef>
                <a:spcPct val="0"/>
              </a:spcBef>
              <a:spcAft>
                <a:spcPct val="0"/>
              </a:spcAft>
            </a:pPr>
            <a:r>
              <a:rPr lang="en-US" sz="2800" b="1" dirty="0">
                <a:solidFill>
                  <a:srgbClr val="FFFF00"/>
                </a:solidFill>
                <a:latin typeface="Times New Roman" pitchFamily="18" charset="0"/>
                <a:cs typeface="Times New Roman" pitchFamily="18" charset="0"/>
              </a:rPr>
              <a:t>  </a:t>
            </a:r>
            <a:r>
              <a:rPr lang="vi-VN" sz="2800" b="1" dirty="0">
                <a:solidFill>
                  <a:srgbClr val="FFFF00"/>
                </a:solidFill>
                <a:latin typeface="Times New Roman" pitchFamily="18" charset="0"/>
                <a:cs typeface="Times New Roman" pitchFamily="18" charset="0"/>
              </a:rPr>
              <a:t>Ta </a:t>
            </a:r>
            <a:r>
              <a:rPr lang="vi-VN" sz="2800" dirty="0">
                <a:solidFill>
                  <a:srgbClr val="FFFF00"/>
                </a:solidFill>
                <a:latin typeface="Times New Roman" pitchFamily="18" charset="0"/>
                <a:cs typeface="Times New Roman" pitchFamily="18" charset="0"/>
              </a:rPr>
              <a:t>đẹp là do công cha công mẹ, chứ đâu nhờ</a:t>
            </a:r>
            <a:r>
              <a:rPr lang="vi-VN" sz="2800" b="1" dirty="0">
                <a:solidFill>
                  <a:srgbClr val="FFFF00"/>
                </a:solidFill>
                <a:latin typeface="Times New Roman" pitchFamily="18" charset="0"/>
                <a:cs typeface="Times New Roman" pitchFamily="18" charset="0"/>
              </a:rPr>
              <a:t> các ngươi.</a:t>
            </a:r>
          </a:p>
          <a:p>
            <a:pPr defTabSz="913990" eaLnBrk="0" fontAlgn="base" hangingPunct="0">
              <a:lnSpc>
                <a:spcPct val="90000"/>
              </a:lnSpc>
              <a:spcBef>
                <a:spcPct val="0"/>
              </a:spcBef>
              <a:spcAft>
                <a:spcPct val="0"/>
              </a:spcAft>
            </a:pPr>
            <a:endParaRPr lang="en-US" sz="2800" b="1" dirty="0">
              <a:solidFill>
                <a:srgbClr val="FFFF00"/>
              </a:solidFill>
              <a:latin typeface=".VnTime" pitchFamily="34" charset="0"/>
              <a:cs typeface="Arial" pitchFamily="34" charset="0"/>
            </a:endParaRPr>
          </a:p>
        </p:txBody>
      </p:sp>
      <p:sp>
        <p:nvSpPr>
          <p:cNvPr id="8" name="Line 9">
            <a:extLst>
              <a:ext uri="{FF2B5EF4-FFF2-40B4-BE49-F238E27FC236}">
                <a16:creationId xmlns="" xmlns:a16="http://schemas.microsoft.com/office/drawing/2014/main" id="{147ECFF4-423B-4F95-8090-F0655A2BC6C7}"/>
              </a:ext>
            </a:extLst>
          </p:cNvPr>
          <p:cNvSpPr>
            <a:spLocks noChangeShapeType="1"/>
          </p:cNvSpPr>
          <p:nvPr/>
        </p:nvSpPr>
        <p:spPr bwMode="auto">
          <a:xfrm>
            <a:off x="1194467" y="2146788"/>
            <a:ext cx="538163" cy="0"/>
          </a:xfrm>
          <a:prstGeom prst="line">
            <a:avLst/>
          </a:prstGeom>
          <a:noFill/>
          <a:ln w="28575">
            <a:solidFill>
              <a:srgbClr val="00B0F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9" name="Line 10">
            <a:extLst>
              <a:ext uri="{FF2B5EF4-FFF2-40B4-BE49-F238E27FC236}">
                <a16:creationId xmlns="" xmlns:a16="http://schemas.microsoft.com/office/drawing/2014/main" id="{6765F0CB-938A-4801-91A2-972BE1E310C8}"/>
              </a:ext>
            </a:extLst>
          </p:cNvPr>
          <p:cNvSpPr>
            <a:spLocks noChangeShapeType="1"/>
          </p:cNvSpPr>
          <p:nvPr/>
        </p:nvSpPr>
        <p:spPr bwMode="auto">
          <a:xfrm flipV="1">
            <a:off x="5411619" y="2146788"/>
            <a:ext cx="422275" cy="0"/>
          </a:xfrm>
          <a:prstGeom prst="line">
            <a:avLst/>
          </a:prstGeom>
          <a:ln>
            <a:solidFill>
              <a:srgbClr val="0070C0"/>
            </a:solidFill>
            <a:headEnd/>
            <a:tailEnd/>
          </a:ln>
          <a:extLst/>
        </p:spPr>
        <p:style>
          <a:lnRef idx="3">
            <a:schemeClr val="dk1"/>
          </a:lnRef>
          <a:fillRef idx="0">
            <a:schemeClr val="dk1"/>
          </a:fillRef>
          <a:effectRef idx="2">
            <a:schemeClr val="dk1"/>
          </a:effectRef>
          <a:fontRef idx="minor">
            <a:schemeClr val="tx1"/>
          </a:fontRef>
        </p:style>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0" name="Line 13">
            <a:extLst>
              <a:ext uri="{FF2B5EF4-FFF2-40B4-BE49-F238E27FC236}">
                <a16:creationId xmlns="" xmlns:a16="http://schemas.microsoft.com/office/drawing/2014/main" id="{E72CBFC9-82A2-43EB-A589-630388174C30}"/>
              </a:ext>
            </a:extLst>
          </p:cNvPr>
          <p:cNvSpPr>
            <a:spLocks noChangeShapeType="1"/>
          </p:cNvSpPr>
          <p:nvPr/>
        </p:nvSpPr>
        <p:spPr bwMode="auto">
          <a:xfrm>
            <a:off x="2493401" y="2492461"/>
            <a:ext cx="1382713" cy="0"/>
          </a:xfrm>
          <a:prstGeom prst="line">
            <a:avLst/>
          </a:prstGeom>
          <a:noFill/>
          <a:ln w="28575">
            <a:solidFill>
              <a:srgbClr val="00B0F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1" name="Text Box 14">
            <a:extLst>
              <a:ext uri="{FF2B5EF4-FFF2-40B4-BE49-F238E27FC236}">
                <a16:creationId xmlns="" xmlns:a16="http://schemas.microsoft.com/office/drawing/2014/main" id="{AD0D0E38-B772-46ED-9010-4671EE1F5FAD}"/>
              </a:ext>
            </a:extLst>
          </p:cNvPr>
          <p:cNvSpPr txBox="1">
            <a:spLocks noChangeArrowheads="1"/>
          </p:cNvSpPr>
          <p:nvPr/>
        </p:nvSpPr>
        <p:spPr bwMode="auto">
          <a:xfrm>
            <a:off x="1194467" y="2894667"/>
            <a:ext cx="5024437" cy="523156"/>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algn="ctr" defTabSz="913990" fontAlgn="base">
              <a:spcBef>
                <a:spcPct val="50000"/>
              </a:spcBef>
              <a:spcAft>
                <a:spcPct val="0"/>
              </a:spcAft>
            </a:pPr>
            <a:r>
              <a:rPr lang="en-US" b="1" dirty="0">
                <a:solidFill>
                  <a:srgbClr val="0000FF"/>
                </a:solidFill>
                <a:latin typeface="Arial" pitchFamily="34" charset="0"/>
                <a:cs typeface="Arial" pitchFamily="34" charset="0"/>
              </a:rPr>
              <a:t> </a:t>
            </a:r>
            <a:r>
              <a:rPr lang="en-US" b="1" dirty="0" err="1">
                <a:solidFill>
                  <a:srgbClr val="0000FF"/>
                </a:solidFill>
                <a:latin typeface="Times New Roman" pitchFamily="18" charset="0"/>
                <a:cs typeface="Times New Roman" pitchFamily="18" charset="0"/>
              </a:rPr>
              <a:t>Thái</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độ</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tự</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trọng</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lịch</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sự</a:t>
            </a:r>
            <a:r>
              <a:rPr lang="en-US" b="1" dirty="0">
                <a:solidFill>
                  <a:srgbClr val="0000FF"/>
                </a:solidFill>
                <a:latin typeface="Times New Roman" pitchFamily="18" charset="0"/>
                <a:cs typeface="Times New Roman" pitchFamily="18" charset="0"/>
              </a:rPr>
              <a:t>.</a:t>
            </a:r>
          </a:p>
        </p:txBody>
      </p:sp>
      <p:sp>
        <p:nvSpPr>
          <p:cNvPr id="12" name="Text Box 15">
            <a:extLst>
              <a:ext uri="{FF2B5EF4-FFF2-40B4-BE49-F238E27FC236}">
                <a16:creationId xmlns="" xmlns:a16="http://schemas.microsoft.com/office/drawing/2014/main" id="{46F3BCE0-4FEA-4F71-BE80-04D930B9E572}"/>
              </a:ext>
            </a:extLst>
          </p:cNvPr>
          <p:cNvSpPr txBox="1">
            <a:spLocks noChangeArrowheads="1"/>
          </p:cNvSpPr>
          <p:nvPr/>
        </p:nvSpPr>
        <p:spPr bwMode="auto">
          <a:xfrm>
            <a:off x="4132474" y="5248071"/>
            <a:ext cx="5450046" cy="954043"/>
          </a:xfrm>
          <a:prstGeom prst="rect">
            <a:avLst/>
          </a:prstGeom>
          <a:solidFill>
            <a:srgbClr val="CCFFFF"/>
          </a:solidFill>
          <a:ln w="9525">
            <a:solidFill>
              <a:srgbClr val="0000FF"/>
            </a:solidFill>
            <a:miter lim="800000"/>
            <a:headEnd/>
            <a:tailEnd/>
          </a:ln>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3990" fontAlgn="base">
              <a:spcBef>
                <a:spcPct val="50000"/>
              </a:spcBef>
              <a:spcAft>
                <a:spcPct val="0"/>
              </a:spcAft>
            </a:pPr>
            <a:r>
              <a:rPr lang="en-US" b="1" dirty="0">
                <a:solidFill>
                  <a:srgbClr val="0000FF"/>
                </a:solidFill>
                <a:latin typeface="Arial" pitchFamily="34" charset="0"/>
                <a:cs typeface="Arial" pitchFamily="34" charset="0"/>
              </a:rPr>
              <a:t>  </a:t>
            </a:r>
            <a:r>
              <a:rPr lang="en-US" b="1" dirty="0" err="1">
                <a:solidFill>
                  <a:srgbClr val="0000FF"/>
                </a:solidFill>
                <a:latin typeface="Times New Roman" pitchFamily="18" charset="0"/>
                <a:cs typeface="Times New Roman" pitchFamily="18" charset="0"/>
              </a:rPr>
              <a:t>Thái</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độ</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kiêu</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căng</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coi</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thường</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người</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khác</a:t>
            </a:r>
            <a:r>
              <a:rPr lang="en-US" b="1" dirty="0">
                <a:solidFill>
                  <a:srgbClr val="0000FF"/>
                </a:solidFill>
                <a:latin typeface="Times New Roman" pitchFamily="18" charset="0"/>
                <a:cs typeface="Times New Roman" pitchFamily="18" charset="0"/>
              </a:rPr>
              <a:t>.</a:t>
            </a:r>
          </a:p>
        </p:txBody>
      </p:sp>
      <p:sp>
        <p:nvSpPr>
          <p:cNvPr id="13" name="Line 16">
            <a:extLst>
              <a:ext uri="{FF2B5EF4-FFF2-40B4-BE49-F238E27FC236}">
                <a16:creationId xmlns="" xmlns:a16="http://schemas.microsoft.com/office/drawing/2014/main" id="{40B76753-262B-41B3-A412-B550A04A3043}"/>
              </a:ext>
            </a:extLst>
          </p:cNvPr>
          <p:cNvSpPr>
            <a:spLocks noChangeShapeType="1"/>
          </p:cNvSpPr>
          <p:nvPr/>
        </p:nvSpPr>
        <p:spPr bwMode="auto">
          <a:xfrm flipH="1">
            <a:off x="6218904" y="2894667"/>
            <a:ext cx="1009650"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4" name="Line 17">
            <a:extLst>
              <a:ext uri="{FF2B5EF4-FFF2-40B4-BE49-F238E27FC236}">
                <a16:creationId xmlns="" xmlns:a16="http://schemas.microsoft.com/office/drawing/2014/main" id="{370A3979-7491-4836-8818-47585D726F13}"/>
              </a:ext>
            </a:extLst>
          </p:cNvPr>
          <p:cNvSpPr>
            <a:spLocks noChangeShapeType="1"/>
          </p:cNvSpPr>
          <p:nvPr/>
        </p:nvSpPr>
        <p:spPr bwMode="auto">
          <a:xfrm flipV="1">
            <a:off x="2952323" y="5725093"/>
            <a:ext cx="1055688"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5" name="Line 18">
            <a:extLst>
              <a:ext uri="{FF2B5EF4-FFF2-40B4-BE49-F238E27FC236}">
                <a16:creationId xmlns="" xmlns:a16="http://schemas.microsoft.com/office/drawing/2014/main" id="{9222650B-737B-45BD-8334-48F446EE6B48}"/>
              </a:ext>
            </a:extLst>
          </p:cNvPr>
          <p:cNvSpPr>
            <a:spLocks noChangeShapeType="1"/>
          </p:cNvSpPr>
          <p:nvPr/>
        </p:nvSpPr>
        <p:spPr bwMode="auto">
          <a:xfrm>
            <a:off x="4397283" y="4473987"/>
            <a:ext cx="502920" cy="0"/>
          </a:xfrm>
          <a:prstGeom prst="line">
            <a:avLst/>
          </a:prstGeom>
          <a:noFill/>
          <a:ln w="28575">
            <a:solidFill>
              <a:srgbClr val="00B0F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6" name="Line 19">
            <a:extLst>
              <a:ext uri="{FF2B5EF4-FFF2-40B4-BE49-F238E27FC236}">
                <a16:creationId xmlns="" xmlns:a16="http://schemas.microsoft.com/office/drawing/2014/main" id="{3D3945E1-7A14-47CE-AAE3-683D7CB069EF}"/>
              </a:ext>
            </a:extLst>
          </p:cNvPr>
          <p:cNvSpPr>
            <a:spLocks noChangeShapeType="1"/>
          </p:cNvSpPr>
          <p:nvPr/>
        </p:nvSpPr>
        <p:spPr bwMode="auto">
          <a:xfrm>
            <a:off x="6103991" y="4863354"/>
            <a:ext cx="1507013" cy="0"/>
          </a:xfrm>
          <a:prstGeom prst="line">
            <a:avLst/>
          </a:prstGeom>
          <a:noFill/>
          <a:ln w="28575">
            <a:solidFill>
              <a:srgbClr val="00B0F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7" name="Text Box 3">
            <a:extLst>
              <a:ext uri="{FF2B5EF4-FFF2-40B4-BE49-F238E27FC236}">
                <a16:creationId xmlns="" xmlns:a16="http://schemas.microsoft.com/office/drawing/2014/main" id="{4C004E82-2BD6-4100-976F-75DCF24BC46C}"/>
              </a:ext>
            </a:extLst>
          </p:cNvPr>
          <p:cNvSpPr txBox="1">
            <a:spLocks noChangeArrowheads="1"/>
          </p:cNvSpPr>
          <p:nvPr/>
        </p:nvSpPr>
        <p:spPr bwMode="auto">
          <a:xfrm>
            <a:off x="1162263" y="3409883"/>
            <a:ext cx="190500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lstStyle>
            <a:lvl1pPr marL="342900" indent="-342900">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algn="ctr" defTabSz="913990" eaLnBrk="0" fontAlgn="base" hangingPunct="0">
              <a:spcBef>
                <a:spcPct val="50000"/>
              </a:spcBef>
              <a:spcAft>
                <a:spcPct val="0"/>
              </a:spcAft>
              <a:buClr>
                <a:prstClr val="black"/>
              </a:buClr>
              <a:buSzPct val="75000"/>
            </a:pPr>
            <a:r>
              <a:rPr lang="en-US" b="1" dirty="0" err="1">
                <a:solidFill>
                  <a:srgbClr val="FF0000"/>
                </a:solidFill>
                <a:latin typeface="Times New Roman" pitchFamily="18" charset="0"/>
                <a:cs typeface="Arial" pitchFamily="34" charset="0"/>
              </a:rPr>
              <a:t>Hơ</a:t>
            </a:r>
            <a:r>
              <a:rPr lang="en-US" b="1" dirty="0">
                <a:solidFill>
                  <a:srgbClr val="FF0000"/>
                </a:solidFill>
                <a:latin typeface="Times New Roman" pitchFamily="18" charset="0"/>
                <a:cs typeface="Arial" pitchFamily="34" charset="0"/>
              </a:rPr>
              <a:t> Bia</a:t>
            </a:r>
          </a:p>
        </p:txBody>
      </p:sp>
      <p:sp>
        <p:nvSpPr>
          <p:cNvPr id="18" name="Text Box 19">
            <a:extLst>
              <a:ext uri="{FF2B5EF4-FFF2-40B4-BE49-F238E27FC236}">
                <a16:creationId xmlns="" xmlns:a16="http://schemas.microsoft.com/office/drawing/2014/main" id="{0292D344-33C0-45E1-9DE9-4407D34254EF}"/>
              </a:ext>
            </a:extLst>
          </p:cNvPr>
          <p:cNvSpPr txBox="1">
            <a:spLocks noChangeArrowheads="1"/>
          </p:cNvSpPr>
          <p:nvPr/>
        </p:nvSpPr>
        <p:spPr bwMode="auto">
          <a:xfrm>
            <a:off x="0" y="-11240"/>
            <a:ext cx="12192000" cy="892487"/>
          </a:xfrm>
          <a:prstGeom prst="rect">
            <a:avLst/>
          </a:prstGeom>
          <a:noFill/>
          <a:ln>
            <a:headEnd/>
            <a:tailEnd/>
          </a:ln>
        </p:spPr>
        <p:style>
          <a:lnRef idx="1">
            <a:schemeClr val="accent1"/>
          </a:lnRef>
          <a:fillRef idx="2">
            <a:schemeClr val="accent1"/>
          </a:fillRef>
          <a:effectRef idx="1">
            <a:schemeClr val="accent1"/>
          </a:effectRef>
          <a:fontRef idx="minor">
            <a:schemeClr val="dk1"/>
          </a:fontRef>
        </p:style>
        <p:txBody>
          <a:bodyPr wrap="square" lIns="91370" tIns="45688" rIns="91370" bIns="45688">
            <a:spAutoFit/>
          </a:bodyPr>
          <a:lstStyle>
            <a:lvl1pPr eaLnBrk="0" hangingPunct="0">
              <a:defRPr sz="2800">
                <a:solidFill>
                  <a:schemeClr val="tx1"/>
                </a:solidFill>
                <a:latin typeface=".VnArial" pitchFamily="34" charset="0"/>
              </a:defRPr>
            </a:lvl1pPr>
            <a:lvl2pPr marL="742950" indent="-285750" eaLnBrk="0" hangingPunct="0">
              <a:defRPr sz="2800">
                <a:solidFill>
                  <a:schemeClr val="tx1"/>
                </a:solidFill>
                <a:latin typeface=".VnArial" pitchFamily="34" charset="0"/>
              </a:defRPr>
            </a:lvl2pPr>
            <a:lvl3pPr marL="1143000" indent="-228600" eaLnBrk="0" hangingPunct="0">
              <a:defRPr sz="2800">
                <a:solidFill>
                  <a:schemeClr val="tx1"/>
                </a:solidFill>
                <a:latin typeface=".VnArial" pitchFamily="34" charset="0"/>
              </a:defRPr>
            </a:lvl3pPr>
            <a:lvl4pPr marL="1600200" indent="-228600" eaLnBrk="0" hangingPunct="0">
              <a:defRPr sz="2800">
                <a:solidFill>
                  <a:schemeClr val="tx1"/>
                </a:solidFill>
                <a:latin typeface=".VnArial" pitchFamily="34" charset="0"/>
              </a:defRPr>
            </a:lvl4pPr>
            <a:lvl5pPr marL="2057400" indent="-228600" eaLnBrk="0" hangingPunct="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3990" eaLnBrk="1" fontAlgn="base" hangingPunct="1">
              <a:spcBef>
                <a:spcPct val="0"/>
              </a:spcBef>
              <a:spcAft>
                <a:spcPct val="0"/>
              </a:spcAft>
              <a:defRPr/>
            </a:pPr>
            <a:r>
              <a:rPr lang="en-US" sz="2600" b="1" dirty="0" smtClean="0">
                <a:solidFill>
                  <a:srgbClr val="000099"/>
                </a:solidFill>
                <a:latin typeface="Times New Roman" pitchFamily="18" charset="0"/>
              </a:rPr>
              <a:t>2. Theo </a:t>
            </a:r>
            <a:r>
              <a:rPr lang="en-US" sz="2600" b="1" dirty="0">
                <a:solidFill>
                  <a:srgbClr val="000099"/>
                </a:solidFill>
                <a:latin typeface="Times New Roman" pitchFamily="18" charset="0"/>
              </a:rPr>
              <a:t>em cách xưng hô của mỗi nhân vật trong đoạn văn trên thể hiện thái độ của người nói như thế nào ?</a:t>
            </a:r>
          </a:p>
        </p:txBody>
      </p:sp>
      <p:sp>
        <p:nvSpPr>
          <p:cNvPr id="19" name="Line 20">
            <a:extLst>
              <a:ext uri="{FF2B5EF4-FFF2-40B4-BE49-F238E27FC236}">
                <a16:creationId xmlns="" xmlns:a16="http://schemas.microsoft.com/office/drawing/2014/main" id="{CB2FB7F1-C294-4F63-816F-F3BE69D6305C}"/>
              </a:ext>
            </a:extLst>
          </p:cNvPr>
          <p:cNvSpPr>
            <a:spLocks noChangeShapeType="1"/>
          </p:cNvSpPr>
          <p:nvPr/>
        </p:nvSpPr>
        <p:spPr bwMode="auto">
          <a:xfrm flipV="1">
            <a:off x="1666017" y="427525"/>
            <a:ext cx="1814150" cy="6548"/>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20" name="Line 21">
            <a:extLst>
              <a:ext uri="{FF2B5EF4-FFF2-40B4-BE49-F238E27FC236}">
                <a16:creationId xmlns="" xmlns:a16="http://schemas.microsoft.com/office/drawing/2014/main" id="{AE3645A1-79D3-4F9F-8D3D-49DA054C7105}"/>
              </a:ext>
            </a:extLst>
          </p:cNvPr>
          <p:cNvSpPr>
            <a:spLocks noChangeShapeType="1"/>
          </p:cNvSpPr>
          <p:nvPr/>
        </p:nvSpPr>
        <p:spPr bwMode="auto">
          <a:xfrm>
            <a:off x="9356737" y="435003"/>
            <a:ext cx="1916113"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21" name="Text Box 22">
            <a:extLst>
              <a:ext uri="{FF2B5EF4-FFF2-40B4-BE49-F238E27FC236}">
                <a16:creationId xmlns="" xmlns:a16="http://schemas.microsoft.com/office/drawing/2014/main" id="{2D143C9F-3574-417F-980B-F6708689F78B}"/>
              </a:ext>
            </a:extLst>
          </p:cNvPr>
          <p:cNvSpPr txBox="1">
            <a:spLocks noChangeArrowheads="1"/>
          </p:cNvSpPr>
          <p:nvPr/>
        </p:nvSpPr>
        <p:spPr bwMode="auto">
          <a:xfrm>
            <a:off x="7563159" y="1788408"/>
            <a:ext cx="979488"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3990" eaLnBrk="0" fontAlgn="base" hangingPunct="0">
              <a:spcBef>
                <a:spcPct val="0"/>
              </a:spcBef>
              <a:spcAft>
                <a:spcPct val="0"/>
              </a:spcAft>
            </a:pPr>
            <a:r>
              <a:rPr lang="en-US" b="1" dirty="0" err="1">
                <a:solidFill>
                  <a:srgbClr val="FF0000"/>
                </a:solidFill>
                <a:latin typeface="Times New Roman" pitchFamily="18" charset="0"/>
                <a:cs typeface="Times New Roman" pitchFamily="18" charset="0"/>
              </a:rPr>
              <a:t>Cơm</a:t>
            </a:r>
            <a:endParaRPr lang="en-US"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399676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barn(inVertical)">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arn(inVertical)">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barn(inVertical)">
                                      <p:cBhvr>
                                        <p:cTn id="23" dur="500"/>
                                        <p:tgtEl>
                                          <p:spTgt spid="21"/>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circle(in)">
                                      <p:cBhvr>
                                        <p:cTn id="28" dur="20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barn(inVertical)">
                                      <p:cBhvr>
                                        <p:cTn id="33" dur="500"/>
                                        <p:tgtEl>
                                          <p:spTgt spid="8"/>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barn(inVertical)">
                                      <p:cBhvr>
                                        <p:cTn id="36" dur="500"/>
                                        <p:tgtEl>
                                          <p:spTgt spid="9"/>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barn(inVertical)">
                                      <p:cBhvr>
                                        <p:cTn id="39" dur="5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barn(inVertical)">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barn(inVertical)">
                                      <p:cBhvr>
                                        <p:cTn id="49" dur="500"/>
                                        <p:tgtEl>
                                          <p:spTgt spid="11"/>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barn(inVertical)">
                                      <p:cBhvr>
                                        <p:cTn id="54" dur="500"/>
                                        <p:tgtEl>
                                          <p:spTgt spid="4"/>
                                        </p:tgtEl>
                                      </p:cBhvr>
                                    </p:animEffect>
                                  </p:childTnLst>
                                </p:cTn>
                              </p:par>
                              <p:par>
                                <p:cTn id="55" presetID="16" presetClass="entr" presetSubtype="21"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barn(inVertical)">
                                      <p:cBhvr>
                                        <p:cTn id="57" dur="5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barn(inVertical)">
                                      <p:cBhvr>
                                        <p:cTn id="62" dur="500"/>
                                        <p:tgtEl>
                                          <p:spTgt spid="7"/>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barn(inVertical)">
                                      <p:cBhvr>
                                        <p:cTn id="67" dur="500"/>
                                        <p:tgtEl>
                                          <p:spTgt spid="16"/>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15"/>
                                        </p:tgtEl>
                                        <p:attrNameLst>
                                          <p:attrName>style.visibility</p:attrName>
                                        </p:attrNameLst>
                                      </p:cBhvr>
                                      <p:to>
                                        <p:strVal val="visible"/>
                                      </p:to>
                                    </p:set>
                                    <p:animEffect transition="in" filter="barn(inVertical)">
                                      <p:cBhvr>
                                        <p:cTn id="70" dur="500"/>
                                        <p:tgtEl>
                                          <p:spTgt spid="15"/>
                                        </p:tgtEl>
                                      </p:cBhvr>
                                    </p:animEffect>
                                  </p:childTnLst>
                                </p:cTn>
                              </p:par>
                            </p:childTnLst>
                          </p:cTn>
                        </p:par>
                      </p:childTnLst>
                    </p:cTn>
                  </p:par>
                  <p:par>
                    <p:cTn id="71" fill="hold">
                      <p:stCondLst>
                        <p:cond delay="indefinite"/>
                      </p:stCondLst>
                      <p:childTnLst>
                        <p:par>
                          <p:cTn id="72" fill="hold">
                            <p:stCondLst>
                              <p:cond delay="0"/>
                            </p:stCondLst>
                            <p:childTnLst>
                              <p:par>
                                <p:cTn id="73" presetID="16" presetClass="entr" presetSubtype="21" fill="hold" grpId="0" nodeType="clickEffect">
                                  <p:stCondLst>
                                    <p:cond delay="0"/>
                                  </p:stCondLst>
                                  <p:childTnLst>
                                    <p:set>
                                      <p:cBhvr>
                                        <p:cTn id="74" dur="1" fill="hold">
                                          <p:stCondLst>
                                            <p:cond delay="0"/>
                                          </p:stCondLst>
                                        </p:cTn>
                                        <p:tgtEl>
                                          <p:spTgt spid="14"/>
                                        </p:tgtEl>
                                        <p:attrNameLst>
                                          <p:attrName>style.visibility</p:attrName>
                                        </p:attrNameLst>
                                      </p:cBhvr>
                                      <p:to>
                                        <p:strVal val="visible"/>
                                      </p:to>
                                    </p:set>
                                    <p:animEffect transition="in" filter="barn(inVertical)">
                                      <p:cBhvr>
                                        <p:cTn id="75" dur="500"/>
                                        <p:tgtEl>
                                          <p:spTgt spid="14"/>
                                        </p:tgtEl>
                                      </p:cBhvr>
                                    </p:animEffect>
                                  </p:childTnLst>
                                </p:cTn>
                              </p:par>
                            </p:childTnLst>
                          </p:cTn>
                        </p:par>
                      </p:childTnLst>
                    </p:cTn>
                  </p:par>
                  <p:par>
                    <p:cTn id="76" fill="hold">
                      <p:stCondLst>
                        <p:cond delay="indefinite"/>
                      </p:stCondLst>
                      <p:childTnLst>
                        <p:par>
                          <p:cTn id="77" fill="hold">
                            <p:stCondLst>
                              <p:cond delay="0"/>
                            </p:stCondLst>
                            <p:childTnLst>
                              <p:par>
                                <p:cTn id="78" presetID="16" presetClass="entr" presetSubtype="21" fill="hold" grpId="0" nodeType="click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barn(inVertical)">
                                      <p:cBhvr>
                                        <p:cTn id="8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p:bldP spid="18" grpId="0" animBg="1"/>
      <p:bldP spid="19" grpId="0" animBg="1"/>
      <p:bldP spid="20" grpId="0" animBg="1"/>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9">
            <a:extLst>
              <a:ext uri="{FF2B5EF4-FFF2-40B4-BE49-F238E27FC236}">
                <a16:creationId xmlns="" xmlns:a16="http://schemas.microsoft.com/office/drawing/2014/main" id="{002B38B8-0148-4D81-BFDA-59394A24BCC8}"/>
              </a:ext>
            </a:extLst>
          </p:cNvPr>
          <p:cNvSpPr>
            <a:spLocks noChangeArrowheads="1"/>
          </p:cNvSpPr>
          <p:nvPr/>
        </p:nvSpPr>
        <p:spPr bwMode="auto">
          <a:xfrm>
            <a:off x="-30607" y="16235"/>
            <a:ext cx="11917807" cy="595380"/>
          </a:xfrm>
          <a:prstGeom prst="ellipse">
            <a:avLst/>
          </a:prstGeom>
          <a:solidFill>
            <a:schemeClr val="accent6">
              <a:lumMod val="20000"/>
              <a:lumOff val="80000"/>
            </a:schemeClr>
          </a:solidFill>
          <a:ln w="9525">
            <a:solidFill>
              <a:schemeClr val="tx1"/>
            </a:solidFill>
            <a:round/>
            <a:headEnd/>
            <a:tailEnd/>
          </a:ln>
        </p:spPr>
        <p:txBody>
          <a:bodyPr wrap="none" lIns="91370" tIns="45688" rIns="91370" bIns="45688" anchor="ctr"/>
          <a:lstStyle/>
          <a:p>
            <a:pPr algn="ctr" defTabSz="914036" fontAlgn="base">
              <a:spcBef>
                <a:spcPct val="0"/>
              </a:spcBef>
              <a:spcAft>
                <a:spcPct val="0"/>
              </a:spcAft>
            </a:pPr>
            <a:r>
              <a:rPr lang="en-US" sz="2400" b="1" dirty="0" smtClean="0">
                <a:latin typeface="Times New Roman" panose="02020603050405020304" pitchFamily="18" charset="0"/>
                <a:cs typeface="Times New Roman" panose="02020603050405020304" pitchFamily="18" charset="0"/>
              </a:rPr>
              <a:t>3</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Tìm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những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từ</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vẫn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dùng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để</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xưng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hô</a:t>
            </a:r>
            <a:r>
              <a:rPr lang="en-US" sz="2400" b="1" dirty="0">
                <a:latin typeface="Times New Roman" panose="02020603050405020304" pitchFamily="18" charset="0"/>
                <a:cs typeface="Times New Roman" panose="02020603050405020304" pitchFamily="18" charset="0"/>
              </a:rPr>
              <a:t>:</a:t>
            </a:r>
          </a:p>
        </p:txBody>
      </p:sp>
      <p:sp>
        <p:nvSpPr>
          <p:cNvPr id="3" name="Rounded Rectangle 2"/>
          <p:cNvSpPr/>
          <p:nvPr/>
        </p:nvSpPr>
        <p:spPr>
          <a:xfrm>
            <a:off x="120329" y="4251530"/>
            <a:ext cx="11969001" cy="118473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1"/>
                </a:solidFill>
                <a:latin typeface="Times New Roman" panose="02020603050405020304" pitchFamily="18" charset="0"/>
                <a:cs typeface="Times New Roman" panose="02020603050405020304" pitchFamily="18" charset="0"/>
              </a:rPr>
              <a:t>Bên cạnh các từ nói trên, người </a:t>
            </a:r>
            <a:r>
              <a:rPr lang="en-US" sz="2400" b="1" dirty="0">
                <a:solidFill>
                  <a:schemeClr val="tx1"/>
                </a:solidFill>
                <a:latin typeface="Times New Roman" panose="02020603050405020304" pitchFamily="18" charset="0"/>
                <a:cs typeface="Times New Roman" panose="02020603050405020304" pitchFamily="18" charset="0"/>
              </a:rPr>
              <a:t>Việt Nam dùng nhiều danh từ chỉ người làm đại tự xưng hô để thể hiện rõ thứ bậc, tuổi tác, giới tính: ông, bà, anh, chị, em, cháu, </a:t>
            </a:r>
            <a:r>
              <a:rPr lang="en-US" sz="2400" b="1" dirty="0" smtClean="0">
                <a:solidFill>
                  <a:schemeClr val="tx1"/>
                </a:solidFill>
                <a:latin typeface="Times New Roman" panose="02020603050405020304" pitchFamily="18" charset="0"/>
                <a:cs typeface="Times New Roman" panose="02020603050405020304" pitchFamily="18" charset="0"/>
              </a:rPr>
              <a:t>thầy, bạn....</a:t>
            </a:r>
            <a:endParaRPr lang="en-US" sz="2400" b="1" dirty="0">
              <a:solidFill>
                <a:schemeClr val="tx1"/>
              </a:solidFill>
              <a:latin typeface="Times New Roman" panose="02020603050405020304" pitchFamily="18" charset="0"/>
              <a:cs typeface="Times New Roman" panose="02020603050405020304" pitchFamily="18" charset="0"/>
            </a:endParaRPr>
          </a:p>
        </p:txBody>
      </p:sp>
      <p:sp>
        <p:nvSpPr>
          <p:cNvPr id="24" name="Rounded Rectangle 23"/>
          <p:cNvSpPr/>
          <p:nvPr/>
        </p:nvSpPr>
        <p:spPr>
          <a:xfrm>
            <a:off x="120329" y="5518273"/>
            <a:ext cx="11969000" cy="1199201"/>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latin typeface="Times New Roman" panose="02020603050405020304" pitchFamily="18" charset="0"/>
                <a:cs typeface="Times New Roman" panose="02020603050405020304" pitchFamily="18" charset="0"/>
              </a:rPr>
              <a:t>Khi xưng hô, ta cần chú ý chọn từ cho lịch sự và thể hiện đúng mối quan hệ giữa mình với người nghe và người được nhắc tới</a:t>
            </a:r>
            <a:r>
              <a:rPr lang="en-US" sz="2400" b="1" dirty="0" smtClean="0">
                <a:solidFill>
                  <a:schemeClr val="tx1"/>
                </a:solidFill>
                <a:latin typeface="Times New Roman" panose="02020603050405020304" pitchFamily="18" charset="0"/>
                <a:cs typeface="Times New Roman" panose="02020603050405020304" pitchFamily="18" charset="0"/>
              </a:rPr>
              <a:t>.</a:t>
            </a:r>
            <a:endParaRPr lang="en-US" sz="24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70005376"/>
              </p:ext>
            </p:extLst>
          </p:nvPr>
        </p:nvGraphicFramePr>
        <p:xfrm>
          <a:off x="1000695" y="740254"/>
          <a:ext cx="9993126" cy="3364134"/>
        </p:xfrm>
        <a:graphic>
          <a:graphicData uri="http://schemas.openxmlformats.org/drawingml/2006/table">
            <a:tbl>
              <a:tblPr firstRow="1" bandRow="1">
                <a:tableStyleId>{5C22544A-7EE6-4342-B048-85BDC9FD1C3A}</a:tableStyleId>
              </a:tblPr>
              <a:tblGrid>
                <a:gridCol w="3331042"/>
                <a:gridCol w="3331042"/>
                <a:gridCol w="3331042"/>
              </a:tblGrid>
              <a:tr h="560689">
                <a:tc>
                  <a:txBody>
                    <a:bodyPr/>
                    <a:lstStyle/>
                    <a:p>
                      <a:pPr algn="ctr"/>
                      <a:r>
                        <a:rPr lang="en-US" sz="2800" dirty="0" smtClean="0">
                          <a:solidFill>
                            <a:schemeClr val="tx1"/>
                          </a:solidFill>
                          <a:latin typeface="Times New Roman" panose="02020603050405020304" pitchFamily="18" charset="0"/>
                          <a:cs typeface="Times New Roman" panose="02020603050405020304" pitchFamily="18" charset="0"/>
                        </a:rPr>
                        <a:t>Đối</a:t>
                      </a:r>
                      <a:r>
                        <a:rPr lang="en-US" sz="2800" baseline="0" dirty="0" smtClean="0">
                          <a:solidFill>
                            <a:schemeClr val="tx1"/>
                          </a:solidFill>
                          <a:latin typeface="Times New Roman" panose="02020603050405020304" pitchFamily="18" charset="0"/>
                          <a:cs typeface="Times New Roman" panose="02020603050405020304" pitchFamily="18" charset="0"/>
                        </a:rPr>
                        <a:t> tượng</a:t>
                      </a:r>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dirty="0" smtClean="0">
                          <a:solidFill>
                            <a:schemeClr val="tx1"/>
                          </a:solidFill>
                          <a:latin typeface="Times New Roman" panose="02020603050405020304" pitchFamily="18" charset="0"/>
                          <a:cs typeface="Times New Roman" panose="02020603050405020304" pitchFamily="18" charset="0"/>
                        </a:rPr>
                        <a:t>Gọi</a:t>
                      </a:r>
                      <a:r>
                        <a:rPr lang="en-US" sz="2800" baseline="0" dirty="0" smtClean="0">
                          <a:solidFill>
                            <a:schemeClr val="tx1"/>
                          </a:solidFill>
                          <a:latin typeface="Times New Roman" panose="02020603050405020304" pitchFamily="18" charset="0"/>
                          <a:cs typeface="Times New Roman" panose="02020603050405020304" pitchFamily="18" charset="0"/>
                        </a:rPr>
                        <a:t> </a:t>
                      </a:r>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dirty="0" smtClean="0">
                          <a:solidFill>
                            <a:schemeClr val="tx1"/>
                          </a:solidFill>
                          <a:latin typeface="Times New Roman" panose="02020603050405020304" pitchFamily="18" charset="0"/>
                          <a:cs typeface="Times New Roman" panose="02020603050405020304" pitchFamily="18" charset="0"/>
                        </a:rPr>
                        <a:t>Tự</a:t>
                      </a:r>
                      <a:r>
                        <a:rPr lang="en-US" sz="2800" baseline="0" dirty="0" smtClean="0">
                          <a:solidFill>
                            <a:schemeClr val="tx1"/>
                          </a:solidFill>
                          <a:latin typeface="Times New Roman" panose="02020603050405020304" pitchFamily="18" charset="0"/>
                          <a:cs typeface="Times New Roman" panose="02020603050405020304" pitchFamily="18" charset="0"/>
                        </a:rPr>
                        <a:t> xưng</a:t>
                      </a:r>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60689">
                <a:tc>
                  <a:txBody>
                    <a:bodyPr/>
                    <a:lstStyle/>
                    <a:p>
                      <a:r>
                        <a:rPr lang="en-US" sz="2800" dirty="0" smtClean="0">
                          <a:solidFill>
                            <a:schemeClr val="tx1"/>
                          </a:solidFill>
                          <a:latin typeface="Times New Roman" panose="02020603050405020304" pitchFamily="18" charset="0"/>
                          <a:cs typeface="Times New Roman" panose="02020603050405020304" pitchFamily="18" charset="0"/>
                        </a:rPr>
                        <a:t>Với</a:t>
                      </a:r>
                      <a:r>
                        <a:rPr lang="en-US" sz="2800" baseline="0" dirty="0" smtClean="0">
                          <a:solidFill>
                            <a:schemeClr val="tx1"/>
                          </a:solidFill>
                          <a:latin typeface="Times New Roman" panose="02020603050405020304" pitchFamily="18" charset="0"/>
                          <a:cs typeface="Times New Roman" panose="02020603050405020304" pitchFamily="18" charset="0"/>
                        </a:rPr>
                        <a:t> thầy, cô</a:t>
                      </a:r>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60689">
                <a:tc>
                  <a:txBody>
                    <a:bodyPr/>
                    <a:lstStyle/>
                    <a:p>
                      <a:r>
                        <a:rPr lang="en-US" sz="2800" dirty="0" smtClean="0">
                          <a:solidFill>
                            <a:schemeClr val="tx1"/>
                          </a:solidFill>
                          <a:latin typeface="Times New Roman" panose="02020603050405020304" pitchFamily="18" charset="0"/>
                          <a:cs typeface="Times New Roman" panose="02020603050405020304" pitchFamily="18" charset="0"/>
                        </a:rPr>
                        <a:t>Với</a:t>
                      </a:r>
                      <a:r>
                        <a:rPr lang="en-US" sz="2800" baseline="0" dirty="0" smtClean="0">
                          <a:solidFill>
                            <a:schemeClr val="tx1"/>
                          </a:solidFill>
                          <a:latin typeface="Times New Roman" panose="02020603050405020304" pitchFamily="18" charset="0"/>
                          <a:cs typeface="Times New Roman" panose="02020603050405020304" pitchFamily="18" charset="0"/>
                        </a:rPr>
                        <a:t> bố, mẹ</a:t>
                      </a:r>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60689">
                <a:tc>
                  <a:txBody>
                    <a:bodyPr/>
                    <a:lstStyle/>
                    <a:p>
                      <a:r>
                        <a:rPr lang="en-US" sz="2800" dirty="0" smtClean="0">
                          <a:solidFill>
                            <a:schemeClr val="tx1"/>
                          </a:solidFill>
                          <a:latin typeface="Times New Roman" panose="02020603050405020304" pitchFamily="18" charset="0"/>
                          <a:cs typeface="Times New Roman" panose="02020603050405020304" pitchFamily="18" charset="0"/>
                        </a:rPr>
                        <a:t>Với</a:t>
                      </a:r>
                      <a:r>
                        <a:rPr lang="en-US" sz="2800" baseline="0" dirty="0" smtClean="0">
                          <a:solidFill>
                            <a:schemeClr val="tx1"/>
                          </a:solidFill>
                          <a:latin typeface="Times New Roman" panose="02020603050405020304" pitchFamily="18" charset="0"/>
                          <a:cs typeface="Times New Roman" panose="02020603050405020304" pitchFamily="18" charset="0"/>
                        </a:rPr>
                        <a:t> anh, chị</a:t>
                      </a:r>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60689">
                <a:tc>
                  <a:txBody>
                    <a:bodyPr/>
                    <a:lstStyle/>
                    <a:p>
                      <a:r>
                        <a:rPr lang="en-US" sz="2800" dirty="0" smtClean="0">
                          <a:solidFill>
                            <a:schemeClr val="tx1"/>
                          </a:solidFill>
                          <a:latin typeface="Times New Roman" panose="02020603050405020304" pitchFamily="18" charset="0"/>
                          <a:cs typeface="Times New Roman" panose="02020603050405020304" pitchFamily="18" charset="0"/>
                        </a:rPr>
                        <a:t> Với</a:t>
                      </a:r>
                      <a:r>
                        <a:rPr lang="en-US" sz="2800" baseline="0" dirty="0" smtClean="0">
                          <a:solidFill>
                            <a:schemeClr val="tx1"/>
                          </a:solidFill>
                          <a:latin typeface="Times New Roman" panose="02020603050405020304" pitchFamily="18" charset="0"/>
                          <a:cs typeface="Times New Roman" panose="02020603050405020304" pitchFamily="18" charset="0"/>
                        </a:rPr>
                        <a:t> em</a:t>
                      </a:r>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60689">
                <a:tc>
                  <a:txBody>
                    <a:bodyPr/>
                    <a:lstStyle/>
                    <a:p>
                      <a:r>
                        <a:rPr lang="en-US" sz="2800" dirty="0" smtClean="0">
                          <a:solidFill>
                            <a:schemeClr val="tx1"/>
                          </a:solidFill>
                          <a:latin typeface="Times New Roman" panose="02020603050405020304" pitchFamily="18" charset="0"/>
                          <a:cs typeface="Times New Roman" panose="02020603050405020304" pitchFamily="18" charset="0"/>
                        </a:rPr>
                        <a:t>Với</a:t>
                      </a:r>
                      <a:r>
                        <a:rPr lang="en-US" sz="2800" baseline="0" dirty="0" smtClean="0">
                          <a:solidFill>
                            <a:schemeClr val="tx1"/>
                          </a:solidFill>
                          <a:latin typeface="Times New Roman" panose="02020603050405020304" pitchFamily="18" charset="0"/>
                          <a:cs typeface="Times New Roman" panose="02020603050405020304" pitchFamily="18" charset="0"/>
                        </a:rPr>
                        <a:t> bạn bè</a:t>
                      </a:r>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5" name="Rectangle 23">
            <a:extLst>
              <a:ext uri="{FF2B5EF4-FFF2-40B4-BE49-F238E27FC236}">
                <a16:creationId xmlns="" xmlns:a16="http://schemas.microsoft.com/office/drawing/2014/main" id="{DCC7F312-CB8A-47B9-B482-32015768FB4F}"/>
              </a:ext>
            </a:extLst>
          </p:cNvPr>
          <p:cNvSpPr>
            <a:spLocks noChangeArrowheads="1"/>
          </p:cNvSpPr>
          <p:nvPr/>
        </p:nvSpPr>
        <p:spPr bwMode="auto">
          <a:xfrm>
            <a:off x="7665544" y="1322715"/>
            <a:ext cx="3328276" cy="540642"/>
          </a:xfrm>
          <a:prstGeom prst="rect">
            <a:avLst/>
          </a:prstGeom>
          <a:solidFill>
            <a:schemeClr val="bg1"/>
          </a:solidFill>
          <a:ln w="9525">
            <a:solidFill>
              <a:schemeClr val="tx1"/>
            </a:solidFill>
            <a:miter lim="800000"/>
            <a:headEnd/>
            <a:tailEnd/>
          </a:ln>
          <a:effectLst/>
        </p:spPr>
        <p:txBody>
          <a:bodyPr wrap="none" lIns="91370" tIns="45688" rIns="91370" bIns="45688" anchor="ctr"/>
          <a:lstStyle/>
          <a:p>
            <a:pPr defTabSz="914036" fontAlgn="base">
              <a:spcBef>
                <a:spcPct val="0"/>
              </a:spcBef>
              <a:spcAft>
                <a:spcPct val="0"/>
              </a:spcAft>
            </a:pP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xưng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em</a:t>
            </a:r>
            <a:r>
              <a:rPr lang="en-US" sz="2400" b="1" dirty="0">
                <a:latin typeface="Times New Roman" panose="02020603050405020304" pitchFamily="18" charset="0"/>
                <a:cs typeface="Times New Roman" panose="02020603050405020304" pitchFamily="18" charset="0"/>
              </a:rPr>
              <a:t>, con</a:t>
            </a:r>
          </a:p>
        </p:txBody>
      </p:sp>
      <p:sp>
        <p:nvSpPr>
          <p:cNvPr id="26" name="Rectangle 28">
            <a:extLst>
              <a:ext uri="{FF2B5EF4-FFF2-40B4-BE49-F238E27FC236}">
                <a16:creationId xmlns="" xmlns:a16="http://schemas.microsoft.com/office/drawing/2014/main" id="{E9188503-1CCB-4ACE-9962-39ACC16EC64F}"/>
              </a:ext>
            </a:extLst>
          </p:cNvPr>
          <p:cNvSpPr>
            <a:spLocks noChangeArrowheads="1"/>
          </p:cNvSpPr>
          <p:nvPr/>
        </p:nvSpPr>
        <p:spPr bwMode="auto">
          <a:xfrm>
            <a:off x="4306071" y="1295981"/>
            <a:ext cx="3359473" cy="543659"/>
          </a:xfrm>
          <a:prstGeom prst="rect">
            <a:avLst/>
          </a:prstGeom>
          <a:solidFill>
            <a:schemeClr val="bg1"/>
          </a:solidFill>
          <a:ln w="9525">
            <a:solidFill>
              <a:schemeClr val="tx1"/>
            </a:solidFill>
            <a:miter lim="800000"/>
            <a:headEnd/>
            <a:tailEnd/>
          </a:ln>
          <a:effectLst/>
        </p:spPr>
        <p:txBody>
          <a:bodyPr wrap="none" lIns="91370" tIns="45688" rIns="91370" bIns="45688" anchor="ctr"/>
          <a:lstStyle/>
          <a:p>
            <a:pPr defTabSz="914036" fontAlgn="base">
              <a:spcBef>
                <a:spcPct val="0"/>
              </a:spcBef>
              <a:spcAft>
                <a:spcPct val="0"/>
              </a:spcAft>
            </a:pP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thầy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cô</a:t>
            </a:r>
            <a:r>
              <a:rPr lang="en-US" sz="2400" b="1" dirty="0">
                <a:latin typeface="Times New Roman" panose="02020603050405020304" pitchFamily="18" charset="0"/>
                <a:cs typeface="Times New Roman" panose="02020603050405020304" pitchFamily="18" charset="0"/>
              </a:rPr>
              <a:t>           </a:t>
            </a:r>
          </a:p>
        </p:txBody>
      </p:sp>
      <p:sp>
        <p:nvSpPr>
          <p:cNvPr id="27" name="Rectangle 24">
            <a:extLst>
              <a:ext uri="{FF2B5EF4-FFF2-40B4-BE49-F238E27FC236}">
                <a16:creationId xmlns="" xmlns:a16="http://schemas.microsoft.com/office/drawing/2014/main" id="{2604C7A5-A0A8-4C70-821B-2D35648332B2}"/>
              </a:ext>
            </a:extLst>
          </p:cNvPr>
          <p:cNvSpPr>
            <a:spLocks noChangeArrowheads="1"/>
          </p:cNvSpPr>
          <p:nvPr/>
        </p:nvSpPr>
        <p:spPr bwMode="auto">
          <a:xfrm>
            <a:off x="7653547" y="1865180"/>
            <a:ext cx="3340273" cy="544797"/>
          </a:xfrm>
          <a:prstGeom prst="rect">
            <a:avLst/>
          </a:prstGeom>
          <a:solidFill>
            <a:schemeClr val="bg1"/>
          </a:solidFill>
          <a:ln w="9525">
            <a:solidFill>
              <a:schemeClr val="tx1"/>
            </a:solidFill>
            <a:miter lim="800000"/>
            <a:headEnd/>
            <a:tailEnd/>
          </a:ln>
          <a:effectLst/>
        </p:spPr>
        <p:txBody>
          <a:bodyPr wrap="none" lIns="91370" tIns="45688" rIns="91370" bIns="45688" anchor="ctr"/>
          <a:lstStyle/>
          <a:p>
            <a:pPr defTabSz="914036" fontAlgn="base">
              <a:spcBef>
                <a:spcPct val="0"/>
              </a:spcBef>
              <a:spcAft>
                <a:spcPct val="0"/>
              </a:spcAft>
            </a:pPr>
            <a:r>
              <a:rPr lang="en-US" sz="2400" b="1" dirty="0" err="1">
                <a:latin typeface="Times New Roman" panose="02020603050405020304" pitchFamily="18" charset="0"/>
                <a:cs typeface="Times New Roman" panose="02020603050405020304" pitchFamily="18" charset="0"/>
              </a:rPr>
              <a:t>xưng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là</a:t>
            </a:r>
            <a:r>
              <a:rPr lang="en-US" sz="2400" b="1" dirty="0">
                <a:latin typeface="Times New Roman" panose="02020603050405020304" pitchFamily="18" charset="0"/>
                <a:cs typeface="Times New Roman" panose="02020603050405020304" pitchFamily="18" charset="0"/>
              </a:rPr>
              <a:t> con             </a:t>
            </a:r>
          </a:p>
        </p:txBody>
      </p:sp>
      <p:sp>
        <p:nvSpPr>
          <p:cNvPr id="28" name="Rectangle 29">
            <a:extLst>
              <a:ext uri="{FF2B5EF4-FFF2-40B4-BE49-F238E27FC236}">
                <a16:creationId xmlns="" xmlns:a16="http://schemas.microsoft.com/office/drawing/2014/main" id="{F89FFF1E-E502-4B31-815A-77E414F9FCA7}"/>
              </a:ext>
            </a:extLst>
          </p:cNvPr>
          <p:cNvSpPr>
            <a:spLocks noChangeArrowheads="1"/>
          </p:cNvSpPr>
          <p:nvPr/>
        </p:nvSpPr>
        <p:spPr bwMode="auto">
          <a:xfrm>
            <a:off x="4300072" y="1845706"/>
            <a:ext cx="3359473" cy="547291"/>
          </a:xfrm>
          <a:prstGeom prst="rect">
            <a:avLst/>
          </a:prstGeom>
          <a:solidFill>
            <a:schemeClr val="bg1"/>
          </a:solidFill>
          <a:ln w="9525">
            <a:solidFill>
              <a:schemeClr val="tx1"/>
            </a:solidFill>
            <a:miter lim="800000"/>
            <a:headEnd/>
            <a:tailEnd/>
          </a:ln>
          <a:effectLst/>
        </p:spPr>
        <p:txBody>
          <a:bodyPr wrap="none" lIns="91370" tIns="45688" rIns="91370" bIns="45688" anchor="ctr"/>
          <a:lstStyle/>
          <a:p>
            <a:pPr defTabSz="914036" fontAlgn="base">
              <a:spcBef>
                <a:spcPct val="0"/>
              </a:spcBef>
              <a:spcAft>
                <a:spcPct val="0"/>
              </a:spcAft>
            </a:pPr>
            <a:r>
              <a:rPr lang="en-US" b="1" dirty="0">
                <a:latin typeface="Times New Roman" panose="02020603050405020304" pitchFamily="18" charset="0"/>
                <a:cs typeface="Times New Roman" panose="02020603050405020304" pitchFamily="18" charset="0"/>
              </a:rPr>
              <a:t>bố, ba, cha, tía</a:t>
            </a:r>
            <a:r>
              <a:rPr lang="en-US" b="1" dirty="0" smtClean="0">
                <a:latin typeface="Times New Roman" panose="02020603050405020304" pitchFamily="18" charset="0"/>
                <a:cs typeface="Times New Roman" panose="02020603050405020304" pitchFamily="18" charset="0"/>
              </a:rPr>
              <a:t>,...</a:t>
            </a:r>
          </a:p>
          <a:p>
            <a:pPr defTabSz="914036" fontAlgn="base">
              <a:spcBef>
                <a:spcPct val="0"/>
              </a:spcBef>
              <a:spcAft>
                <a:spcPct val="0"/>
              </a:spcAft>
            </a:pPr>
            <a:r>
              <a:rPr lang="en-US" b="1" dirty="0" smtClean="0">
                <a:latin typeface="Times New Roman" panose="02020603050405020304" pitchFamily="18" charset="0"/>
                <a:cs typeface="Times New Roman" panose="02020603050405020304" pitchFamily="18" charset="0"/>
              </a:rPr>
              <a:t>mẹ</a:t>
            </a:r>
            <a:r>
              <a:rPr lang="en-US" b="1" dirty="0">
                <a:latin typeface="Times New Roman" panose="02020603050405020304" pitchFamily="18" charset="0"/>
                <a:cs typeface="Times New Roman" panose="02020603050405020304" pitchFamily="18" charset="0"/>
              </a:rPr>
              <a:t>, má, bầm, </a:t>
            </a:r>
            <a:r>
              <a:rPr lang="en-US" sz="2000" b="1" dirty="0">
                <a:latin typeface="Times New Roman" panose="02020603050405020304" pitchFamily="18" charset="0"/>
                <a:cs typeface="Times New Roman" panose="02020603050405020304" pitchFamily="18" charset="0"/>
              </a:rPr>
              <a:t>…             </a:t>
            </a:r>
          </a:p>
        </p:txBody>
      </p:sp>
      <p:sp>
        <p:nvSpPr>
          <p:cNvPr id="29" name="Rectangle 25">
            <a:extLst>
              <a:ext uri="{FF2B5EF4-FFF2-40B4-BE49-F238E27FC236}">
                <a16:creationId xmlns="" xmlns:a16="http://schemas.microsoft.com/office/drawing/2014/main" id="{18C0DED5-A040-496C-B8DE-6257A17787E1}"/>
              </a:ext>
            </a:extLst>
          </p:cNvPr>
          <p:cNvSpPr>
            <a:spLocks noChangeArrowheads="1"/>
          </p:cNvSpPr>
          <p:nvPr/>
        </p:nvSpPr>
        <p:spPr bwMode="auto">
          <a:xfrm>
            <a:off x="7653547" y="2434012"/>
            <a:ext cx="3340274" cy="542268"/>
          </a:xfrm>
          <a:prstGeom prst="rect">
            <a:avLst/>
          </a:prstGeom>
          <a:solidFill>
            <a:schemeClr val="bg1"/>
          </a:solidFill>
          <a:ln w="9525">
            <a:solidFill>
              <a:schemeClr val="tx1"/>
            </a:solidFill>
            <a:miter lim="800000"/>
            <a:headEnd/>
            <a:tailEnd/>
          </a:ln>
          <a:effectLst/>
        </p:spPr>
        <p:txBody>
          <a:bodyPr wrap="none" lIns="91370" tIns="45688" rIns="91370" bIns="45688" anchor="ctr"/>
          <a:lstStyle/>
          <a:p>
            <a:pPr defTabSz="914036" fontAlgn="base">
              <a:spcBef>
                <a:spcPct val="0"/>
              </a:spcBef>
              <a:spcAft>
                <a:spcPct val="0"/>
              </a:spcAft>
            </a:pP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xưng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em</a:t>
            </a:r>
            <a:r>
              <a:rPr lang="en-US" sz="2400" b="1" dirty="0">
                <a:latin typeface="Times New Roman" panose="02020603050405020304" pitchFamily="18" charset="0"/>
                <a:cs typeface="Times New Roman" panose="02020603050405020304" pitchFamily="18" charset="0"/>
              </a:rPr>
              <a:t>             </a:t>
            </a:r>
          </a:p>
        </p:txBody>
      </p:sp>
      <p:sp>
        <p:nvSpPr>
          <p:cNvPr id="30" name="Rectangle 30">
            <a:extLst>
              <a:ext uri="{FF2B5EF4-FFF2-40B4-BE49-F238E27FC236}">
                <a16:creationId xmlns="" xmlns:a16="http://schemas.microsoft.com/office/drawing/2014/main" id="{E178082D-35EC-410E-AFC3-3DF86C0B5488}"/>
              </a:ext>
            </a:extLst>
          </p:cNvPr>
          <p:cNvSpPr>
            <a:spLocks noChangeArrowheads="1"/>
          </p:cNvSpPr>
          <p:nvPr/>
        </p:nvSpPr>
        <p:spPr bwMode="auto">
          <a:xfrm>
            <a:off x="4295196" y="2411801"/>
            <a:ext cx="3359473" cy="580304"/>
          </a:xfrm>
          <a:prstGeom prst="rect">
            <a:avLst/>
          </a:prstGeom>
          <a:solidFill>
            <a:schemeClr val="bg1"/>
          </a:solidFill>
          <a:ln w="9525">
            <a:solidFill>
              <a:schemeClr val="tx1"/>
            </a:solidFill>
            <a:miter lim="800000"/>
            <a:headEnd/>
            <a:tailEnd/>
          </a:ln>
          <a:effectLst/>
        </p:spPr>
        <p:txBody>
          <a:bodyPr wrap="none" lIns="91370" tIns="45688" rIns="91370" bIns="45688" anchor="ctr"/>
          <a:lstStyle/>
          <a:p>
            <a:pPr defTabSz="914036" fontAlgn="base">
              <a:spcBef>
                <a:spcPct val="0"/>
              </a:spcBef>
              <a:spcAft>
                <a:spcPct val="0"/>
              </a:spcAft>
            </a:pP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anh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chị</a:t>
            </a:r>
            <a:r>
              <a:rPr lang="en-US" sz="2400" b="1" dirty="0">
                <a:latin typeface="Times New Roman" panose="02020603050405020304" pitchFamily="18" charset="0"/>
                <a:cs typeface="Times New Roman" panose="02020603050405020304" pitchFamily="18" charset="0"/>
              </a:rPr>
              <a:t>             </a:t>
            </a:r>
          </a:p>
        </p:txBody>
      </p:sp>
      <p:sp>
        <p:nvSpPr>
          <p:cNvPr id="31" name="Rectangle 26">
            <a:extLst>
              <a:ext uri="{FF2B5EF4-FFF2-40B4-BE49-F238E27FC236}">
                <a16:creationId xmlns="" xmlns:a16="http://schemas.microsoft.com/office/drawing/2014/main" id="{9C4A01FB-B2D7-4710-B371-A0E6AE2A3FC0}"/>
              </a:ext>
            </a:extLst>
          </p:cNvPr>
          <p:cNvSpPr>
            <a:spLocks noChangeArrowheads="1"/>
          </p:cNvSpPr>
          <p:nvPr/>
        </p:nvSpPr>
        <p:spPr bwMode="auto">
          <a:xfrm>
            <a:off x="7653547" y="3545112"/>
            <a:ext cx="3340274" cy="554088"/>
          </a:xfrm>
          <a:prstGeom prst="rect">
            <a:avLst/>
          </a:prstGeom>
          <a:solidFill>
            <a:schemeClr val="bg1"/>
          </a:solidFill>
          <a:ln w="9525">
            <a:solidFill>
              <a:schemeClr val="tx1"/>
            </a:solidFill>
            <a:miter lim="800000"/>
            <a:headEnd/>
            <a:tailEnd/>
          </a:ln>
          <a:effectLst/>
        </p:spPr>
        <p:txBody>
          <a:bodyPr wrap="none" lIns="91370" tIns="45688" rIns="91370" bIns="45688" anchor="ctr"/>
          <a:lstStyle/>
          <a:p>
            <a:pPr defTabSz="914036" fontAlgn="base">
              <a:spcBef>
                <a:spcPct val="0"/>
              </a:spcBef>
              <a:spcAft>
                <a:spcPct val="0"/>
              </a:spcAft>
            </a:pPr>
            <a:r>
              <a:rPr lang="en-US" sz="2000" b="1" dirty="0">
                <a:latin typeface="Times New Roman" panose="02020603050405020304" pitchFamily="18" charset="0"/>
                <a:cs typeface="Times New Roman" panose="02020603050405020304" pitchFamily="18" charset="0"/>
              </a:rPr>
              <a:t> xưng là tôi, tớ, </a:t>
            </a:r>
            <a:r>
              <a:rPr lang="en-US" sz="2000" b="1" dirty="0" smtClean="0">
                <a:latin typeface="Times New Roman" panose="02020603050405020304" pitchFamily="18" charset="0"/>
                <a:cs typeface="Times New Roman" panose="02020603050405020304" pitchFamily="18" charset="0"/>
              </a:rPr>
              <a:t>mình</a:t>
            </a:r>
            <a:r>
              <a:rPr lang="en-US" sz="2000" b="1"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     </a:t>
            </a:r>
          </a:p>
        </p:txBody>
      </p:sp>
      <p:sp>
        <p:nvSpPr>
          <p:cNvPr id="32" name="Rectangle 27">
            <a:extLst>
              <a:ext uri="{FF2B5EF4-FFF2-40B4-BE49-F238E27FC236}">
                <a16:creationId xmlns="" xmlns:a16="http://schemas.microsoft.com/office/drawing/2014/main" id="{994C5EFA-3371-4BA2-90B0-E9597C196DD8}"/>
              </a:ext>
            </a:extLst>
          </p:cNvPr>
          <p:cNvSpPr>
            <a:spLocks noChangeArrowheads="1"/>
          </p:cNvSpPr>
          <p:nvPr/>
        </p:nvSpPr>
        <p:spPr bwMode="auto">
          <a:xfrm>
            <a:off x="7653547" y="2966205"/>
            <a:ext cx="3340274" cy="584613"/>
          </a:xfrm>
          <a:prstGeom prst="rect">
            <a:avLst/>
          </a:prstGeom>
          <a:solidFill>
            <a:schemeClr val="bg1"/>
          </a:solidFill>
          <a:ln w="9525">
            <a:solidFill>
              <a:schemeClr val="tx1"/>
            </a:solidFill>
            <a:miter lim="800000"/>
            <a:headEnd/>
            <a:tailEnd/>
          </a:ln>
          <a:effectLst/>
        </p:spPr>
        <p:txBody>
          <a:bodyPr wrap="none" lIns="91370" tIns="45688" rIns="91370" bIns="45688" anchor="ctr"/>
          <a:lstStyle/>
          <a:p>
            <a:pPr defTabSz="914036" fontAlgn="base">
              <a:spcBef>
                <a:spcPct val="0"/>
              </a:spcBef>
              <a:spcAft>
                <a:spcPct val="0"/>
              </a:spcAft>
            </a:pPr>
            <a:r>
              <a:rPr lang="en-US" sz="2400" b="1" dirty="0" err="1">
                <a:latin typeface="Times New Roman" panose="02020603050405020304" pitchFamily="18" charset="0"/>
                <a:cs typeface="Times New Roman" panose="02020603050405020304" pitchFamily="18" charset="0"/>
              </a:rPr>
              <a:t>xưng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anh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chị</a:t>
            </a:r>
            <a:r>
              <a:rPr lang="en-US" sz="2400" b="1" dirty="0">
                <a:latin typeface="Times New Roman" panose="02020603050405020304" pitchFamily="18" charset="0"/>
                <a:cs typeface="Times New Roman" panose="02020603050405020304" pitchFamily="18" charset="0"/>
              </a:rPr>
              <a:t>)</a:t>
            </a:r>
          </a:p>
        </p:txBody>
      </p:sp>
      <p:sp>
        <p:nvSpPr>
          <p:cNvPr id="33" name="Rectangle 31">
            <a:extLst>
              <a:ext uri="{FF2B5EF4-FFF2-40B4-BE49-F238E27FC236}">
                <a16:creationId xmlns="" xmlns:a16="http://schemas.microsoft.com/office/drawing/2014/main" id="{AD21B724-F240-410B-8E93-EA7832B6C894}"/>
              </a:ext>
            </a:extLst>
          </p:cNvPr>
          <p:cNvSpPr>
            <a:spLocks noChangeArrowheads="1"/>
          </p:cNvSpPr>
          <p:nvPr/>
        </p:nvSpPr>
        <p:spPr bwMode="auto">
          <a:xfrm>
            <a:off x="4294074" y="3570292"/>
            <a:ext cx="3359473" cy="528908"/>
          </a:xfrm>
          <a:prstGeom prst="rect">
            <a:avLst/>
          </a:prstGeom>
          <a:solidFill>
            <a:schemeClr val="bg1"/>
          </a:solidFill>
          <a:ln w="9525">
            <a:solidFill>
              <a:schemeClr val="tx1"/>
            </a:solidFill>
            <a:miter lim="800000"/>
            <a:headEnd/>
            <a:tailEnd/>
          </a:ln>
          <a:effectLst/>
        </p:spPr>
        <p:txBody>
          <a:bodyPr wrap="none" lIns="91370" tIns="45688" rIns="91370" bIns="45688" anchor="ctr"/>
          <a:lstStyle/>
          <a:p>
            <a:pPr defTabSz="914036" fontAlgn="base">
              <a:spcBef>
                <a:spcPct val="0"/>
              </a:spcBef>
              <a:spcAft>
                <a:spcPct val="0"/>
              </a:spcAft>
            </a:pPr>
            <a:r>
              <a:rPr lang="en-US" sz="2400" b="1" dirty="0" smtClean="0">
                <a:latin typeface="Times New Roman" panose="02020603050405020304" pitchFamily="18" charset="0"/>
                <a:cs typeface="Times New Roman" panose="02020603050405020304" pitchFamily="18" charset="0"/>
              </a:rPr>
              <a:t>bạn</a:t>
            </a:r>
            <a:r>
              <a:rPr lang="en-US" sz="2400" b="1" dirty="0">
                <a:latin typeface="Times New Roman" panose="02020603050405020304" pitchFamily="18" charset="0"/>
                <a:cs typeface="Times New Roman" panose="02020603050405020304" pitchFamily="18" charset="0"/>
              </a:rPr>
              <a:t>, đằng ấy, </a:t>
            </a:r>
            <a:r>
              <a:rPr lang="en-US" sz="2400" b="1" dirty="0" smtClean="0">
                <a:latin typeface="Times New Roman" panose="02020603050405020304" pitchFamily="18" charset="0"/>
                <a:cs typeface="Times New Roman" panose="02020603050405020304" pitchFamily="18" charset="0"/>
              </a:rPr>
              <a:t>cậu </a:t>
            </a:r>
            <a:r>
              <a:rPr lang="en-US" sz="2400" b="1" dirty="0">
                <a:latin typeface="Times New Roman" panose="02020603050405020304" pitchFamily="18" charset="0"/>
                <a:cs typeface="Times New Roman" panose="02020603050405020304" pitchFamily="18" charset="0"/>
              </a:rPr>
              <a:t>…     </a:t>
            </a:r>
          </a:p>
        </p:txBody>
      </p:sp>
      <p:sp>
        <p:nvSpPr>
          <p:cNvPr id="34" name="Rectangle 32">
            <a:extLst>
              <a:ext uri="{FF2B5EF4-FFF2-40B4-BE49-F238E27FC236}">
                <a16:creationId xmlns="" xmlns:a16="http://schemas.microsoft.com/office/drawing/2014/main" id="{58882D4A-6D86-498A-9CA5-C8BD0282638A}"/>
              </a:ext>
            </a:extLst>
          </p:cNvPr>
          <p:cNvSpPr>
            <a:spLocks noChangeArrowheads="1"/>
          </p:cNvSpPr>
          <p:nvPr/>
        </p:nvSpPr>
        <p:spPr bwMode="auto">
          <a:xfrm>
            <a:off x="4294074" y="2995755"/>
            <a:ext cx="3359473" cy="549358"/>
          </a:xfrm>
          <a:prstGeom prst="rect">
            <a:avLst/>
          </a:prstGeom>
          <a:solidFill>
            <a:schemeClr val="bg1"/>
          </a:solidFill>
          <a:ln w="9525">
            <a:solidFill>
              <a:schemeClr val="tx1"/>
            </a:solidFill>
            <a:miter lim="800000"/>
            <a:headEnd/>
            <a:tailEnd/>
          </a:ln>
          <a:effectLst/>
        </p:spPr>
        <p:txBody>
          <a:bodyPr wrap="none" lIns="91370" tIns="45688" rIns="91370" bIns="45688" anchor="ctr"/>
          <a:lstStyle/>
          <a:p>
            <a:pPr defTabSz="914036" fontAlgn="base">
              <a:spcBef>
                <a:spcPct val="0"/>
              </a:spcBef>
              <a:spcAft>
                <a:spcPct val="0"/>
              </a:spcAft>
            </a:pPr>
            <a:r>
              <a:rPr lang="en-US" sz="2400" b="1" dirty="0" err="1">
                <a:latin typeface="Times New Roman" panose="02020603050405020304" pitchFamily="18" charset="0"/>
                <a:cs typeface="Times New Roman" panose="02020603050405020304" pitchFamily="18" charset="0"/>
              </a:rPr>
              <a:t>em</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643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circle(in)">
                                      <p:cBhvr>
                                        <p:cTn id="17" dur="2000"/>
                                        <p:tgtEl>
                                          <p:spTgt spid="26"/>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circle(in)">
                                      <p:cBhvr>
                                        <p:cTn id="20" dur="2000"/>
                                        <p:tgtEl>
                                          <p:spTgt spid="25"/>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anim calcmode="lin" valueType="num">
                                      <p:cBhvr>
                                        <p:cTn id="25" dur="500" fill="hold"/>
                                        <p:tgtEl>
                                          <p:spTgt spid="28"/>
                                        </p:tgtEl>
                                        <p:attrNameLst>
                                          <p:attrName>ppt_w</p:attrName>
                                        </p:attrNameLst>
                                      </p:cBhvr>
                                      <p:tavLst>
                                        <p:tav tm="0">
                                          <p:val>
                                            <p:fltVal val="0"/>
                                          </p:val>
                                        </p:tav>
                                        <p:tav tm="100000">
                                          <p:val>
                                            <p:strVal val="#ppt_w"/>
                                          </p:val>
                                        </p:tav>
                                      </p:tavLst>
                                    </p:anim>
                                    <p:anim calcmode="lin" valueType="num">
                                      <p:cBhvr>
                                        <p:cTn id="26" dur="500" fill="hold"/>
                                        <p:tgtEl>
                                          <p:spTgt spid="28"/>
                                        </p:tgtEl>
                                        <p:attrNameLst>
                                          <p:attrName>ppt_h</p:attrName>
                                        </p:attrNameLst>
                                      </p:cBhvr>
                                      <p:tavLst>
                                        <p:tav tm="0">
                                          <p:val>
                                            <p:fltVal val="0"/>
                                          </p:val>
                                        </p:tav>
                                        <p:tav tm="100000">
                                          <p:val>
                                            <p:strVal val="#ppt_h"/>
                                          </p:val>
                                        </p:tav>
                                      </p:tavLst>
                                    </p:anim>
                                    <p:animEffect transition="in" filter="fade">
                                      <p:cBhvr>
                                        <p:cTn id="27" dur="500"/>
                                        <p:tgtEl>
                                          <p:spTgt spid="28"/>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7"/>
                                        </p:tgtEl>
                                        <p:attrNameLst>
                                          <p:attrName>style.visibility</p:attrName>
                                        </p:attrNameLst>
                                      </p:cBhvr>
                                      <p:to>
                                        <p:strVal val="visible"/>
                                      </p:to>
                                    </p:set>
                                    <p:anim calcmode="lin" valueType="num">
                                      <p:cBhvr>
                                        <p:cTn id="30" dur="500" fill="hold"/>
                                        <p:tgtEl>
                                          <p:spTgt spid="27"/>
                                        </p:tgtEl>
                                        <p:attrNameLst>
                                          <p:attrName>ppt_w</p:attrName>
                                        </p:attrNameLst>
                                      </p:cBhvr>
                                      <p:tavLst>
                                        <p:tav tm="0">
                                          <p:val>
                                            <p:fltVal val="0"/>
                                          </p:val>
                                        </p:tav>
                                        <p:tav tm="100000">
                                          <p:val>
                                            <p:strVal val="#ppt_w"/>
                                          </p:val>
                                        </p:tav>
                                      </p:tavLst>
                                    </p:anim>
                                    <p:anim calcmode="lin" valueType="num">
                                      <p:cBhvr>
                                        <p:cTn id="31" dur="500" fill="hold"/>
                                        <p:tgtEl>
                                          <p:spTgt spid="27"/>
                                        </p:tgtEl>
                                        <p:attrNameLst>
                                          <p:attrName>ppt_h</p:attrName>
                                        </p:attrNameLst>
                                      </p:cBhvr>
                                      <p:tavLst>
                                        <p:tav tm="0">
                                          <p:val>
                                            <p:fltVal val="0"/>
                                          </p:val>
                                        </p:tav>
                                        <p:tav tm="100000">
                                          <p:val>
                                            <p:strVal val="#ppt_h"/>
                                          </p:val>
                                        </p:tav>
                                      </p:tavLst>
                                    </p:anim>
                                    <p:animEffect transition="in" filter="fade">
                                      <p:cBhvr>
                                        <p:cTn id="32" dur="500"/>
                                        <p:tgtEl>
                                          <p:spTgt spid="27"/>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p:cTn id="37" dur="500" fill="hold"/>
                                        <p:tgtEl>
                                          <p:spTgt spid="29"/>
                                        </p:tgtEl>
                                        <p:attrNameLst>
                                          <p:attrName>ppt_w</p:attrName>
                                        </p:attrNameLst>
                                      </p:cBhvr>
                                      <p:tavLst>
                                        <p:tav tm="0">
                                          <p:val>
                                            <p:fltVal val="0"/>
                                          </p:val>
                                        </p:tav>
                                        <p:tav tm="100000">
                                          <p:val>
                                            <p:strVal val="#ppt_w"/>
                                          </p:val>
                                        </p:tav>
                                      </p:tavLst>
                                    </p:anim>
                                    <p:anim calcmode="lin" valueType="num">
                                      <p:cBhvr>
                                        <p:cTn id="38" dur="500" fill="hold"/>
                                        <p:tgtEl>
                                          <p:spTgt spid="29"/>
                                        </p:tgtEl>
                                        <p:attrNameLst>
                                          <p:attrName>ppt_h</p:attrName>
                                        </p:attrNameLst>
                                      </p:cBhvr>
                                      <p:tavLst>
                                        <p:tav tm="0">
                                          <p:val>
                                            <p:fltVal val="0"/>
                                          </p:val>
                                        </p:tav>
                                        <p:tav tm="100000">
                                          <p:val>
                                            <p:strVal val="#ppt_h"/>
                                          </p:val>
                                        </p:tav>
                                      </p:tavLst>
                                    </p:anim>
                                    <p:animEffect transition="in" filter="fade">
                                      <p:cBhvr>
                                        <p:cTn id="39" dur="500"/>
                                        <p:tgtEl>
                                          <p:spTgt spid="29"/>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30"/>
                                        </p:tgtEl>
                                        <p:attrNameLst>
                                          <p:attrName>style.visibility</p:attrName>
                                        </p:attrNameLst>
                                      </p:cBhvr>
                                      <p:to>
                                        <p:strVal val="visible"/>
                                      </p:to>
                                    </p:set>
                                    <p:anim calcmode="lin" valueType="num">
                                      <p:cBhvr>
                                        <p:cTn id="42" dur="500" fill="hold"/>
                                        <p:tgtEl>
                                          <p:spTgt spid="30"/>
                                        </p:tgtEl>
                                        <p:attrNameLst>
                                          <p:attrName>ppt_w</p:attrName>
                                        </p:attrNameLst>
                                      </p:cBhvr>
                                      <p:tavLst>
                                        <p:tav tm="0">
                                          <p:val>
                                            <p:fltVal val="0"/>
                                          </p:val>
                                        </p:tav>
                                        <p:tav tm="100000">
                                          <p:val>
                                            <p:strVal val="#ppt_w"/>
                                          </p:val>
                                        </p:tav>
                                      </p:tavLst>
                                    </p:anim>
                                    <p:anim calcmode="lin" valueType="num">
                                      <p:cBhvr>
                                        <p:cTn id="43" dur="500" fill="hold"/>
                                        <p:tgtEl>
                                          <p:spTgt spid="30"/>
                                        </p:tgtEl>
                                        <p:attrNameLst>
                                          <p:attrName>ppt_h</p:attrName>
                                        </p:attrNameLst>
                                      </p:cBhvr>
                                      <p:tavLst>
                                        <p:tav tm="0">
                                          <p:val>
                                            <p:fltVal val="0"/>
                                          </p:val>
                                        </p:tav>
                                        <p:tav tm="100000">
                                          <p:val>
                                            <p:strVal val="#ppt_h"/>
                                          </p:val>
                                        </p:tav>
                                      </p:tavLst>
                                    </p:anim>
                                    <p:animEffect transition="in" filter="fade">
                                      <p:cBhvr>
                                        <p:cTn id="44" dur="500"/>
                                        <p:tgtEl>
                                          <p:spTgt spid="30"/>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wipe(down)">
                                      <p:cBhvr>
                                        <p:cTn id="49" dur="500"/>
                                        <p:tgtEl>
                                          <p:spTgt spid="34"/>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wipe(down)">
                                      <p:cBhvr>
                                        <p:cTn id="52" dur="500"/>
                                        <p:tgtEl>
                                          <p:spTgt spid="32"/>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circle(in)">
                                      <p:cBhvr>
                                        <p:cTn id="57" dur="2000"/>
                                        <p:tgtEl>
                                          <p:spTgt spid="33"/>
                                        </p:tgtEl>
                                      </p:cBhvr>
                                    </p:animEffect>
                                  </p:childTnLst>
                                </p:cTn>
                              </p:par>
                              <p:par>
                                <p:cTn id="58" presetID="6" presetClass="entr" presetSubtype="16" fill="hold" grpId="0" nodeType="with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circle(in)">
                                      <p:cBhvr>
                                        <p:cTn id="60" dur="2000"/>
                                        <p:tgtEl>
                                          <p:spTgt spid="31"/>
                                        </p:tgtEl>
                                      </p:cBhvr>
                                    </p:animEffect>
                                  </p:childTnLst>
                                </p:cTn>
                              </p:par>
                            </p:childTnLst>
                          </p:cTn>
                        </p:par>
                      </p:childTnLst>
                    </p:cTn>
                  </p:par>
                  <p:par>
                    <p:cTn id="61" fill="hold">
                      <p:stCondLst>
                        <p:cond delay="indefinite"/>
                      </p:stCondLst>
                      <p:childTnLst>
                        <p:par>
                          <p:cTn id="62" fill="hold">
                            <p:stCondLst>
                              <p:cond delay="0"/>
                            </p:stCondLst>
                            <p:childTnLst>
                              <p:par>
                                <p:cTn id="63" presetID="20" presetClass="entr" presetSubtype="0" fill="hold" grpId="0" nodeType="clickEffect">
                                  <p:stCondLst>
                                    <p:cond delay="0"/>
                                  </p:stCondLst>
                                  <p:childTnLst>
                                    <p:set>
                                      <p:cBhvr>
                                        <p:cTn id="64" dur="1" fill="hold">
                                          <p:stCondLst>
                                            <p:cond delay="0"/>
                                          </p:stCondLst>
                                        </p:cTn>
                                        <p:tgtEl>
                                          <p:spTgt spid="3"/>
                                        </p:tgtEl>
                                        <p:attrNameLst>
                                          <p:attrName>style.visibility</p:attrName>
                                        </p:attrNameLst>
                                      </p:cBhvr>
                                      <p:to>
                                        <p:strVal val="visible"/>
                                      </p:to>
                                    </p:set>
                                    <p:animEffect transition="in" filter="wedge">
                                      <p:cBhvr>
                                        <p:cTn id="65" dur="2000"/>
                                        <p:tgtEl>
                                          <p:spTgt spid="3"/>
                                        </p:tgtEl>
                                      </p:cBhvr>
                                    </p:animEffect>
                                  </p:childTnLst>
                                </p:cTn>
                              </p:par>
                            </p:childTnLst>
                          </p:cTn>
                        </p:par>
                      </p:childTnLst>
                    </p:cTn>
                  </p:par>
                  <p:par>
                    <p:cTn id="66" fill="hold">
                      <p:stCondLst>
                        <p:cond delay="indefinite"/>
                      </p:stCondLst>
                      <p:childTnLst>
                        <p:par>
                          <p:cTn id="67" fill="hold">
                            <p:stCondLst>
                              <p:cond delay="0"/>
                            </p:stCondLst>
                            <p:childTnLst>
                              <p:par>
                                <p:cTn id="68" presetID="20" presetClass="entr" presetSubtype="0" fill="hold" grpId="0" nodeType="click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wedge">
                                      <p:cBhvr>
                                        <p:cTn id="70"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4" name="Picture 10" descr="Cov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3064" y="5935664"/>
            <a:ext cx="3595687" cy="814387"/>
          </a:xfrm>
          <a:prstGeom prst="rect">
            <a:avLst/>
          </a:prstGeom>
          <a:noFill/>
          <a:extLst>
            <a:ext uri="{909E8E84-426E-40DD-AFC4-6F175D3DCCD1}">
              <a14:hiddenFill xmlns:a14="http://schemas.microsoft.com/office/drawing/2010/main">
                <a:solidFill>
                  <a:srgbClr val="FFFFFF"/>
                </a:solidFill>
              </a14:hiddenFill>
            </a:ext>
          </a:extLst>
        </p:spPr>
      </p:pic>
      <p:pic>
        <p:nvPicPr>
          <p:cNvPr id="21513" name="Picture 9" descr="Co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2675" y="2363789"/>
            <a:ext cx="4679950" cy="4122737"/>
          </a:xfrm>
          <a:prstGeom prst="rect">
            <a:avLst/>
          </a:prstGeom>
          <a:noFill/>
          <a:extLst>
            <a:ext uri="{909E8E84-426E-40DD-AFC4-6F175D3DCCD1}">
              <a14:hiddenFill xmlns:a14="http://schemas.microsoft.com/office/drawing/2010/main">
                <a:solidFill>
                  <a:srgbClr val="FFFFFF"/>
                </a:solidFill>
              </a14:hiddenFill>
            </a:ext>
          </a:extLst>
        </p:spPr>
      </p:pic>
      <p:pic>
        <p:nvPicPr>
          <p:cNvPr id="21512" name="Picture 8" descr="Cov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8350" y="3076576"/>
            <a:ext cx="3549650" cy="930275"/>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descr="Cov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52675" y="2324100"/>
            <a:ext cx="5075238" cy="1379538"/>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descr="Cove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30989" y="93663"/>
            <a:ext cx="3487737" cy="1116012"/>
          </a:xfrm>
          <a:prstGeom prst="rect">
            <a:avLst/>
          </a:prstGeom>
          <a:noFill/>
          <a:extLst>
            <a:ext uri="{909E8E84-426E-40DD-AFC4-6F175D3DCCD1}">
              <a14:hiddenFill xmlns:a14="http://schemas.microsoft.com/office/drawing/2010/main">
                <a:solidFill>
                  <a:srgbClr val="FFFFFF"/>
                </a:solidFill>
              </a14:hiddenFill>
            </a:ext>
          </a:extLst>
        </p:spPr>
      </p:pic>
      <p:pic>
        <p:nvPicPr>
          <p:cNvPr id="21509" name="Picture 5" descr="Cove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52676" y="263525"/>
            <a:ext cx="4595813" cy="2565400"/>
          </a:xfrm>
          <a:prstGeom prst="rect">
            <a:avLst/>
          </a:prstGeom>
          <a:noFill/>
          <a:extLst>
            <a:ext uri="{909E8E84-426E-40DD-AFC4-6F175D3DCCD1}">
              <a14:hiddenFill xmlns:a14="http://schemas.microsoft.com/office/drawing/2010/main">
                <a:solidFill>
                  <a:srgbClr val="FFFFFF"/>
                </a:solidFill>
              </a14:hiddenFill>
            </a:ext>
          </a:extLst>
        </p:spPr>
      </p:pic>
      <p:pic>
        <p:nvPicPr>
          <p:cNvPr id="21508" name="Picture 4" descr="Cove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1968501"/>
            <a:ext cx="2076450" cy="1247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01298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box(out)">
                                      <p:cBhvr>
                                        <p:cTn id="7" dur="500"/>
                                        <p:tgtEl>
                                          <p:spTgt spid="215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1509"/>
                                        </p:tgtEl>
                                        <p:attrNameLst>
                                          <p:attrName>style.visibility</p:attrName>
                                        </p:attrNameLst>
                                      </p:cBhvr>
                                      <p:to>
                                        <p:strVal val="visible"/>
                                      </p:to>
                                    </p:set>
                                    <p:animEffect transition="in" filter="wipe(left)">
                                      <p:cBhvr>
                                        <p:cTn id="12" dur="500"/>
                                        <p:tgtEl>
                                          <p:spTgt spid="215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1510"/>
                                        </p:tgtEl>
                                        <p:attrNameLst>
                                          <p:attrName>style.visibility</p:attrName>
                                        </p:attrNameLst>
                                      </p:cBhvr>
                                      <p:to>
                                        <p:strVal val="visible"/>
                                      </p:to>
                                    </p:set>
                                    <p:animEffect transition="in" filter="wipe(left)">
                                      <p:cBhvr>
                                        <p:cTn id="17" dur="500"/>
                                        <p:tgtEl>
                                          <p:spTgt spid="215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1511"/>
                                        </p:tgtEl>
                                        <p:attrNameLst>
                                          <p:attrName>style.visibility</p:attrName>
                                        </p:attrNameLst>
                                      </p:cBhvr>
                                      <p:to>
                                        <p:strVal val="visible"/>
                                      </p:to>
                                    </p:set>
                                    <p:animEffect transition="in" filter="wipe(left)">
                                      <p:cBhvr>
                                        <p:cTn id="22" dur="500"/>
                                        <p:tgtEl>
                                          <p:spTgt spid="215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1512"/>
                                        </p:tgtEl>
                                        <p:attrNameLst>
                                          <p:attrName>style.visibility</p:attrName>
                                        </p:attrNameLst>
                                      </p:cBhvr>
                                      <p:to>
                                        <p:strVal val="visible"/>
                                      </p:to>
                                    </p:set>
                                    <p:animEffect transition="in" filter="wipe(left)">
                                      <p:cBhvr>
                                        <p:cTn id="27" dur="500"/>
                                        <p:tgtEl>
                                          <p:spTgt spid="215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1513"/>
                                        </p:tgtEl>
                                        <p:attrNameLst>
                                          <p:attrName>style.visibility</p:attrName>
                                        </p:attrNameLst>
                                      </p:cBhvr>
                                      <p:to>
                                        <p:strVal val="visible"/>
                                      </p:to>
                                    </p:set>
                                    <p:animEffect transition="in" filter="wipe(left)">
                                      <p:cBhvr>
                                        <p:cTn id="32" dur="500"/>
                                        <p:tgtEl>
                                          <p:spTgt spid="2151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21514"/>
                                        </p:tgtEl>
                                        <p:attrNameLst>
                                          <p:attrName>style.visibility</p:attrName>
                                        </p:attrNameLst>
                                      </p:cBhvr>
                                      <p:to>
                                        <p:strVal val="visible"/>
                                      </p:to>
                                    </p:set>
                                    <p:animEffect transition="in" filter="wipe(left)">
                                      <p:cBhvr>
                                        <p:cTn id="37" dur="500"/>
                                        <p:tgtEl>
                                          <p:spTgt spid="21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 xmlns:a16="http://schemas.microsoft.com/office/drawing/2014/main" id="{8F6B2897-7793-4C93-8841-0CE870B4E4C7}"/>
              </a:ext>
            </a:extLst>
          </p:cNvPr>
          <p:cNvSpPr/>
          <p:nvPr/>
        </p:nvSpPr>
        <p:spPr>
          <a:xfrm>
            <a:off x="221381" y="1262175"/>
            <a:ext cx="11781322" cy="1509312"/>
          </a:xfrm>
          <a:prstGeom prst="roundRect">
            <a:avLst/>
          </a:prstGeom>
          <a:solidFill>
            <a:schemeClr val="accent3">
              <a:lumMod val="20000"/>
              <a:lumOff val="80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rtlCol="0" anchor="ctr"/>
          <a:lstStyle/>
          <a:p>
            <a:pPr algn="just"/>
            <a:r>
              <a:rPr lang="en-GB" sz="2800" b="1" dirty="0">
                <a:solidFill>
                  <a:schemeClr val="tx1"/>
                </a:solidFill>
                <a:latin typeface="Times New Roman" panose="02020603050405020304" pitchFamily="18" charset="0"/>
                <a:cs typeface="Times New Roman" panose="02020603050405020304" pitchFamily="18" charset="0"/>
              </a:rPr>
              <a:t>1. </a:t>
            </a:r>
            <a:r>
              <a:rPr lang="en-GB" sz="2800" b="1" dirty="0" err="1">
                <a:solidFill>
                  <a:schemeClr val="tx1"/>
                </a:solidFill>
                <a:latin typeface="Times New Roman" panose="02020603050405020304" pitchFamily="18" charset="0"/>
                <a:cs typeface="Times New Roman" panose="02020603050405020304" pitchFamily="18" charset="0"/>
              </a:rPr>
              <a:t>Đại</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từ</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xưng</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hô</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là</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từ</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được</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người</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nói</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dùng</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để</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tự</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chỉ</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mình</a:t>
            </a:r>
            <a:r>
              <a:rPr lang="en-GB" sz="2800" b="1" dirty="0">
                <a:solidFill>
                  <a:schemeClr val="tx1"/>
                </a:solidFill>
                <a:latin typeface="Times New Roman" panose="02020603050405020304" pitchFamily="18" charset="0"/>
                <a:cs typeface="Times New Roman" panose="02020603050405020304" pitchFamily="18" charset="0"/>
              </a:rPr>
              <a:t> hay </a:t>
            </a:r>
            <a:r>
              <a:rPr lang="en-GB" sz="2800" b="1" dirty="0" err="1">
                <a:solidFill>
                  <a:schemeClr val="tx1"/>
                </a:solidFill>
                <a:latin typeface="Times New Roman" panose="02020603050405020304" pitchFamily="18" charset="0"/>
                <a:cs typeface="Times New Roman" panose="02020603050405020304" pitchFamily="18" charset="0"/>
              </a:rPr>
              <a:t>chỉ</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người</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khác</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khi</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giao</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tiếp</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tôi</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chúng</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tôi</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mày</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chúng</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mày</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nó</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chúng</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nó</a:t>
            </a:r>
            <a:r>
              <a:rPr lang="en-GB" sz="2800" b="1" dirty="0">
                <a:solidFill>
                  <a:schemeClr val="tx1"/>
                </a:solidFill>
                <a:latin typeface="Times New Roman" panose="02020603050405020304" pitchFamily="18" charset="0"/>
                <a:cs typeface="Times New Roman" panose="02020603050405020304" pitchFamily="18" charset="0"/>
              </a:rPr>
              <a:t>,….</a:t>
            </a:r>
            <a:endParaRPr lang="vi-VN" sz="2800" b="1" dirty="0">
              <a:solidFill>
                <a:schemeClr val="tx1"/>
              </a:solidFill>
              <a:latin typeface="Times New Roman" panose="02020603050405020304" pitchFamily="18" charset="0"/>
              <a:cs typeface="Times New Roman" panose="02020603050405020304" pitchFamily="18" charset="0"/>
            </a:endParaRPr>
          </a:p>
        </p:txBody>
      </p:sp>
      <p:sp>
        <p:nvSpPr>
          <p:cNvPr id="5" name="Rectangle: Rounded Corners 4">
            <a:extLst>
              <a:ext uri="{FF2B5EF4-FFF2-40B4-BE49-F238E27FC236}">
                <a16:creationId xmlns="" xmlns:a16="http://schemas.microsoft.com/office/drawing/2014/main" id="{A8E27E53-EDCE-4A47-94AA-6AD438502885}"/>
              </a:ext>
            </a:extLst>
          </p:cNvPr>
          <p:cNvSpPr/>
          <p:nvPr/>
        </p:nvSpPr>
        <p:spPr>
          <a:xfrm>
            <a:off x="221381" y="3034365"/>
            <a:ext cx="11781322" cy="1772187"/>
          </a:xfrm>
          <a:prstGeom prst="roundRect">
            <a:avLst/>
          </a:prstGeom>
          <a:solidFill>
            <a:schemeClr val="accent3">
              <a:lumMod val="20000"/>
              <a:lumOff val="80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rtlCol="0" anchor="ctr"/>
          <a:lstStyle/>
          <a:p>
            <a:pPr algn="just"/>
            <a:r>
              <a:rPr lang="en-GB" sz="2800" b="1" dirty="0">
                <a:solidFill>
                  <a:schemeClr val="tx1"/>
                </a:solidFill>
                <a:latin typeface="Times New Roman" panose="02020603050405020304" pitchFamily="18" charset="0"/>
                <a:cs typeface="Times New Roman" panose="02020603050405020304" pitchFamily="18" charset="0"/>
              </a:rPr>
              <a:t>2. </a:t>
            </a:r>
            <a:r>
              <a:rPr lang="en-GB" sz="2800" b="1" dirty="0" err="1">
                <a:solidFill>
                  <a:schemeClr val="tx1"/>
                </a:solidFill>
                <a:latin typeface="Times New Roman" panose="02020603050405020304" pitchFamily="18" charset="0"/>
                <a:cs typeface="Times New Roman" panose="02020603050405020304" pitchFamily="18" charset="0"/>
              </a:rPr>
              <a:t>Bên</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cạnh</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các</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từ</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nói</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trên</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người</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Việt</a:t>
            </a:r>
            <a:r>
              <a:rPr lang="en-GB" sz="2800" b="1" dirty="0">
                <a:solidFill>
                  <a:schemeClr val="tx1"/>
                </a:solidFill>
                <a:latin typeface="Times New Roman" panose="02020603050405020304" pitchFamily="18" charset="0"/>
                <a:cs typeface="Times New Roman" panose="02020603050405020304" pitchFamily="18" charset="0"/>
              </a:rPr>
              <a:t> Nam </a:t>
            </a:r>
            <a:r>
              <a:rPr lang="en-GB" sz="2800" b="1" dirty="0" err="1">
                <a:solidFill>
                  <a:schemeClr val="tx1"/>
                </a:solidFill>
                <a:latin typeface="Times New Roman" panose="02020603050405020304" pitchFamily="18" charset="0"/>
                <a:cs typeface="Times New Roman" panose="02020603050405020304" pitchFamily="18" charset="0"/>
              </a:rPr>
              <a:t>còn</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dùng</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nhiều</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danh</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từ</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chỉ</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người</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làm</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đại</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từ</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xưng</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hô</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để</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thể</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hiện</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rõ</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thứ</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bậc</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tuổi</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tác</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giới</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tính</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ông</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bà</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anh</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chị</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em</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cháu</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thầy</a:t>
            </a:r>
            <a:r>
              <a:rPr lang="en-GB" sz="2800" b="1" dirty="0">
                <a:solidFill>
                  <a:schemeClr val="tx1"/>
                </a:solidFill>
                <a:latin typeface="Times New Roman" panose="02020603050405020304" pitchFamily="18" charset="0"/>
                <a:cs typeface="Times New Roman" panose="02020603050405020304" pitchFamily="18" charset="0"/>
              </a:rPr>
              <a:t>, </a:t>
            </a:r>
            <a:r>
              <a:rPr lang="en-GB" sz="2800" b="1" dirty="0" err="1">
                <a:solidFill>
                  <a:schemeClr val="tx1"/>
                </a:solidFill>
                <a:latin typeface="Times New Roman" panose="02020603050405020304" pitchFamily="18" charset="0"/>
                <a:cs typeface="Times New Roman" panose="02020603050405020304" pitchFamily="18" charset="0"/>
              </a:rPr>
              <a:t>bạn</a:t>
            </a:r>
            <a:r>
              <a:rPr lang="en-GB" sz="2800" b="1" dirty="0">
                <a:solidFill>
                  <a:schemeClr val="tx1"/>
                </a:solidFill>
                <a:latin typeface="Times New Roman" panose="02020603050405020304" pitchFamily="18" charset="0"/>
                <a:cs typeface="Times New Roman" panose="02020603050405020304" pitchFamily="18" charset="0"/>
              </a:rPr>
              <a:t>... </a:t>
            </a:r>
            <a:endParaRPr lang="vi-VN" sz="2800" b="1" dirty="0">
              <a:solidFill>
                <a:schemeClr val="tx1"/>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 xmlns:a16="http://schemas.microsoft.com/office/drawing/2014/main" id="{DAE86581-AA89-400D-8A64-ED814D1BD19F}"/>
              </a:ext>
            </a:extLst>
          </p:cNvPr>
          <p:cNvSpPr/>
          <p:nvPr/>
        </p:nvSpPr>
        <p:spPr>
          <a:xfrm>
            <a:off x="221381" y="5078402"/>
            <a:ext cx="11781322" cy="1331953"/>
          </a:xfrm>
          <a:prstGeom prst="roundRect">
            <a:avLst/>
          </a:prstGeom>
          <a:solidFill>
            <a:schemeClr val="accent3">
              <a:lumMod val="20000"/>
              <a:lumOff val="80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rtlCol="0" anchor="ctr"/>
          <a:lstStyle/>
          <a:p>
            <a:pPr algn="just"/>
            <a:r>
              <a:rPr lang="en-GB" sz="2800" b="1" dirty="0">
                <a:solidFill>
                  <a:schemeClr val="tx1"/>
                </a:solidFill>
                <a:latin typeface="Times New Roman" panose="02020603050405020304" pitchFamily="18" charset="0"/>
                <a:cs typeface="Times New Roman" panose="02020603050405020304" pitchFamily="18" charset="0"/>
              </a:rPr>
              <a:t>3. Khi xưng hô, cần chú ý chọn từ cho lịch sự, thể hiện đúng mối quan hệ giữa mình với người nghe và </a:t>
            </a:r>
            <a:r>
              <a:rPr lang="en-GB" sz="2800" b="1" dirty="0" smtClean="0">
                <a:solidFill>
                  <a:schemeClr val="tx1"/>
                </a:solidFill>
                <a:latin typeface="Times New Roman" panose="02020603050405020304" pitchFamily="18" charset="0"/>
                <a:cs typeface="Times New Roman" panose="02020603050405020304" pitchFamily="18" charset="0"/>
              </a:rPr>
              <a:t>người </a:t>
            </a:r>
            <a:r>
              <a:rPr lang="en-GB" sz="2800" b="1" dirty="0">
                <a:solidFill>
                  <a:schemeClr val="tx1"/>
                </a:solidFill>
                <a:latin typeface="Times New Roman" panose="02020603050405020304" pitchFamily="18" charset="0"/>
                <a:cs typeface="Times New Roman" panose="02020603050405020304" pitchFamily="18" charset="0"/>
              </a:rPr>
              <a:t>được nhắc tới. </a:t>
            </a:r>
            <a:endParaRPr lang="vi-VN" sz="2800" b="1" dirty="0">
              <a:solidFill>
                <a:schemeClr val="tx1"/>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847024" y="541475"/>
            <a:ext cx="3599848" cy="584775"/>
          </a:xfrm>
          <a:prstGeom prst="rect">
            <a:avLst/>
          </a:prstGeom>
          <a:noFill/>
        </p:spPr>
        <p:txBody>
          <a:bodyPr wrap="square" rtlCol="0">
            <a:spAutoFit/>
          </a:bodyPr>
          <a:lstStyle/>
          <a:p>
            <a:r>
              <a:rPr lang="en-US" sz="3200" b="1" dirty="0" smtClean="0">
                <a:latin typeface="Times New Roman" panose="02020603050405020304" pitchFamily="18" charset="0"/>
                <a:cs typeface="Times New Roman" panose="02020603050405020304" pitchFamily="18" charset="0"/>
              </a:rPr>
              <a:t>II. Ghi nhớ</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4417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78796F14-A4C7-43B2-B563-6CDB08378132}"/>
              </a:ext>
            </a:extLst>
          </p:cNvPr>
          <p:cNvSpPr/>
          <p:nvPr/>
        </p:nvSpPr>
        <p:spPr>
          <a:xfrm>
            <a:off x="0" y="0"/>
            <a:ext cx="11582400" cy="954088"/>
          </a:xfrm>
          <a:prstGeom prst="rect">
            <a:avLst/>
          </a:prstGeom>
        </p:spPr>
        <p:txBody>
          <a:bodyPr>
            <a:spAutoFit/>
          </a:bodyPr>
          <a:lstStyle/>
          <a:p>
            <a:pPr algn="just">
              <a:defRPr/>
            </a:pPr>
            <a:r>
              <a:rPr lang="vi-VN" sz="2800" b="1" dirty="0">
                <a:solidFill>
                  <a:srgbClr val="002060"/>
                </a:solidFill>
                <a:latin typeface="Times New Roman" panose="02020603050405020304" pitchFamily="18" charset="0"/>
                <a:cs typeface="Times New Roman" panose="02020603050405020304" pitchFamily="18" charset="0"/>
              </a:rPr>
              <a:t>Bài 1. Tìm các đại từ xưng hô và nhận xét về thái độ, tình cảm của nhân vật khi dùng mỗi đại từ trong đoạn văn sau:</a:t>
            </a:r>
            <a:endParaRPr lang="en-US" sz="2800" b="1" dirty="0">
              <a:solidFill>
                <a:srgbClr val="00206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34537" y="954088"/>
            <a:ext cx="11708780" cy="5797485"/>
          </a:xfrm>
          <a:prstGeom prst="rect">
            <a:avLst/>
          </a:prstGeom>
        </p:spPr>
        <p:txBody>
          <a:bodyPr wrap="square">
            <a:spAutoFit/>
          </a:bodyPr>
          <a:lstStyle/>
          <a:p>
            <a:pPr algn="ctr">
              <a:lnSpc>
                <a:spcPct val="107000"/>
              </a:lnSpc>
              <a:spcAft>
                <a:spcPts val="0"/>
              </a:spcAft>
            </a:pPr>
            <a:r>
              <a:rPr lang="en-US" sz="2600" b="1" dirty="0">
                <a:latin typeface="Times New Roman" panose="02020603050405020304" pitchFamily="18" charset="0"/>
                <a:ea typeface="Calibri" panose="020F0502020204030204" pitchFamily="34" charset="0"/>
                <a:cs typeface="Times New Roman" panose="02020603050405020304" pitchFamily="18" charset="0"/>
              </a:rPr>
              <a:t>Câu chuyện Thỏ và Rùa bàn nhau qua suối. </a:t>
            </a:r>
          </a:p>
          <a:p>
            <a:pPr>
              <a:lnSpc>
                <a:spcPct val="107000"/>
              </a:lnSpc>
              <a:spcAft>
                <a:spcPts val="0"/>
              </a:spcAft>
            </a:pPr>
            <a:r>
              <a:rPr lang="en-US" sz="25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550" dirty="0" smtClean="0">
                <a:latin typeface="Times New Roman" panose="02020603050405020304" pitchFamily="18" charset="0"/>
                <a:ea typeface="Calibri" panose="020F0502020204030204" pitchFamily="34" charset="0"/>
                <a:cs typeface="Times New Roman" panose="02020603050405020304" pitchFamily="18" charset="0"/>
              </a:rPr>
              <a:t>Thỏ </a:t>
            </a:r>
            <a:r>
              <a:rPr lang="en-US" sz="2550" dirty="0">
                <a:latin typeface="Times New Roman" panose="02020603050405020304" pitchFamily="18" charset="0"/>
                <a:ea typeface="Calibri" panose="020F0502020204030204" pitchFamily="34" charset="0"/>
                <a:cs typeface="Times New Roman" panose="02020603050405020304" pitchFamily="18" charset="0"/>
              </a:rPr>
              <a:t>và Rùa là đôi bạn gắn bó, thân thiết. Hôm nay hai bạn phải có mặt ở trường sớm hơn mọi ngày để chuẩn bị đón chào ngày lễ. Cả hai đều chưa biết làm cách nào để kịp đến trường mà đường đi phải qua cả đèo, cả suối. Hai bạn bàn nhau. Thỏ nói:</a:t>
            </a:r>
          </a:p>
          <a:p>
            <a:pPr>
              <a:lnSpc>
                <a:spcPct val="107000"/>
              </a:lnSpc>
              <a:spcAft>
                <a:spcPts val="0"/>
              </a:spcAft>
            </a:pPr>
            <a:r>
              <a:rPr lang="en-US" sz="2550" dirty="0" smtClean="0">
                <a:latin typeface="Times New Roman" panose="02020603050405020304" pitchFamily="18" charset="0"/>
                <a:ea typeface="Calibri" panose="020F0502020204030204" pitchFamily="34" charset="0"/>
                <a:cs typeface="Times New Roman" panose="02020603050405020304" pitchFamily="18" charset="0"/>
              </a:rPr>
              <a:t>	- </a:t>
            </a:r>
            <a:r>
              <a:rPr lang="en-US" sz="2550" dirty="0">
                <a:latin typeface="Times New Roman" panose="02020603050405020304" pitchFamily="18" charset="0"/>
                <a:ea typeface="Calibri" panose="020F0502020204030204" pitchFamily="34" charset="0"/>
                <a:cs typeface="Times New Roman" panose="02020603050405020304" pitchFamily="18" charset="0"/>
              </a:rPr>
              <a:t>Mình và cậu phải tính cách giúp nhau mới kịp đến trường được.</a:t>
            </a:r>
          </a:p>
          <a:p>
            <a:pPr>
              <a:lnSpc>
                <a:spcPct val="107000"/>
              </a:lnSpc>
              <a:spcAft>
                <a:spcPts val="0"/>
              </a:spcAft>
            </a:pPr>
            <a:r>
              <a:rPr lang="en-US" sz="2550" dirty="0" smtClean="0">
                <a:latin typeface="Times New Roman" panose="02020603050405020304" pitchFamily="18" charset="0"/>
                <a:ea typeface="Calibri" panose="020F0502020204030204" pitchFamily="34" charset="0"/>
                <a:cs typeface="Times New Roman" panose="02020603050405020304" pitchFamily="18" charset="0"/>
              </a:rPr>
              <a:t>	Rùa </a:t>
            </a:r>
            <a:r>
              <a:rPr lang="en-US" sz="2550" dirty="0">
                <a:latin typeface="Times New Roman" panose="02020603050405020304" pitchFamily="18" charset="0"/>
                <a:ea typeface="Calibri" panose="020F0502020204030204" pitchFamily="34" charset="0"/>
                <a:cs typeface="Times New Roman" panose="02020603050405020304" pitchFamily="18" charset="0"/>
              </a:rPr>
              <a:t>buồn rầu đáp:</a:t>
            </a:r>
          </a:p>
          <a:p>
            <a:pPr>
              <a:lnSpc>
                <a:spcPct val="107000"/>
              </a:lnSpc>
              <a:spcAft>
                <a:spcPts val="0"/>
              </a:spcAft>
            </a:pPr>
            <a:r>
              <a:rPr lang="en-US" sz="2550" dirty="0" smtClean="0">
                <a:latin typeface="Times New Roman" panose="02020603050405020304" pitchFamily="18" charset="0"/>
                <a:ea typeface="Calibri" panose="020F0502020204030204" pitchFamily="34" charset="0"/>
                <a:cs typeface="Times New Roman" panose="02020603050405020304" pitchFamily="18" charset="0"/>
              </a:rPr>
              <a:t>	- </a:t>
            </a:r>
            <a:r>
              <a:rPr lang="en-US" sz="2550" dirty="0">
                <a:latin typeface="Times New Roman" panose="02020603050405020304" pitchFamily="18" charset="0"/>
                <a:ea typeface="Calibri" panose="020F0502020204030204" pitchFamily="34" charset="0"/>
                <a:cs typeface="Times New Roman" panose="02020603050405020304" pitchFamily="18" charset="0"/>
              </a:rPr>
              <a:t>Tớ chậm như rùa, giúp gì cậu được!</a:t>
            </a:r>
          </a:p>
          <a:p>
            <a:pPr>
              <a:lnSpc>
                <a:spcPct val="107000"/>
              </a:lnSpc>
              <a:spcAft>
                <a:spcPts val="0"/>
              </a:spcAft>
            </a:pPr>
            <a:r>
              <a:rPr lang="en-US" sz="2550" dirty="0" smtClean="0">
                <a:latin typeface="Times New Roman" panose="02020603050405020304" pitchFamily="18" charset="0"/>
                <a:ea typeface="Calibri" panose="020F0502020204030204" pitchFamily="34" charset="0"/>
                <a:cs typeface="Times New Roman" panose="02020603050405020304" pitchFamily="18" charset="0"/>
              </a:rPr>
              <a:t>	Thỏ </a:t>
            </a:r>
            <a:r>
              <a:rPr lang="en-US" sz="2550" dirty="0">
                <a:latin typeface="Times New Roman" panose="02020603050405020304" pitchFamily="18" charset="0"/>
                <a:ea typeface="Calibri" panose="020F0502020204030204" pitchFamily="34" charset="0"/>
                <a:cs typeface="Times New Roman" panose="02020603050405020304" pitchFamily="18" charset="0"/>
              </a:rPr>
              <a:t>chợt nghĩ ra</a:t>
            </a:r>
            <a:r>
              <a:rPr lang="en-US" sz="2550" dirty="0" smtClean="0">
                <a:latin typeface="Times New Roman" panose="02020603050405020304" pitchFamily="18" charset="0"/>
                <a:ea typeface="Calibri" panose="020F0502020204030204" pitchFamily="34" charset="0"/>
                <a:cs typeface="Times New Roman" panose="02020603050405020304" pitchFamily="18" charset="0"/>
              </a:rPr>
              <a:t>:</a:t>
            </a:r>
          </a:p>
          <a:p>
            <a:r>
              <a:rPr lang="en-US" sz="2550" dirty="0">
                <a:latin typeface="Times New Roman" panose="02020603050405020304" pitchFamily="18" charset="0"/>
                <a:cs typeface="Times New Roman" panose="02020603050405020304" pitchFamily="18" charset="0"/>
              </a:rPr>
              <a:t>- Cậu đừng lo, tớ đã nghĩ ra rồi! Tớ chạy nhanh nên tớ sẽ cõng cậu băng đèo chạy đến bờ suối. </a:t>
            </a:r>
          </a:p>
          <a:p>
            <a:r>
              <a:rPr lang="en-US" sz="2550" dirty="0">
                <a:latin typeface="Times New Roman" panose="02020603050405020304" pitchFamily="18" charset="0"/>
                <a:cs typeface="Times New Roman" panose="02020603050405020304" pitchFamily="18" charset="0"/>
              </a:rPr>
              <a:t>Rùa vui hẳn lên:</a:t>
            </a:r>
          </a:p>
          <a:p>
            <a:r>
              <a:rPr lang="en-US" sz="2550" dirty="0">
                <a:latin typeface="Times New Roman" panose="02020603050405020304" pitchFamily="18" charset="0"/>
                <a:cs typeface="Times New Roman" panose="02020603050405020304" pitchFamily="18" charset="0"/>
              </a:rPr>
              <a:t>- Đúng rồi, thế mà tớ không nghĩ ra. Đến suối, tớ sẽ xuống bơi và cõng cậu qua.</a:t>
            </a:r>
          </a:p>
          <a:p>
            <a:r>
              <a:rPr lang="en-US" sz="2550" dirty="0">
                <a:latin typeface="Times New Roman" panose="02020603050405020304" pitchFamily="18" charset="0"/>
                <a:cs typeface="Times New Roman" panose="02020603050405020304" pitchFamily="18" charset="0"/>
              </a:rPr>
              <a:t>Thế là Thỏ cõng Rùa đến bờ suối, Rùa cõng Thỏ vượt qua suối. Hai bạn đến trường thật là sớm làm ai cũng thấy vui và bất ngờ</a:t>
            </a:r>
            <a:r>
              <a:rPr lang="en-US" sz="2550" dirty="0" smtClean="0">
                <a:latin typeface="Times New Roman" panose="02020603050405020304" pitchFamily="18" charset="0"/>
                <a:cs typeface="Times New Roman" panose="02020603050405020304" pitchFamily="18" charset="0"/>
              </a:rPr>
              <a:t>.</a:t>
            </a:r>
            <a:endParaRPr lang="en-US" sz="2550" dirty="0">
              <a:latin typeface="Times New Roman" panose="02020603050405020304" pitchFamily="18" charset="0"/>
              <a:cs typeface="Times New Roman" panose="02020603050405020304" pitchFamily="18" charset="0"/>
            </a:endParaRPr>
          </a:p>
        </p:txBody>
      </p:sp>
      <p:cxnSp>
        <p:nvCxnSpPr>
          <p:cNvPr id="6" name="Straight Connector 5">
            <a:extLst>
              <a:ext uri="{FF2B5EF4-FFF2-40B4-BE49-F238E27FC236}">
                <a16:creationId xmlns="" xmlns:a16="http://schemas.microsoft.com/office/drawing/2014/main" id="{C0DE28B4-70AB-4D27-B24E-132341A2152E}"/>
              </a:ext>
            </a:extLst>
          </p:cNvPr>
          <p:cNvCxnSpPr/>
          <p:nvPr/>
        </p:nvCxnSpPr>
        <p:spPr>
          <a:xfrm>
            <a:off x="1473166" y="3044554"/>
            <a:ext cx="6096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 xmlns:a16="http://schemas.microsoft.com/office/drawing/2014/main" id="{C0DE28B4-70AB-4D27-B24E-132341A2152E}"/>
              </a:ext>
            </a:extLst>
          </p:cNvPr>
          <p:cNvCxnSpPr/>
          <p:nvPr/>
        </p:nvCxnSpPr>
        <p:spPr>
          <a:xfrm flipV="1">
            <a:off x="1473166" y="3847078"/>
            <a:ext cx="457200" cy="1150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 xmlns:a16="http://schemas.microsoft.com/office/drawing/2014/main" id="{C0DE28B4-70AB-4D27-B24E-132341A2152E}"/>
              </a:ext>
            </a:extLst>
          </p:cNvPr>
          <p:cNvCxnSpPr/>
          <p:nvPr/>
        </p:nvCxnSpPr>
        <p:spPr>
          <a:xfrm>
            <a:off x="2632893" y="3014193"/>
            <a:ext cx="46714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 xmlns:a16="http://schemas.microsoft.com/office/drawing/2014/main" id="{C0DE28B4-70AB-4D27-B24E-132341A2152E}"/>
              </a:ext>
            </a:extLst>
          </p:cNvPr>
          <p:cNvCxnSpPr/>
          <p:nvPr/>
        </p:nvCxnSpPr>
        <p:spPr>
          <a:xfrm>
            <a:off x="563617" y="4682767"/>
            <a:ext cx="6096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 xmlns:a16="http://schemas.microsoft.com/office/drawing/2014/main" id="{C0DE28B4-70AB-4D27-B24E-132341A2152E}"/>
              </a:ext>
            </a:extLst>
          </p:cNvPr>
          <p:cNvCxnSpPr/>
          <p:nvPr/>
        </p:nvCxnSpPr>
        <p:spPr>
          <a:xfrm>
            <a:off x="4876949" y="3866563"/>
            <a:ext cx="50803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 xmlns:a16="http://schemas.microsoft.com/office/drawing/2014/main" id="{C0DE28B4-70AB-4D27-B24E-132341A2152E}"/>
              </a:ext>
            </a:extLst>
          </p:cNvPr>
          <p:cNvCxnSpPr/>
          <p:nvPr/>
        </p:nvCxnSpPr>
        <p:spPr>
          <a:xfrm>
            <a:off x="2269121" y="4682767"/>
            <a:ext cx="36377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 xmlns:a16="http://schemas.microsoft.com/office/drawing/2014/main" id="{C0DE28B4-70AB-4D27-B24E-132341A2152E}"/>
              </a:ext>
            </a:extLst>
          </p:cNvPr>
          <p:cNvCxnSpPr/>
          <p:nvPr/>
        </p:nvCxnSpPr>
        <p:spPr>
          <a:xfrm>
            <a:off x="4601083" y="4682767"/>
            <a:ext cx="397727" cy="1893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 xmlns:a16="http://schemas.microsoft.com/office/drawing/2014/main" id="{C0DE28B4-70AB-4D27-B24E-132341A2152E}"/>
              </a:ext>
            </a:extLst>
          </p:cNvPr>
          <p:cNvCxnSpPr/>
          <p:nvPr/>
        </p:nvCxnSpPr>
        <p:spPr>
          <a:xfrm>
            <a:off x="7134620" y="4721113"/>
            <a:ext cx="44046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 xmlns:a16="http://schemas.microsoft.com/office/drawing/2014/main" id="{C0DE28B4-70AB-4D27-B24E-132341A2152E}"/>
              </a:ext>
            </a:extLst>
          </p:cNvPr>
          <p:cNvCxnSpPr/>
          <p:nvPr/>
        </p:nvCxnSpPr>
        <p:spPr>
          <a:xfrm>
            <a:off x="8628881" y="4692237"/>
            <a:ext cx="438114" cy="1451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 xmlns:a16="http://schemas.microsoft.com/office/drawing/2014/main" id="{C0DE28B4-70AB-4D27-B24E-132341A2152E}"/>
              </a:ext>
            </a:extLst>
          </p:cNvPr>
          <p:cNvCxnSpPr/>
          <p:nvPr/>
        </p:nvCxnSpPr>
        <p:spPr>
          <a:xfrm>
            <a:off x="2760911" y="5887124"/>
            <a:ext cx="436128" cy="192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 xmlns:a16="http://schemas.microsoft.com/office/drawing/2014/main" id="{C0DE28B4-70AB-4D27-B24E-132341A2152E}"/>
              </a:ext>
            </a:extLst>
          </p:cNvPr>
          <p:cNvCxnSpPr/>
          <p:nvPr/>
        </p:nvCxnSpPr>
        <p:spPr>
          <a:xfrm>
            <a:off x="6495668" y="5885573"/>
            <a:ext cx="3598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 xmlns:a16="http://schemas.microsoft.com/office/drawing/2014/main" id="{C0DE28B4-70AB-4D27-B24E-132341A2152E}"/>
              </a:ext>
            </a:extLst>
          </p:cNvPr>
          <p:cNvCxnSpPr/>
          <p:nvPr/>
        </p:nvCxnSpPr>
        <p:spPr>
          <a:xfrm>
            <a:off x="9668998" y="5866323"/>
            <a:ext cx="48565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009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animEffect transition="in" filter="fade">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barn(inVertical)">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barn(inVertical)">
                                      <p:cBhvr>
                                        <p:cTn id="43" dur="500"/>
                                        <p:tgtEl>
                                          <p:spTgt spid="9"/>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circle(in)">
                                      <p:cBhvr>
                                        <p:cTn id="48" dur="20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barn(inVertical)">
                                      <p:cBhvr>
                                        <p:cTn id="53" dur="500"/>
                                        <p:tgtEl>
                                          <p:spTgt spid="14"/>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nodeType="click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barn(inVertical)">
                                      <p:cBhvr>
                                        <p:cTn id="58" dur="500"/>
                                        <p:tgtEl>
                                          <p:spTgt spid="15"/>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barn(inVertical)">
                                      <p:cBhvr>
                                        <p:cTn id="63" dur="500"/>
                                        <p:tgtEl>
                                          <p:spTgt spid="16"/>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nodeType="clickEffect">
                                  <p:stCondLst>
                                    <p:cond delay="0"/>
                                  </p:stCondLst>
                                  <p:childTnLst>
                                    <p:set>
                                      <p:cBhvr>
                                        <p:cTn id="67" dur="1" fill="hold">
                                          <p:stCondLst>
                                            <p:cond delay="0"/>
                                          </p:stCondLst>
                                        </p:cTn>
                                        <p:tgtEl>
                                          <p:spTgt spid="17"/>
                                        </p:tgtEl>
                                        <p:attrNameLst>
                                          <p:attrName>style.visibility</p:attrName>
                                        </p:attrNameLst>
                                      </p:cBhvr>
                                      <p:to>
                                        <p:strVal val="visible"/>
                                      </p:to>
                                    </p:set>
                                    <p:animEffect transition="in" filter="barn(inVertical)">
                                      <p:cBhvr>
                                        <p:cTn id="68" dur="500"/>
                                        <p:tgtEl>
                                          <p:spTgt spid="17"/>
                                        </p:tgtEl>
                                      </p:cBhvr>
                                    </p:animEffect>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nodeType="clickEffect">
                                  <p:stCondLst>
                                    <p:cond delay="0"/>
                                  </p:stCondLst>
                                  <p:childTnLst>
                                    <p:set>
                                      <p:cBhvr>
                                        <p:cTn id="72" dur="1" fill="hold">
                                          <p:stCondLst>
                                            <p:cond delay="0"/>
                                          </p:stCondLst>
                                        </p:cTn>
                                        <p:tgtEl>
                                          <p:spTgt spid="18"/>
                                        </p:tgtEl>
                                        <p:attrNameLst>
                                          <p:attrName>style.visibility</p:attrName>
                                        </p:attrNameLst>
                                      </p:cBhvr>
                                      <p:to>
                                        <p:strVal val="visible"/>
                                      </p:to>
                                    </p:set>
                                    <p:animEffect transition="in" filter="barn(inVertical)">
                                      <p:cBhvr>
                                        <p:cTn id="73" dur="500"/>
                                        <p:tgtEl>
                                          <p:spTgt spid="18"/>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nodeType="clickEffect">
                                  <p:stCondLst>
                                    <p:cond delay="0"/>
                                  </p:stCondLst>
                                  <p:childTnLst>
                                    <p:set>
                                      <p:cBhvr>
                                        <p:cTn id="77" dur="1" fill="hold">
                                          <p:stCondLst>
                                            <p:cond delay="0"/>
                                          </p:stCondLst>
                                        </p:cTn>
                                        <p:tgtEl>
                                          <p:spTgt spid="19"/>
                                        </p:tgtEl>
                                        <p:attrNameLst>
                                          <p:attrName>style.visibility</p:attrName>
                                        </p:attrNameLst>
                                      </p:cBhvr>
                                      <p:to>
                                        <p:strVal val="visible"/>
                                      </p:to>
                                    </p:set>
                                    <p:animEffect transition="in" filter="wipe(down)">
                                      <p:cBhvr>
                                        <p:cTn id="7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1093</TotalTime>
  <Words>1229</Words>
  <Application>Microsoft Office PowerPoint</Application>
  <PresentationFormat>Widescreen</PresentationFormat>
  <Paragraphs>130</Paragraphs>
  <Slides>15</Slides>
  <Notes>0</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.VnArial</vt:lpstr>
      <vt:lpstr>.VnTime</vt:lpstr>
      <vt:lpstr>Arial</vt:lpstr>
      <vt:lpstr>Calibri</vt:lpstr>
      <vt:lpstr>Calibri Light</vt:lpstr>
      <vt:lpstr>Times New Roman</vt:lpstr>
      <vt:lpstr>VnBangkok</vt:lpstr>
      <vt:lpstr>VNbritannic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MY PC</cp:lastModifiedBy>
  <cp:revision>95</cp:revision>
  <dcterms:created xsi:type="dcterms:W3CDTF">2021-12-03T13:52:37Z</dcterms:created>
  <dcterms:modified xsi:type="dcterms:W3CDTF">2023-11-13T07:31:42Z</dcterms:modified>
</cp:coreProperties>
</file>