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82" r:id="rId2"/>
    <p:sldId id="388" r:id="rId3"/>
    <p:sldId id="387" r:id="rId4"/>
    <p:sldId id="386" r:id="rId5"/>
    <p:sldId id="258" r:id="rId6"/>
    <p:sldId id="369" r:id="rId7"/>
    <p:sldId id="370" r:id="rId8"/>
    <p:sldId id="389" r:id="rId9"/>
    <p:sldId id="306" r:id="rId10"/>
    <p:sldId id="371" r:id="rId11"/>
    <p:sldId id="275" r:id="rId12"/>
    <p:sldId id="390" r:id="rId13"/>
    <p:sldId id="305" r:id="rId14"/>
    <p:sldId id="276" r:id="rId15"/>
    <p:sldId id="381" r:id="rId16"/>
    <p:sldId id="274" r:id="rId17"/>
    <p:sldId id="262" r:id="rId18"/>
    <p:sldId id="280" r:id="rId19"/>
    <p:sldId id="391" r:id="rId20"/>
    <p:sldId id="281" r:id="rId21"/>
    <p:sldId id="411" r:id="rId22"/>
    <p:sldId id="283" r:id="rId23"/>
    <p:sldId id="284" r:id="rId24"/>
    <p:sldId id="380" r:id="rId25"/>
    <p:sldId id="3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37E3E-AABE-456E-974A-3CC3D04B6AE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F5AAA-1369-471A-81F7-DB3ADC47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3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F5AAA-1369-471A-81F7-DB3ADC4792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9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F5AAA-1369-471A-81F7-DB3ADC479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28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đua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4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phụ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F5AAA-1369-471A-81F7-DB3ADC4792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9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4B34-0ED5-4422-A4B2-E3C7D547FF6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https://www.youtube.com/embed/EaF5hqdC9c0" TargetMode="External"/><Relationship Id="rId1" Type="http://schemas.openxmlformats.org/officeDocument/2006/relationships/video" Target="NULL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474" y="4097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121"/>
          <p:cNvSpPr>
            <a:spLocks noChangeArrowheads="1" noChangeShapeType="1" noTextEdit="1"/>
          </p:cNvSpPr>
          <p:nvPr/>
        </p:nvSpPr>
        <p:spPr bwMode="auto">
          <a:xfrm>
            <a:off x="2735140" y="1097612"/>
            <a:ext cx="6918668" cy="1126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700" kern="10" dirty="0">
              <a:ln w="9525">
                <a:solidFill>
                  <a:srgbClr val="008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vi-VN" sz="2700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Khoa học</a:t>
            </a:r>
            <a:endParaRPr lang="en-US" sz="2700" kern="10" dirty="0">
              <a:ln w="9525">
                <a:solidFill>
                  <a:srgbClr val="008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14874" y="2869810"/>
            <a:ext cx="109505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" t="26666" r="11106" b="333"/>
          <a:stretch>
            <a:fillRect/>
          </a:stretch>
        </p:blipFill>
        <p:spPr>
          <a:xfrm>
            <a:off x="0" y="-90890"/>
            <a:ext cx="12192000" cy="68236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1975" y="4537827"/>
            <a:ext cx="140277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70886" y="4565271"/>
            <a:ext cx="137893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64506" y="4523843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Nhộng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46777" y="4537826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4">
            <a:lum bright="-30000" contrast="18000"/>
          </a:blip>
          <a:srcRect l="13637" b="13043"/>
          <a:stretch>
            <a:fillRect/>
          </a:stretch>
        </p:blipFill>
        <p:spPr bwMode="auto">
          <a:xfrm>
            <a:off x="241069" y="2063541"/>
            <a:ext cx="1402773" cy="217343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5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1921983" y="2063196"/>
            <a:ext cx="3197468" cy="21737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6">
            <a:lum bright="-24000" contrast="18000"/>
          </a:blip>
          <a:srcRect l="4762" t="3572" r="4761" b="7143"/>
          <a:stretch>
            <a:fillRect/>
          </a:stretch>
        </p:blipFill>
        <p:spPr bwMode="auto">
          <a:xfrm>
            <a:off x="5442145" y="2063197"/>
            <a:ext cx="3197467" cy="21737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7">
            <a:lum bright="-24000"/>
          </a:blip>
          <a:srcRect l="2499" r="7501" b="3572"/>
          <a:stretch>
            <a:fillRect/>
          </a:stretch>
        </p:blipFill>
        <p:spPr bwMode="auto">
          <a:xfrm>
            <a:off x="9079576" y="2058005"/>
            <a:ext cx="2871355" cy="2178973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1327266" y="81209"/>
            <a:ext cx="10623665" cy="1223228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: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r>
              <a:rPr lang="vi-VN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vi-VN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Arrow: Right 3"/>
          <p:cNvSpPr/>
          <p:nvPr/>
        </p:nvSpPr>
        <p:spPr>
          <a:xfrm>
            <a:off x="1614748" y="4600360"/>
            <a:ext cx="1156138" cy="43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/>
          <p:cNvSpPr/>
          <p:nvPr/>
        </p:nvSpPr>
        <p:spPr>
          <a:xfrm>
            <a:off x="7923437" y="4650723"/>
            <a:ext cx="1723339" cy="43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/>
          <p:cNvSpPr/>
          <p:nvPr/>
        </p:nvSpPr>
        <p:spPr>
          <a:xfrm>
            <a:off x="4143604" y="4650723"/>
            <a:ext cx="2020902" cy="43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295634" y="872188"/>
            <a:ext cx="1181686" cy="267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21" grpId="0" uiExpand="1" build="p" animBg="1"/>
      <p:bldP spid="22" grpId="0" uiExpand="1" build="p" animBg="1"/>
      <p:bldP spid="23" grpId="0" uiExpand="1" build="p" animBg="1"/>
      <p:bldP spid="35" grpId="0" animBg="1"/>
      <p:bldP spid="4" grpId="0" animBg="1"/>
      <p:bldP spid="36" grpId="0" animBg="1"/>
      <p:bldP spid="3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" t="26666" r="11106" b="333"/>
          <a:stretch>
            <a:fillRect/>
          </a:stretch>
        </p:blipFill>
        <p:spPr>
          <a:xfrm>
            <a:off x="163484" y="279401"/>
            <a:ext cx="12192000" cy="68859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8160" y="279401"/>
            <a:ext cx="10972800" cy="1346339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390" algn="ctr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160" y="1822473"/>
            <a:ext cx="2377440" cy="1592560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44134" y="2332543"/>
            <a:ext cx="1752743" cy="607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16382" y="2618753"/>
            <a:ext cx="1127752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4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6696036" y="1615161"/>
            <a:ext cx="5149600" cy="22148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5796877" y="2636380"/>
            <a:ext cx="899159" cy="1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8160" y="3802930"/>
            <a:ext cx="10972800" cy="730786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163484" y="279401"/>
            <a:ext cx="785893" cy="6752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36003" y="5058803"/>
            <a:ext cx="785893" cy="6752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0837" y="5064369"/>
            <a:ext cx="9383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Bướm cải thường đẻ trứng ở mặt sau của lá rau cải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6" grpId="0" animBg="1"/>
      <p:bldP spid="17" grpId="0"/>
      <p:bldP spid="2" grpId="0" animBg="1"/>
      <p:bldP spid="18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28"/>
          <p:cNvSpPr/>
          <p:nvPr/>
        </p:nvSpPr>
        <p:spPr>
          <a:xfrm>
            <a:off x="2940148" y="470252"/>
            <a:ext cx="9251852" cy="3782189"/>
          </a:xfrm>
          <a:prstGeom prst="cloudCallout">
            <a:avLst>
              <a:gd name="adj1" fmla="val -52845"/>
              <a:gd name="adj2" fmla="val 7623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dirty="0" smtClean="0">
                <a:solidFill>
                  <a:schemeClr val="tx1"/>
                </a:solidFill>
              </a:rPr>
              <a:t>Bướm cải có phải là côn trùng gây hại hay không???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054" y="2098371"/>
            <a:ext cx="4283666" cy="4759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e2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857106"/>
            <a:ext cx="4978400" cy="289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cai_sau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8545" y="3792682"/>
            <a:ext cx="6679046" cy="289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sau-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3792682"/>
            <a:ext cx="4978400" cy="289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97_10_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8543" y="857106"/>
            <a:ext cx="6679047" cy="289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28028" y="0"/>
            <a:ext cx="721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Cây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cải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bị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sâu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phá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hoại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0560" y="17225"/>
            <a:ext cx="10850880" cy="547939"/>
          </a:xfrm>
          <a:prstGeom prst="rect">
            <a:avLst/>
          </a:prstGeom>
        </p:spPr>
        <p:txBody>
          <a:bodyPr wrap="square" lIns="85439" tIns="42720" rIns="85439" bIns="4272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8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192" y="574152"/>
            <a:ext cx="3349129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vot-bat-buom-Edu-Science-26"/>
          <p:cNvPicPr>
            <a:picLocks noChangeAspect="1" noChangeArrowheads="1"/>
          </p:cNvPicPr>
          <p:nvPr/>
        </p:nvPicPr>
        <p:blipFill rotWithShape="1">
          <a:blip r:embed="rId3"/>
          <a:srcRect l="13863" r="12903"/>
          <a:stretch>
            <a:fillRect/>
          </a:stretch>
        </p:blipFill>
        <p:spPr bwMode="auto">
          <a:xfrm>
            <a:off x="4380147" y="574152"/>
            <a:ext cx="3270335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5-loai-rau-nay-hay-bi-phun-thuoc-ban-co-the-nhan-biet-duoc-nho-tu-van-tu-vien-dinh-duong14935811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574152"/>
            <a:ext cx="3474720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inh-anh-chan-thuc-cua-qua-trinh-sau-ken-lot-xac-thanh-bu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3" y="3530601"/>
            <a:ext cx="4937759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kien-san-m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8880" y="3530601"/>
            <a:ext cx="2543244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Kinh-hai-nhung-man-san-moi-dam-mau-cua-bo-ngua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48932" y="3530601"/>
            <a:ext cx="2550588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28030" y="3043768"/>
            <a:ext cx="3533886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430669" y="3073098"/>
            <a:ext cx="3512099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714229" y="3022600"/>
            <a:ext cx="380721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Phun thuốc trừ sâu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18160" y="6390695"/>
            <a:ext cx="5486400" cy="435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nhộng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096002" y="6404518"/>
            <a:ext cx="5425439" cy="435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n trùng có l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6" y="3970848"/>
            <a:ext cx="5429735" cy="215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082" y="92307"/>
            <a:ext cx="1198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loài</a:t>
            </a:r>
            <a:r>
              <a:rPr lang="en-US" sz="3200" b="1" dirty="0"/>
              <a:t> </a:t>
            </a:r>
            <a:r>
              <a:rPr lang="en-US" sz="3200" b="1" dirty="0" err="1"/>
              <a:t>côn</a:t>
            </a:r>
            <a:r>
              <a:rPr lang="en-US" sz="3200" b="1" dirty="0"/>
              <a:t> </a:t>
            </a:r>
            <a:r>
              <a:rPr lang="en-US" sz="3200" b="1" dirty="0" err="1"/>
              <a:t>trùng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trồng</a:t>
            </a:r>
            <a:r>
              <a:rPr lang="en-US" sz="3200" b="1" dirty="0"/>
              <a:t>, </a:t>
            </a:r>
            <a:r>
              <a:rPr lang="en-US" sz="3200" b="1" dirty="0" err="1"/>
              <a:t>môi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 và con </a:t>
            </a:r>
            <a:r>
              <a:rPr lang="en-US" sz="3200" b="1" dirty="0" err="1"/>
              <a:t>người</a:t>
            </a:r>
            <a:r>
              <a:rPr lang="en-US" sz="3200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6951" y="6149745"/>
            <a:ext cx="263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Chuồn</a:t>
            </a:r>
            <a:r>
              <a:rPr lang="en-US" sz="3200" b="1" dirty="0"/>
              <a:t> </a:t>
            </a:r>
            <a:r>
              <a:rPr lang="en-US" sz="3200" b="1" dirty="0" err="1"/>
              <a:t>chuồn</a:t>
            </a:r>
            <a:endParaRPr lang="en-US" sz="3200" b="1" dirty="0"/>
          </a:p>
        </p:txBody>
      </p:sp>
      <p:pic>
        <p:nvPicPr>
          <p:cNvPr id="1028" name="Picture 4" descr="Ong mật là loài côn trùng thụ phấn giúp hoa màu cây trái phát triển tăng giá trị kinh t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6" y="871971"/>
            <a:ext cx="5429735" cy="246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59775" y="3333072"/>
            <a:ext cx="104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Ong</a:t>
            </a:r>
          </a:p>
        </p:txBody>
      </p:sp>
      <p:pic>
        <p:nvPicPr>
          <p:cNvPr id="1030" name="Picture 6" descr="Côn trùng có lợ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3" y="3957159"/>
            <a:ext cx="5053443" cy="218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ôn trùng có lợ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4" y="871971"/>
            <a:ext cx="5053444" cy="241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44090" y="3289257"/>
            <a:ext cx="1950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Bọ</a:t>
            </a:r>
            <a:r>
              <a:rPr lang="en-US" sz="3200" b="1" dirty="0"/>
              <a:t> </a:t>
            </a:r>
            <a:r>
              <a:rPr lang="en-US" sz="3200" b="1" dirty="0" err="1"/>
              <a:t>ngựa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52354" y="6048374"/>
            <a:ext cx="1950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Bọ</a:t>
            </a:r>
            <a:r>
              <a:rPr lang="en-US" sz="3200" b="1" dirty="0"/>
              <a:t> </a:t>
            </a:r>
            <a:r>
              <a:rPr lang="en-US" sz="3200" b="1" dirty="0" err="1"/>
              <a:t>rùa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" t="26666" r="11106" b="333"/>
          <a:stretch>
            <a:fillRect/>
          </a:stretch>
        </p:blipFill>
        <p:spPr>
          <a:xfrm>
            <a:off x="0" y="0"/>
            <a:ext cx="12192000" cy="68789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39904" y="2985977"/>
            <a:ext cx="1374091" cy="546120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26262" y="4450607"/>
            <a:ext cx="950637" cy="546120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62711" y="6156383"/>
            <a:ext cx="1359284" cy="546120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Nhộng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13056" y="4403756"/>
            <a:ext cx="1359283" cy="546120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4">
            <a:lum bright="-30000" contrast="18000"/>
          </a:blip>
          <a:srcRect l="13637" b="13043"/>
          <a:stretch>
            <a:fillRect/>
          </a:stretch>
        </p:blipFill>
        <p:spPr bwMode="auto">
          <a:xfrm>
            <a:off x="5261781" y="1332690"/>
            <a:ext cx="1758040" cy="162810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5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8510155" y="2889788"/>
            <a:ext cx="3582852" cy="151508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6">
            <a:lum bright="-24000" contrast="18000"/>
          </a:blip>
          <a:srcRect l="4762" t="3572" r="4761" b="7143"/>
          <a:stretch>
            <a:fillRect/>
          </a:stretch>
        </p:blipFill>
        <p:spPr bwMode="auto">
          <a:xfrm>
            <a:off x="4343620" y="4599664"/>
            <a:ext cx="3197467" cy="150252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7">
            <a:lum bright="-24000"/>
          </a:blip>
          <a:srcRect l="2499" r="7501" b="3572"/>
          <a:stretch>
            <a:fillRect/>
          </a:stretch>
        </p:blipFill>
        <p:spPr bwMode="auto">
          <a:xfrm>
            <a:off x="193963" y="2843822"/>
            <a:ext cx="3197470" cy="151843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Arrow: Bent 4"/>
          <p:cNvSpPr/>
          <p:nvPr/>
        </p:nvSpPr>
        <p:spPr>
          <a:xfrm rot="5400000">
            <a:off x="8328447" y="590738"/>
            <a:ext cx="989890" cy="35828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Arrow: Bent 34"/>
          <p:cNvSpPr/>
          <p:nvPr/>
        </p:nvSpPr>
        <p:spPr>
          <a:xfrm>
            <a:off x="1697715" y="1799230"/>
            <a:ext cx="3531139" cy="10327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Bent 35"/>
          <p:cNvSpPr/>
          <p:nvPr/>
        </p:nvSpPr>
        <p:spPr>
          <a:xfrm rot="16200000">
            <a:off x="2493305" y="4004818"/>
            <a:ext cx="884473" cy="277459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Arrow: Bent 36"/>
          <p:cNvSpPr/>
          <p:nvPr/>
        </p:nvSpPr>
        <p:spPr>
          <a:xfrm rot="10800000">
            <a:off x="7541086" y="4996727"/>
            <a:ext cx="2891387" cy="9269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21818" y="209037"/>
            <a:ext cx="9200355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21" grpId="0" uiExpand="1" build="p" animBg="1"/>
      <p:bldP spid="22" grpId="0" uiExpand="1" build="p" animBg="1"/>
      <p:bldP spid="23" grpId="0" uiExpand="1" build="p" animBg="1"/>
      <p:bldP spid="5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18"/>
          <a:stretch>
            <a:fillRect/>
          </a:stretch>
        </p:blipFill>
        <p:spPr bwMode="auto">
          <a:xfrm>
            <a:off x="5091544" y="1573650"/>
            <a:ext cx="7100455" cy="525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45362" y="1573653"/>
            <a:ext cx="5950638" cy="525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6"/>
          <p:cNvSpPr txBox="1">
            <a:spLocks noChangeArrowheads="1"/>
          </p:cNvSpPr>
          <p:nvPr/>
        </p:nvSpPr>
        <p:spPr bwMode="auto">
          <a:xfrm>
            <a:off x="96982" y="243835"/>
            <a:ext cx="120950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alt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Chỉ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từng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sơ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và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nói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về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sản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ruồi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và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gián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Nêu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giống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và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khác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nhau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chu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sản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ruồi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và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gián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15486" y="6323569"/>
            <a:ext cx="5594688" cy="423009"/>
          </a:xfrm>
          <a:prstGeom prst="rect">
            <a:avLst/>
          </a:prstGeom>
          <a:solidFill>
            <a:srgbClr val="92D050"/>
          </a:solidFill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endParaRPr lang="en-US" sz="2000" b="1" spc="62" dirty="0">
              <a:ln w="11430"/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8830" y="748"/>
            <a:ext cx="88191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và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khác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nhau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chu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sinh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ruồi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và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gián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84885" y="1435100"/>
          <a:ext cx="10295255" cy="4395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540"/>
                <a:gridCol w="3743960"/>
                <a:gridCol w="3119755"/>
              </a:tblGrid>
              <a:tr h="1548765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/>
                        <a:t>Giống </a:t>
                      </a:r>
                      <a:endParaRPr lang="en-US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3200" dirty="0" smtClean="0"/>
                        <a:t>Khác </a:t>
                      </a:r>
                    </a:p>
                    <a:p>
                      <a:pPr algn="l"/>
                      <a:r>
                        <a:rPr lang="vi-VN" sz="3200" dirty="0" smtClean="0"/>
                        <a:t>       Ruồi                        Gián   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3670">
                <a:tc rowSpan="2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23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1148715" y="3083560"/>
            <a:ext cx="3168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Cả ruồi và gián đều đẻ trứng</a:t>
            </a:r>
            <a:r>
              <a:rPr lang="en-US"/>
              <a:t>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473575" y="2945130"/>
            <a:ext cx="32886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Ruồi → trứng → Dòi (ấu trùng) → Nhộng → Ruồi</a:t>
            </a:r>
            <a:r>
              <a:rPr lang="en-US"/>
              <a:t>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221980" y="3078480"/>
            <a:ext cx="3058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Gián → Trứng → Gián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" t="26666" r="11106" b="333"/>
          <a:stretch>
            <a:fillRect/>
          </a:stretch>
        </p:blipFill>
        <p:spPr>
          <a:xfrm>
            <a:off x="0" y="0"/>
            <a:ext cx="12192000" cy="6878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5230" y="731520"/>
            <a:ext cx="796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Đặc điểm chung về sự sinh sản của côn trùng?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1012874" y="731520"/>
            <a:ext cx="1856936" cy="647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4286_img_0503b_8646[1]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0" y="655664"/>
            <a:ext cx="121920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6"/>
          <p:cNvSpPr>
            <a:spLocks noChangeArrowheads="1"/>
          </p:cNvSpPr>
          <p:nvPr/>
        </p:nvSpPr>
        <p:spPr bwMode="auto">
          <a:xfrm>
            <a:off x="10566400" y="5305426"/>
            <a:ext cx="1219200" cy="64452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6420" y="1209077"/>
            <a:ext cx="11582400" cy="938212"/>
          </a:xfrm>
          <a:prstGeom prst="roundRect">
            <a:avLst/>
          </a:prstGeom>
          <a:solidFill>
            <a:srgbClr val="3333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2800" dirty="0" smtClean="0">
                <a:latin typeface="Arial" panose="020B0604020202020204" pitchFamily="34" charset="0"/>
              </a:rPr>
              <a:t>1.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Đa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số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loài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vật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được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chia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thành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hai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giống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là</a:t>
            </a:r>
            <a:r>
              <a:rPr lang="en-US" altLang="en-US" sz="2800" dirty="0" smtClean="0">
                <a:latin typeface="Arial" panose="020B0604020202020204" pitchFamily="34" charset="0"/>
              </a:rPr>
              <a:t>: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74190" y="2372089"/>
            <a:ext cx="7924800" cy="4714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Giống</a:t>
            </a:r>
            <a:r>
              <a:rPr lang="en-US" altLang="en-US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đực</a:t>
            </a:r>
            <a:r>
              <a:rPr lang="en-US" altLang="en-US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giống</a:t>
            </a:r>
            <a:r>
              <a:rPr lang="en-US" altLang="en-US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cái</a:t>
            </a:r>
            <a:endParaRPr lang="en-US" sz="215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59200" y="3389314"/>
            <a:ext cx="7924800" cy="47102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 smtClean="0">
                <a:solidFill>
                  <a:srgbClr val="0000CC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trai</a:t>
            </a:r>
            <a:r>
              <a:rPr lang="en-US" altLang="en-US" sz="24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dirty="0" smtClean="0">
                <a:solidFill>
                  <a:srgbClr val="0000CC"/>
                </a:solidFill>
                <a:latin typeface="Arial" panose="020B0604020202020204" pitchFamily="34" charset="0"/>
              </a:rPr>
              <a:t> con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gái</a:t>
            </a:r>
            <a:r>
              <a:rPr lang="en-US" altLang="en-US" sz="2400" dirty="0" smtClean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  <a:endParaRPr lang="en-US" sz="215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59200" y="4308475"/>
            <a:ext cx="7924800" cy="47102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 smtClean="0">
                <a:solidFill>
                  <a:srgbClr val="0000CC"/>
                </a:solidFill>
                <a:latin typeface="Arial" panose="020B0604020202020204" pitchFamily="34" charset="0"/>
              </a:rPr>
              <a:t>Nam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nữ</a:t>
            </a:r>
            <a:endParaRPr lang="en-US" sz="215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5" descr="hình ảnh animals : &amp;dstrok;ộng vật; tôm, ếch, lươn, crayfish, frogs, baby food; animation, ảnh &amp;dstrok;ộng, hình &amp;dstrok;ộng, con v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0" y="4835526"/>
            <a:ext cx="914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14229" y="2372089"/>
            <a:ext cx="7924800" cy="47102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Giống</a:t>
            </a:r>
            <a:r>
              <a:rPr lang="en-US" altLang="en-US" sz="24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đực</a:t>
            </a:r>
            <a:r>
              <a:rPr lang="en-US" altLang="en-US" sz="24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giống</a:t>
            </a:r>
            <a:r>
              <a:rPr lang="en-US" altLang="en-US" sz="24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cái</a:t>
            </a:r>
            <a:r>
              <a:rPr lang="en-US" altLang="en-US" sz="2400" dirty="0" smtClean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  <a:endParaRPr lang="en-US" sz="215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0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2241551" y="4930775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22987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2254251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</a:p>
        </p:txBody>
      </p:sp>
      <p:sp>
        <p:nvSpPr>
          <p:cNvPr id="17" name="WordArt 12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</a:p>
        </p:txBody>
      </p:sp>
      <p:sp>
        <p:nvSpPr>
          <p:cNvPr id="18" name="WordArt 13"/>
          <p:cNvSpPr>
            <a:spLocks noChangeArrowheads="1" noChangeShapeType="1" noTextEdit="1"/>
          </p:cNvSpPr>
          <p:nvPr/>
        </p:nvSpPr>
        <p:spPr bwMode="auto">
          <a:xfrm>
            <a:off x="2241551" y="4941888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</a:p>
        </p:txBody>
      </p:sp>
      <p:sp>
        <p:nvSpPr>
          <p:cNvPr id="19" name="WordArt 14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</a:p>
        </p:txBody>
      </p:sp>
      <p:sp>
        <p:nvSpPr>
          <p:cNvPr id="20" name="WordArt 15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</a:p>
        </p:txBody>
      </p:sp>
      <p:grpSp>
        <p:nvGrpSpPr>
          <p:cNvPr id="2" name="Group 21"/>
          <p:cNvGrpSpPr/>
          <p:nvPr/>
        </p:nvGrpSpPr>
        <p:grpSpPr bwMode="auto">
          <a:xfrm>
            <a:off x="1460500" y="4579939"/>
            <a:ext cx="2336800" cy="1347787"/>
            <a:chOff x="4320" y="2928"/>
            <a:chExt cx="1104" cy="1104"/>
          </a:xfrm>
        </p:grpSpPr>
        <p:sp>
          <p:nvSpPr>
            <p:cNvPr id="29718" name="AutoShape 2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altLang="en-US" sz="4615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050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277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+mn-lt"/>
                  <a:ea typeface="+mn-lt"/>
                  <a:cs typeface="+mn-lt"/>
                </a:rPr>
                <a:t>Hết giờ</a:t>
              </a:r>
            </a:p>
          </p:txBody>
        </p: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229180" y="74950"/>
            <a:ext cx="65809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trả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lời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1875 -0.36829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40" y="76201"/>
            <a:ext cx="11338560" cy="103856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390"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indent="453390" algn="ctr"/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diệt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3840" y="1110912"/>
          <a:ext cx="5730933" cy="574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436"/>
                <a:gridCol w="3507497"/>
              </a:tblGrid>
              <a:tr h="5747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Ruồi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569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đẻ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và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</a:tr>
              <a:tr h="32566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diệt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ruồi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055129" y="1096060"/>
          <a:ext cx="5977544" cy="583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591"/>
                <a:gridCol w="3985953"/>
              </a:tblGrid>
              <a:tr h="5736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74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đẻ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và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</a:tr>
              <a:tr h="34364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diệt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gián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pic>
        <p:nvPicPr>
          <p:cNvPr id="22" name="Picture 4" descr="http://content.mycutegraphics.com/graphics/fly/fly-and-tr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6790" y="44236"/>
            <a:ext cx="1231219" cy="10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0" y="1697355"/>
            <a:ext cx="3352800" cy="3567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920" y="1786890"/>
            <a:ext cx="3393440" cy="3284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775" y="1697355"/>
            <a:ext cx="3754120" cy="281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775" y="1647825"/>
            <a:ext cx="3900805" cy="3666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71880"/>
            <a:ext cx="9664700" cy="55111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205" y="76200"/>
            <a:ext cx="11904980" cy="118999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vi-VN" alt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ruồi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 descr="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441" y="1492857"/>
            <a:ext cx="29374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ucvantho-80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7655" y="1492857"/>
            <a:ext cx="26517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duoi-ruoi-bang-tui-bong-nuoc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5255" y="1492857"/>
            <a:ext cx="27156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Bdish-detergent-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6641" y="3931257"/>
            <a:ext cx="3049735" cy="19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diet-ruoi-an-bin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35256" y="3962005"/>
            <a:ext cx="2715624" cy="18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093791" y="3524857"/>
            <a:ext cx="2206824" cy="95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735858" y="3524859"/>
            <a:ext cx="1502519" cy="834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Treo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bịch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335963" y="6166459"/>
            <a:ext cx="1690333" cy="1073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2-3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giấm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8592456" y="6160716"/>
            <a:ext cx="1737287" cy="1073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keo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bẫy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dualeo_lm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1903" y="1498602"/>
            <a:ext cx="2621298" cy="18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cu_h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5408" y="1500261"/>
            <a:ext cx="2743200" cy="18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cach-diet-gian-dan-gia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2" y="1498602"/>
            <a:ext cx="3279997" cy="18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la dao chua benh to 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9445" y="4033520"/>
            <a:ext cx="3279997" cy="20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qdefaul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6960" y="3992881"/>
            <a:ext cx="32918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2019808" y="3124200"/>
            <a:ext cx="3801872" cy="853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7323328" y="3225800"/>
            <a:ext cx="3801872" cy="746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992440" y="5984240"/>
            <a:ext cx="3920681" cy="853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nguyệt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quế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7193281" y="5923280"/>
            <a:ext cx="4277106" cy="96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6233950" y="-1473201"/>
            <a:ext cx="307847" cy="7694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245;p41"/>
          <p:cNvGrpSpPr/>
          <p:nvPr/>
        </p:nvGrpSpPr>
        <p:grpSpPr bwMode="auto">
          <a:xfrm flipH="1">
            <a:off x="381000" y="304800"/>
            <a:ext cx="1774825" cy="2433638"/>
            <a:chOff x="3908325" y="238100"/>
            <a:chExt cx="2292175" cy="4082250"/>
          </a:xfrm>
        </p:grpSpPr>
        <p:sp>
          <p:nvSpPr>
            <p:cNvPr id="4" name="Google Shape;1246;p41"/>
            <p:cNvSpPr/>
            <p:nvPr/>
          </p:nvSpPr>
          <p:spPr bwMode="auto">
            <a:xfrm>
              <a:off x="4555525" y="1019075"/>
              <a:ext cx="1320950" cy="3254375"/>
            </a:xfrm>
            <a:custGeom>
              <a:avLst/>
              <a:gdLst>
                <a:gd name="T0" fmla="*/ 2147483646 w 52838"/>
                <a:gd name="T1" fmla="*/ 2147483646 h 130175"/>
                <a:gd name="T2" fmla="*/ 2147483646 w 52838"/>
                <a:gd name="T3" fmla="*/ 2147483646 h 130175"/>
                <a:gd name="T4" fmla="*/ 2147483646 w 52838"/>
                <a:gd name="T5" fmla="*/ 2147483646 h 130175"/>
                <a:gd name="T6" fmla="*/ 2147483646 w 52838"/>
                <a:gd name="T7" fmla="*/ 2147483646 h 130175"/>
                <a:gd name="T8" fmla="*/ 2147483646 w 52838"/>
                <a:gd name="T9" fmla="*/ 0 h 130175"/>
                <a:gd name="T10" fmla="*/ 2147483646 w 52838"/>
                <a:gd name="T11" fmla="*/ 2147483646 h 130175"/>
                <a:gd name="T12" fmla="*/ 2147483646 w 52838"/>
                <a:gd name="T13" fmla="*/ 2147483646 h 130175"/>
                <a:gd name="T14" fmla="*/ 2147483646 w 52838"/>
                <a:gd name="T15" fmla="*/ 2147483646 h 130175"/>
                <a:gd name="T16" fmla="*/ 2147483646 w 52838"/>
                <a:gd name="T17" fmla="*/ 2147483646 h 130175"/>
                <a:gd name="T18" fmla="*/ 2147483646 w 52838"/>
                <a:gd name="T19" fmla="*/ 2147483646 h 130175"/>
                <a:gd name="T20" fmla="*/ 2147483646 w 52838"/>
                <a:gd name="T21" fmla="*/ 2147483646 h 130175"/>
                <a:gd name="T22" fmla="*/ 2147483646 w 52838"/>
                <a:gd name="T23" fmla="*/ 2147483646 h 130175"/>
                <a:gd name="T24" fmla="*/ 2147483646 w 52838"/>
                <a:gd name="T25" fmla="*/ 2147483646 h 130175"/>
                <a:gd name="T26" fmla="*/ 2147483646 w 52838"/>
                <a:gd name="T27" fmla="*/ 2147483646 h 130175"/>
                <a:gd name="T28" fmla="*/ 2147483646 w 52838"/>
                <a:gd name="T29" fmla="*/ 2147483646 h 130175"/>
                <a:gd name="T30" fmla="*/ 2147483646 w 52838"/>
                <a:gd name="T31" fmla="*/ 2147483646 h 130175"/>
                <a:gd name="T32" fmla="*/ 2147483646 w 52838"/>
                <a:gd name="T33" fmla="*/ 2147483646 h 130175"/>
                <a:gd name="T34" fmla="*/ 2147483646 w 52838"/>
                <a:gd name="T35" fmla="*/ 2147483646 h 130175"/>
                <a:gd name="T36" fmla="*/ 2147483646 w 52838"/>
                <a:gd name="T37" fmla="*/ 2147483646 h 130175"/>
                <a:gd name="T38" fmla="*/ 2147483646 w 52838"/>
                <a:gd name="T39" fmla="*/ 2147483646 h 130175"/>
                <a:gd name="T40" fmla="*/ 2147483646 w 52838"/>
                <a:gd name="T41" fmla="*/ 2147483646 h 130175"/>
                <a:gd name="T42" fmla="*/ 2147483646 w 52838"/>
                <a:gd name="T43" fmla="*/ 2147483646 h 130175"/>
                <a:gd name="T44" fmla="*/ 2147483646 w 52838"/>
                <a:gd name="T45" fmla="*/ 2147483646 h 130175"/>
                <a:gd name="T46" fmla="*/ 2147483646 w 52838"/>
                <a:gd name="T47" fmla="*/ 2147483646 h 130175"/>
                <a:gd name="T48" fmla="*/ 2147483646 w 52838"/>
                <a:gd name="T49" fmla="*/ 2147483646 h 130175"/>
                <a:gd name="T50" fmla="*/ 2147483646 w 52838"/>
                <a:gd name="T51" fmla="*/ 2147483646 h 130175"/>
                <a:gd name="T52" fmla="*/ 2147483646 w 52838"/>
                <a:gd name="T53" fmla="*/ 2147483646 h 130175"/>
                <a:gd name="T54" fmla="*/ 2147483646 w 52838"/>
                <a:gd name="T55" fmla="*/ 2147483646 h 130175"/>
                <a:gd name="T56" fmla="*/ 2147483646 w 52838"/>
                <a:gd name="T57" fmla="*/ 2147483646 h 130175"/>
                <a:gd name="T58" fmla="*/ 2147483646 w 52838"/>
                <a:gd name="T59" fmla="*/ 2147483646 h 130175"/>
                <a:gd name="T60" fmla="*/ 2147483646 w 52838"/>
                <a:gd name="T61" fmla="*/ 2147483646 h 130175"/>
                <a:gd name="T62" fmla="*/ 2147483646 w 52838"/>
                <a:gd name="T63" fmla="*/ 2147483646 h 130175"/>
                <a:gd name="T64" fmla="*/ 2147483646 w 52838"/>
                <a:gd name="T65" fmla="*/ 2147483646 h 130175"/>
                <a:gd name="T66" fmla="*/ 2147483646 w 52838"/>
                <a:gd name="T67" fmla="*/ 2147483646 h 130175"/>
                <a:gd name="T68" fmla="*/ 2147483646 w 52838"/>
                <a:gd name="T69" fmla="*/ 2147483646 h 130175"/>
                <a:gd name="T70" fmla="*/ 2147483646 w 52838"/>
                <a:gd name="T71" fmla="*/ 2147483646 h 130175"/>
                <a:gd name="T72" fmla="*/ 2147483646 w 52838"/>
                <a:gd name="T73" fmla="*/ 2147483646 h 130175"/>
                <a:gd name="T74" fmla="*/ 2147483646 w 52838"/>
                <a:gd name="T75" fmla="*/ 2147483646 h 130175"/>
                <a:gd name="T76" fmla="*/ 2147483646 w 52838"/>
                <a:gd name="T77" fmla="*/ 2147483646 h 130175"/>
                <a:gd name="T78" fmla="*/ 2147483646 w 52838"/>
                <a:gd name="T79" fmla="*/ 2147483646 h 130175"/>
                <a:gd name="T80" fmla="*/ 2147483646 w 52838"/>
                <a:gd name="T81" fmla="*/ 2147483646 h 130175"/>
                <a:gd name="T82" fmla="*/ 2147483646 w 52838"/>
                <a:gd name="T83" fmla="*/ 0 h 1301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2838" h="130175" extrusionOk="0">
                  <a:moveTo>
                    <a:pt x="12333" y="114830"/>
                  </a:moveTo>
                  <a:lnTo>
                    <a:pt x="12410" y="114850"/>
                  </a:lnTo>
                  <a:cubicBezTo>
                    <a:pt x="12409" y="115000"/>
                    <a:pt x="12406" y="115149"/>
                    <a:pt x="12400" y="115296"/>
                  </a:cubicBezTo>
                  <a:cubicBezTo>
                    <a:pt x="12379" y="115140"/>
                    <a:pt x="12355" y="114985"/>
                    <a:pt x="12333" y="114830"/>
                  </a:cubicBezTo>
                  <a:close/>
                  <a:moveTo>
                    <a:pt x="4442" y="0"/>
                  </a:moveTo>
                  <a:cubicBezTo>
                    <a:pt x="2337" y="0"/>
                    <a:pt x="1" y="1935"/>
                    <a:pt x="227" y="4215"/>
                  </a:cubicBezTo>
                  <a:cubicBezTo>
                    <a:pt x="3052" y="32744"/>
                    <a:pt x="2112" y="61594"/>
                    <a:pt x="1857" y="90243"/>
                  </a:cubicBezTo>
                  <a:cubicBezTo>
                    <a:pt x="766" y="92514"/>
                    <a:pt x="610" y="95091"/>
                    <a:pt x="1153" y="97535"/>
                  </a:cubicBezTo>
                  <a:cubicBezTo>
                    <a:pt x="981" y="99339"/>
                    <a:pt x="889" y="101150"/>
                    <a:pt x="889" y="102961"/>
                  </a:cubicBezTo>
                  <a:cubicBezTo>
                    <a:pt x="390" y="103314"/>
                    <a:pt x="94" y="103918"/>
                    <a:pt x="335" y="104687"/>
                  </a:cubicBezTo>
                  <a:lnTo>
                    <a:pt x="1810" y="109418"/>
                  </a:lnTo>
                  <a:cubicBezTo>
                    <a:pt x="1803" y="109519"/>
                    <a:pt x="1795" y="109620"/>
                    <a:pt x="1793" y="109727"/>
                  </a:cubicBezTo>
                  <a:cubicBezTo>
                    <a:pt x="1642" y="115645"/>
                    <a:pt x="2268" y="121690"/>
                    <a:pt x="2502" y="127606"/>
                  </a:cubicBezTo>
                  <a:cubicBezTo>
                    <a:pt x="2545" y="128694"/>
                    <a:pt x="3347" y="129234"/>
                    <a:pt x="4159" y="129234"/>
                  </a:cubicBezTo>
                  <a:cubicBezTo>
                    <a:pt x="4975" y="129234"/>
                    <a:pt x="5801" y="128688"/>
                    <a:pt x="5874" y="127606"/>
                  </a:cubicBezTo>
                  <a:cubicBezTo>
                    <a:pt x="6189" y="122931"/>
                    <a:pt x="7163" y="118377"/>
                    <a:pt x="8806" y="114009"/>
                  </a:cubicBezTo>
                  <a:cubicBezTo>
                    <a:pt x="9899" y="118010"/>
                    <a:pt x="10212" y="126710"/>
                    <a:pt x="10369" y="128182"/>
                  </a:cubicBezTo>
                  <a:cubicBezTo>
                    <a:pt x="10479" y="129210"/>
                    <a:pt x="11338" y="129835"/>
                    <a:pt x="12168" y="129835"/>
                  </a:cubicBezTo>
                  <a:cubicBezTo>
                    <a:pt x="12806" y="129835"/>
                    <a:pt x="13428" y="129466"/>
                    <a:pt x="13681" y="128629"/>
                  </a:cubicBezTo>
                  <a:cubicBezTo>
                    <a:pt x="14953" y="124433"/>
                    <a:pt x="15697" y="120033"/>
                    <a:pt x="15705" y="115636"/>
                  </a:cubicBezTo>
                  <a:cubicBezTo>
                    <a:pt x="20355" y="116636"/>
                    <a:pt x="25154" y="117213"/>
                    <a:pt x="29820" y="117213"/>
                  </a:cubicBezTo>
                  <a:cubicBezTo>
                    <a:pt x="31140" y="117213"/>
                    <a:pt x="32450" y="117166"/>
                    <a:pt x="33743" y="117071"/>
                  </a:cubicBezTo>
                  <a:cubicBezTo>
                    <a:pt x="34492" y="117015"/>
                    <a:pt x="35272" y="116965"/>
                    <a:pt x="36066" y="116904"/>
                  </a:cubicBezTo>
                  <a:cubicBezTo>
                    <a:pt x="35975" y="120742"/>
                    <a:pt x="36599" y="124830"/>
                    <a:pt x="36928" y="128508"/>
                  </a:cubicBezTo>
                  <a:cubicBezTo>
                    <a:pt x="37018" y="129509"/>
                    <a:pt x="37989" y="130174"/>
                    <a:pt x="38862" y="130174"/>
                  </a:cubicBezTo>
                  <a:cubicBezTo>
                    <a:pt x="39506" y="130174"/>
                    <a:pt x="40096" y="129812"/>
                    <a:pt x="40240" y="128956"/>
                  </a:cubicBezTo>
                  <a:cubicBezTo>
                    <a:pt x="40951" y="124722"/>
                    <a:pt x="41327" y="120439"/>
                    <a:pt x="41362" y="116147"/>
                  </a:cubicBezTo>
                  <a:cubicBezTo>
                    <a:pt x="41825" y="116031"/>
                    <a:pt x="42281" y="115898"/>
                    <a:pt x="42726" y="115746"/>
                  </a:cubicBezTo>
                  <a:cubicBezTo>
                    <a:pt x="43505" y="119948"/>
                    <a:pt x="44285" y="124149"/>
                    <a:pt x="45064" y="128351"/>
                  </a:cubicBezTo>
                  <a:cubicBezTo>
                    <a:pt x="45221" y="129195"/>
                    <a:pt x="45845" y="129564"/>
                    <a:pt x="46510" y="129564"/>
                  </a:cubicBezTo>
                  <a:cubicBezTo>
                    <a:pt x="47381" y="129564"/>
                    <a:pt x="48323" y="128930"/>
                    <a:pt x="48376" y="127902"/>
                  </a:cubicBezTo>
                  <a:cubicBezTo>
                    <a:pt x="48633" y="122958"/>
                    <a:pt x="49122" y="117673"/>
                    <a:pt x="48603" y="112734"/>
                  </a:cubicBezTo>
                  <a:cubicBezTo>
                    <a:pt x="48553" y="112264"/>
                    <a:pt x="48462" y="111865"/>
                    <a:pt x="48335" y="111524"/>
                  </a:cubicBezTo>
                  <a:cubicBezTo>
                    <a:pt x="50067" y="109139"/>
                    <a:pt x="51173" y="106158"/>
                    <a:pt x="51738" y="103415"/>
                  </a:cubicBezTo>
                  <a:cubicBezTo>
                    <a:pt x="52530" y="99581"/>
                    <a:pt x="52837" y="94961"/>
                    <a:pt x="50783" y="91458"/>
                  </a:cubicBezTo>
                  <a:cubicBezTo>
                    <a:pt x="48706" y="87914"/>
                    <a:pt x="44794" y="86782"/>
                    <a:pt x="40954" y="86382"/>
                  </a:cubicBezTo>
                  <a:cubicBezTo>
                    <a:pt x="31627" y="85411"/>
                    <a:pt x="22116" y="85290"/>
                    <a:pt x="12746" y="85169"/>
                  </a:cubicBezTo>
                  <a:cubicBezTo>
                    <a:pt x="12554" y="85167"/>
                    <a:pt x="12361" y="85165"/>
                    <a:pt x="12170" y="85165"/>
                  </a:cubicBezTo>
                  <a:cubicBezTo>
                    <a:pt x="11552" y="85165"/>
                    <a:pt x="10940" y="85179"/>
                    <a:pt x="10338" y="85215"/>
                  </a:cubicBezTo>
                  <a:cubicBezTo>
                    <a:pt x="10639" y="58222"/>
                    <a:pt x="11318" y="31077"/>
                    <a:pt x="8657" y="4215"/>
                  </a:cubicBezTo>
                  <a:cubicBezTo>
                    <a:pt x="8433" y="1949"/>
                    <a:pt x="6880" y="0"/>
                    <a:pt x="444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247;p41"/>
            <p:cNvSpPr/>
            <p:nvPr/>
          </p:nvSpPr>
          <p:spPr bwMode="auto">
            <a:xfrm>
              <a:off x="4506850" y="927300"/>
              <a:ext cx="1445075" cy="3393050"/>
            </a:xfrm>
            <a:custGeom>
              <a:avLst/>
              <a:gdLst>
                <a:gd name="T0" fmla="*/ 2147483646 w 57803"/>
                <a:gd name="T1" fmla="*/ 2147483646 h 135722"/>
                <a:gd name="T2" fmla="*/ 2147483646 w 57803"/>
                <a:gd name="T3" fmla="*/ 2147483646 h 135722"/>
                <a:gd name="T4" fmla="*/ 2147483646 w 57803"/>
                <a:gd name="T5" fmla="*/ 2147483646 h 135722"/>
                <a:gd name="T6" fmla="*/ 2147483646 w 57803"/>
                <a:gd name="T7" fmla="*/ 2147483646 h 135722"/>
                <a:gd name="T8" fmla="*/ 2147483646 w 57803"/>
                <a:gd name="T9" fmla="*/ 2147483646 h 135722"/>
                <a:gd name="T10" fmla="*/ 2147483646 w 57803"/>
                <a:gd name="T11" fmla="*/ 2147483646 h 135722"/>
                <a:gd name="T12" fmla="*/ 2147483646 w 57803"/>
                <a:gd name="T13" fmla="*/ 2147483646 h 135722"/>
                <a:gd name="T14" fmla="*/ 2147483646 w 57803"/>
                <a:gd name="T15" fmla="*/ 2147483646 h 135722"/>
                <a:gd name="T16" fmla="*/ 2147483646 w 57803"/>
                <a:gd name="T17" fmla="*/ 2147483646 h 135722"/>
                <a:gd name="T18" fmla="*/ 2147483646 w 57803"/>
                <a:gd name="T19" fmla="*/ 2147483646 h 135722"/>
                <a:gd name="T20" fmla="*/ 2147483646 w 57803"/>
                <a:gd name="T21" fmla="*/ 2147483646 h 135722"/>
                <a:gd name="T22" fmla="*/ 2147483646 w 57803"/>
                <a:gd name="T23" fmla="*/ 2147483646 h 135722"/>
                <a:gd name="T24" fmla="*/ 2147483646 w 57803"/>
                <a:gd name="T25" fmla="*/ 2147483646 h 135722"/>
                <a:gd name="T26" fmla="*/ 2147483646 w 57803"/>
                <a:gd name="T27" fmla="*/ 2147483646 h 135722"/>
                <a:gd name="T28" fmla="*/ 2147483646 w 57803"/>
                <a:gd name="T29" fmla="*/ 2147483646 h 135722"/>
                <a:gd name="T30" fmla="*/ 2147483646 w 57803"/>
                <a:gd name="T31" fmla="*/ 2147483646 h 135722"/>
                <a:gd name="T32" fmla="*/ 2147483646 w 57803"/>
                <a:gd name="T33" fmla="*/ 2147483646 h 135722"/>
                <a:gd name="T34" fmla="*/ 2147483646 w 57803"/>
                <a:gd name="T35" fmla="*/ 2147483646 h 135722"/>
                <a:gd name="T36" fmla="*/ 2147483646 w 57803"/>
                <a:gd name="T37" fmla="*/ 2147483646 h 135722"/>
                <a:gd name="T38" fmla="*/ 2147483646 w 57803"/>
                <a:gd name="T39" fmla="*/ 2147483646 h 135722"/>
                <a:gd name="T40" fmla="*/ 2147483646 w 57803"/>
                <a:gd name="T41" fmla="*/ 2147483646 h 135722"/>
                <a:gd name="T42" fmla="*/ 2147483646 w 57803"/>
                <a:gd name="T43" fmla="*/ 2147483646 h 135722"/>
                <a:gd name="T44" fmla="*/ 2147483646 w 57803"/>
                <a:gd name="T45" fmla="*/ 2147483646 h 135722"/>
                <a:gd name="T46" fmla="*/ 2147483646 w 57803"/>
                <a:gd name="T47" fmla="*/ 2147483646 h 135722"/>
                <a:gd name="T48" fmla="*/ 2147483646 w 57803"/>
                <a:gd name="T49" fmla="*/ 2147483646 h 135722"/>
                <a:gd name="T50" fmla="*/ 2147483646 w 57803"/>
                <a:gd name="T51" fmla="*/ 2147483646 h 135722"/>
                <a:gd name="T52" fmla="*/ 2147483646 w 57803"/>
                <a:gd name="T53" fmla="*/ 2147483646 h 135722"/>
                <a:gd name="T54" fmla="*/ 2147483646 w 57803"/>
                <a:gd name="T55" fmla="*/ 2147483646 h 135722"/>
                <a:gd name="T56" fmla="*/ 2147483646 w 57803"/>
                <a:gd name="T57" fmla="*/ 2147483646 h 135722"/>
                <a:gd name="T58" fmla="*/ 2147483646 w 57803"/>
                <a:gd name="T59" fmla="*/ 2147483646 h 135722"/>
                <a:gd name="T60" fmla="*/ 2147483646 w 57803"/>
                <a:gd name="T61" fmla="*/ 2147483646 h 135722"/>
                <a:gd name="T62" fmla="*/ 2147483646 w 57803"/>
                <a:gd name="T63" fmla="*/ 2147483646 h 135722"/>
                <a:gd name="T64" fmla="*/ 2147483646 w 57803"/>
                <a:gd name="T65" fmla="*/ 2147483646 h 135722"/>
                <a:gd name="T66" fmla="*/ 2147483646 w 57803"/>
                <a:gd name="T67" fmla="*/ 2147483646 h 135722"/>
                <a:gd name="T68" fmla="*/ 2147483646 w 57803"/>
                <a:gd name="T69" fmla="*/ 2147483646 h 135722"/>
                <a:gd name="T70" fmla="*/ 2147483646 w 57803"/>
                <a:gd name="T71" fmla="*/ 2147483646 h 135722"/>
                <a:gd name="T72" fmla="*/ 2147483646 w 57803"/>
                <a:gd name="T73" fmla="*/ 2147483646 h 135722"/>
                <a:gd name="T74" fmla="*/ 2147483646 w 57803"/>
                <a:gd name="T75" fmla="*/ 2147483646 h 135722"/>
                <a:gd name="T76" fmla="*/ 2147483646 w 57803"/>
                <a:gd name="T77" fmla="*/ 2147483646 h 135722"/>
                <a:gd name="T78" fmla="*/ 2147483646 w 57803"/>
                <a:gd name="T79" fmla="*/ 2147483646 h 135722"/>
                <a:gd name="T80" fmla="*/ 2147483646 w 57803"/>
                <a:gd name="T81" fmla="*/ 2147483646 h 135722"/>
                <a:gd name="T82" fmla="*/ 2147483646 w 57803"/>
                <a:gd name="T83" fmla="*/ 2147483646 h 135722"/>
                <a:gd name="T84" fmla="*/ 2147483646 w 57803"/>
                <a:gd name="T85" fmla="*/ 2147483646 h 135722"/>
                <a:gd name="T86" fmla="*/ 2147483646 w 57803"/>
                <a:gd name="T87" fmla="*/ 2147483646 h 135722"/>
                <a:gd name="T88" fmla="*/ 2147483646 w 57803"/>
                <a:gd name="T89" fmla="*/ 2147483646 h 135722"/>
                <a:gd name="T90" fmla="*/ 2147483646 w 57803"/>
                <a:gd name="T91" fmla="*/ 2147483646 h 135722"/>
                <a:gd name="T92" fmla="*/ 2147483646 w 57803"/>
                <a:gd name="T93" fmla="*/ 2147483646 h 135722"/>
                <a:gd name="T94" fmla="*/ 2147483646 w 57803"/>
                <a:gd name="T95" fmla="*/ 2147483646 h 135722"/>
                <a:gd name="T96" fmla="*/ 2147483646 w 57803"/>
                <a:gd name="T97" fmla="*/ 2147483646 h 135722"/>
                <a:gd name="T98" fmla="*/ 2147483646 w 57803"/>
                <a:gd name="T99" fmla="*/ 2147483646 h 135722"/>
                <a:gd name="T100" fmla="*/ 2147483646 w 57803"/>
                <a:gd name="T101" fmla="*/ 2147483646 h 1357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803" h="135722" extrusionOk="0">
                  <a:moveTo>
                    <a:pt x="9490" y="1"/>
                  </a:moveTo>
                  <a:cubicBezTo>
                    <a:pt x="9435" y="1"/>
                    <a:pt x="9380" y="4"/>
                    <a:pt x="9325" y="11"/>
                  </a:cubicBezTo>
                  <a:cubicBezTo>
                    <a:pt x="8644" y="102"/>
                    <a:pt x="8165" y="725"/>
                    <a:pt x="8254" y="1406"/>
                  </a:cubicBezTo>
                  <a:cubicBezTo>
                    <a:pt x="11392" y="25114"/>
                    <a:pt x="11962" y="50296"/>
                    <a:pt x="10043" y="80657"/>
                  </a:cubicBezTo>
                  <a:cubicBezTo>
                    <a:pt x="9911" y="82728"/>
                    <a:pt x="9640" y="87035"/>
                    <a:pt x="12546" y="89195"/>
                  </a:cubicBezTo>
                  <a:cubicBezTo>
                    <a:pt x="14285" y="90487"/>
                    <a:pt x="16517" y="90503"/>
                    <a:pt x="18147" y="90516"/>
                  </a:cubicBezTo>
                  <a:lnTo>
                    <a:pt x="34116" y="90636"/>
                  </a:lnTo>
                  <a:cubicBezTo>
                    <a:pt x="39320" y="90676"/>
                    <a:pt x="44700" y="90717"/>
                    <a:pt x="49212" y="93562"/>
                  </a:cubicBezTo>
                  <a:cubicBezTo>
                    <a:pt x="50805" y="94566"/>
                    <a:pt x="52069" y="95883"/>
                    <a:pt x="52866" y="97373"/>
                  </a:cubicBezTo>
                  <a:cubicBezTo>
                    <a:pt x="55046" y="101439"/>
                    <a:pt x="53436" y="105252"/>
                    <a:pt x="51734" y="109289"/>
                  </a:cubicBezTo>
                  <a:cubicBezTo>
                    <a:pt x="51027" y="110962"/>
                    <a:pt x="50297" y="112692"/>
                    <a:pt x="49823" y="114478"/>
                  </a:cubicBezTo>
                  <a:cubicBezTo>
                    <a:pt x="48820" y="118256"/>
                    <a:pt x="49012" y="122157"/>
                    <a:pt x="49197" y="125929"/>
                  </a:cubicBezTo>
                  <a:cubicBezTo>
                    <a:pt x="49246" y="126925"/>
                    <a:pt x="49293" y="127919"/>
                    <a:pt x="49320" y="128910"/>
                  </a:cubicBezTo>
                  <a:cubicBezTo>
                    <a:pt x="49351" y="130075"/>
                    <a:pt x="49342" y="131289"/>
                    <a:pt x="48873" y="132218"/>
                  </a:cubicBezTo>
                  <a:cubicBezTo>
                    <a:pt x="48673" y="132609"/>
                    <a:pt x="48365" y="132934"/>
                    <a:pt x="47986" y="133157"/>
                  </a:cubicBezTo>
                  <a:cubicBezTo>
                    <a:pt x="47951" y="133150"/>
                    <a:pt x="47858" y="133108"/>
                    <a:pt x="47848" y="133003"/>
                  </a:cubicBezTo>
                  <a:cubicBezTo>
                    <a:pt x="47498" y="129413"/>
                    <a:pt x="47017" y="125796"/>
                    <a:pt x="46419" y="122251"/>
                  </a:cubicBezTo>
                  <a:cubicBezTo>
                    <a:pt x="46295" y="121518"/>
                    <a:pt x="46065" y="120153"/>
                    <a:pt x="44936" y="119386"/>
                  </a:cubicBezTo>
                  <a:cubicBezTo>
                    <a:pt x="44356" y="118993"/>
                    <a:pt x="43717" y="118878"/>
                    <a:pt x="43130" y="118878"/>
                  </a:cubicBezTo>
                  <a:cubicBezTo>
                    <a:pt x="42620" y="118878"/>
                    <a:pt x="42148" y="118965"/>
                    <a:pt x="41790" y="119030"/>
                  </a:cubicBezTo>
                  <a:cubicBezTo>
                    <a:pt x="37621" y="119797"/>
                    <a:pt x="33804" y="120181"/>
                    <a:pt x="30296" y="120181"/>
                  </a:cubicBezTo>
                  <a:cubicBezTo>
                    <a:pt x="26355" y="120181"/>
                    <a:pt x="22804" y="119696"/>
                    <a:pt x="19582" y="118725"/>
                  </a:cubicBezTo>
                  <a:cubicBezTo>
                    <a:pt x="19321" y="118647"/>
                    <a:pt x="19053" y="118608"/>
                    <a:pt x="18786" y="118608"/>
                  </a:cubicBezTo>
                  <a:cubicBezTo>
                    <a:pt x="18247" y="118608"/>
                    <a:pt x="17714" y="118766"/>
                    <a:pt x="17257" y="119073"/>
                  </a:cubicBezTo>
                  <a:cubicBezTo>
                    <a:pt x="16574" y="119532"/>
                    <a:pt x="16133" y="120272"/>
                    <a:pt x="16055" y="121091"/>
                  </a:cubicBezTo>
                  <a:lnTo>
                    <a:pt x="15003" y="132193"/>
                  </a:lnTo>
                  <a:cubicBezTo>
                    <a:pt x="14953" y="132731"/>
                    <a:pt x="14563" y="133173"/>
                    <a:pt x="14096" y="133223"/>
                  </a:cubicBezTo>
                  <a:cubicBezTo>
                    <a:pt x="14062" y="133226"/>
                    <a:pt x="14031" y="133228"/>
                    <a:pt x="14003" y="133228"/>
                  </a:cubicBezTo>
                  <a:cubicBezTo>
                    <a:pt x="13830" y="133228"/>
                    <a:pt x="13751" y="133174"/>
                    <a:pt x="13690" y="133120"/>
                  </a:cubicBezTo>
                  <a:cubicBezTo>
                    <a:pt x="13377" y="132841"/>
                    <a:pt x="13056" y="131973"/>
                    <a:pt x="13042" y="130660"/>
                  </a:cubicBezTo>
                  <a:lnTo>
                    <a:pt x="12971" y="123896"/>
                  </a:lnTo>
                  <a:cubicBezTo>
                    <a:pt x="12966" y="123555"/>
                    <a:pt x="12993" y="123147"/>
                    <a:pt x="13019" y="122713"/>
                  </a:cubicBezTo>
                  <a:cubicBezTo>
                    <a:pt x="13120" y="121031"/>
                    <a:pt x="13225" y="119292"/>
                    <a:pt x="12280" y="118288"/>
                  </a:cubicBezTo>
                  <a:cubicBezTo>
                    <a:pt x="11881" y="117865"/>
                    <a:pt x="11318" y="117640"/>
                    <a:pt x="10747" y="117640"/>
                  </a:cubicBezTo>
                  <a:cubicBezTo>
                    <a:pt x="10200" y="117640"/>
                    <a:pt x="9646" y="117846"/>
                    <a:pt x="9221" y="118281"/>
                  </a:cubicBezTo>
                  <a:cubicBezTo>
                    <a:pt x="7926" y="119609"/>
                    <a:pt x="7746" y="122915"/>
                    <a:pt x="7874" y="127818"/>
                  </a:cubicBezTo>
                  <a:lnTo>
                    <a:pt x="7876" y="127944"/>
                  </a:lnTo>
                  <a:cubicBezTo>
                    <a:pt x="7920" y="129593"/>
                    <a:pt x="7961" y="131150"/>
                    <a:pt x="7098" y="132286"/>
                  </a:cubicBezTo>
                  <a:cubicBezTo>
                    <a:pt x="6799" y="132681"/>
                    <a:pt x="6294" y="133025"/>
                    <a:pt x="5771" y="133025"/>
                  </a:cubicBezTo>
                  <a:cubicBezTo>
                    <a:pt x="5626" y="133025"/>
                    <a:pt x="5481" y="132999"/>
                    <a:pt x="5338" y="132941"/>
                  </a:cubicBezTo>
                  <a:cubicBezTo>
                    <a:pt x="4160" y="132463"/>
                    <a:pt x="4389" y="130095"/>
                    <a:pt x="4542" y="129100"/>
                  </a:cubicBezTo>
                  <a:lnTo>
                    <a:pt x="4628" y="128547"/>
                  </a:lnTo>
                  <a:cubicBezTo>
                    <a:pt x="5081" y="125626"/>
                    <a:pt x="5551" y="122605"/>
                    <a:pt x="5105" y="119562"/>
                  </a:cubicBezTo>
                  <a:cubicBezTo>
                    <a:pt x="4884" y="118053"/>
                    <a:pt x="4447" y="116612"/>
                    <a:pt x="4024" y="115218"/>
                  </a:cubicBezTo>
                  <a:cubicBezTo>
                    <a:pt x="3671" y="114056"/>
                    <a:pt x="3338" y="112958"/>
                    <a:pt x="3125" y="111833"/>
                  </a:cubicBezTo>
                  <a:cubicBezTo>
                    <a:pt x="2518" y="108641"/>
                    <a:pt x="2907" y="105233"/>
                    <a:pt x="3284" y="101937"/>
                  </a:cubicBezTo>
                  <a:lnTo>
                    <a:pt x="3408" y="100835"/>
                  </a:lnTo>
                  <a:cubicBezTo>
                    <a:pt x="4496" y="90999"/>
                    <a:pt x="4616" y="80980"/>
                    <a:pt x="4733" y="71291"/>
                  </a:cubicBezTo>
                  <a:lnTo>
                    <a:pt x="5165" y="35374"/>
                  </a:lnTo>
                  <a:cubicBezTo>
                    <a:pt x="5257" y="27816"/>
                    <a:pt x="5350" y="20000"/>
                    <a:pt x="4752" y="12304"/>
                  </a:cubicBezTo>
                  <a:cubicBezTo>
                    <a:pt x="4701" y="11649"/>
                    <a:pt x="4146" y="11155"/>
                    <a:pt x="3509" y="11155"/>
                  </a:cubicBezTo>
                  <a:cubicBezTo>
                    <a:pt x="3478" y="11155"/>
                    <a:pt x="3446" y="11156"/>
                    <a:pt x="3414" y="11158"/>
                  </a:cubicBezTo>
                  <a:cubicBezTo>
                    <a:pt x="2728" y="11212"/>
                    <a:pt x="2215" y="11811"/>
                    <a:pt x="2268" y="12496"/>
                  </a:cubicBezTo>
                  <a:cubicBezTo>
                    <a:pt x="2859" y="20083"/>
                    <a:pt x="2765" y="27842"/>
                    <a:pt x="2675" y="35344"/>
                  </a:cubicBezTo>
                  <a:lnTo>
                    <a:pt x="2243" y="71261"/>
                  </a:lnTo>
                  <a:cubicBezTo>
                    <a:pt x="2127" y="80890"/>
                    <a:pt x="2007" y="90846"/>
                    <a:pt x="932" y="100560"/>
                  </a:cubicBezTo>
                  <a:lnTo>
                    <a:pt x="809" y="101655"/>
                  </a:lnTo>
                  <a:cubicBezTo>
                    <a:pt x="411" y="105135"/>
                    <a:pt x="1" y="108734"/>
                    <a:pt x="677" y="112298"/>
                  </a:cubicBezTo>
                  <a:cubicBezTo>
                    <a:pt x="916" y="113554"/>
                    <a:pt x="1284" y="114768"/>
                    <a:pt x="1641" y="115942"/>
                  </a:cubicBezTo>
                  <a:cubicBezTo>
                    <a:pt x="2055" y="117308"/>
                    <a:pt x="2447" y="118599"/>
                    <a:pt x="2640" y="119922"/>
                  </a:cubicBezTo>
                  <a:cubicBezTo>
                    <a:pt x="3031" y="122594"/>
                    <a:pt x="2591" y="125427"/>
                    <a:pt x="2166" y="128165"/>
                  </a:cubicBezTo>
                  <a:lnTo>
                    <a:pt x="2080" y="128721"/>
                  </a:lnTo>
                  <a:cubicBezTo>
                    <a:pt x="1376" y="133296"/>
                    <a:pt x="3231" y="134775"/>
                    <a:pt x="4400" y="135250"/>
                  </a:cubicBezTo>
                  <a:cubicBezTo>
                    <a:pt x="4837" y="135427"/>
                    <a:pt x="5296" y="135512"/>
                    <a:pt x="5757" y="135512"/>
                  </a:cubicBezTo>
                  <a:cubicBezTo>
                    <a:pt x="6997" y="135512"/>
                    <a:pt x="8247" y="134894"/>
                    <a:pt x="9083" y="133793"/>
                  </a:cubicBezTo>
                  <a:cubicBezTo>
                    <a:pt x="10474" y="131961"/>
                    <a:pt x="10417" y="129793"/>
                    <a:pt x="10367" y="127882"/>
                  </a:cubicBezTo>
                  <a:lnTo>
                    <a:pt x="10363" y="127756"/>
                  </a:lnTo>
                  <a:cubicBezTo>
                    <a:pt x="10273" y="124270"/>
                    <a:pt x="10395" y="122298"/>
                    <a:pt x="10587" y="121204"/>
                  </a:cubicBezTo>
                  <a:cubicBezTo>
                    <a:pt x="10584" y="121697"/>
                    <a:pt x="10553" y="122220"/>
                    <a:pt x="10532" y="122566"/>
                  </a:cubicBezTo>
                  <a:cubicBezTo>
                    <a:pt x="10503" y="123064"/>
                    <a:pt x="10475" y="123534"/>
                    <a:pt x="10479" y="123925"/>
                  </a:cubicBezTo>
                  <a:lnTo>
                    <a:pt x="10551" y="130689"/>
                  </a:lnTo>
                  <a:cubicBezTo>
                    <a:pt x="10562" y="131809"/>
                    <a:pt x="10771" y="133859"/>
                    <a:pt x="12035" y="134982"/>
                  </a:cubicBezTo>
                  <a:cubicBezTo>
                    <a:pt x="12581" y="135470"/>
                    <a:pt x="13254" y="135722"/>
                    <a:pt x="13997" y="135722"/>
                  </a:cubicBezTo>
                  <a:cubicBezTo>
                    <a:pt x="14119" y="135721"/>
                    <a:pt x="14240" y="135713"/>
                    <a:pt x="14361" y="135699"/>
                  </a:cubicBezTo>
                  <a:cubicBezTo>
                    <a:pt x="16008" y="135525"/>
                    <a:pt x="17321" y="134147"/>
                    <a:pt x="17483" y="132427"/>
                  </a:cubicBezTo>
                  <a:lnTo>
                    <a:pt x="18534" y="121327"/>
                  </a:lnTo>
                  <a:cubicBezTo>
                    <a:pt x="18540" y="121252"/>
                    <a:pt x="18580" y="121184"/>
                    <a:pt x="18643" y="121142"/>
                  </a:cubicBezTo>
                  <a:cubicBezTo>
                    <a:pt x="18686" y="121114"/>
                    <a:pt x="18737" y="121099"/>
                    <a:pt x="18787" y="121099"/>
                  </a:cubicBezTo>
                  <a:cubicBezTo>
                    <a:pt x="18813" y="121099"/>
                    <a:pt x="18838" y="121103"/>
                    <a:pt x="18863" y="121110"/>
                  </a:cubicBezTo>
                  <a:cubicBezTo>
                    <a:pt x="22320" y="122151"/>
                    <a:pt x="26110" y="122671"/>
                    <a:pt x="30299" y="122671"/>
                  </a:cubicBezTo>
                  <a:cubicBezTo>
                    <a:pt x="33960" y="122671"/>
                    <a:pt x="37926" y="122274"/>
                    <a:pt x="42240" y="121481"/>
                  </a:cubicBezTo>
                  <a:cubicBezTo>
                    <a:pt x="42480" y="121437"/>
                    <a:pt x="42852" y="121369"/>
                    <a:pt x="43149" y="121369"/>
                  </a:cubicBezTo>
                  <a:cubicBezTo>
                    <a:pt x="43312" y="121369"/>
                    <a:pt x="43453" y="121390"/>
                    <a:pt x="43536" y="121446"/>
                  </a:cubicBezTo>
                  <a:cubicBezTo>
                    <a:pt x="43786" y="121616"/>
                    <a:pt x="43909" y="122350"/>
                    <a:pt x="43962" y="122664"/>
                  </a:cubicBezTo>
                  <a:cubicBezTo>
                    <a:pt x="44551" y="126154"/>
                    <a:pt x="45024" y="129714"/>
                    <a:pt x="45370" y="133246"/>
                  </a:cubicBezTo>
                  <a:cubicBezTo>
                    <a:pt x="45457" y="134150"/>
                    <a:pt x="45999" y="134947"/>
                    <a:pt x="46808" y="135360"/>
                  </a:cubicBezTo>
                  <a:cubicBezTo>
                    <a:pt x="47182" y="135551"/>
                    <a:pt x="47585" y="135647"/>
                    <a:pt x="47986" y="135647"/>
                  </a:cubicBezTo>
                  <a:cubicBezTo>
                    <a:pt x="48421" y="135647"/>
                    <a:pt x="48853" y="135534"/>
                    <a:pt x="49241" y="135310"/>
                  </a:cubicBezTo>
                  <a:cubicBezTo>
                    <a:pt x="50023" y="134858"/>
                    <a:pt x="50681" y="134161"/>
                    <a:pt x="51095" y="133344"/>
                  </a:cubicBezTo>
                  <a:cubicBezTo>
                    <a:pt x="51827" y="131895"/>
                    <a:pt x="51851" y="130328"/>
                    <a:pt x="51811" y="128843"/>
                  </a:cubicBezTo>
                  <a:cubicBezTo>
                    <a:pt x="51783" y="127835"/>
                    <a:pt x="51734" y="126822"/>
                    <a:pt x="51685" y="125807"/>
                  </a:cubicBezTo>
                  <a:cubicBezTo>
                    <a:pt x="51501" y="122060"/>
                    <a:pt x="51327" y="118521"/>
                    <a:pt x="52231" y="115116"/>
                  </a:cubicBezTo>
                  <a:cubicBezTo>
                    <a:pt x="52660" y="113499"/>
                    <a:pt x="53356" y="111852"/>
                    <a:pt x="54028" y="110257"/>
                  </a:cubicBezTo>
                  <a:cubicBezTo>
                    <a:pt x="55884" y="105859"/>
                    <a:pt x="57803" y="101311"/>
                    <a:pt x="55063" y="96196"/>
                  </a:cubicBezTo>
                  <a:cubicBezTo>
                    <a:pt x="54062" y="94328"/>
                    <a:pt x="52498" y="92688"/>
                    <a:pt x="50540" y="91454"/>
                  </a:cubicBezTo>
                  <a:cubicBezTo>
                    <a:pt x="45428" y="88231"/>
                    <a:pt x="39428" y="88186"/>
                    <a:pt x="34135" y="88145"/>
                  </a:cubicBezTo>
                  <a:lnTo>
                    <a:pt x="18166" y="88024"/>
                  </a:lnTo>
                  <a:cubicBezTo>
                    <a:pt x="16498" y="88012"/>
                    <a:pt x="15035" y="87941"/>
                    <a:pt x="14032" y="87196"/>
                  </a:cubicBezTo>
                  <a:cubicBezTo>
                    <a:pt x="12431" y="86007"/>
                    <a:pt x="12363" y="83426"/>
                    <a:pt x="12529" y="80814"/>
                  </a:cubicBezTo>
                  <a:cubicBezTo>
                    <a:pt x="14458" y="50289"/>
                    <a:pt x="13884" y="24951"/>
                    <a:pt x="10723" y="1079"/>
                  </a:cubicBezTo>
                  <a:cubicBezTo>
                    <a:pt x="10638" y="454"/>
                    <a:pt x="10104" y="1"/>
                    <a:pt x="9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248;p41"/>
            <p:cNvSpPr/>
            <p:nvPr/>
          </p:nvSpPr>
          <p:spPr bwMode="auto">
            <a:xfrm>
              <a:off x="5444025" y="3910925"/>
              <a:ext cx="157400" cy="408375"/>
            </a:xfrm>
            <a:custGeom>
              <a:avLst/>
              <a:gdLst>
                <a:gd name="T0" fmla="*/ 2147483646 w 6296"/>
                <a:gd name="T1" fmla="*/ 2147483646 h 16335"/>
                <a:gd name="T2" fmla="*/ 2147483646 w 6296"/>
                <a:gd name="T3" fmla="*/ 2147483646 h 16335"/>
                <a:gd name="T4" fmla="*/ 2147483646 w 6296"/>
                <a:gd name="T5" fmla="*/ 2147483646 h 16335"/>
                <a:gd name="T6" fmla="*/ 2147483646 w 6296"/>
                <a:gd name="T7" fmla="*/ 2147483646 h 16335"/>
                <a:gd name="T8" fmla="*/ 2147483646 w 6296"/>
                <a:gd name="T9" fmla="*/ 2147483646 h 16335"/>
                <a:gd name="T10" fmla="*/ 2147483646 w 6296"/>
                <a:gd name="T11" fmla="*/ 2147483646 h 16335"/>
                <a:gd name="T12" fmla="*/ 2147483646 w 6296"/>
                <a:gd name="T13" fmla="*/ 2147483646 h 16335"/>
                <a:gd name="T14" fmla="*/ 2147483646 w 6296"/>
                <a:gd name="T15" fmla="*/ 2147483646 h 16335"/>
                <a:gd name="T16" fmla="*/ 2147483646 w 6296"/>
                <a:gd name="T17" fmla="*/ 2147483646 h 16335"/>
                <a:gd name="T18" fmla="*/ 2147483646 w 6296"/>
                <a:gd name="T19" fmla="*/ 2147483646 h 16335"/>
                <a:gd name="T20" fmla="*/ 2147483646 w 6296"/>
                <a:gd name="T21" fmla="*/ 2147483646 h 16335"/>
                <a:gd name="T22" fmla="*/ 2147483646 w 6296"/>
                <a:gd name="T23" fmla="*/ 2147483646 h 16335"/>
                <a:gd name="T24" fmla="*/ 2147483646 w 6296"/>
                <a:gd name="T25" fmla="*/ 2147483646 h 16335"/>
                <a:gd name="T26" fmla="*/ 2147483646 w 6296"/>
                <a:gd name="T27" fmla="*/ 2147483646 h 16335"/>
                <a:gd name="T28" fmla="*/ 2147483646 w 6296"/>
                <a:gd name="T29" fmla="*/ 2147483646 h 16335"/>
                <a:gd name="T30" fmla="*/ 2147483646 w 6296"/>
                <a:gd name="T31" fmla="*/ 2147483646 h 16335"/>
                <a:gd name="T32" fmla="*/ 2147483646 w 6296"/>
                <a:gd name="T33" fmla="*/ 2147483646 h 16335"/>
                <a:gd name="T34" fmla="*/ 2147483646 w 6296"/>
                <a:gd name="T35" fmla="*/ 2147483646 h 16335"/>
                <a:gd name="T36" fmla="*/ 2147483646 w 6296"/>
                <a:gd name="T37" fmla="*/ 2147483646 h 16335"/>
                <a:gd name="T38" fmla="*/ 2147483646 w 6296"/>
                <a:gd name="T39" fmla="*/ 2147483646 h 16335"/>
                <a:gd name="T40" fmla="*/ 2147483646 w 6296"/>
                <a:gd name="T41" fmla="*/ 2147483646 h 16335"/>
                <a:gd name="T42" fmla="*/ 2147483646 w 6296"/>
                <a:gd name="T43" fmla="*/ 2147483646 h 163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296" h="16335" extrusionOk="0">
                  <a:moveTo>
                    <a:pt x="5223" y="1"/>
                  </a:moveTo>
                  <a:cubicBezTo>
                    <a:pt x="4635" y="2"/>
                    <a:pt x="4159" y="478"/>
                    <a:pt x="4159" y="1067"/>
                  </a:cubicBezTo>
                  <a:lnTo>
                    <a:pt x="4164" y="12782"/>
                  </a:lnTo>
                  <a:cubicBezTo>
                    <a:pt x="4164" y="13033"/>
                    <a:pt x="4166" y="13294"/>
                    <a:pt x="4126" y="13491"/>
                  </a:cubicBezTo>
                  <a:cubicBezTo>
                    <a:pt x="4045" y="13886"/>
                    <a:pt x="3763" y="14125"/>
                    <a:pt x="3534" y="14179"/>
                  </a:cubicBezTo>
                  <a:cubicBezTo>
                    <a:pt x="3460" y="14197"/>
                    <a:pt x="3380" y="14204"/>
                    <a:pt x="3296" y="14204"/>
                  </a:cubicBezTo>
                  <a:cubicBezTo>
                    <a:pt x="2976" y="14204"/>
                    <a:pt x="2592" y="14093"/>
                    <a:pt x="2217" y="13985"/>
                  </a:cubicBezTo>
                  <a:lnTo>
                    <a:pt x="2150" y="13965"/>
                  </a:lnTo>
                  <a:cubicBezTo>
                    <a:pt x="2147" y="13882"/>
                    <a:pt x="2150" y="13777"/>
                    <a:pt x="2152" y="13717"/>
                  </a:cubicBezTo>
                  <a:lnTo>
                    <a:pt x="2511" y="1853"/>
                  </a:lnTo>
                  <a:cubicBezTo>
                    <a:pt x="2529" y="1265"/>
                    <a:pt x="2067" y="774"/>
                    <a:pt x="1479" y="757"/>
                  </a:cubicBezTo>
                  <a:cubicBezTo>
                    <a:pt x="894" y="761"/>
                    <a:pt x="400" y="1201"/>
                    <a:pt x="382" y="1790"/>
                  </a:cubicBezTo>
                  <a:lnTo>
                    <a:pt x="23" y="13653"/>
                  </a:lnTo>
                  <a:cubicBezTo>
                    <a:pt x="14" y="13960"/>
                    <a:pt x="1" y="14422"/>
                    <a:pt x="187" y="14871"/>
                  </a:cubicBezTo>
                  <a:cubicBezTo>
                    <a:pt x="538" y="15718"/>
                    <a:pt x="1330" y="15946"/>
                    <a:pt x="1628" y="16033"/>
                  </a:cubicBezTo>
                  <a:cubicBezTo>
                    <a:pt x="2111" y="16171"/>
                    <a:pt x="2680" y="16334"/>
                    <a:pt x="3297" y="16334"/>
                  </a:cubicBezTo>
                  <a:cubicBezTo>
                    <a:pt x="3302" y="16334"/>
                    <a:pt x="3307" y="16334"/>
                    <a:pt x="3311" y="16334"/>
                  </a:cubicBezTo>
                  <a:cubicBezTo>
                    <a:pt x="3550" y="16334"/>
                    <a:pt x="3788" y="16307"/>
                    <a:pt x="4022" y="16252"/>
                  </a:cubicBezTo>
                  <a:cubicBezTo>
                    <a:pt x="5116" y="15995"/>
                    <a:pt x="5976" y="15077"/>
                    <a:pt x="6213" y="13914"/>
                  </a:cubicBezTo>
                  <a:cubicBezTo>
                    <a:pt x="6295" y="13505"/>
                    <a:pt x="6294" y="13102"/>
                    <a:pt x="6294" y="12779"/>
                  </a:cubicBezTo>
                  <a:lnTo>
                    <a:pt x="6289" y="1066"/>
                  </a:lnTo>
                  <a:cubicBezTo>
                    <a:pt x="6288" y="477"/>
                    <a:pt x="5811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249;p41"/>
            <p:cNvSpPr/>
            <p:nvPr/>
          </p:nvSpPr>
          <p:spPr bwMode="auto">
            <a:xfrm>
              <a:off x="4979150" y="3148525"/>
              <a:ext cx="627400" cy="302575"/>
            </a:xfrm>
            <a:custGeom>
              <a:avLst/>
              <a:gdLst>
                <a:gd name="T0" fmla="*/ 2147483646 w 25096"/>
                <a:gd name="T1" fmla="*/ 0 h 12103"/>
                <a:gd name="T2" fmla="*/ 2147483646 w 25096"/>
                <a:gd name="T3" fmla="*/ 2147483646 h 12103"/>
                <a:gd name="T4" fmla="*/ 2147483646 w 25096"/>
                <a:gd name="T5" fmla="*/ 2147483646 h 12103"/>
                <a:gd name="T6" fmla="*/ 2147483646 w 25096"/>
                <a:gd name="T7" fmla="*/ 2147483646 h 12103"/>
                <a:gd name="T8" fmla="*/ 2147483646 w 25096"/>
                <a:gd name="T9" fmla="*/ 2147483646 h 12103"/>
                <a:gd name="T10" fmla="*/ 2147483646 w 25096"/>
                <a:gd name="T11" fmla="*/ 2147483646 h 12103"/>
                <a:gd name="T12" fmla="*/ 2147483646 w 25096"/>
                <a:gd name="T13" fmla="*/ 2147483646 h 12103"/>
                <a:gd name="T14" fmla="*/ 2147483646 w 25096"/>
                <a:gd name="T15" fmla="*/ 2147483646 h 12103"/>
                <a:gd name="T16" fmla="*/ 2147483646 w 25096"/>
                <a:gd name="T17" fmla="*/ 2147483646 h 12103"/>
                <a:gd name="T18" fmla="*/ 2147483646 w 25096"/>
                <a:gd name="T19" fmla="*/ 2147483646 h 12103"/>
                <a:gd name="T20" fmla="*/ 2147483646 w 25096"/>
                <a:gd name="T21" fmla="*/ 2147483646 h 12103"/>
                <a:gd name="T22" fmla="*/ 2147483646 w 25096"/>
                <a:gd name="T23" fmla="*/ 2147483646 h 12103"/>
                <a:gd name="T24" fmla="*/ 2147483646 w 25096"/>
                <a:gd name="T25" fmla="*/ 2147483646 h 12103"/>
                <a:gd name="T26" fmla="*/ 2147483646 w 25096"/>
                <a:gd name="T27" fmla="*/ 2147483646 h 12103"/>
                <a:gd name="T28" fmla="*/ 2147483646 w 25096"/>
                <a:gd name="T29" fmla="*/ 0 h 12103"/>
                <a:gd name="T30" fmla="*/ 2147483646 w 25096"/>
                <a:gd name="T31" fmla="*/ 0 h 1210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96" h="12103" extrusionOk="0">
                  <a:moveTo>
                    <a:pt x="1088" y="0"/>
                  </a:moveTo>
                  <a:cubicBezTo>
                    <a:pt x="505" y="0"/>
                    <a:pt x="30" y="471"/>
                    <a:pt x="24" y="1055"/>
                  </a:cubicBezTo>
                  <a:cubicBezTo>
                    <a:pt x="1" y="3485"/>
                    <a:pt x="1159" y="5960"/>
                    <a:pt x="3200" y="7847"/>
                  </a:cubicBezTo>
                  <a:cubicBezTo>
                    <a:pt x="6191" y="10608"/>
                    <a:pt x="9767" y="12102"/>
                    <a:pt x="13186" y="12102"/>
                  </a:cubicBezTo>
                  <a:cubicBezTo>
                    <a:pt x="13190" y="12102"/>
                    <a:pt x="13195" y="12102"/>
                    <a:pt x="13199" y="12102"/>
                  </a:cubicBezTo>
                  <a:cubicBezTo>
                    <a:pt x="14141" y="12102"/>
                    <a:pt x="15078" y="11984"/>
                    <a:pt x="15990" y="11749"/>
                  </a:cubicBezTo>
                  <a:cubicBezTo>
                    <a:pt x="18857" y="11004"/>
                    <a:pt x="22729" y="8733"/>
                    <a:pt x="24897" y="2135"/>
                  </a:cubicBezTo>
                  <a:cubicBezTo>
                    <a:pt x="25095" y="1571"/>
                    <a:pt x="24792" y="954"/>
                    <a:pt x="24225" y="768"/>
                  </a:cubicBezTo>
                  <a:cubicBezTo>
                    <a:pt x="24114" y="732"/>
                    <a:pt x="24002" y="715"/>
                    <a:pt x="23891" y="715"/>
                  </a:cubicBezTo>
                  <a:cubicBezTo>
                    <a:pt x="23436" y="715"/>
                    <a:pt x="23013" y="1010"/>
                    <a:pt x="22873" y="1471"/>
                  </a:cubicBezTo>
                  <a:cubicBezTo>
                    <a:pt x="21396" y="5970"/>
                    <a:pt x="18832" y="8811"/>
                    <a:pt x="15456" y="9687"/>
                  </a:cubicBezTo>
                  <a:cubicBezTo>
                    <a:pt x="14718" y="9879"/>
                    <a:pt x="13956" y="9973"/>
                    <a:pt x="13180" y="9973"/>
                  </a:cubicBezTo>
                  <a:cubicBezTo>
                    <a:pt x="10296" y="9973"/>
                    <a:pt x="7236" y="8674"/>
                    <a:pt x="4646" y="6282"/>
                  </a:cubicBezTo>
                  <a:cubicBezTo>
                    <a:pt x="3045" y="4803"/>
                    <a:pt x="2136" y="2906"/>
                    <a:pt x="2154" y="1076"/>
                  </a:cubicBezTo>
                  <a:cubicBezTo>
                    <a:pt x="2159" y="488"/>
                    <a:pt x="1687" y="6"/>
                    <a:pt x="1100" y="0"/>
                  </a:cubicBezTo>
                  <a:lnTo>
                    <a:pt x="10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250;p41"/>
            <p:cNvSpPr/>
            <p:nvPr/>
          </p:nvSpPr>
          <p:spPr bwMode="auto">
            <a:xfrm>
              <a:off x="5054950" y="3668275"/>
              <a:ext cx="577925" cy="283525"/>
            </a:xfrm>
            <a:custGeom>
              <a:avLst/>
              <a:gdLst>
                <a:gd name="T0" fmla="*/ 2147483646 w 23117"/>
                <a:gd name="T1" fmla="*/ 0 h 11341"/>
                <a:gd name="T2" fmla="*/ 2147483646 w 23117"/>
                <a:gd name="T3" fmla="*/ 2147483646 h 11341"/>
                <a:gd name="T4" fmla="*/ 2147483646 w 23117"/>
                <a:gd name="T5" fmla="*/ 2147483646 h 11341"/>
                <a:gd name="T6" fmla="*/ 2147483646 w 23117"/>
                <a:gd name="T7" fmla="*/ 2147483646 h 11341"/>
                <a:gd name="T8" fmla="*/ 2147483646 w 23117"/>
                <a:gd name="T9" fmla="*/ 2147483646 h 11341"/>
                <a:gd name="T10" fmla="*/ 2147483646 w 23117"/>
                <a:gd name="T11" fmla="*/ 2147483646 h 11341"/>
                <a:gd name="T12" fmla="*/ 2147483646 w 23117"/>
                <a:gd name="T13" fmla="*/ 2147483646 h 11341"/>
                <a:gd name="T14" fmla="*/ 2147483646 w 23117"/>
                <a:gd name="T15" fmla="*/ 2147483646 h 11341"/>
                <a:gd name="T16" fmla="*/ 2147483646 w 23117"/>
                <a:gd name="T17" fmla="*/ 2147483646 h 11341"/>
                <a:gd name="T18" fmla="*/ 2147483646 w 23117"/>
                <a:gd name="T19" fmla="*/ 2147483646 h 11341"/>
                <a:gd name="T20" fmla="*/ 2147483646 w 23117"/>
                <a:gd name="T21" fmla="*/ 2147483646 h 11341"/>
                <a:gd name="T22" fmla="*/ 2147483646 w 23117"/>
                <a:gd name="T23" fmla="*/ 2147483646 h 11341"/>
                <a:gd name="T24" fmla="*/ 2147483646 w 23117"/>
                <a:gd name="T25" fmla="*/ 2147483646 h 11341"/>
                <a:gd name="T26" fmla="*/ 2147483646 w 23117"/>
                <a:gd name="T27" fmla="*/ 2147483646 h 11341"/>
                <a:gd name="T28" fmla="*/ 2147483646 w 23117"/>
                <a:gd name="T29" fmla="*/ 2147483646 h 11341"/>
                <a:gd name="T30" fmla="*/ 2147483646 w 23117"/>
                <a:gd name="T31" fmla="*/ 0 h 11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117" h="11341" extrusionOk="0">
                  <a:moveTo>
                    <a:pt x="14503" y="0"/>
                  </a:moveTo>
                  <a:cubicBezTo>
                    <a:pt x="8314" y="0"/>
                    <a:pt x="2398" y="4077"/>
                    <a:pt x="255" y="9909"/>
                  </a:cubicBezTo>
                  <a:cubicBezTo>
                    <a:pt x="0" y="10604"/>
                    <a:pt x="515" y="11341"/>
                    <a:pt x="1255" y="11341"/>
                  </a:cubicBezTo>
                  <a:cubicBezTo>
                    <a:pt x="1702" y="11341"/>
                    <a:pt x="2100" y="11063"/>
                    <a:pt x="2255" y="10643"/>
                  </a:cubicBezTo>
                  <a:cubicBezTo>
                    <a:pt x="4074" y="5696"/>
                    <a:pt x="9300" y="2133"/>
                    <a:pt x="14564" y="2133"/>
                  </a:cubicBezTo>
                  <a:cubicBezTo>
                    <a:pt x="14745" y="2133"/>
                    <a:pt x="14926" y="2137"/>
                    <a:pt x="15107" y="2146"/>
                  </a:cubicBezTo>
                  <a:cubicBezTo>
                    <a:pt x="16587" y="2220"/>
                    <a:pt x="17691" y="2583"/>
                    <a:pt x="18391" y="3225"/>
                  </a:cubicBezTo>
                  <a:cubicBezTo>
                    <a:pt x="19382" y="4132"/>
                    <a:pt x="19664" y="5620"/>
                    <a:pt x="19962" y="7193"/>
                  </a:cubicBezTo>
                  <a:cubicBezTo>
                    <a:pt x="20183" y="8358"/>
                    <a:pt x="20411" y="9563"/>
                    <a:pt x="20939" y="10681"/>
                  </a:cubicBezTo>
                  <a:cubicBezTo>
                    <a:pt x="21120" y="11066"/>
                    <a:pt x="21503" y="11291"/>
                    <a:pt x="21902" y="11291"/>
                  </a:cubicBezTo>
                  <a:cubicBezTo>
                    <a:pt x="22054" y="11291"/>
                    <a:pt x="22209" y="11258"/>
                    <a:pt x="22356" y="11188"/>
                  </a:cubicBezTo>
                  <a:cubicBezTo>
                    <a:pt x="22888" y="10938"/>
                    <a:pt x="23116" y="10303"/>
                    <a:pt x="22865" y="9771"/>
                  </a:cubicBezTo>
                  <a:cubicBezTo>
                    <a:pt x="22453" y="8899"/>
                    <a:pt x="22259" y="7878"/>
                    <a:pt x="22055" y="6796"/>
                  </a:cubicBezTo>
                  <a:cubicBezTo>
                    <a:pt x="21705" y="4950"/>
                    <a:pt x="21343" y="3041"/>
                    <a:pt x="19830" y="1654"/>
                  </a:cubicBezTo>
                  <a:cubicBezTo>
                    <a:pt x="18756" y="669"/>
                    <a:pt x="17202" y="119"/>
                    <a:pt x="15214" y="18"/>
                  </a:cubicBezTo>
                  <a:cubicBezTo>
                    <a:pt x="14977" y="6"/>
                    <a:pt x="14740" y="0"/>
                    <a:pt x="14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251;p41"/>
            <p:cNvSpPr/>
            <p:nvPr/>
          </p:nvSpPr>
          <p:spPr bwMode="auto">
            <a:xfrm>
              <a:off x="5616900" y="3269325"/>
              <a:ext cx="222350" cy="409500"/>
            </a:xfrm>
            <a:custGeom>
              <a:avLst/>
              <a:gdLst>
                <a:gd name="T0" fmla="*/ 2147483646 w 8894"/>
                <a:gd name="T1" fmla="*/ 2147483646 h 16380"/>
                <a:gd name="T2" fmla="*/ 2147483646 w 8894"/>
                <a:gd name="T3" fmla="*/ 2147483646 h 16380"/>
                <a:gd name="T4" fmla="*/ 2147483646 w 8894"/>
                <a:gd name="T5" fmla="*/ 2147483646 h 16380"/>
                <a:gd name="T6" fmla="*/ 2147483646 w 8894"/>
                <a:gd name="T7" fmla="*/ 2147483646 h 16380"/>
                <a:gd name="T8" fmla="*/ 2147483646 w 8894"/>
                <a:gd name="T9" fmla="*/ 2147483646 h 16380"/>
                <a:gd name="T10" fmla="*/ 2147483646 w 8894"/>
                <a:gd name="T11" fmla="*/ 2147483646 h 16380"/>
                <a:gd name="T12" fmla="*/ 2147483646 w 8894"/>
                <a:gd name="T13" fmla="*/ 2147483646 h 16380"/>
                <a:gd name="T14" fmla="*/ 2147483646 w 8894"/>
                <a:gd name="T15" fmla="*/ 2147483646 h 16380"/>
                <a:gd name="T16" fmla="*/ 2147483646 w 8894"/>
                <a:gd name="T17" fmla="*/ 2147483646 h 16380"/>
                <a:gd name="T18" fmla="*/ 2147483646 w 8894"/>
                <a:gd name="T19" fmla="*/ 2147483646 h 16380"/>
                <a:gd name="T20" fmla="*/ 2147483646 w 8894"/>
                <a:gd name="T21" fmla="*/ 2147483646 h 16380"/>
                <a:gd name="T22" fmla="*/ 2147483646 w 8894"/>
                <a:gd name="T23" fmla="*/ 2147483646 h 163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94" h="16380" extrusionOk="0">
                  <a:moveTo>
                    <a:pt x="5986" y="1"/>
                  </a:moveTo>
                  <a:cubicBezTo>
                    <a:pt x="5842" y="1"/>
                    <a:pt x="5697" y="30"/>
                    <a:pt x="5557" y="91"/>
                  </a:cubicBezTo>
                  <a:cubicBezTo>
                    <a:pt x="2190" y="1540"/>
                    <a:pt x="1" y="5373"/>
                    <a:pt x="464" y="9008"/>
                  </a:cubicBezTo>
                  <a:cubicBezTo>
                    <a:pt x="926" y="12644"/>
                    <a:pt x="4005" y="15806"/>
                    <a:pt x="7627" y="16367"/>
                  </a:cubicBezTo>
                  <a:cubicBezTo>
                    <a:pt x="7681" y="16375"/>
                    <a:pt x="7736" y="16379"/>
                    <a:pt x="7791" y="16379"/>
                  </a:cubicBezTo>
                  <a:lnTo>
                    <a:pt x="7792" y="16379"/>
                  </a:lnTo>
                  <a:cubicBezTo>
                    <a:pt x="8347" y="16378"/>
                    <a:pt x="8809" y="15950"/>
                    <a:pt x="8852" y="15394"/>
                  </a:cubicBezTo>
                  <a:cubicBezTo>
                    <a:pt x="8894" y="14840"/>
                    <a:pt x="8502" y="14346"/>
                    <a:pt x="7952" y="14261"/>
                  </a:cubicBezTo>
                  <a:cubicBezTo>
                    <a:pt x="5235" y="13841"/>
                    <a:pt x="2923" y="11467"/>
                    <a:pt x="2577" y="8740"/>
                  </a:cubicBezTo>
                  <a:cubicBezTo>
                    <a:pt x="2231" y="6012"/>
                    <a:pt x="3873" y="3135"/>
                    <a:pt x="6399" y="2048"/>
                  </a:cubicBezTo>
                  <a:cubicBezTo>
                    <a:pt x="6944" y="1819"/>
                    <a:pt x="7198" y="1189"/>
                    <a:pt x="6964" y="646"/>
                  </a:cubicBezTo>
                  <a:cubicBezTo>
                    <a:pt x="6791" y="242"/>
                    <a:pt x="6398" y="1"/>
                    <a:pt x="5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1252;p41"/>
            <p:cNvSpPr/>
            <p:nvPr/>
          </p:nvSpPr>
          <p:spPr bwMode="auto">
            <a:xfrm>
              <a:off x="4712425" y="3422650"/>
              <a:ext cx="376450" cy="311250"/>
            </a:xfrm>
            <a:custGeom>
              <a:avLst/>
              <a:gdLst>
                <a:gd name="T0" fmla="*/ 2147483646 w 15058"/>
                <a:gd name="T1" fmla="*/ 2147483646 h 12450"/>
                <a:gd name="T2" fmla="*/ 2147483646 w 15058"/>
                <a:gd name="T3" fmla="*/ 2147483646 h 12450"/>
                <a:gd name="T4" fmla="*/ 2147483646 w 15058"/>
                <a:gd name="T5" fmla="*/ 2147483646 h 12450"/>
                <a:gd name="T6" fmla="*/ 2147483646 w 15058"/>
                <a:gd name="T7" fmla="*/ 2147483646 h 12450"/>
                <a:gd name="T8" fmla="*/ 2147483646 w 15058"/>
                <a:gd name="T9" fmla="*/ 2147483646 h 12450"/>
                <a:gd name="T10" fmla="*/ 2147483646 w 15058"/>
                <a:gd name="T11" fmla="*/ 2147483646 h 12450"/>
                <a:gd name="T12" fmla="*/ 2147483646 w 15058"/>
                <a:gd name="T13" fmla="*/ 2147483646 h 12450"/>
                <a:gd name="T14" fmla="*/ 2147483646 w 15058"/>
                <a:gd name="T15" fmla="*/ 2147483646 h 12450"/>
                <a:gd name="T16" fmla="*/ 2147483646 w 15058"/>
                <a:gd name="T17" fmla="*/ 2147483646 h 12450"/>
                <a:gd name="T18" fmla="*/ 2147483646 w 15058"/>
                <a:gd name="T19" fmla="*/ 2147483646 h 12450"/>
                <a:gd name="T20" fmla="*/ 2147483646 w 15058"/>
                <a:gd name="T21" fmla="*/ 0 h 12450"/>
                <a:gd name="T22" fmla="*/ 2147483646 w 15058"/>
                <a:gd name="T23" fmla="*/ 2147483646 h 12450"/>
                <a:gd name="T24" fmla="*/ 2147483646 w 15058"/>
                <a:gd name="T25" fmla="*/ 2147483646 h 12450"/>
                <a:gd name="T26" fmla="*/ 2147483646 w 15058"/>
                <a:gd name="T27" fmla="*/ 2147483646 h 12450"/>
                <a:gd name="T28" fmla="*/ 2147483646 w 15058"/>
                <a:gd name="T29" fmla="*/ 2147483646 h 12450"/>
                <a:gd name="T30" fmla="*/ 2147483646 w 15058"/>
                <a:gd name="T31" fmla="*/ 2147483646 h 12450"/>
                <a:gd name="T32" fmla="*/ 2147483646 w 15058"/>
                <a:gd name="T33" fmla="*/ 2147483646 h 12450"/>
                <a:gd name="T34" fmla="*/ 2147483646 w 15058"/>
                <a:gd name="T35" fmla="*/ 2147483646 h 12450"/>
                <a:gd name="T36" fmla="*/ 2147483646 w 15058"/>
                <a:gd name="T37" fmla="*/ 2147483646 h 12450"/>
                <a:gd name="T38" fmla="*/ 2147483646 w 15058"/>
                <a:gd name="T39" fmla="*/ 2147483646 h 12450"/>
                <a:gd name="T40" fmla="*/ 2147483646 w 15058"/>
                <a:gd name="T41" fmla="*/ 0 h 124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058" h="12450" extrusionOk="0">
                  <a:moveTo>
                    <a:pt x="7743" y="2132"/>
                  </a:moveTo>
                  <a:cubicBezTo>
                    <a:pt x="8240" y="2132"/>
                    <a:pt x="8728" y="2220"/>
                    <a:pt x="9178" y="2404"/>
                  </a:cubicBezTo>
                  <a:cubicBezTo>
                    <a:pt x="10725" y="3069"/>
                    <a:pt x="11786" y="4133"/>
                    <a:pt x="12332" y="5568"/>
                  </a:cubicBezTo>
                  <a:cubicBezTo>
                    <a:pt x="12940" y="7168"/>
                    <a:pt x="12683" y="8613"/>
                    <a:pt x="12520" y="8959"/>
                  </a:cubicBezTo>
                  <a:cubicBezTo>
                    <a:pt x="12233" y="9568"/>
                    <a:pt x="11501" y="10054"/>
                    <a:pt x="10608" y="10227"/>
                  </a:cubicBezTo>
                  <a:cubicBezTo>
                    <a:pt x="10265" y="10294"/>
                    <a:pt x="9908" y="10320"/>
                    <a:pt x="9544" y="10320"/>
                  </a:cubicBezTo>
                  <a:cubicBezTo>
                    <a:pt x="8898" y="10320"/>
                    <a:pt x="8230" y="10239"/>
                    <a:pt x="7576" y="10158"/>
                  </a:cubicBezTo>
                  <a:cubicBezTo>
                    <a:pt x="5886" y="9954"/>
                    <a:pt x="4165" y="9659"/>
                    <a:pt x="3313" y="8555"/>
                  </a:cubicBezTo>
                  <a:cubicBezTo>
                    <a:pt x="2356" y="7316"/>
                    <a:pt x="2824" y="5370"/>
                    <a:pt x="3749" y="4169"/>
                  </a:cubicBezTo>
                  <a:cubicBezTo>
                    <a:pt x="4740" y="2882"/>
                    <a:pt x="6288" y="2132"/>
                    <a:pt x="7743" y="2132"/>
                  </a:cubicBezTo>
                  <a:close/>
                  <a:moveTo>
                    <a:pt x="7734" y="0"/>
                  </a:moveTo>
                  <a:cubicBezTo>
                    <a:pt x="5632" y="0"/>
                    <a:pt x="3471" y="1040"/>
                    <a:pt x="2061" y="2868"/>
                  </a:cubicBezTo>
                  <a:cubicBezTo>
                    <a:pt x="615" y="4746"/>
                    <a:pt x="1" y="7750"/>
                    <a:pt x="1627" y="9857"/>
                  </a:cubicBezTo>
                  <a:cubicBezTo>
                    <a:pt x="3095" y="11758"/>
                    <a:pt x="5739" y="12081"/>
                    <a:pt x="7319" y="12274"/>
                  </a:cubicBezTo>
                  <a:cubicBezTo>
                    <a:pt x="8014" y="12358"/>
                    <a:pt x="8768" y="12450"/>
                    <a:pt x="9544" y="12450"/>
                  </a:cubicBezTo>
                  <a:cubicBezTo>
                    <a:pt x="10028" y="12450"/>
                    <a:pt x="10522" y="12414"/>
                    <a:pt x="11014" y="12318"/>
                  </a:cubicBezTo>
                  <a:cubicBezTo>
                    <a:pt x="12585" y="12014"/>
                    <a:pt x="13867" y="11097"/>
                    <a:pt x="14447" y="9867"/>
                  </a:cubicBezTo>
                  <a:cubicBezTo>
                    <a:pt x="14940" y="8817"/>
                    <a:pt x="15057" y="6744"/>
                    <a:pt x="14323" y="4811"/>
                  </a:cubicBezTo>
                  <a:cubicBezTo>
                    <a:pt x="13574" y="2840"/>
                    <a:pt x="12081" y="1331"/>
                    <a:pt x="10008" y="443"/>
                  </a:cubicBezTo>
                  <a:lnTo>
                    <a:pt x="9994" y="437"/>
                  </a:lnTo>
                  <a:cubicBezTo>
                    <a:pt x="9276" y="142"/>
                    <a:pt x="8509" y="0"/>
                    <a:pt x="7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253;p41"/>
            <p:cNvSpPr/>
            <p:nvPr/>
          </p:nvSpPr>
          <p:spPr bwMode="auto">
            <a:xfrm>
              <a:off x="4551175" y="3078900"/>
              <a:ext cx="218800" cy="403400"/>
            </a:xfrm>
            <a:custGeom>
              <a:avLst/>
              <a:gdLst>
                <a:gd name="T0" fmla="*/ 2147483646 w 8752"/>
                <a:gd name="T1" fmla="*/ 2147483646 h 16136"/>
                <a:gd name="T2" fmla="*/ 2147483646 w 8752"/>
                <a:gd name="T3" fmla="*/ 2147483646 h 16136"/>
                <a:gd name="T4" fmla="*/ 2147483646 w 8752"/>
                <a:gd name="T5" fmla="*/ 2147483646 h 16136"/>
                <a:gd name="T6" fmla="*/ 2147483646 w 8752"/>
                <a:gd name="T7" fmla="*/ 2147483646 h 16136"/>
                <a:gd name="T8" fmla="*/ 2147483646 w 8752"/>
                <a:gd name="T9" fmla="*/ 2147483646 h 16136"/>
                <a:gd name="T10" fmla="*/ 2147483646 w 8752"/>
                <a:gd name="T11" fmla="*/ 2147483646 h 16136"/>
                <a:gd name="T12" fmla="*/ 2147483646 w 8752"/>
                <a:gd name="T13" fmla="*/ 2147483646 h 16136"/>
                <a:gd name="T14" fmla="*/ 2147483646 w 8752"/>
                <a:gd name="T15" fmla="*/ 2147483646 h 16136"/>
                <a:gd name="T16" fmla="*/ 2147483646 w 8752"/>
                <a:gd name="T17" fmla="*/ 2147483646 h 16136"/>
                <a:gd name="T18" fmla="*/ 2147483646 w 8752"/>
                <a:gd name="T19" fmla="*/ 2147483646 h 16136"/>
                <a:gd name="T20" fmla="*/ 2147483646 w 8752"/>
                <a:gd name="T21" fmla="*/ 2147483646 h 16136"/>
                <a:gd name="T22" fmla="*/ 2147483646 w 8752"/>
                <a:gd name="T23" fmla="*/ 2147483646 h 16136"/>
                <a:gd name="T24" fmla="*/ 2147483646 w 8752"/>
                <a:gd name="T25" fmla="*/ 2147483646 h 16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52" h="16136" extrusionOk="0">
                  <a:moveTo>
                    <a:pt x="2273" y="1"/>
                  </a:moveTo>
                  <a:cubicBezTo>
                    <a:pt x="1986" y="1"/>
                    <a:pt x="1700" y="116"/>
                    <a:pt x="1490" y="344"/>
                  </a:cubicBezTo>
                  <a:cubicBezTo>
                    <a:pt x="1091" y="777"/>
                    <a:pt x="1119" y="1450"/>
                    <a:pt x="1552" y="1849"/>
                  </a:cubicBezTo>
                  <a:cubicBezTo>
                    <a:pt x="3586" y="3720"/>
                    <a:pt x="6411" y="7543"/>
                    <a:pt x="6016" y="9802"/>
                  </a:cubicBezTo>
                  <a:cubicBezTo>
                    <a:pt x="5610" y="12130"/>
                    <a:pt x="3476" y="14004"/>
                    <a:pt x="1299" y="14004"/>
                  </a:cubicBezTo>
                  <a:cubicBezTo>
                    <a:pt x="1247" y="14004"/>
                    <a:pt x="1195" y="14003"/>
                    <a:pt x="1143" y="14001"/>
                  </a:cubicBezTo>
                  <a:cubicBezTo>
                    <a:pt x="1120" y="13999"/>
                    <a:pt x="1097" y="13999"/>
                    <a:pt x="1075" y="13999"/>
                  </a:cubicBezTo>
                  <a:cubicBezTo>
                    <a:pt x="519" y="13999"/>
                    <a:pt x="56" y="14449"/>
                    <a:pt x="29" y="15013"/>
                  </a:cubicBezTo>
                  <a:cubicBezTo>
                    <a:pt x="0" y="15601"/>
                    <a:pt x="453" y="16099"/>
                    <a:pt x="1041" y="16128"/>
                  </a:cubicBezTo>
                  <a:cubicBezTo>
                    <a:pt x="1136" y="16133"/>
                    <a:pt x="1228" y="16135"/>
                    <a:pt x="1323" y="16135"/>
                  </a:cubicBezTo>
                  <a:cubicBezTo>
                    <a:pt x="4519" y="16135"/>
                    <a:pt x="7531" y="13517"/>
                    <a:pt x="8115" y="10169"/>
                  </a:cubicBezTo>
                  <a:cubicBezTo>
                    <a:pt x="8752" y="6513"/>
                    <a:pt x="4636" y="1792"/>
                    <a:pt x="2995" y="282"/>
                  </a:cubicBezTo>
                  <a:cubicBezTo>
                    <a:pt x="2790" y="94"/>
                    <a:pt x="2531" y="1"/>
                    <a:pt x="2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254;p41"/>
            <p:cNvSpPr/>
            <p:nvPr/>
          </p:nvSpPr>
          <p:spPr bwMode="auto">
            <a:xfrm>
              <a:off x="4662100" y="2392350"/>
              <a:ext cx="174625" cy="341450"/>
            </a:xfrm>
            <a:custGeom>
              <a:avLst/>
              <a:gdLst>
                <a:gd name="T0" fmla="*/ 2147483646 w 6985"/>
                <a:gd name="T1" fmla="*/ 2147483646 h 13658"/>
                <a:gd name="T2" fmla="*/ 2147483646 w 6985"/>
                <a:gd name="T3" fmla="*/ 2147483646 h 13658"/>
                <a:gd name="T4" fmla="*/ 2147483646 w 6985"/>
                <a:gd name="T5" fmla="*/ 2147483646 h 13658"/>
                <a:gd name="T6" fmla="*/ 2147483646 w 6985"/>
                <a:gd name="T7" fmla="*/ 2147483646 h 13658"/>
                <a:gd name="T8" fmla="*/ 2147483646 w 6985"/>
                <a:gd name="T9" fmla="*/ 2147483646 h 13658"/>
                <a:gd name="T10" fmla="*/ 2147483646 w 6985"/>
                <a:gd name="T11" fmla="*/ 2147483646 h 13658"/>
                <a:gd name="T12" fmla="*/ 2147483646 w 6985"/>
                <a:gd name="T13" fmla="*/ 2147483646 h 13658"/>
                <a:gd name="T14" fmla="*/ 2147483646 w 6985"/>
                <a:gd name="T15" fmla="*/ 2147483646 h 13658"/>
                <a:gd name="T16" fmla="*/ 2147483646 w 6985"/>
                <a:gd name="T17" fmla="*/ 2147483646 h 13658"/>
                <a:gd name="T18" fmla="*/ 2147483646 w 6985"/>
                <a:gd name="T19" fmla="*/ 2147483646 h 13658"/>
                <a:gd name="T20" fmla="*/ 2147483646 w 6985"/>
                <a:gd name="T21" fmla="*/ 2147483646 h 13658"/>
                <a:gd name="T22" fmla="*/ 2147483646 w 6985"/>
                <a:gd name="T23" fmla="*/ 2147483646 h 13658"/>
                <a:gd name="T24" fmla="*/ 2147483646 w 6985"/>
                <a:gd name="T25" fmla="*/ 2147483646 h 136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985" h="13658" extrusionOk="0">
                  <a:moveTo>
                    <a:pt x="5798" y="1"/>
                  </a:moveTo>
                  <a:cubicBezTo>
                    <a:pt x="5701" y="1"/>
                    <a:pt x="5602" y="14"/>
                    <a:pt x="5504" y="42"/>
                  </a:cubicBezTo>
                  <a:cubicBezTo>
                    <a:pt x="2686" y="851"/>
                    <a:pt x="533" y="3453"/>
                    <a:pt x="267" y="6374"/>
                  </a:cubicBezTo>
                  <a:cubicBezTo>
                    <a:pt x="1" y="9293"/>
                    <a:pt x="1648" y="12242"/>
                    <a:pt x="4275" y="13546"/>
                  </a:cubicBezTo>
                  <a:cubicBezTo>
                    <a:pt x="4422" y="13619"/>
                    <a:pt x="4583" y="13657"/>
                    <a:pt x="4748" y="13657"/>
                  </a:cubicBezTo>
                  <a:lnTo>
                    <a:pt x="4748" y="13656"/>
                  </a:lnTo>
                  <a:cubicBezTo>
                    <a:pt x="4749" y="13656"/>
                    <a:pt x="4750" y="13656"/>
                    <a:pt x="4750" y="13656"/>
                  </a:cubicBezTo>
                  <a:cubicBezTo>
                    <a:pt x="5244" y="13656"/>
                    <a:pt x="5672" y="13316"/>
                    <a:pt x="5786" y="12836"/>
                  </a:cubicBezTo>
                  <a:cubicBezTo>
                    <a:pt x="5898" y="12354"/>
                    <a:pt x="5665" y="11858"/>
                    <a:pt x="5222" y="11638"/>
                  </a:cubicBezTo>
                  <a:cubicBezTo>
                    <a:pt x="3395" y="10731"/>
                    <a:pt x="2203" y="8598"/>
                    <a:pt x="2388" y="6566"/>
                  </a:cubicBezTo>
                  <a:cubicBezTo>
                    <a:pt x="2574" y="4535"/>
                    <a:pt x="4131" y="2653"/>
                    <a:pt x="6092" y="2091"/>
                  </a:cubicBezTo>
                  <a:cubicBezTo>
                    <a:pt x="6657" y="1928"/>
                    <a:pt x="6985" y="1338"/>
                    <a:pt x="6822" y="773"/>
                  </a:cubicBezTo>
                  <a:cubicBezTo>
                    <a:pt x="6688" y="305"/>
                    <a:pt x="6261" y="1"/>
                    <a:pt x="5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255;p41"/>
            <p:cNvSpPr/>
            <p:nvPr/>
          </p:nvSpPr>
          <p:spPr bwMode="auto">
            <a:xfrm>
              <a:off x="4642075" y="1858875"/>
              <a:ext cx="168475" cy="260800"/>
            </a:xfrm>
            <a:custGeom>
              <a:avLst/>
              <a:gdLst>
                <a:gd name="T0" fmla="*/ 2147483646 w 6739"/>
                <a:gd name="T1" fmla="*/ 2147483646 h 10432"/>
                <a:gd name="T2" fmla="*/ 2147483646 w 6739"/>
                <a:gd name="T3" fmla="*/ 2147483646 h 10432"/>
                <a:gd name="T4" fmla="*/ 2147483646 w 6739"/>
                <a:gd name="T5" fmla="*/ 2147483646 h 10432"/>
                <a:gd name="T6" fmla="*/ 2147483646 w 6739"/>
                <a:gd name="T7" fmla="*/ 2147483646 h 10432"/>
                <a:gd name="T8" fmla="*/ 2147483646 w 6739"/>
                <a:gd name="T9" fmla="*/ 2147483646 h 10432"/>
                <a:gd name="T10" fmla="*/ 2147483646 w 6739"/>
                <a:gd name="T11" fmla="*/ 2147483646 h 10432"/>
                <a:gd name="T12" fmla="*/ 2147483646 w 6739"/>
                <a:gd name="T13" fmla="*/ 2147483646 h 10432"/>
                <a:gd name="T14" fmla="*/ 2147483646 w 6739"/>
                <a:gd name="T15" fmla="*/ 2147483646 h 10432"/>
                <a:gd name="T16" fmla="*/ 2147483646 w 6739"/>
                <a:gd name="T17" fmla="*/ 0 h 10432"/>
                <a:gd name="T18" fmla="*/ 2147483646 w 6739"/>
                <a:gd name="T19" fmla="*/ 2147483646 h 10432"/>
                <a:gd name="T20" fmla="*/ 2147483646 w 6739"/>
                <a:gd name="T21" fmla="*/ 2147483646 h 10432"/>
                <a:gd name="T22" fmla="*/ 2147483646 w 6739"/>
                <a:gd name="T23" fmla="*/ 2147483646 h 10432"/>
                <a:gd name="T24" fmla="*/ 2147483646 w 6739"/>
                <a:gd name="T25" fmla="*/ 2147483646 h 10432"/>
                <a:gd name="T26" fmla="*/ 2147483646 w 6739"/>
                <a:gd name="T27" fmla="*/ 2147483646 h 10432"/>
                <a:gd name="T28" fmla="*/ 2147483646 w 6739"/>
                <a:gd name="T29" fmla="*/ 2147483646 h 10432"/>
                <a:gd name="T30" fmla="*/ 2147483646 w 6739"/>
                <a:gd name="T31" fmla="*/ 2147483646 h 10432"/>
                <a:gd name="T32" fmla="*/ 2147483646 w 6739"/>
                <a:gd name="T33" fmla="*/ 2147483646 h 10432"/>
                <a:gd name="T34" fmla="*/ 2147483646 w 6739"/>
                <a:gd name="T35" fmla="*/ 2147483646 h 10432"/>
                <a:gd name="T36" fmla="*/ 2147483646 w 6739"/>
                <a:gd name="T37" fmla="*/ 0 h 104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739" h="10432" extrusionOk="0">
                  <a:moveTo>
                    <a:pt x="3374" y="2361"/>
                  </a:moveTo>
                  <a:lnTo>
                    <a:pt x="3374" y="2362"/>
                  </a:lnTo>
                  <a:cubicBezTo>
                    <a:pt x="3905" y="3432"/>
                    <a:pt x="4417" y="4532"/>
                    <a:pt x="4496" y="5651"/>
                  </a:cubicBezTo>
                  <a:cubicBezTo>
                    <a:pt x="4561" y="6571"/>
                    <a:pt x="4231" y="7761"/>
                    <a:pt x="3351" y="8203"/>
                  </a:cubicBezTo>
                  <a:cubicBezTo>
                    <a:pt x="3185" y="8285"/>
                    <a:pt x="3017" y="8305"/>
                    <a:pt x="2932" y="8305"/>
                  </a:cubicBezTo>
                  <a:cubicBezTo>
                    <a:pt x="2907" y="8305"/>
                    <a:pt x="2890" y="8303"/>
                    <a:pt x="2881" y="8301"/>
                  </a:cubicBezTo>
                  <a:cubicBezTo>
                    <a:pt x="2865" y="8279"/>
                    <a:pt x="2829" y="8213"/>
                    <a:pt x="2767" y="7992"/>
                  </a:cubicBezTo>
                  <a:cubicBezTo>
                    <a:pt x="2249" y="6142"/>
                    <a:pt x="2477" y="4064"/>
                    <a:pt x="3374" y="2361"/>
                  </a:cubicBezTo>
                  <a:close/>
                  <a:moveTo>
                    <a:pt x="3456" y="0"/>
                  </a:moveTo>
                  <a:cubicBezTo>
                    <a:pt x="3034" y="0"/>
                    <a:pt x="2475" y="155"/>
                    <a:pt x="1884" y="746"/>
                  </a:cubicBezTo>
                  <a:lnTo>
                    <a:pt x="1720" y="954"/>
                  </a:lnTo>
                  <a:cubicBezTo>
                    <a:pt x="366" y="3236"/>
                    <a:pt x="0" y="6012"/>
                    <a:pt x="716" y="8567"/>
                  </a:cubicBezTo>
                  <a:cubicBezTo>
                    <a:pt x="821" y="8936"/>
                    <a:pt x="971" y="9364"/>
                    <a:pt x="1301" y="9729"/>
                  </a:cubicBezTo>
                  <a:cubicBezTo>
                    <a:pt x="1756" y="10230"/>
                    <a:pt x="2358" y="10432"/>
                    <a:pt x="2959" y="10432"/>
                  </a:cubicBezTo>
                  <a:cubicBezTo>
                    <a:pt x="3433" y="10432"/>
                    <a:pt x="3906" y="10308"/>
                    <a:pt x="4305" y="10106"/>
                  </a:cubicBezTo>
                  <a:cubicBezTo>
                    <a:pt x="6068" y="9220"/>
                    <a:pt x="6738" y="7154"/>
                    <a:pt x="6621" y="5499"/>
                  </a:cubicBezTo>
                  <a:cubicBezTo>
                    <a:pt x="6505" y="3865"/>
                    <a:pt x="5783" y="2418"/>
                    <a:pt x="5146" y="1141"/>
                  </a:cubicBezTo>
                  <a:cubicBezTo>
                    <a:pt x="4839" y="526"/>
                    <a:pt x="4322" y="119"/>
                    <a:pt x="3728" y="22"/>
                  </a:cubicBezTo>
                  <a:cubicBezTo>
                    <a:pt x="3645" y="9"/>
                    <a:pt x="3555" y="0"/>
                    <a:pt x="3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1256;p41"/>
            <p:cNvSpPr/>
            <p:nvPr/>
          </p:nvSpPr>
          <p:spPr bwMode="auto">
            <a:xfrm>
              <a:off x="4639900" y="1170400"/>
              <a:ext cx="162050" cy="323325"/>
            </a:xfrm>
            <a:custGeom>
              <a:avLst/>
              <a:gdLst>
                <a:gd name="T0" fmla="*/ 2147483646 w 6482"/>
                <a:gd name="T1" fmla="*/ 2147483646 h 12933"/>
                <a:gd name="T2" fmla="*/ 2147483646 w 6482"/>
                <a:gd name="T3" fmla="*/ 2147483646 h 12933"/>
                <a:gd name="T4" fmla="*/ 2147483646 w 6482"/>
                <a:gd name="T5" fmla="*/ 2147483646 h 12933"/>
                <a:gd name="T6" fmla="*/ 2147483646 w 6482"/>
                <a:gd name="T7" fmla="*/ 2147483646 h 12933"/>
                <a:gd name="T8" fmla="*/ 2147483646 w 6482"/>
                <a:gd name="T9" fmla="*/ 2147483646 h 12933"/>
                <a:gd name="T10" fmla="*/ 2147483646 w 6482"/>
                <a:gd name="T11" fmla="*/ 2147483646 h 12933"/>
                <a:gd name="T12" fmla="*/ 2147483646 w 6482"/>
                <a:gd name="T13" fmla="*/ 2147483646 h 12933"/>
                <a:gd name="T14" fmla="*/ 2147483646 w 6482"/>
                <a:gd name="T15" fmla="*/ 2147483646 h 12933"/>
                <a:gd name="T16" fmla="*/ 2147483646 w 6482"/>
                <a:gd name="T17" fmla="*/ 2147483646 h 12933"/>
                <a:gd name="T18" fmla="*/ 2147483646 w 6482"/>
                <a:gd name="T19" fmla="*/ 2147483646 h 12933"/>
                <a:gd name="T20" fmla="*/ 2147483646 w 6482"/>
                <a:gd name="T21" fmla="*/ 2147483646 h 12933"/>
                <a:gd name="T22" fmla="*/ 2147483646 w 6482"/>
                <a:gd name="T23" fmla="*/ 2147483646 h 12933"/>
                <a:gd name="T24" fmla="*/ 2147483646 w 6482"/>
                <a:gd name="T25" fmla="*/ 2147483646 h 12933"/>
                <a:gd name="T26" fmla="*/ 2147483646 w 6482"/>
                <a:gd name="T27" fmla="*/ 2147483646 h 12933"/>
                <a:gd name="T28" fmla="*/ 2147483646 w 6482"/>
                <a:gd name="T29" fmla="*/ 2147483646 h 12933"/>
                <a:gd name="T30" fmla="*/ 2147483646 w 6482"/>
                <a:gd name="T31" fmla="*/ 2147483646 h 12933"/>
                <a:gd name="T32" fmla="*/ 2147483646 w 6482"/>
                <a:gd name="T33" fmla="*/ 2147483646 h 129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82" h="12933" extrusionOk="0">
                  <a:moveTo>
                    <a:pt x="5283" y="1"/>
                  </a:moveTo>
                  <a:cubicBezTo>
                    <a:pt x="5165" y="1"/>
                    <a:pt x="5046" y="21"/>
                    <a:pt x="4929" y="63"/>
                  </a:cubicBezTo>
                  <a:cubicBezTo>
                    <a:pt x="2416" y="945"/>
                    <a:pt x="0" y="5279"/>
                    <a:pt x="99" y="7748"/>
                  </a:cubicBezTo>
                  <a:cubicBezTo>
                    <a:pt x="193" y="10079"/>
                    <a:pt x="1938" y="12723"/>
                    <a:pt x="4594" y="12931"/>
                  </a:cubicBezTo>
                  <a:cubicBezTo>
                    <a:pt x="4622" y="12932"/>
                    <a:pt x="4649" y="12933"/>
                    <a:pt x="4677" y="12933"/>
                  </a:cubicBezTo>
                  <a:cubicBezTo>
                    <a:pt x="5249" y="12932"/>
                    <a:pt x="5717" y="12481"/>
                    <a:pt x="5740" y="11908"/>
                  </a:cubicBezTo>
                  <a:cubicBezTo>
                    <a:pt x="5762" y="11337"/>
                    <a:pt x="5328" y="10851"/>
                    <a:pt x="4758" y="10806"/>
                  </a:cubicBezTo>
                  <a:cubicBezTo>
                    <a:pt x="3315" y="10694"/>
                    <a:pt x="2285" y="9091"/>
                    <a:pt x="2227" y="7663"/>
                  </a:cubicBezTo>
                  <a:cubicBezTo>
                    <a:pt x="2162" y="6056"/>
                    <a:pt x="4088" y="2615"/>
                    <a:pt x="5635" y="2072"/>
                  </a:cubicBezTo>
                  <a:cubicBezTo>
                    <a:pt x="6189" y="1877"/>
                    <a:pt x="6481" y="1269"/>
                    <a:pt x="6286" y="715"/>
                  </a:cubicBezTo>
                  <a:cubicBezTo>
                    <a:pt x="6133" y="277"/>
                    <a:pt x="5721" y="1"/>
                    <a:pt x="5283" y="1"/>
                  </a:cubicBezTo>
                  <a:close/>
                  <a:moveTo>
                    <a:pt x="4677" y="12933"/>
                  </a:moveTo>
                  <a:lnTo>
                    <a:pt x="4677" y="12933"/>
                  </a:lnTo>
                  <a:cubicBezTo>
                    <a:pt x="4677" y="12933"/>
                    <a:pt x="4676" y="12933"/>
                    <a:pt x="4676" y="12933"/>
                  </a:cubicBezTo>
                  <a:lnTo>
                    <a:pt x="4677" y="12933"/>
                  </a:lnTo>
                  <a:cubicBezTo>
                    <a:pt x="4677" y="12933"/>
                    <a:pt x="4677" y="12933"/>
                    <a:pt x="4677" y="129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257;p41"/>
            <p:cNvSpPr/>
            <p:nvPr/>
          </p:nvSpPr>
          <p:spPr bwMode="auto">
            <a:xfrm>
              <a:off x="5825825" y="2474025"/>
              <a:ext cx="374675" cy="861450"/>
            </a:xfrm>
            <a:custGeom>
              <a:avLst/>
              <a:gdLst>
                <a:gd name="T0" fmla="*/ 2147483646 w 14987"/>
                <a:gd name="T1" fmla="*/ 2147483646 h 34458"/>
                <a:gd name="T2" fmla="*/ 2147483646 w 14987"/>
                <a:gd name="T3" fmla="*/ 2147483646 h 34458"/>
                <a:gd name="T4" fmla="*/ 2147483646 w 14987"/>
                <a:gd name="T5" fmla="*/ 2147483646 h 34458"/>
                <a:gd name="T6" fmla="*/ 2147483646 w 14987"/>
                <a:gd name="T7" fmla="*/ 2147483646 h 34458"/>
                <a:gd name="T8" fmla="*/ 2147483646 w 14987"/>
                <a:gd name="T9" fmla="*/ 2147483646 h 34458"/>
                <a:gd name="T10" fmla="*/ 2147483646 w 14987"/>
                <a:gd name="T11" fmla="*/ 2147483646 h 34458"/>
                <a:gd name="T12" fmla="*/ 2147483646 w 14987"/>
                <a:gd name="T13" fmla="*/ 2147483646 h 34458"/>
                <a:gd name="T14" fmla="*/ 2147483646 w 14987"/>
                <a:gd name="T15" fmla="*/ 2147483646 h 34458"/>
                <a:gd name="T16" fmla="*/ 2147483646 w 14987"/>
                <a:gd name="T17" fmla="*/ 2147483646 h 34458"/>
                <a:gd name="T18" fmla="*/ 2147483646 w 14987"/>
                <a:gd name="T19" fmla="*/ 2147483646 h 34458"/>
                <a:gd name="T20" fmla="*/ 2147483646 w 14987"/>
                <a:gd name="T21" fmla="*/ 2147483646 h 34458"/>
                <a:gd name="T22" fmla="*/ 2147483646 w 14987"/>
                <a:gd name="T23" fmla="*/ 2147483646 h 34458"/>
                <a:gd name="T24" fmla="*/ 2147483646 w 14987"/>
                <a:gd name="T25" fmla="*/ 2147483646 h 34458"/>
                <a:gd name="T26" fmla="*/ 2147483646 w 14987"/>
                <a:gd name="T27" fmla="*/ 2147483646 h 34458"/>
                <a:gd name="T28" fmla="*/ 2147483646 w 14987"/>
                <a:gd name="T29" fmla="*/ 2147483646 h 34458"/>
                <a:gd name="T30" fmla="*/ 2147483646 w 14987"/>
                <a:gd name="T31" fmla="*/ 2147483646 h 34458"/>
                <a:gd name="T32" fmla="*/ 2147483646 w 14987"/>
                <a:gd name="T33" fmla="*/ 2147483646 h 34458"/>
                <a:gd name="T34" fmla="*/ 2147483646 w 14987"/>
                <a:gd name="T35" fmla="*/ 2147483646 h 34458"/>
                <a:gd name="T36" fmla="*/ 2147483646 w 14987"/>
                <a:gd name="T37" fmla="*/ 2147483646 h 34458"/>
                <a:gd name="T38" fmla="*/ 2147483646 w 14987"/>
                <a:gd name="T39" fmla="*/ 2147483646 h 34458"/>
                <a:gd name="T40" fmla="*/ 2147483646 w 14987"/>
                <a:gd name="T41" fmla="*/ 2147483646 h 34458"/>
                <a:gd name="T42" fmla="*/ 2147483646 w 14987"/>
                <a:gd name="T43" fmla="*/ 2147483646 h 34458"/>
                <a:gd name="T44" fmla="*/ 2147483646 w 14987"/>
                <a:gd name="T45" fmla="*/ 2147483646 h 34458"/>
                <a:gd name="T46" fmla="*/ 2147483646 w 14987"/>
                <a:gd name="T47" fmla="*/ 2147483646 h 34458"/>
                <a:gd name="T48" fmla="*/ 2147483646 w 14987"/>
                <a:gd name="T49" fmla="*/ 2147483646 h 34458"/>
                <a:gd name="T50" fmla="*/ 2147483646 w 14987"/>
                <a:gd name="T51" fmla="*/ 2147483646 h 34458"/>
                <a:gd name="T52" fmla="*/ 2147483646 w 14987"/>
                <a:gd name="T53" fmla="*/ 2147483646 h 34458"/>
                <a:gd name="T54" fmla="*/ 2147483646 w 14987"/>
                <a:gd name="T55" fmla="*/ 2147483646 h 34458"/>
                <a:gd name="T56" fmla="*/ 2147483646 w 14987"/>
                <a:gd name="T57" fmla="*/ 2147483646 h 34458"/>
                <a:gd name="T58" fmla="*/ 2147483646 w 14987"/>
                <a:gd name="T59" fmla="*/ 2147483646 h 34458"/>
                <a:gd name="T60" fmla="*/ 2147483646 w 14987"/>
                <a:gd name="T61" fmla="*/ 2147483646 h 34458"/>
                <a:gd name="T62" fmla="*/ 2147483646 w 14987"/>
                <a:gd name="T63" fmla="*/ 2147483646 h 34458"/>
                <a:gd name="T64" fmla="*/ 2147483646 w 14987"/>
                <a:gd name="T65" fmla="*/ 2147483646 h 34458"/>
                <a:gd name="T66" fmla="*/ 2147483646 w 14987"/>
                <a:gd name="T67" fmla="*/ 2147483646 h 34458"/>
                <a:gd name="T68" fmla="*/ 2147483646 w 14987"/>
                <a:gd name="T69" fmla="*/ 2147483646 h 34458"/>
                <a:gd name="T70" fmla="*/ 2147483646 w 14987"/>
                <a:gd name="T71" fmla="*/ 2147483646 h 34458"/>
                <a:gd name="T72" fmla="*/ 2147483646 w 14987"/>
                <a:gd name="T73" fmla="*/ 2147483646 h 34458"/>
                <a:gd name="T74" fmla="*/ 2147483646 w 14987"/>
                <a:gd name="T75" fmla="*/ 2147483646 h 34458"/>
                <a:gd name="T76" fmla="*/ 2147483646 w 14987"/>
                <a:gd name="T77" fmla="*/ 2147483646 h 34458"/>
                <a:gd name="T78" fmla="*/ 2147483646 w 14987"/>
                <a:gd name="T79" fmla="*/ 2147483646 h 34458"/>
                <a:gd name="T80" fmla="*/ 2147483646 w 14987"/>
                <a:gd name="T81" fmla="*/ 2147483646 h 34458"/>
                <a:gd name="T82" fmla="*/ 2147483646 w 14987"/>
                <a:gd name="T83" fmla="*/ 2147483646 h 34458"/>
                <a:gd name="T84" fmla="*/ 2147483646 w 14987"/>
                <a:gd name="T85" fmla="*/ 2147483646 h 34458"/>
                <a:gd name="T86" fmla="*/ 2147483646 w 14987"/>
                <a:gd name="T87" fmla="*/ 2147483646 h 344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87" h="34458" extrusionOk="0">
                  <a:moveTo>
                    <a:pt x="10970" y="2130"/>
                  </a:moveTo>
                  <a:cubicBezTo>
                    <a:pt x="11253" y="2130"/>
                    <a:pt x="11583" y="2194"/>
                    <a:pt x="11866" y="2417"/>
                  </a:cubicBezTo>
                  <a:cubicBezTo>
                    <a:pt x="12236" y="2708"/>
                    <a:pt x="12487" y="3203"/>
                    <a:pt x="12627" y="3916"/>
                  </a:cubicBezTo>
                  <a:cubicBezTo>
                    <a:pt x="12582" y="3806"/>
                    <a:pt x="12526" y="3700"/>
                    <a:pt x="12462" y="3600"/>
                  </a:cubicBezTo>
                  <a:cubicBezTo>
                    <a:pt x="12136" y="3103"/>
                    <a:pt x="11737" y="2781"/>
                    <a:pt x="11277" y="2641"/>
                  </a:cubicBezTo>
                  <a:cubicBezTo>
                    <a:pt x="11098" y="2587"/>
                    <a:pt x="10920" y="2560"/>
                    <a:pt x="10744" y="2560"/>
                  </a:cubicBezTo>
                  <a:cubicBezTo>
                    <a:pt x="9897" y="2560"/>
                    <a:pt x="9098" y="3174"/>
                    <a:pt x="8536" y="4290"/>
                  </a:cubicBezTo>
                  <a:cubicBezTo>
                    <a:pt x="8528" y="4306"/>
                    <a:pt x="8521" y="4320"/>
                    <a:pt x="8513" y="4336"/>
                  </a:cubicBezTo>
                  <a:cubicBezTo>
                    <a:pt x="8623" y="3889"/>
                    <a:pt x="8806" y="3454"/>
                    <a:pt x="9093" y="3071"/>
                  </a:cubicBezTo>
                  <a:cubicBezTo>
                    <a:pt x="9462" y="2582"/>
                    <a:pt x="10081" y="2227"/>
                    <a:pt x="10707" y="2147"/>
                  </a:cubicBezTo>
                  <a:cubicBezTo>
                    <a:pt x="10794" y="2136"/>
                    <a:pt x="10881" y="2130"/>
                    <a:pt x="10969" y="2130"/>
                  </a:cubicBezTo>
                  <a:lnTo>
                    <a:pt x="10970" y="2130"/>
                  </a:lnTo>
                  <a:close/>
                  <a:moveTo>
                    <a:pt x="10705" y="4824"/>
                  </a:moveTo>
                  <a:lnTo>
                    <a:pt x="10705" y="4824"/>
                  </a:lnTo>
                  <a:cubicBezTo>
                    <a:pt x="11060" y="5726"/>
                    <a:pt x="10234" y="9248"/>
                    <a:pt x="9449" y="10585"/>
                  </a:cubicBezTo>
                  <a:cubicBezTo>
                    <a:pt x="9339" y="10173"/>
                    <a:pt x="9220" y="9768"/>
                    <a:pt x="9104" y="9372"/>
                  </a:cubicBezTo>
                  <a:cubicBezTo>
                    <a:pt x="9066" y="9243"/>
                    <a:pt x="9028" y="9117"/>
                    <a:pt x="8993" y="8991"/>
                  </a:cubicBezTo>
                  <a:cubicBezTo>
                    <a:pt x="9233" y="7734"/>
                    <a:pt x="9826" y="6467"/>
                    <a:pt x="10439" y="5249"/>
                  </a:cubicBezTo>
                  <a:cubicBezTo>
                    <a:pt x="10538" y="5054"/>
                    <a:pt x="10630" y="4916"/>
                    <a:pt x="10705" y="4824"/>
                  </a:cubicBezTo>
                  <a:close/>
                  <a:moveTo>
                    <a:pt x="12350" y="8965"/>
                  </a:moveTo>
                  <a:cubicBezTo>
                    <a:pt x="12301" y="9153"/>
                    <a:pt x="12249" y="9341"/>
                    <a:pt x="12191" y="9530"/>
                  </a:cubicBezTo>
                  <a:cubicBezTo>
                    <a:pt x="12035" y="10041"/>
                    <a:pt x="11865" y="10466"/>
                    <a:pt x="11671" y="10813"/>
                  </a:cubicBezTo>
                  <a:cubicBezTo>
                    <a:pt x="11928" y="10252"/>
                    <a:pt x="12160" y="9620"/>
                    <a:pt x="12350" y="8965"/>
                  </a:cubicBezTo>
                  <a:close/>
                  <a:moveTo>
                    <a:pt x="10966" y="1"/>
                  </a:moveTo>
                  <a:cubicBezTo>
                    <a:pt x="10792" y="1"/>
                    <a:pt x="10615" y="12"/>
                    <a:pt x="10437" y="35"/>
                  </a:cubicBezTo>
                  <a:cubicBezTo>
                    <a:pt x="9244" y="189"/>
                    <a:pt x="8106" y="844"/>
                    <a:pt x="7393" y="1791"/>
                  </a:cubicBezTo>
                  <a:cubicBezTo>
                    <a:pt x="6080" y="3533"/>
                    <a:pt x="6118" y="5733"/>
                    <a:pt x="6382" y="7271"/>
                  </a:cubicBezTo>
                  <a:cubicBezTo>
                    <a:pt x="6490" y="7903"/>
                    <a:pt x="6645" y="8516"/>
                    <a:pt x="6813" y="9115"/>
                  </a:cubicBezTo>
                  <a:cubicBezTo>
                    <a:pt x="6727" y="9781"/>
                    <a:pt x="6721" y="10461"/>
                    <a:pt x="6828" y="11156"/>
                  </a:cubicBezTo>
                  <a:cubicBezTo>
                    <a:pt x="6967" y="12071"/>
                    <a:pt x="7298" y="12796"/>
                    <a:pt x="7811" y="13316"/>
                  </a:cubicBezTo>
                  <a:cubicBezTo>
                    <a:pt x="8031" y="15278"/>
                    <a:pt x="7866" y="17480"/>
                    <a:pt x="7306" y="20255"/>
                  </a:cubicBezTo>
                  <a:cubicBezTo>
                    <a:pt x="6799" y="22764"/>
                    <a:pt x="6186" y="24720"/>
                    <a:pt x="5373" y="26412"/>
                  </a:cubicBezTo>
                  <a:cubicBezTo>
                    <a:pt x="4223" y="28800"/>
                    <a:pt x="2554" y="30901"/>
                    <a:pt x="489" y="32561"/>
                  </a:cubicBezTo>
                  <a:cubicBezTo>
                    <a:pt x="136" y="32844"/>
                    <a:pt x="0" y="33318"/>
                    <a:pt x="149" y="33746"/>
                  </a:cubicBezTo>
                  <a:cubicBezTo>
                    <a:pt x="300" y="34172"/>
                    <a:pt x="703" y="34457"/>
                    <a:pt x="1155" y="34457"/>
                  </a:cubicBezTo>
                  <a:cubicBezTo>
                    <a:pt x="1396" y="34457"/>
                    <a:pt x="1631" y="34375"/>
                    <a:pt x="1819" y="34223"/>
                  </a:cubicBezTo>
                  <a:cubicBezTo>
                    <a:pt x="4123" y="32378"/>
                    <a:pt x="6016" y="29995"/>
                    <a:pt x="7293" y="27335"/>
                  </a:cubicBezTo>
                  <a:cubicBezTo>
                    <a:pt x="8183" y="25479"/>
                    <a:pt x="8851" y="23363"/>
                    <a:pt x="9393" y="20676"/>
                  </a:cubicBezTo>
                  <a:cubicBezTo>
                    <a:pt x="9736" y="18974"/>
                    <a:pt x="10119" y="16642"/>
                    <a:pt x="10008" y="14181"/>
                  </a:cubicBezTo>
                  <a:cubicBezTo>
                    <a:pt x="10777" y="14176"/>
                    <a:pt x="11573" y="13913"/>
                    <a:pt x="12241" y="13396"/>
                  </a:cubicBezTo>
                  <a:cubicBezTo>
                    <a:pt x="13413" y="12489"/>
                    <a:pt x="13937" y="11109"/>
                    <a:pt x="14229" y="10150"/>
                  </a:cubicBezTo>
                  <a:cubicBezTo>
                    <a:pt x="14772" y="8375"/>
                    <a:pt x="14987" y="6515"/>
                    <a:pt x="14863" y="4663"/>
                  </a:cubicBezTo>
                  <a:cubicBezTo>
                    <a:pt x="14742" y="2823"/>
                    <a:pt x="14193" y="1541"/>
                    <a:pt x="13187" y="747"/>
                  </a:cubicBezTo>
                  <a:cubicBezTo>
                    <a:pt x="12569" y="257"/>
                    <a:pt x="11794" y="1"/>
                    <a:pt x="109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258;p41"/>
            <p:cNvSpPr/>
            <p:nvPr/>
          </p:nvSpPr>
          <p:spPr bwMode="auto">
            <a:xfrm>
              <a:off x="4595350" y="336400"/>
              <a:ext cx="148050" cy="296375"/>
            </a:xfrm>
            <a:custGeom>
              <a:avLst/>
              <a:gdLst>
                <a:gd name="T0" fmla="*/ 2147483646 w 5922"/>
                <a:gd name="T1" fmla="*/ 0 h 11855"/>
                <a:gd name="T2" fmla="*/ 2147483646 w 5922"/>
                <a:gd name="T3" fmla="*/ 0 h 11855"/>
                <a:gd name="T4" fmla="*/ 2147483646 w 5922"/>
                <a:gd name="T5" fmla="*/ 2147483646 h 11855"/>
                <a:gd name="T6" fmla="*/ 2147483646 w 5922"/>
                <a:gd name="T7" fmla="*/ 2147483646 h 11855"/>
                <a:gd name="T8" fmla="*/ 2147483646 w 5922"/>
                <a:gd name="T9" fmla="*/ 2147483646 h 11855"/>
                <a:gd name="T10" fmla="*/ 2147483646 w 5922"/>
                <a:gd name="T11" fmla="*/ 2147483646 h 11855"/>
                <a:gd name="T12" fmla="*/ 2147483646 w 5922"/>
                <a:gd name="T13" fmla="*/ 2147483646 h 11855"/>
                <a:gd name="T14" fmla="*/ 2147483646 w 5922"/>
                <a:gd name="T15" fmla="*/ 2147483646 h 11855"/>
                <a:gd name="T16" fmla="*/ 2147483646 w 5922"/>
                <a:gd name="T17" fmla="*/ 0 h 118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22" h="11855" extrusionOk="0">
                  <a:moveTo>
                    <a:pt x="4808" y="0"/>
                  </a:moveTo>
                  <a:cubicBezTo>
                    <a:pt x="4804" y="0"/>
                    <a:pt x="4800" y="0"/>
                    <a:pt x="4796" y="0"/>
                  </a:cubicBezTo>
                  <a:cubicBezTo>
                    <a:pt x="4207" y="8"/>
                    <a:pt x="3736" y="491"/>
                    <a:pt x="3744" y="1079"/>
                  </a:cubicBezTo>
                  <a:cubicBezTo>
                    <a:pt x="3784" y="4360"/>
                    <a:pt x="2548" y="7640"/>
                    <a:pt x="354" y="10077"/>
                  </a:cubicBezTo>
                  <a:cubicBezTo>
                    <a:pt x="72" y="10390"/>
                    <a:pt x="1" y="10839"/>
                    <a:pt x="172" y="11223"/>
                  </a:cubicBezTo>
                  <a:cubicBezTo>
                    <a:pt x="343" y="11607"/>
                    <a:pt x="724" y="11855"/>
                    <a:pt x="1144" y="11855"/>
                  </a:cubicBezTo>
                  <a:cubicBezTo>
                    <a:pt x="1446" y="11855"/>
                    <a:pt x="1734" y="11727"/>
                    <a:pt x="1936" y="11503"/>
                  </a:cubicBezTo>
                  <a:cubicBezTo>
                    <a:pt x="4485" y="8672"/>
                    <a:pt x="5922" y="4862"/>
                    <a:pt x="5875" y="1052"/>
                  </a:cubicBezTo>
                  <a:cubicBezTo>
                    <a:pt x="5867" y="469"/>
                    <a:pt x="5391" y="0"/>
                    <a:pt x="4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259;p41"/>
            <p:cNvSpPr/>
            <p:nvPr/>
          </p:nvSpPr>
          <p:spPr bwMode="auto">
            <a:xfrm>
              <a:off x="4704125" y="475525"/>
              <a:ext cx="259725" cy="203150"/>
            </a:xfrm>
            <a:custGeom>
              <a:avLst/>
              <a:gdLst>
                <a:gd name="T0" fmla="*/ 2147483646 w 10389"/>
                <a:gd name="T1" fmla="*/ 0 h 8126"/>
                <a:gd name="T2" fmla="*/ 2147483646 w 10389"/>
                <a:gd name="T3" fmla="*/ 2147483646 h 8126"/>
                <a:gd name="T4" fmla="*/ 2147483646 w 10389"/>
                <a:gd name="T5" fmla="*/ 2147483646 h 8126"/>
                <a:gd name="T6" fmla="*/ 2147483646 w 10389"/>
                <a:gd name="T7" fmla="*/ 2147483646 h 8126"/>
                <a:gd name="T8" fmla="*/ 2147483646 w 10389"/>
                <a:gd name="T9" fmla="*/ 2147483646 h 8126"/>
                <a:gd name="T10" fmla="*/ 2147483646 w 10389"/>
                <a:gd name="T11" fmla="*/ 2147483646 h 8126"/>
                <a:gd name="T12" fmla="*/ 2147483646 w 10389"/>
                <a:gd name="T13" fmla="*/ 2147483646 h 8126"/>
                <a:gd name="T14" fmla="*/ 2147483646 w 10389"/>
                <a:gd name="T15" fmla="*/ 2147483646 h 8126"/>
                <a:gd name="T16" fmla="*/ 2147483646 w 10389"/>
                <a:gd name="T17" fmla="*/ 0 h 8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89" h="8126" extrusionOk="0">
                  <a:moveTo>
                    <a:pt x="9168" y="0"/>
                  </a:moveTo>
                  <a:cubicBezTo>
                    <a:pt x="8976" y="0"/>
                    <a:pt x="8781" y="52"/>
                    <a:pt x="8606" y="161"/>
                  </a:cubicBezTo>
                  <a:cubicBezTo>
                    <a:pt x="5684" y="1921"/>
                    <a:pt x="2946" y="3971"/>
                    <a:pt x="432" y="6277"/>
                  </a:cubicBezTo>
                  <a:cubicBezTo>
                    <a:pt x="109" y="6574"/>
                    <a:pt x="1" y="7038"/>
                    <a:pt x="160" y="7448"/>
                  </a:cubicBezTo>
                  <a:cubicBezTo>
                    <a:pt x="319" y="7856"/>
                    <a:pt x="713" y="8126"/>
                    <a:pt x="1153" y="8126"/>
                  </a:cubicBezTo>
                  <a:cubicBezTo>
                    <a:pt x="1419" y="8126"/>
                    <a:pt x="1676" y="8026"/>
                    <a:pt x="1872" y="7845"/>
                  </a:cubicBezTo>
                  <a:cubicBezTo>
                    <a:pt x="4282" y="5635"/>
                    <a:pt x="6905" y="3673"/>
                    <a:pt x="9705" y="1986"/>
                  </a:cubicBezTo>
                  <a:cubicBezTo>
                    <a:pt x="10218" y="1686"/>
                    <a:pt x="10388" y="1025"/>
                    <a:pt x="10081" y="515"/>
                  </a:cubicBezTo>
                  <a:cubicBezTo>
                    <a:pt x="9881" y="183"/>
                    <a:pt x="9529" y="0"/>
                    <a:pt x="9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260;p41"/>
            <p:cNvSpPr/>
            <p:nvPr/>
          </p:nvSpPr>
          <p:spPr bwMode="auto">
            <a:xfrm>
              <a:off x="4896275" y="403575"/>
              <a:ext cx="135375" cy="146675"/>
            </a:xfrm>
            <a:custGeom>
              <a:avLst/>
              <a:gdLst>
                <a:gd name="T0" fmla="*/ 2147483646 w 5415"/>
                <a:gd name="T1" fmla="*/ 2147483646 h 5867"/>
                <a:gd name="T2" fmla="*/ 2147483646 w 5415"/>
                <a:gd name="T3" fmla="*/ 2147483646 h 5867"/>
                <a:gd name="T4" fmla="*/ 2147483646 w 5415"/>
                <a:gd name="T5" fmla="*/ 2147483646 h 5867"/>
                <a:gd name="T6" fmla="*/ 2147483646 w 5415"/>
                <a:gd name="T7" fmla="*/ 2147483646 h 5867"/>
                <a:gd name="T8" fmla="*/ 2147483646 w 5415"/>
                <a:gd name="T9" fmla="*/ 2147483646 h 5867"/>
                <a:gd name="T10" fmla="*/ 2147483646 w 5415"/>
                <a:gd name="T11" fmla="*/ 2147483646 h 5867"/>
                <a:gd name="T12" fmla="*/ 2147483646 w 5415"/>
                <a:gd name="T13" fmla="*/ 2147483646 h 5867"/>
                <a:gd name="T14" fmla="*/ 2147483646 w 5415"/>
                <a:gd name="T15" fmla="*/ 2147483646 h 5867"/>
                <a:gd name="T16" fmla="*/ 2147483646 w 5415"/>
                <a:gd name="T17" fmla="*/ 2147483646 h 5867"/>
                <a:gd name="T18" fmla="*/ 2147483646 w 5415"/>
                <a:gd name="T19" fmla="*/ 2147483646 h 5867"/>
                <a:gd name="T20" fmla="*/ 2147483646 w 5415"/>
                <a:gd name="T21" fmla="*/ 2147483646 h 5867"/>
                <a:gd name="T22" fmla="*/ 2147483646 w 5415"/>
                <a:gd name="T23" fmla="*/ 2147483646 h 5867"/>
                <a:gd name="T24" fmla="*/ 2147483646 w 5415"/>
                <a:gd name="T25" fmla="*/ 2147483646 h 5867"/>
                <a:gd name="T26" fmla="*/ 2147483646 w 5415"/>
                <a:gd name="T27" fmla="*/ 2147483646 h 5867"/>
                <a:gd name="T28" fmla="*/ 2147483646 w 5415"/>
                <a:gd name="T29" fmla="*/ 2147483646 h 5867"/>
                <a:gd name="T30" fmla="*/ 2147483646 w 5415"/>
                <a:gd name="T31" fmla="*/ 2147483646 h 5867"/>
                <a:gd name="T32" fmla="*/ 2147483646 w 5415"/>
                <a:gd name="T33" fmla="*/ 2147483646 h 5867"/>
                <a:gd name="T34" fmla="*/ 2147483646 w 5415"/>
                <a:gd name="T35" fmla="*/ 2147483646 h 58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15" h="5867" extrusionOk="0">
                  <a:moveTo>
                    <a:pt x="3372" y="1"/>
                  </a:moveTo>
                  <a:cubicBezTo>
                    <a:pt x="3369" y="1"/>
                    <a:pt x="3366" y="1"/>
                    <a:pt x="3364" y="1"/>
                  </a:cubicBezTo>
                  <a:cubicBezTo>
                    <a:pt x="2709" y="1"/>
                    <a:pt x="2206" y="337"/>
                    <a:pt x="1884" y="589"/>
                  </a:cubicBezTo>
                  <a:cubicBezTo>
                    <a:pt x="1401" y="967"/>
                    <a:pt x="922" y="1590"/>
                    <a:pt x="702" y="2295"/>
                  </a:cubicBezTo>
                  <a:cubicBezTo>
                    <a:pt x="353" y="2708"/>
                    <a:pt x="123" y="3204"/>
                    <a:pt x="68" y="3693"/>
                  </a:cubicBezTo>
                  <a:cubicBezTo>
                    <a:pt x="0" y="4295"/>
                    <a:pt x="197" y="4850"/>
                    <a:pt x="624" y="5256"/>
                  </a:cubicBezTo>
                  <a:cubicBezTo>
                    <a:pt x="979" y="5594"/>
                    <a:pt x="1423" y="5770"/>
                    <a:pt x="1919" y="5770"/>
                  </a:cubicBezTo>
                  <a:cubicBezTo>
                    <a:pt x="1939" y="5770"/>
                    <a:pt x="1959" y="5770"/>
                    <a:pt x="1979" y="5769"/>
                  </a:cubicBezTo>
                  <a:cubicBezTo>
                    <a:pt x="2050" y="5767"/>
                    <a:pt x="2119" y="5761"/>
                    <a:pt x="2189" y="5751"/>
                  </a:cubicBezTo>
                  <a:cubicBezTo>
                    <a:pt x="2433" y="5828"/>
                    <a:pt x="2687" y="5867"/>
                    <a:pt x="2943" y="5867"/>
                  </a:cubicBezTo>
                  <a:cubicBezTo>
                    <a:pt x="3049" y="5867"/>
                    <a:pt x="3155" y="5860"/>
                    <a:pt x="3260" y="5847"/>
                  </a:cubicBezTo>
                  <a:cubicBezTo>
                    <a:pt x="4065" y="5749"/>
                    <a:pt x="4751" y="5289"/>
                    <a:pt x="5095" y="4617"/>
                  </a:cubicBezTo>
                  <a:cubicBezTo>
                    <a:pt x="5355" y="4108"/>
                    <a:pt x="5401" y="3516"/>
                    <a:pt x="5238" y="2951"/>
                  </a:cubicBezTo>
                  <a:cubicBezTo>
                    <a:pt x="5286" y="2801"/>
                    <a:pt x="5322" y="2646"/>
                    <a:pt x="5343" y="2489"/>
                  </a:cubicBezTo>
                  <a:cubicBezTo>
                    <a:pt x="5414" y="1948"/>
                    <a:pt x="5283" y="1385"/>
                    <a:pt x="4987" y="927"/>
                  </a:cubicBezTo>
                  <a:cubicBezTo>
                    <a:pt x="4977" y="909"/>
                    <a:pt x="4967" y="893"/>
                    <a:pt x="4957" y="875"/>
                  </a:cubicBezTo>
                  <a:cubicBezTo>
                    <a:pt x="4733" y="508"/>
                    <a:pt x="4408" y="248"/>
                    <a:pt x="4022" y="122"/>
                  </a:cubicBezTo>
                  <a:cubicBezTo>
                    <a:pt x="3815" y="43"/>
                    <a:pt x="3594" y="1"/>
                    <a:pt x="3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261;p41"/>
            <p:cNvSpPr/>
            <p:nvPr/>
          </p:nvSpPr>
          <p:spPr bwMode="auto">
            <a:xfrm>
              <a:off x="4653875" y="238100"/>
              <a:ext cx="129875" cy="156075"/>
            </a:xfrm>
            <a:custGeom>
              <a:avLst/>
              <a:gdLst>
                <a:gd name="T0" fmla="*/ 2147483646 w 5195"/>
                <a:gd name="T1" fmla="*/ 2147483646 h 6243"/>
                <a:gd name="T2" fmla="*/ 2147483646 w 5195"/>
                <a:gd name="T3" fmla="*/ 2147483646 h 6243"/>
                <a:gd name="T4" fmla="*/ 2147483646 w 5195"/>
                <a:gd name="T5" fmla="*/ 2147483646 h 6243"/>
                <a:gd name="T6" fmla="*/ 2147483646 w 5195"/>
                <a:gd name="T7" fmla="*/ 2147483646 h 6243"/>
                <a:gd name="T8" fmla="*/ 2147483646 w 5195"/>
                <a:gd name="T9" fmla="*/ 2147483646 h 6243"/>
                <a:gd name="T10" fmla="*/ 2147483646 w 5195"/>
                <a:gd name="T11" fmla="*/ 2147483646 h 6243"/>
                <a:gd name="T12" fmla="*/ 2147483646 w 5195"/>
                <a:gd name="T13" fmla="*/ 2147483646 h 6243"/>
                <a:gd name="T14" fmla="*/ 2147483646 w 5195"/>
                <a:gd name="T15" fmla="*/ 2147483646 h 6243"/>
                <a:gd name="T16" fmla="*/ 2147483646 w 5195"/>
                <a:gd name="T17" fmla="*/ 2147483646 h 6243"/>
                <a:gd name="T18" fmla="*/ 2147483646 w 5195"/>
                <a:gd name="T19" fmla="*/ 2147483646 h 6243"/>
                <a:gd name="T20" fmla="*/ 2147483646 w 5195"/>
                <a:gd name="T21" fmla="*/ 2147483646 h 6243"/>
                <a:gd name="T22" fmla="*/ 2147483646 w 5195"/>
                <a:gd name="T23" fmla="*/ 2147483646 h 6243"/>
                <a:gd name="T24" fmla="*/ 2147483646 w 5195"/>
                <a:gd name="T25" fmla="*/ 2147483646 h 6243"/>
                <a:gd name="T26" fmla="*/ 2147483646 w 5195"/>
                <a:gd name="T27" fmla="*/ 2147483646 h 6243"/>
                <a:gd name="T28" fmla="*/ 2147483646 w 5195"/>
                <a:gd name="T29" fmla="*/ 2147483646 h 6243"/>
                <a:gd name="T30" fmla="*/ 2147483646 w 5195"/>
                <a:gd name="T31" fmla="*/ 2147483646 h 6243"/>
                <a:gd name="T32" fmla="*/ 2147483646 w 5195"/>
                <a:gd name="T33" fmla="*/ 2147483646 h 62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95" h="6243" extrusionOk="0">
                  <a:moveTo>
                    <a:pt x="2266" y="1"/>
                  </a:moveTo>
                  <a:cubicBezTo>
                    <a:pt x="2137" y="1"/>
                    <a:pt x="2009" y="16"/>
                    <a:pt x="1883" y="46"/>
                  </a:cubicBezTo>
                  <a:cubicBezTo>
                    <a:pt x="1660" y="86"/>
                    <a:pt x="1449" y="167"/>
                    <a:pt x="1256" y="285"/>
                  </a:cubicBezTo>
                  <a:cubicBezTo>
                    <a:pt x="699" y="624"/>
                    <a:pt x="443" y="1173"/>
                    <a:pt x="300" y="1559"/>
                  </a:cubicBezTo>
                  <a:cubicBezTo>
                    <a:pt x="84" y="2133"/>
                    <a:pt x="0" y="2912"/>
                    <a:pt x="179" y="3630"/>
                  </a:cubicBezTo>
                  <a:cubicBezTo>
                    <a:pt x="98" y="4164"/>
                    <a:pt x="157" y="4706"/>
                    <a:pt x="366" y="5154"/>
                  </a:cubicBezTo>
                  <a:cubicBezTo>
                    <a:pt x="623" y="5702"/>
                    <a:pt x="1081" y="6073"/>
                    <a:pt x="1656" y="6198"/>
                  </a:cubicBezTo>
                  <a:cubicBezTo>
                    <a:pt x="1787" y="6227"/>
                    <a:pt x="1923" y="6241"/>
                    <a:pt x="2059" y="6242"/>
                  </a:cubicBezTo>
                  <a:cubicBezTo>
                    <a:pt x="2416" y="6242"/>
                    <a:pt x="2763" y="6137"/>
                    <a:pt x="3080" y="5928"/>
                  </a:cubicBezTo>
                  <a:cubicBezTo>
                    <a:pt x="3139" y="5891"/>
                    <a:pt x="3195" y="5849"/>
                    <a:pt x="3249" y="5806"/>
                  </a:cubicBezTo>
                  <a:cubicBezTo>
                    <a:pt x="3602" y="5718"/>
                    <a:pt x="3930" y="5555"/>
                    <a:pt x="4214" y="5329"/>
                  </a:cubicBezTo>
                  <a:cubicBezTo>
                    <a:pt x="4849" y="4826"/>
                    <a:pt x="5195" y="4076"/>
                    <a:pt x="5138" y="3323"/>
                  </a:cubicBezTo>
                  <a:cubicBezTo>
                    <a:pt x="5095" y="2754"/>
                    <a:pt x="4825" y="2224"/>
                    <a:pt x="4393" y="1827"/>
                  </a:cubicBezTo>
                  <a:cubicBezTo>
                    <a:pt x="4356" y="1673"/>
                    <a:pt x="4305" y="1523"/>
                    <a:pt x="4242" y="1377"/>
                  </a:cubicBezTo>
                  <a:cubicBezTo>
                    <a:pt x="4020" y="878"/>
                    <a:pt x="3615" y="466"/>
                    <a:pt x="3124" y="230"/>
                  </a:cubicBezTo>
                  <a:cubicBezTo>
                    <a:pt x="3106" y="220"/>
                    <a:pt x="3089" y="211"/>
                    <a:pt x="3072" y="203"/>
                  </a:cubicBezTo>
                  <a:cubicBezTo>
                    <a:pt x="2812" y="68"/>
                    <a:pt x="2539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262;p41"/>
            <p:cNvSpPr/>
            <p:nvPr/>
          </p:nvSpPr>
          <p:spPr bwMode="auto">
            <a:xfrm>
              <a:off x="4352700" y="403800"/>
              <a:ext cx="273525" cy="265900"/>
            </a:xfrm>
            <a:custGeom>
              <a:avLst/>
              <a:gdLst>
                <a:gd name="T0" fmla="*/ 2147483646 w 10941"/>
                <a:gd name="T1" fmla="*/ 2147483646 h 10636"/>
                <a:gd name="T2" fmla="*/ 2147483646 w 10941"/>
                <a:gd name="T3" fmla="*/ 2147483646 h 10636"/>
                <a:gd name="T4" fmla="*/ 2147483646 w 10941"/>
                <a:gd name="T5" fmla="*/ 2147483646 h 10636"/>
                <a:gd name="T6" fmla="*/ 2147483646 w 10941"/>
                <a:gd name="T7" fmla="*/ 2147483646 h 10636"/>
                <a:gd name="T8" fmla="*/ 2147483646 w 10941"/>
                <a:gd name="T9" fmla="*/ 2147483646 h 10636"/>
                <a:gd name="T10" fmla="*/ 2147483646 w 10941"/>
                <a:gd name="T11" fmla="*/ 2147483646 h 10636"/>
                <a:gd name="T12" fmla="*/ 2147483646 w 10941"/>
                <a:gd name="T13" fmla="*/ 2147483646 h 10636"/>
                <a:gd name="T14" fmla="*/ 2147483646 w 10941"/>
                <a:gd name="T15" fmla="*/ 2147483646 h 10636"/>
                <a:gd name="T16" fmla="*/ 2147483646 w 10941"/>
                <a:gd name="T17" fmla="*/ 2147483646 h 10636"/>
                <a:gd name="T18" fmla="*/ 2147483646 w 10941"/>
                <a:gd name="T19" fmla="*/ 2147483646 h 10636"/>
                <a:gd name="T20" fmla="*/ 2147483646 w 10941"/>
                <a:gd name="T21" fmla="*/ 2147483646 h 10636"/>
                <a:gd name="T22" fmla="*/ 2147483646 w 10941"/>
                <a:gd name="T23" fmla="*/ 2147483646 h 10636"/>
                <a:gd name="T24" fmla="*/ 2147483646 w 10941"/>
                <a:gd name="T25" fmla="*/ 2147483646 h 10636"/>
                <a:gd name="T26" fmla="*/ 2147483646 w 10941"/>
                <a:gd name="T27" fmla="*/ 2147483646 h 10636"/>
                <a:gd name="T28" fmla="*/ 2147483646 w 10941"/>
                <a:gd name="T29" fmla="*/ 2147483646 h 10636"/>
                <a:gd name="T30" fmla="*/ 2147483646 w 10941"/>
                <a:gd name="T31" fmla="*/ 2147483646 h 10636"/>
                <a:gd name="T32" fmla="*/ 2147483646 w 10941"/>
                <a:gd name="T33" fmla="*/ 2147483646 h 10636"/>
                <a:gd name="T34" fmla="*/ 2147483646 w 10941"/>
                <a:gd name="T35" fmla="*/ 2147483646 h 106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941" h="10636" extrusionOk="0">
                  <a:moveTo>
                    <a:pt x="3325" y="1"/>
                  </a:moveTo>
                  <a:cubicBezTo>
                    <a:pt x="3252" y="1"/>
                    <a:pt x="3178" y="5"/>
                    <a:pt x="3103" y="13"/>
                  </a:cubicBezTo>
                  <a:cubicBezTo>
                    <a:pt x="555" y="294"/>
                    <a:pt x="1" y="5377"/>
                    <a:pt x="300" y="9644"/>
                  </a:cubicBezTo>
                  <a:cubicBezTo>
                    <a:pt x="339" y="10202"/>
                    <a:pt x="803" y="10634"/>
                    <a:pt x="1363" y="10635"/>
                  </a:cubicBezTo>
                  <a:cubicBezTo>
                    <a:pt x="1387" y="10635"/>
                    <a:pt x="1412" y="10634"/>
                    <a:pt x="1438" y="10633"/>
                  </a:cubicBezTo>
                  <a:cubicBezTo>
                    <a:pt x="2025" y="10592"/>
                    <a:pt x="2467" y="10082"/>
                    <a:pt x="2426" y="9495"/>
                  </a:cubicBezTo>
                  <a:cubicBezTo>
                    <a:pt x="2115" y="5070"/>
                    <a:pt x="2866" y="2827"/>
                    <a:pt x="3304" y="2237"/>
                  </a:cubicBezTo>
                  <a:cubicBezTo>
                    <a:pt x="3574" y="2562"/>
                    <a:pt x="4205" y="3618"/>
                    <a:pt x="4665" y="6683"/>
                  </a:cubicBezTo>
                  <a:cubicBezTo>
                    <a:pt x="4763" y="7334"/>
                    <a:pt x="4895" y="8227"/>
                    <a:pt x="5658" y="8816"/>
                  </a:cubicBezTo>
                  <a:cubicBezTo>
                    <a:pt x="6105" y="9163"/>
                    <a:pt x="6622" y="9265"/>
                    <a:pt x="6961" y="9333"/>
                  </a:cubicBezTo>
                  <a:lnTo>
                    <a:pt x="9580" y="9851"/>
                  </a:lnTo>
                  <a:cubicBezTo>
                    <a:pt x="9648" y="9865"/>
                    <a:pt x="9716" y="9871"/>
                    <a:pt x="9783" y="9871"/>
                  </a:cubicBezTo>
                  <a:cubicBezTo>
                    <a:pt x="10281" y="9871"/>
                    <a:pt x="10726" y="9520"/>
                    <a:pt x="10826" y="9013"/>
                  </a:cubicBezTo>
                  <a:cubicBezTo>
                    <a:pt x="10941" y="8439"/>
                    <a:pt x="10569" y="7880"/>
                    <a:pt x="9995" y="7763"/>
                  </a:cubicBezTo>
                  <a:lnTo>
                    <a:pt x="7376" y="7243"/>
                  </a:lnTo>
                  <a:cubicBezTo>
                    <a:pt x="7261" y="7221"/>
                    <a:pt x="7022" y="7173"/>
                    <a:pt x="6963" y="7133"/>
                  </a:cubicBezTo>
                  <a:cubicBezTo>
                    <a:pt x="6874" y="7046"/>
                    <a:pt x="6805" y="6588"/>
                    <a:pt x="6763" y="6307"/>
                  </a:cubicBezTo>
                  <a:cubicBezTo>
                    <a:pt x="6133" y="2120"/>
                    <a:pt x="4984" y="1"/>
                    <a:pt x="33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263;p41"/>
            <p:cNvSpPr/>
            <p:nvPr/>
          </p:nvSpPr>
          <p:spPr bwMode="auto">
            <a:xfrm>
              <a:off x="4570050" y="597300"/>
              <a:ext cx="434800" cy="332175"/>
            </a:xfrm>
            <a:custGeom>
              <a:avLst/>
              <a:gdLst>
                <a:gd name="T0" fmla="*/ 2147483646 w 17392"/>
                <a:gd name="T1" fmla="*/ 0 h 13287"/>
                <a:gd name="T2" fmla="*/ 2147483646 w 17392"/>
                <a:gd name="T3" fmla="*/ 2147483646 h 13287"/>
                <a:gd name="T4" fmla="*/ 2147483646 w 17392"/>
                <a:gd name="T5" fmla="*/ 2147483646 h 13287"/>
                <a:gd name="T6" fmla="*/ 2147483646 w 17392"/>
                <a:gd name="T7" fmla="*/ 2147483646 h 13287"/>
                <a:gd name="T8" fmla="*/ 2147483646 w 17392"/>
                <a:gd name="T9" fmla="*/ 2147483646 h 13287"/>
                <a:gd name="T10" fmla="*/ 2147483646 w 17392"/>
                <a:gd name="T11" fmla="*/ 2147483646 h 13287"/>
                <a:gd name="T12" fmla="*/ 2147483646 w 17392"/>
                <a:gd name="T13" fmla="*/ 2147483646 h 13287"/>
                <a:gd name="T14" fmla="*/ 2147483646 w 17392"/>
                <a:gd name="T15" fmla="*/ 2147483646 h 13287"/>
                <a:gd name="T16" fmla="*/ 2147483646 w 17392"/>
                <a:gd name="T17" fmla="*/ 2147483646 h 13287"/>
                <a:gd name="T18" fmla="*/ 2147483646 w 17392"/>
                <a:gd name="T19" fmla="*/ 2147483646 h 13287"/>
                <a:gd name="T20" fmla="*/ 2147483646 w 17392"/>
                <a:gd name="T21" fmla="*/ 2147483646 h 13287"/>
                <a:gd name="T22" fmla="*/ 2147483646 w 17392"/>
                <a:gd name="T23" fmla="*/ 2147483646 h 13287"/>
                <a:gd name="T24" fmla="*/ 2147483646 w 17392"/>
                <a:gd name="T25" fmla="*/ 2147483646 h 13287"/>
                <a:gd name="T26" fmla="*/ 2147483646 w 17392"/>
                <a:gd name="T27" fmla="*/ 2147483646 h 13287"/>
                <a:gd name="T28" fmla="*/ 2147483646 w 17392"/>
                <a:gd name="T29" fmla="*/ 2147483646 h 13287"/>
                <a:gd name="T30" fmla="*/ 2147483646 w 17392"/>
                <a:gd name="T31" fmla="*/ 2147483646 h 13287"/>
                <a:gd name="T32" fmla="*/ 2147483646 w 17392"/>
                <a:gd name="T33" fmla="*/ 2147483646 h 13287"/>
                <a:gd name="T34" fmla="*/ 2147483646 w 17392"/>
                <a:gd name="T35" fmla="*/ 2147483646 h 13287"/>
                <a:gd name="T36" fmla="*/ 2147483646 w 17392"/>
                <a:gd name="T37" fmla="*/ 2147483646 h 13287"/>
                <a:gd name="T38" fmla="*/ 2147483646 w 17392"/>
                <a:gd name="T39" fmla="*/ 0 h 132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392" h="13287" extrusionOk="0">
                  <a:moveTo>
                    <a:pt x="1075" y="0"/>
                  </a:moveTo>
                  <a:cubicBezTo>
                    <a:pt x="523" y="0"/>
                    <a:pt x="57" y="452"/>
                    <a:pt x="30" y="1015"/>
                  </a:cubicBezTo>
                  <a:cubicBezTo>
                    <a:pt x="1" y="1603"/>
                    <a:pt x="454" y="2101"/>
                    <a:pt x="1042" y="2130"/>
                  </a:cubicBezTo>
                  <a:cubicBezTo>
                    <a:pt x="5070" y="2326"/>
                    <a:pt x="5848" y="4359"/>
                    <a:pt x="6221" y="5336"/>
                  </a:cubicBezTo>
                  <a:cubicBezTo>
                    <a:pt x="6361" y="5701"/>
                    <a:pt x="6482" y="6016"/>
                    <a:pt x="6787" y="6252"/>
                  </a:cubicBezTo>
                  <a:cubicBezTo>
                    <a:pt x="7196" y="6570"/>
                    <a:pt x="7641" y="6679"/>
                    <a:pt x="8077" y="6679"/>
                  </a:cubicBezTo>
                  <a:cubicBezTo>
                    <a:pt x="8686" y="6679"/>
                    <a:pt x="9276" y="6465"/>
                    <a:pt x="9719" y="6305"/>
                  </a:cubicBezTo>
                  <a:cubicBezTo>
                    <a:pt x="10459" y="6038"/>
                    <a:pt x="11214" y="5932"/>
                    <a:pt x="11946" y="5932"/>
                  </a:cubicBezTo>
                  <a:cubicBezTo>
                    <a:pt x="13068" y="5932"/>
                    <a:pt x="14138" y="6182"/>
                    <a:pt x="15019" y="6480"/>
                  </a:cubicBezTo>
                  <a:cubicBezTo>
                    <a:pt x="13998" y="7824"/>
                    <a:pt x="9086" y="11023"/>
                    <a:pt x="7346" y="11158"/>
                  </a:cubicBezTo>
                  <a:cubicBezTo>
                    <a:pt x="6777" y="11204"/>
                    <a:pt x="6344" y="11691"/>
                    <a:pt x="6366" y="12262"/>
                  </a:cubicBezTo>
                  <a:cubicBezTo>
                    <a:pt x="6388" y="12832"/>
                    <a:pt x="6857" y="13284"/>
                    <a:pt x="7428" y="13286"/>
                  </a:cubicBezTo>
                  <a:cubicBezTo>
                    <a:pt x="7456" y="13286"/>
                    <a:pt x="7484" y="13285"/>
                    <a:pt x="7512" y="13282"/>
                  </a:cubicBezTo>
                  <a:cubicBezTo>
                    <a:pt x="9371" y="13137"/>
                    <a:pt x="16934" y="9092"/>
                    <a:pt x="17300" y="6478"/>
                  </a:cubicBezTo>
                  <a:cubicBezTo>
                    <a:pt x="17391" y="5821"/>
                    <a:pt x="17120" y="4982"/>
                    <a:pt x="16079" y="4594"/>
                  </a:cubicBezTo>
                  <a:cubicBezTo>
                    <a:pt x="14981" y="4186"/>
                    <a:pt x="13539" y="3806"/>
                    <a:pt x="11962" y="3806"/>
                  </a:cubicBezTo>
                  <a:cubicBezTo>
                    <a:pt x="10992" y="3806"/>
                    <a:pt x="9970" y="3950"/>
                    <a:pt x="8947" y="4319"/>
                  </a:cubicBezTo>
                  <a:cubicBezTo>
                    <a:pt x="8742" y="4394"/>
                    <a:pt x="8398" y="4520"/>
                    <a:pt x="8205" y="4559"/>
                  </a:cubicBezTo>
                  <a:cubicBezTo>
                    <a:pt x="7749" y="3367"/>
                    <a:pt x="6537" y="264"/>
                    <a:pt x="1144" y="3"/>
                  </a:cubicBezTo>
                  <a:cubicBezTo>
                    <a:pt x="1121" y="1"/>
                    <a:pt x="1098" y="0"/>
                    <a:pt x="1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264;p41"/>
            <p:cNvSpPr/>
            <p:nvPr/>
          </p:nvSpPr>
          <p:spPr bwMode="auto">
            <a:xfrm>
              <a:off x="3908325" y="616400"/>
              <a:ext cx="876850" cy="855375"/>
            </a:xfrm>
            <a:custGeom>
              <a:avLst/>
              <a:gdLst>
                <a:gd name="T0" fmla="*/ 2147483646 w 35074"/>
                <a:gd name="T1" fmla="*/ 0 h 34215"/>
                <a:gd name="T2" fmla="*/ 2147483646 w 35074"/>
                <a:gd name="T3" fmla="*/ 2147483646 h 34215"/>
                <a:gd name="T4" fmla="*/ 2147483646 w 35074"/>
                <a:gd name="T5" fmla="*/ 2147483646 h 34215"/>
                <a:gd name="T6" fmla="*/ 2147483646 w 35074"/>
                <a:gd name="T7" fmla="*/ 2147483646 h 34215"/>
                <a:gd name="T8" fmla="*/ 2147483646 w 35074"/>
                <a:gd name="T9" fmla="*/ 2147483646 h 34215"/>
                <a:gd name="T10" fmla="*/ 2147483646 w 35074"/>
                <a:gd name="T11" fmla="*/ 2147483646 h 34215"/>
                <a:gd name="T12" fmla="*/ 2147483646 w 35074"/>
                <a:gd name="T13" fmla="*/ 2147483646 h 34215"/>
                <a:gd name="T14" fmla="*/ 2147483646 w 35074"/>
                <a:gd name="T15" fmla="*/ 2147483646 h 34215"/>
                <a:gd name="T16" fmla="*/ 2147483646 w 35074"/>
                <a:gd name="T17" fmla="*/ 2147483646 h 34215"/>
                <a:gd name="T18" fmla="*/ 2147483646 w 35074"/>
                <a:gd name="T19" fmla="*/ 2147483646 h 34215"/>
                <a:gd name="T20" fmla="*/ 2147483646 w 35074"/>
                <a:gd name="T21" fmla="*/ 2147483646 h 34215"/>
                <a:gd name="T22" fmla="*/ 2147483646 w 35074"/>
                <a:gd name="T23" fmla="*/ 2147483646 h 34215"/>
                <a:gd name="T24" fmla="*/ 2147483646 w 35074"/>
                <a:gd name="T25" fmla="*/ 2147483646 h 34215"/>
                <a:gd name="T26" fmla="*/ 2147483646 w 35074"/>
                <a:gd name="T27" fmla="*/ 2147483646 h 34215"/>
                <a:gd name="T28" fmla="*/ 2147483646 w 35074"/>
                <a:gd name="T29" fmla="*/ 2147483646 h 34215"/>
                <a:gd name="T30" fmla="*/ 2147483646 w 35074"/>
                <a:gd name="T31" fmla="*/ 2147483646 h 34215"/>
                <a:gd name="T32" fmla="*/ 2147483646 w 35074"/>
                <a:gd name="T33" fmla="*/ 2147483646 h 34215"/>
                <a:gd name="T34" fmla="*/ 2147483646 w 35074"/>
                <a:gd name="T35" fmla="*/ 2147483646 h 34215"/>
                <a:gd name="T36" fmla="*/ 2147483646 w 35074"/>
                <a:gd name="T37" fmla="*/ 2147483646 h 34215"/>
                <a:gd name="T38" fmla="*/ 2147483646 w 35074"/>
                <a:gd name="T39" fmla="*/ 2147483646 h 34215"/>
                <a:gd name="T40" fmla="*/ 2147483646 w 35074"/>
                <a:gd name="T41" fmla="*/ 0 h 342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5074" h="34215" extrusionOk="0">
                  <a:moveTo>
                    <a:pt x="19137" y="0"/>
                  </a:moveTo>
                  <a:cubicBezTo>
                    <a:pt x="18982" y="0"/>
                    <a:pt x="18824" y="35"/>
                    <a:pt x="18676" y="107"/>
                  </a:cubicBezTo>
                  <a:cubicBezTo>
                    <a:pt x="15035" y="1865"/>
                    <a:pt x="11049" y="4896"/>
                    <a:pt x="6831" y="9114"/>
                  </a:cubicBezTo>
                  <a:cubicBezTo>
                    <a:pt x="3109" y="12836"/>
                    <a:pt x="770" y="17354"/>
                    <a:pt x="245" y="21837"/>
                  </a:cubicBezTo>
                  <a:cubicBezTo>
                    <a:pt x="0" y="23930"/>
                    <a:pt x="56" y="26977"/>
                    <a:pt x="1713" y="29605"/>
                  </a:cubicBezTo>
                  <a:cubicBezTo>
                    <a:pt x="3749" y="32834"/>
                    <a:pt x="7401" y="34214"/>
                    <a:pt x="10963" y="34214"/>
                  </a:cubicBezTo>
                  <a:cubicBezTo>
                    <a:pt x="12416" y="34214"/>
                    <a:pt x="13854" y="33985"/>
                    <a:pt x="15162" y="33557"/>
                  </a:cubicBezTo>
                  <a:cubicBezTo>
                    <a:pt x="19965" y="31987"/>
                    <a:pt x="23664" y="28151"/>
                    <a:pt x="26350" y="24985"/>
                  </a:cubicBezTo>
                  <a:cubicBezTo>
                    <a:pt x="29078" y="21767"/>
                    <a:pt x="33821" y="15769"/>
                    <a:pt x="34926" y="11738"/>
                  </a:cubicBezTo>
                  <a:cubicBezTo>
                    <a:pt x="35074" y="11174"/>
                    <a:pt x="34740" y="10595"/>
                    <a:pt x="34178" y="10440"/>
                  </a:cubicBezTo>
                  <a:cubicBezTo>
                    <a:pt x="34084" y="10414"/>
                    <a:pt x="33989" y="10402"/>
                    <a:pt x="33896" y="10402"/>
                  </a:cubicBezTo>
                  <a:cubicBezTo>
                    <a:pt x="33432" y="10402"/>
                    <a:pt x="33005" y="10707"/>
                    <a:pt x="32872" y="11175"/>
                  </a:cubicBezTo>
                  <a:cubicBezTo>
                    <a:pt x="32144" y="13829"/>
                    <a:pt x="29174" y="18362"/>
                    <a:pt x="24725" y="23606"/>
                  </a:cubicBezTo>
                  <a:cubicBezTo>
                    <a:pt x="22066" y="26743"/>
                    <a:pt x="18770" y="30136"/>
                    <a:pt x="14499" y="31533"/>
                  </a:cubicBezTo>
                  <a:cubicBezTo>
                    <a:pt x="13426" y="31884"/>
                    <a:pt x="12225" y="32073"/>
                    <a:pt x="11009" y="32073"/>
                  </a:cubicBezTo>
                  <a:cubicBezTo>
                    <a:pt x="8105" y="32073"/>
                    <a:pt x="5107" y="30996"/>
                    <a:pt x="3515" y="28469"/>
                  </a:cubicBezTo>
                  <a:cubicBezTo>
                    <a:pt x="2189" y="26368"/>
                    <a:pt x="2156" y="23837"/>
                    <a:pt x="2362" y="22085"/>
                  </a:cubicBezTo>
                  <a:cubicBezTo>
                    <a:pt x="2831" y="18075"/>
                    <a:pt x="4953" y="14004"/>
                    <a:pt x="8337" y="10620"/>
                  </a:cubicBezTo>
                  <a:cubicBezTo>
                    <a:pt x="12386" y="6571"/>
                    <a:pt x="16176" y="3679"/>
                    <a:pt x="19602" y="2024"/>
                  </a:cubicBezTo>
                  <a:cubicBezTo>
                    <a:pt x="20132" y="1769"/>
                    <a:pt x="20353" y="1133"/>
                    <a:pt x="20097" y="603"/>
                  </a:cubicBezTo>
                  <a:cubicBezTo>
                    <a:pt x="19914" y="222"/>
                    <a:pt x="19532" y="0"/>
                    <a:pt x="19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265;p41"/>
            <p:cNvSpPr/>
            <p:nvPr/>
          </p:nvSpPr>
          <p:spPr bwMode="auto">
            <a:xfrm>
              <a:off x="4015950" y="913450"/>
              <a:ext cx="448325" cy="456025"/>
            </a:xfrm>
            <a:custGeom>
              <a:avLst/>
              <a:gdLst>
                <a:gd name="T0" fmla="*/ 2147483646 w 17933"/>
                <a:gd name="T1" fmla="*/ 2147483646 h 18241"/>
                <a:gd name="T2" fmla="*/ 2147483646 w 17933"/>
                <a:gd name="T3" fmla="*/ 2147483646 h 18241"/>
                <a:gd name="T4" fmla="*/ 2147483646 w 17933"/>
                <a:gd name="T5" fmla="*/ 2147483646 h 18241"/>
                <a:gd name="T6" fmla="*/ 2147483646 w 17933"/>
                <a:gd name="T7" fmla="*/ 2147483646 h 18241"/>
                <a:gd name="T8" fmla="*/ 2147483646 w 17933"/>
                <a:gd name="T9" fmla="*/ 2147483646 h 18241"/>
                <a:gd name="T10" fmla="*/ 2147483646 w 17933"/>
                <a:gd name="T11" fmla="*/ 2147483646 h 18241"/>
                <a:gd name="T12" fmla="*/ 2147483646 w 17933"/>
                <a:gd name="T13" fmla="*/ 2147483646 h 18241"/>
                <a:gd name="T14" fmla="*/ 2147483646 w 17933"/>
                <a:gd name="T15" fmla="*/ 2147483646 h 18241"/>
                <a:gd name="T16" fmla="*/ 2147483646 w 17933"/>
                <a:gd name="T17" fmla="*/ 2147483646 h 18241"/>
                <a:gd name="T18" fmla="*/ 2147483646 w 17933"/>
                <a:gd name="T19" fmla="*/ 2147483646 h 18241"/>
                <a:gd name="T20" fmla="*/ 2147483646 w 17933"/>
                <a:gd name="T21" fmla="*/ 2147483646 h 18241"/>
                <a:gd name="T22" fmla="*/ 2147483646 w 17933"/>
                <a:gd name="T23" fmla="*/ 2147483646 h 182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933" h="18241" extrusionOk="0">
                  <a:moveTo>
                    <a:pt x="3470" y="1"/>
                  </a:moveTo>
                  <a:cubicBezTo>
                    <a:pt x="2627" y="1"/>
                    <a:pt x="1784" y="80"/>
                    <a:pt x="954" y="244"/>
                  </a:cubicBezTo>
                  <a:cubicBezTo>
                    <a:pt x="377" y="358"/>
                    <a:pt x="1" y="918"/>
                    <a:pt x="114" y="1495"/>
                  </a:cubicBezTo>
                  <a:cubicBezTo>
                    <a:pt x="215" y="2003"/>
                    <a:pt x="660" y="2355"/>
                    <a:pt x="1159" y="2355"/>
                  </a:cubicBezTo>
                  <a:cubicBezTo>
                    <a:pt x="1227" y="2355"/>
                    <a:pt x="1296" y="2348"/>
                    <a:pt x="1366" y="2335"/>
                  </a:cubicBezTo>
                  <a:cubicBezTo>
                    <a:pt x="2065" y="2197"/>
                    <a:pt x="2775" y="2130"/>
                    <a:pt x="3486" y="2130"/>
                  </a:cubicBezTo>
                  <a:cubicBezTo>
                    <a:pt x="6693" y="2130"/>
                    <a:pt x="9902" y="3493"/>
                    <a:pt x="12064" y="5877"/>
                  </a:cubicBezTo>
                  <a:cubicBezTo>
                    <a:pt x="14705" y="8790"/>
                    <a:pt x="15681" y="13104"/>
                    <a:pt x="14551" y="16869"/>
                  </a:cubicBezTo>
                  <a:cubicBezTo>
                    <a:pt x="14345" y="17553"/>
                    <a:pt x="14858" y="18241"/>
                    <a:pt x="15572" y="18241"/>
                  </a:cubicBezTo>
                  <a:cubicBezTo>
                    <a:pt x="16042" y="18240"/>
                    <a:pt x="16456" y="17932"/>
                    <a:pt x="16592" y="17483"/>
                  </a:cubicBezTo>
                  <a:cubicBezTo>
                    <a:pt x="17932" y="13017"/>
                    <a:pt x="16774" y="7901"/>
                    <a:pt x="13641" y="4447"/>
                  </a:cubicBezTo>
                  <a:cubicBezTo>
                    <a:pt x="11077" y="1619"/>
                    <a:pt x="7275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266;p41"/>
            <p:cNvSpPr/>
            <p:nvPr/>
          </p:nvSpPr>
          <p:spPr bwMode="auto">
            <a:xfrm>
              <a:off x="4539975" y="814675"/>
              <a:ext cx="114775" cy="119725"/>
            </a:xfrm>
            <a:custGeom>
              <a:avLst/>
              <a:gdLst>
                <a:gd name="T0" fmla="*/ 2147483646 w 4591"/>
                <a:gd name="T1" fmla="*/ 2147483646 h 4789"/>
                <a:gd name="T2" fmla="*/ 2147483646 w 4591"/>
                <a:gd name="T3" fmla="*/ 2147483646 h 4789"/>
                <a:gd name="T4" fmla="*/ 2147483646 w 4591"/>
                <a:gd name="T5" fmla="*/ 2147483646 h 4789"/>
                <a:gd name="T6" fmla="*/ 2147483646 w 4591"/>
                <a:gd name="T7" fmla="*/ 2147483646 h 4789"/>
                <a:gd name="T8" fmla="*/ 2147483646 w 4591"/>
                <a:gd name="T9" fmla="*/ 2147483646 h 4789"/>
                <a:gd name="T10" fmla="*/ 2147483646 w 4591"/>
                <a:gd name="T11" fmla="*/ 2147483646 h 4789"/>
                <a:gd name="T12" fmla="*/ 2147483646 w 4591"/>
                <a:gd name="T13" fmla="*/ 2147483646 h 47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91" h="4789" extrusionOk="0">
                  <a:moveTo>
                    <a:pt x="3009" y="1"/>
                  </a:moveTo>
                  <a:cubicBezTo>
                    <a:pt x="2267" y="1"/>
                    <a:pt x="1403" y="517"/>
                    <a:pt x="812" y="1392"/>
                  </a:cubicBezTo>
                  <a:cubicBezTo>
                    <a:pt x="0" y="2592"/>
                    <a:pt x="8" y="4014"/>
                    <a:pt x="829" y="4568"/>
                  </a:cubicBezTo>
                  <a:cubicBezTo>
                    <a:pt x="1051" y="4718"/>
                    <a:pt x="1309" y="4789"/>
                    <a:pt x="1584" y="4789"/>
                  </a:cubicBezTo>
                  <a:cubicBezTo>
                    <a:pt x="2326" y="4789"/>
                    <a:pt x="3189" y="4273"/>
                    <a:pt x="3780" y="3398"/>
                  </a:cubicBezTo>
                  <a:cubicBezTo>
                    <a:pt x="4591" y="2197"/>
                    <a:pt x="4584" y="775"/>
                    <a:pt x="3764" y="221"/>
                  </a:cubicBezTo>
                  <a:cubicBezTo>
                    <a:pt x="3542" y="72"/>
                    <a:pt x="3284" y="1"/>
                    <a:pt x="3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267;p41"/>
            <p:cNvSpPr/>
            <p:nvPr/>
          </p:nvSpPr>
          <p:spPr bwMode="auto">
            <a:xfrm>
              <a:off x="4375425" y="703525"/>
              <a:ext cx="114775" cy="119725"/>
            </a:xfrm>
            <a:custGeom>
              <a:avLst/>
              <a:gdLst>
                <a:gd name="T0" fmla="*/ 2147483646 w 4591"/>
                <a:gd name="T1" fmla="*/ 2147483646 h 4789"/>
                <a:gd name="T2" fmla="*/ 2147483646 w 4591"/>
                <a:gd name="T3" fmla="*/ 2147483646 h 4789"/>
                <a:gd name="T4" fmla="*/ 2147483646 w 4591"/>
                <a:gd name="T5" fmla="*/ 2147483646 h 4789"/>
                <a:gd name="T6" fmla="*/ 2147483646 w 4591"/>
                <a:gd name="T7" fmla="*/ 2147483646 h 4789"/>
                <a:gd name="T8" fmla="*/ 2147483646 w 4591"/>
                <a:gd name="T9" fmla="*/ 2147483646 h 4789"/>
                <a:gd name="T10" fmla="*/ 2147483646 w 4591"/>
                <a:gd name="T11" fmla="*/ 2147483646 h 4789"/>
                <a:gd name="T12" fmla="*/ 2147483646 w 4591"/>
                <a:gd name="T13" fmla="*/ 2147483646 h 47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91" h="4789" extrusionOk="0">
                  <a:moveTo>
                    <a:pt x="3008" y="1"/>
                  </a:moveTo>
                  <a:cubicBezTo>
                    <a:pt x="2266" y="1"/>
                    <a:pt x="1402" y="517"/>
                    <a:pt x="811" y="1392"/>
                  </a:cubicBezTo>
                  <a:cubicBezTo>
                    <a:pt x="0" y="2592"/>
                    <a:pt x="8" y="4015"/>
                    <a:pt x="828" y="4568"/>
                  </a:cubicBezTo>
                  <a:cubicBezTo>
                    <a:pt x="1049" y="4718"/>
                    <a:pt x="1307" y="4789"/>
                    <a:pt x="1582" y="4789"/>
                  </a:cubicBezTo>
                  <a:cubicBezTo>
                    <a:pt x="2325" y="4789"/>
                    <a:pt x="3189" y="4273"/>
                    <a:pt x="3780" y="3397"/>
                  </a:cubicBezTo>
                  <a:cubicBezTo>
                    <a:pt x="4591" y="2197"/>
                    <a:pt x="4583" y="775"/>
                    <a:pt x="3763" y="222"/>
                  </a:cubicBezTo>
                  <a:cubicBezTo>
                    <a:pt x="3542" y="72"/>
                    <a:pt x="3283" y="1"/>
                    <a:pt x="30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268;p41"/>
            <p:cNvSpPr/>
            <p:nvPr/>
          </p:nvSpPr>
          <p:spPr bwMode="auto">
            <a:xfrm>
              <a:off x="4083600" y="1078375"/>
              <a:ext cx="112825" cy="108150"/>
            </a:xfrm>
            <a:custGeom>
              <a:avLst/>
              <a:gdLst>
                <a:gd name="T0" fmla="*/ 2147483646 w 4513"/>
                <a:gd name="T1" fmla="*/ 2147483646 h 4326"/>
                <a:gd name="T2" fmla="*/ 2147483646 w 4513"/>
                <a:gd name="T3" fmla="*/ 2147483646 h 4326"/>
                <a:gd name="T4" fmla="*/ 2147483646 w 4513"/>
                <a:gd name="T5" fmla="*/ 2147483646 h 4326"/>
                <a:gd name="T6" fmla="*/ 2147483646 w 4513"/>
                <a:gd name="T7" fmla="*/ 2147483646 h 4326"/>
                <a:gd name="T8" fmla="*/ 2147483646 w 4513"/>
                <a:gd name="T9" fmla="*/ 2147483646 h 4326"/>
                <a:gd name="T10" fmla="*/ 2147483646 w 4513"/>
                <a:gd name="T11" fmla="*/ 2147483646 h 4326"/>
                <a:gd name="T12" fmla="*/ 2147483646 w 4513"/>
                <a:gd name="T13" fmla="*/ 2147483646 h 4326"/>
                <a:gd name="T14" fmla="*/ 2147483646 w 4513"/>
                <a:gd name="T15" fmla="*/ 2147483646 h 4326"/>
                <a:gd name="T16" fmla="*/ 2147483646 w 4513"/>
                <a:gd name="T17" fmla="*/ 2147483646 h 43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13" h="4326" extrusionOk="0">
                  <a:moveTo>
                    <a:pt x="3343" y="1"/>
                  </a:moveTo>
                  <a:cubicBezTo>
                    <a:pt x="3071" y="1"/>
                    <a:pt x="2798" y="105"/>
                    <a:pt x="2591" y="312"/>
                  </a:cubicBezTo>
                  <a:lnTo>
                    <a:pt x="395" y="2508"/>
                  </a:lnTo>
                  <a:cubicBezTo>
                    <a:pt x="91" y="2813"/>
                    <a:pt x="0" y="3270"/>
                    <a:pt x="165" y="3669"/>
                  </a:cubicBezTo>
                  <a:cubicBezTo>
                    <a:pt x="330" y="4066"/>
                    <a:pt x="718" y="4326"/>
                    <a:pt x="1149" y="4326"/>
                  </a:cubicBezTo>
                  <a:cubicBezTo>
                    <a:pt x="1431" y="4326"/>
                    <a:pt x="1702" y="4215"/>
                    <a:pt x="1902" y="4014"/>
                  </a:cubicBezTo>
                  <a:lnTo>
                    <a:pt x="4096" y="1819"/>
                  </a:lnTo>
                  <a:cubicBezTo>
                    <a:pt x="4512" y="1403"/>
                    <a:pt x="4512" y="729"/>
                    <a:pt x="4096" y="312"/>
                  </a:cubicBezTo>
                  <a:cubicBezTo>
                    <a:pt x="3888" y="105"/>
                    <a:pt x="3616" y="1"/>
                    <a:pt x="3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269;p41"/>
            <p:cNvSpPr/>
            <p:nvPr/>
          </p:nvSpPr>
          <p:spPr bwMode="auto">
            <a:xfrm>
              <a:off x="4175250" y="1153825"/>
              <a:ext cx="112825" cy="108175"/>
            </a:xfrm>
            <a:custGeom>
              <a:avLst/>
              <a:gdLst>
                <a:gd name="T0" fmla="*/ 2147483646 w 4513"/>
                <a:gd name="T1" fmla="*/ 0 h 4327"/>
                <a:gd name="T2" fmla="*/ 2147483646 w 4513"/>
                <a:gd name="T3" fmla="*/ 2147483646 h 4327"/>
                <a:gd name="T4" fmla="*/ 2147483646 w 4513"/>
                <a:gd name="T5" fmla="*/ 2147483646 h 4327"/>
                <a:gd name="T6" fmla="*/ 2147483646 w 4513"/>
                <a:gd name="T7" fmla="*/ 2147483646 h 4327"/>
                <a:gd name="T8" fmla="*/ 2147483646 w 4513"/>
                <a:gd name="T9" fmla="*/ 2147483646 h 4327"/>
                <a:gd name="T10" fmla="*/ 2147483646 w 4513"/>
                <a:gd name="T11" fmla="*/ 2147483646 h 4327"/>
                <a:gd name="T12" fmla="*/ 2147483646 w 4513"/>
                <a:gd name="T13" fmla="*/ 2147483646 h 4327"/>
                <a:gd name="T14" fmla="*/ 2147483646 w 4513"/>
                <a:gd name="T15" fmla="*/ 2147483646 h 4327"/>
                <a:gd name="T16" fmla="*/ 2147483646 w 4513"/>
                <a:gd name="T17" fmla="*/ 0 h 43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13" h="4327" extrusionOk="0">
                  <a:moveTo>
                    <a:pt x="3344" y="0"/>
                  </a:moveTo>
                  <a:cubicBezTo>
                    <a:pt x="3071" y="0"/>
                    <a:pt x="2799" y="104"/>
                    <a:pt x="2591" y="313"/>
                  </a:cubicBezTo>
                  <a:lnTo>
                    <a:pt x="397" y="2508"/>
                  </a:lnTo>
                  <a:cubicBezTo>
                    <a:pt x="92" y="2812"/>
                    <a:pt x="0" y="3271"/>
                    <a:pt x="165" y="3668"/>
                  </a:cubicBezTo>
                  <a:cubicBezTo>
                    <a:pt x="330" y="4067"/>
                    <a:pt x="718" y="4326"/>
                    <a:pt x="1149" y="4326"/>
                  </a:cubicBezTo>
                  <a:cubicBezTo>
                    <a:pt x="1432" y="4326"/>
                    <a:pt x="1703" y="4214"/>
                    <a:pt x="1902" y="4014"/>
                  </a:cubicBezTo>
                  <a:lnTo>
                    <a:pt x="4097" y="1819"/>
                  </a:lnTo>
                  <a:cubicBezTo>
                    <a:pt x="4513" y="1402"/>
                    <a:pt x="4513" y="729"/>
                    <a:pt x="4097" y="313"/>
                  </a:cubicBezTo>
                  <a:cubicBezTo>
                    <a:pt x="3889" y="104"/>
                    <a:pt x="3616" y="0"/>
                    <a:pt x="3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Thought Bubble: Cloud 28"/>
          <p:cNvSpPr/>
          <p:nvPr/>
        </p:nvSpPr>
        <p:spPr>
          <a:xfrm>
            <a:off x="1533212" y="1792615"/>
            <a:ext cx="10289557" cy="3782189"/>
          </a:xfrm>
          <a:prstGeom prst="cloudCallout">
            <a:avLst>
              <a:gd name="adj1" fmla="val -52845"/>
              <a:gd name="adj2" fmla="val 7623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/>
                </a:solidFill>
              </a:rPr>
              <a:t>Th</a:t>
            </a:r>
            <a:r>
              <a:rPr lang="vi-VN" sz="4800">
                <a:solidFill>
                  <a:schemeClr val="tx1"/>
                </a:solidFill>
              </a:rPr>
              <a:t>ực hành</a:t>
            </a:r>
            <a:endParaRPr lang="en-US" sz="4800" dirty="0">
              <a:solidFill>
                <a:schemeClr val="tx1"/>
              </a:solidFill>
            </a:endParaRPr>
          </a:p>
          <a:p>
            <a:r>
              <a:rPr lang="en-US" sz="4800" dirty="0">
                <a:solidFill>
                  <a:schemeClr val="tx1"/>
                </a:solidFill>
              </a:rPr>
              <a:t>   </a:t>
            </a:r>
            <a:r>
              <a:rPr lang="en-US" sz="4800" dirty="0" err="1">
                <a:solidFill>
                  <a:schemeClr val="tx1"/>
                </a:solidFill>
              </a:rPr>
              <a:t>Hãy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viết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sơ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đồ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vòng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đời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của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một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loài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côn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trùng</a:t>
            </a:r>
            <a:r>
              <a:rPr lang="en-US" sz="4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felicitsh71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1283012"/>
            <a:ext cx="12192000" cy="231395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7018" tIns="48509" rIns="97018" bIns="48509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69" descr="Weave"/>
          <p:cNvSpPr>
            <a:spLocks noChangeArrowheads="1" noChangeShapeType="1" noTextEdit="1"/>
          </p:cNvSpPr>
          <p:nvPr/>
        </p:nvSpPr>
        <p:spPr bwMode="auto">
          <a:xfrm>
            <a:off x="-23571200" y="5638803"/>
            <a:ext cx="23672800" cy="993775"/>
          </a:xfrm>
          <a:prstGeom prst="rect">
            <a:avLst/>
          </a:prstGeom>
        </p:spPr>
        <p:txBody>
          <a:bodyPr wrap="none" lIns="97018" tIns="48509" rIns="97018" bIns="48509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err="1" smtClean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Xin</a:t>
            </a:r>
            <a:r>
              <a:rPr lang="en-US" kern="10" dirty="0" smtClean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kern="10" dirty="0" smtClean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kern="10" dirty="0" smtClean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kern="10" dirty="0" smtClean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sinh</a:t>
            </a:r>
            <a:r>
              <a:rPr lang="en-US" kern="10" dirty="0" smtClean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thân</a:t>
            </a:r>
            <a:r>
              <a:rPr lang="en-US" kern="10" dirty="0" smtClean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yêu</a:t>
            </a:r>
            <a:r>
              <a:rPr lang="en-US" kern="10" dirty="0" smtClean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sau</a:t>
            </a:r>
            <a:endParaRPr lang="en-US" kern="10" dirty="0">
              <a:ln w="19050">
                <a:solidFill>
                  <a:srgbClr val="FF0000"/>
                </a:solidFill>
                <a:round/>
              </a:ln>
              <a:pattFill prst="weave">
                <a:fgClr>
                  <a:srgbClr val="0000FF"/>
                </a:fgClr>
                <a:bgClr>
                  <a:srgbClr val="00FF00"/>
                </a:bgClr>
              </a:patt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Pint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6" t="4459" r="32574" b="7355"/>
          <a:stretch>
            <a:fillRect/>
          </a:stretch>
        </p:blipFill>
        <p:spPr bwMode="auto">
          <a:xfrm>
            <a:off x="-3759199" y="0"/>
            <a:ext cx="3469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ayu 2" descr="Hasil gambar untuk tembok tekstur ba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6"/>
          <a:stretch>
            <a:fillRect/>
          </a:stretch>
        </p:blipFill>
        <p:spPr bwMode="auto">
          <a:xfrm flipH="1">
            <a:off x="-3367012" y="0"/>
            <a:ext cx="3367013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ntu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4" t="4459" r="28976" b="7355"/>
          <a:stretch>
            <a:fillRect/>
          </a:stretch>
        </p:blipFill>
        <p:spPr bwMode="auto">
          <a:xfrm>
            <a:off x="12215286" y="0"/>
            <a:ext cx="37359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ayu 1" descr="Hasil gambar untuk tembok tekstur ba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6"/>
          <a:stretch>
            <a:fillRect/>
          </a:stretch>
        </p:blipFill>
        <p:spPr bwMode="auto">
          <a:xfrm flipH="1">
            <a:off x="12192001" y="0"/>
            <a:ext cx="3389017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9065" y="-529538"/>
            <a:ext cx="6011865" cy="1569274"/>
          </a:xfrm>
          <a:prstGeom prst="rect">
            <a:avLst/>
          </a:prstGeom>
          <a:effectLst>
            <a:glow rad="127000">
              <a:srgbClr val="00B0F0"/>
            </a:glow>
            <a:outerShdw dir="21540000" algn="ctr" rotWithShape="0">
              <a:srgbClr val="92D050">
                <a:alpha val="0"/>
              </a:srgbClr>
            </a:outerShdw>
          </a:effectLst>
          <a:scene3d>
            <a:camera prst="orthographicFront"/>
            <a:lightRig rig="threePt" dir="t"/>
          </a:scene3d>
          <a:sp3d extrusionH="76200">
            <a:bevelB prst="slope"/>
            <a:extrusionClr>
              <a:srgbClr val="0070C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1.11111E-6 2.53469E-6 L -0.25556 2.53469E-6 " pathEditMode="relative" rAng="0" ptsTypes="AA">
                                      <p:cBhvr>
                                        <p:cTn id="14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animMotion origin="layout" path="M -0.45903 2.53469E-6 L 0.51597 2.53469E-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5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animMotion origin="layout" path="M 8.33333E-7 2.53469E-6 L 0.24635 2.53469E-6 " pathEditMode="relative" rAng="0" ptsTypes="AA">
                                      <p:cBhvr>
                                        <p:cTn id="18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animMotion origin="layout" path="M 0.01216 2.53469E-6 L -0.51336 0.00092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8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06 -0.41273 L 0.09206 -0.4125 C 0.09401 -0.40579 0.0957 -0.39884 0.09792 -0.39213 C 0.09883 -0.38912 0.10039 -0.38681 0.1013 -0.3838 C 0.10195 -0.38194 0.10195 -0.37963 0.10247 -0.37778 C 0.10391 -0.37338 0.1056 -0.36944 0.10716 -0.36551 L 0.10938 -0.35926 C 0.11263 -0.34236 0.10729 -0.36898 0.11523 -0.34074 C 0.1168 -0.33542 0.11875 -0.33032 0.11979 -0.32454 C 0.12018 -0.32245 0.12044 -0.32014 0.12096 -0.31852 C 0.12096 -0.31829 0.12669 -0.30278 0.12786 -0.3 C 0.12865 -0.29792 0.12917 -0.2956 0.13021 -0.29375 C 0.13385 -0.28727 0.1319 -0.2912 0.13594 -0.28148 C 0.13867 -0.26736 0.13516 -0.28264 0.13945 -0.2713 C 0.14036 -0.26875 0.14089 -0.26574 0.1418 -0.26296 C 0.14987 -0.24005 0.14154 -0.26458 0.14753 -0.25046 C 0.14922 -0.24676 0.15013 -0.24167 0.15208 -0.23843 C 0.15286 -0.23681 0.15378 -0.23588 0.15443 -0.23426 C 0.15677 -0.22893 0.16133 -0.21782 0.16133 -0.21759 C 0.16172 -0.21574 0.16185 -0.21366 0.1625 -0.21157 C 0.16302 -0.21018 0.16432 -0.20926 0.16484 -0.20764 C 0.17305 -0.17847 0.16263 -0.20718 0.1694 -0.18889 C 0.16979 -0.18727 0.17031 -0.18518 0.17057 -0.1831 C 0.17109 -0.1794 0.17109 -0.17616 0.17174 -0.17268 C 0.17227 -0.1706 0.17331 -0.16875 0.17409 -0.16667 C 0.17839 -0.13565 0.17148 -0.18241 0.17747 -0.15023 C 0.17813 -0.14699 0.17813 -0.14329 0.17865 -0.14005 C 0.18099 -0.12616 0.1806 -0.13356 0.18333 -0.12083 C 0.18424 -0.11759 0.18477 -0.11319 0.18555 -0.10926 C 0.18594 -0.10648 0.1862 -0.10486 0.18672 -0.10231 C 0.1875 -0.10023 0.18841 -0.09722 0.18906 -0.09491 C 0.19063 -0.08796 0.19102 -0.0794 0.19362 -0.07431 C 0.19792 -0.06505 0.19818 -0.06505 0.20065 -0.05579 C 0.20221 -0.04907 0.20221 -0.04051 0.20521 -0.03542 L 0.20977 -0.02708 C 0.21055 -0.02384 0.2112 -0.02153 0.21211 -0.01898 C 0.21315 -0.01551 0.21445 -0.01343 0.21563 -0.01018 C 0.22409 0.01019 0.21003 -0.02315 0.22135 0.00394 C 0.22174 0.00579 0.22188 0.00833 0.22253 0.00972 C 0.22305 0.01204 0.22435 0.01273 0.22487 0.01389 C 0.23008 0.03287 0.22422 0.02153 0.22943 0.03079 C 0.23268 0.04769 0.22813 0.02685 0.23294 0.04074 C 0.23346 0.04236 0.23346 0.04537 0.23411 0.04676 C 0.23542 0.05116 0.23776 0.05463 0.23867 0.05926 C 0.23906 0.06111 0.23919 0.06343 0.23984 0.06528 C 0.24076 0.06759 0.24219 0.06921 0.24323 0.0713 C 0.24401 0.07407 0.24479 0.07685 0.24557 0.07963 C 0.24635 0.08171 0.24727 0.08357 0.24805 0.08565 C 0.24844 0.08796 0.24844 0.09005 0.24909 0.0919 C 0.25 0.09421 0.2513 0.09607 0.2526 0.09815 C 0.25286 0.1 0.25313 0.10255 0.25365 0.10417 C 0.25547 0.10995 0.25716 0.11227 0.25938 0.11667 C 0.26068 0.12338 0.26068 0.12407 0.26289 0.13079 C 0.26354 0.13333 0.26458 0.13472 0.26523 0.13704 C 0.26628 0.14097 0.2668 0.14514 0.26745 0.14931 C 0.26784 0.15139 0.26849 0.15324 0.26862 0.15556 C 0.26914 0.1588 0.26927 0.1625 0.26979 0.16574 C 0.27044 0.16921 0.27148 0.17245 0.27214 0.17593 C 0.2737 0.1838 0.27279 0.18333 0.27448 0.19028 C 0.27826 0.20556 0.27513 0.19213 0.27904 0.20463 C 0.28034 0.20903 0.28333 0.22176 0.28594 0.22732 C 0.28737 0.23032 0.28906 0.23287 0.29063 0.23542 C 0.29193 0.2375 0.2931 0.23912 0.29401 0.24167 C 0.30234 0.26366 0.28945 0.23032 0.29987 0.25394 C 0.30898 0.27477 0.30104 0.25995 0.30677 0.27037 C 0.30898 0.28241 0.30612 0.2713 0.31133 0.28056 C 0.31237 0.28241 0.31302 0.28495 0.31354 0.28681 C 0.31641 0.29259 0.31745 0.29306 0.32083 0.29699 C 0.33125 0.32523 0.31979 0.29722 0.33008 0.31551 C 0.33633 0.32708 0.33242 0.32245 0.33698 0.33194 C 0.33737 0.33333 0.33841 0.33449 0.33919 0.33611 C 0.34023 0.33796 0.34036 0.34051 0.34154 0.34213 C 0.34258 0.34398 0.34375 0.34491 0.34492 0.3463 C 0.34518 0.34838 0.34518 0.35069 0.34609 0.35255 C 0.34714 0.3544 0.34831 0.35509 0.34948 0.35648 C 0.35104 0.35857 0.35273 0.36065 0.35404 0.36273 C 0.35859 0.36806 0.35755 0.3662 0.36211 0.37292 C 0.36302 0.37431 0.3638 0.37546 0.36445 0.37708 C 0.36536 0.37894 0.36563 0.38171 0.3668 0.3831 C 0.3681 0.38519 0.36979 0.38588 0.37135 0.38727 C 0.37253 0.38935 0.37396 0.39097 0.37487 0.39352 C 0.37552 0.39537 0.37513 0.39815 0.37604 0.39954 C 0.37682 0.40116 0.37839 0.40069 0.37943 0.40162 C 0.38073 0.40278 0.38164 0.40463 0.38294 0.40579 C 0.38398 0.40671 0.38516 0.40718 0.38633 0.40787 C 0.38945 0.40926 0.39557 0.41204 0.39557 0.41227 C 0.39818 0.41505 0.40078 0.41852 0.40365 0.42014 C 0.40547 0.4213 0.40755 0.42153 0.40964 0.42222 C 0.41055 0.42361 0.41159 0.42523 0.41302 0.42639 C 0.41497 0.42778 0.41888 0.42824 0.42096 0.43032 C 0.42461 0.43403 0.42747 0.44005 0.43138 0.44282 C 0.43333 0.44398 0.43529 0.44537 0.43711 0.44676 C 0.43867 0.44815 0.4401 0.45 0.4418 0.45093 C 0.44492 0.45278 0.44792 0.45324 0.45104 0.45509 L 0.45794 0.45903 C 0.45872 0.46042 0.45938 0.46204 0.46016 0.46319 C 0.4612 0.46482 0.4625 0.46551 0.46354 0.46736 C 0.46888 0.47662 0.46263 0.47153 0.46927 0.47546 C 0.46966 0.47755 0.46979 0.47986 0.47044 0.48171 C 0.47175 0.48495 0.47357 0.48727 0.47513 0.48982 C 0.47617 0.4919 0.478 0.49352 0.47852 0.49607 C 0.48034 0.50232 0.48255 0.51204 0.48659 0.51458 C 0.48893 0.51597 0.49141 0.51644 0.49349 0.51852 C 0.49544 0.5206 0.4974 0.52292 0.49935 0.52477 C 0.50078 0.52616 0.50247 0.52732 0.50391 0.52894 C 0.50508 0.53009 0.50612 0.53194 0.50742 0.5331 C 0.50885 0.53403 0.51055 0.53426 0.51198 0.53495 C 0.51445 0.53634 0.51654 0.53819 0.51901 0.53912 C 0.52044 0.53982 0.52201 0.54051 0.5237 0.5412 C 0.52474 0.5419 0.52591 0.54282 0.52708 0.54329 C 0.53099 0.54491 0.53477 0.54514 0.53854 0.54745 C 0.54922 0.55347 0.53242 0.54398 0.54779 0.55139 C 0.55013 0.55255 0.55221 0.5544 0.55456 0.55556 C 0.55742 0.55694 0.56237 0.55787 0.5651 0.55972 C 0.5668 0.56065 0.5681 0.5625 0.56979 0.56366 C 0.57565 0.56829 0.57357 0.56366 0.58242 0.56991 C 0.58451 0.5713 0.5862 0.57292 0.58828 0.57407 C 0.59336 0.57685 0.60234 0.57732 0.60677 0.57801 C 0.6151 0.57755 0.62357 0.57708 0.63203 0.57616 C 0.63438 0.57569 0.63659 0.57477 0.63893 0.57407 C 0.64583 0.57222 0.6474 0.57222 0.65391 0.56991 C 0.65781 0.56852 0.66159 0.56667 0.6655 0.56574 C 0.68164 0.56273 0.6724 0.56412 0.69323 0.56181 C 0.72747 0.54144 0.68945 0.56319 0.79362 0.55764 C 0.79935 0.55741 0.80508 0.55463 0.81081 0.55347 C 0.8155 0.55255 0.82005 0.55232 0.82474 0.55139 C 0.82813 0.55093 0.83164 0.55 0.83516 0.54931 C 0.84089 0.54861 0.84661 0.54815 0.85234 0.54745 C 0.85547 0.54676 0.85859 0.54607 0.86159 0.54537 C 0.86432 0.54468 0.86706 0.54352 0.86966 0.54329 C 0.87656 0.54236 0.88359 0.5419 0.8905 0.5412 L 0.94362 0.54329 C 0.94479 0.54329 0.94583 0.54537 0.94701 0.54537 C 0.9543 0.54537 0.96159 0.54398 0.96901 0.54329 C 0.96745 0.54259 0.96589 0.5419 0.96432 0.5412 C 0.96315 0.54051 0.96211 0.53958 0.96081 0.53912 C 0.95898 0.53819 0.95703 0.53773 0.95508 0.53704 C 0.94766 0.52384 0.95352 0.53241 0.93086 0.53102 C 0.92813 0.53079 0.92552 0.53102 0.92279 0.53102 " pathEditMode="relative" rAng="0" ptsTypes="AAAAAAAAAAAAAAAAAAAAAAAAAAAAAAAAAAAAAAAA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41" y="4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4286_img_0503b_8646[1]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0" y="790575"/>
            <a:ext cx="1219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6"/>
          <p:cNvSpPr>
            <a:spLocks noChangeArrowheads="1"/>
          </p:cNvSpPr>
          <p:nvPr/>
        </p:nvSpPr>
        <p:spPr bwMode="auto">
          <a:xfrm>
            <a:off x="10464800" y="5305426"/>
            <a:ext cx="1219200" cy="64452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3484" y="960439"/>
            <a:ext cx="11582400" cy="827087"/>
          </a:xfrm>
          <a:prstGeom prst="roundRect">
            <a:avLst/>
          </a:prstGeom>
          <a:solidFill>
            <a:srgbClr val="3333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2800" dirty="0" smtClean="0">
                <a:latin typeface="Arial" panose="020B0604020202020204" pitchFamily="34" charset="0"/>
              </a:rPr>
              <a:t>2.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Các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loài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vật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đều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sinh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sản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bằng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cách</a:t>
            </a:r>
            <a:r>
              <a:rPr lang="en-US" altLang="en-US" sz="2800" dirty="0" smtClean="0">
                <a:latin typeface="Arial" panose="020B0604020202020204" pitchFamily="34" charset="0"/>
              </a:rPr>
              <a:t>: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59200" y="2432050"/>
            <a:ext cx="7924800" cy="47102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Đẻ</a:t>
            </a:r>
            <a:r>
              <a:rPr lang="en-US" altLang="en-US" sz="24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trứng</a:t>
            </a:r>
            <a:r>
              <a:rPr lang="en-US" altLang="en-US" sz="2400" dirty="0" smtClean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  <a:endParaRPr lang="en-US" sz="215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59200" y="3429001"/>
            <a:ext cx="7924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77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Đẻ</a:t>
            </a:r>
            <a:r>
              <a:rPr lang="en-US" altLang="en-US" sz="2800" dirty="0" smtClean="0">
                <a:solidFill>
                  <a:srgbClr val="0000CC"/>
                </a:solidFill>
                <a:latin typeface="Arial" panose="020B0604020202020204" pitchFamily="34" charset="0"/>
              </a:rPr>
              <a:t> con.</a:t>
            </a:r>
            <a:endParaRPr lang="en-US" sz="246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59200" y="4445001"/>
            <a:ext cx="7924800" cy="51911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77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8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loài</a:t>
            </a:r>
            <a:r>
              <a:rPr lang="en-US" altLang="en-US" sz="28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đẻ</a:t>
            </a:r>
            <a:r>
              <a:rPr lang="en-US" altLang="en-US" sz="28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trứng</a:t>
            </a:r>
            <a:r>
              <a:rPr lang="en-US" altLang="en-US" sz="2800" dirty="0" smtClean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8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loài</a:t>
            </a:r>
            <a:r>
              <a:rPr lang="en-US" altLang="en-US" sz="28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đẻ</a:t>
            </a:r>
            <a:r>
              <a:rPr lang="en-US" altLang="en-US" sz="2800" dirty="0" smtClean="0">
                <a:solidFill>
                  <a:srgbClr val="0000CC"/>
                </a:solidFill>
                <a:latin typeface="Arial" panose="020B0604020202020204" pitchFamily="34" charset="0"/>
              </a:rPr>
              <a:t> con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5" descr="hình ảnh animals : &amp;dstrok;ộng vật; tôm, ếch, lươn, crayfish, frogs, baby food; animation, ảnh &amp;dstrok;ộng, hình &amp;dstrok;ộng, con v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0" y="5129213"/>
            <a:ext cx="91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97474" y="4439719"/>
            <a:ext cx="79248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77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8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loài</a:t>
            </a:r>
            <a:r>
              <a:rPr lang="en-US" altLang="en-US" sz="28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đẻ</a:t>
            </a:r>
            <a:r>
              <a:rPr lang="en-US" altLang="en-US" sz="28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trứng</a:t>
            </a:r>
            <a:r>
              <a:rPr lang="en-US" altLang="en-US" sz="2800" dirty="0" smtClean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8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loài</a:t>
            </a:r>
            <a:r>
              <a:rPr lang="en-US" altLang="en-US" sz="28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đẻ</a:t>
            </a:r>
            <a:r>
              <a:rPr lang="en-US" altLang="en-US" sz="2800" dirty="0" smtClean="0">
                <a:solidFill>
                  <a:srgbClr val="0000CC"/>
                </a:solidFill>
                <a:latin typeface="Arial" panose="020B0604020202020204" pitchFamily="34" charset="0"/>
              </a:rPr>
              <a:t> con.</a:t>
            </a:r>
            <a:endParaRPr lang="en-US" sz="246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0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1225551" y="2586038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12827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1238251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</a:p>
        </p:txBody>
      </p:sp>
      <p:sp>
        <p:nvSpPr>
          <p:cNvPr id="17" name="WordArt 12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</a:p>
        </p:txBody>
      </p:sp>
      <p:sp>
        <p:nvSpPr>
          <p:cNvPr id="18" name="WordArt 13"/>
          <p:cNvSpPr>
            <a:spLocks noChangeArrowheads="1" noChangeShapeType="1" noTextEdit="1"/>
          </p:cNvSpPr>
          <p:nvPr/>
        </p:nvSpPr>
        <p:spPr bwMode="auto">
          <a:xfrm>
            <a:off x="1225551" y="259715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</a:p>
        </p:txBody>
      </p:sp>
      <p:sp>
        <p:nvSpPr>
          <p:cNvPr id="19" name="WordArt 14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</a:p>
        </p:txBody>
      </p:sp>
      <p:sp>
        <p:nvSpPr>
          <p:cNvPr id="20" name="WordArt 15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</a:p>
        </p:txBody>
      </p:sp>
      <p:grpSp>
        <p:nvGrpSpPr>
          <p:cNvPr id="2" name="Group 21"/>
          <p:cNvGrpSpPr/>
          <p:nvPr/>
        </p:nvGrpSpPr>
        <p:grpSpPr bwMode="auto">
          <a:xfrm>
            <a:off x="444500" y="2235200"/>
            <a:ext cx="2336800" cy="1347788"/>
            <a:chOff x="4320" y="2928"/>
            <a:chExt cx="1104" cy="1104"/>
          </a:xfrm>
        </p:grpSpPr>
        <p:sp>
          <p:nvSpPr>
            <p:cNvPr id="28694" name="AutoShape 2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altLang="en-US" sz="4615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9479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277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+mn-lt"/>
                  <a:ea typeface="+mn-lt"/>
                  <a:cs typeface="+mn-lt"/>
                </a:rPr>
                <a:t>Hết giờ</a:t>
              </a:r>
            </a:p>
          </p:txBody>
        </p: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229180" y="74950"/>
            <a:ext cx="65809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trả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lời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9167 -0.1333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4"/>
          <p:cNvSpPr txBox="1">
            <a:spLocks noChangeArrowheads="1"/>
          </p:cNvSpPr>
          <p:nvPr/>
        </p:nvSpPr>
        <p:spPr bwMode="auto">
          <a:xfrm>
            <a:off x="334435" y="2349502"/>
            <a:ext cx="3361267" cy="39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8" tIns="48509" rIns="97018" bIns="48509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04263" y="213952"/>
            <a:ext cx="9383474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3200" dirty="0"/>
          </a:p>
          <a:p>
            <a:pPr algn="ctr"/>
            <a:r>
              <a:rPr lang="en-US" altLang="zh-CN" sz="3200" dirty="0"/>
              <a:t> </a:t>
            </a:r>
            <a:endParaRPr lang="en-US" altLang="zh-CN" sz="3200" b="1" dirty="0"/>
          </a:p>
          <a:p>
            <a:pPr algn="ctr"/>
            <a:endParaRPr lang="en-US" altLang="zh-CN" sz="32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80335" y="316581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018" tIns="48509" rIns="97018" bIns="48509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" y="0"/>
            <a:ext cx="121722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6663" y="323557"/>
            <a:ext cx="8192248" cy="216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018" tIns="48509" rIns="97018" bIns="48509" anchor="ctr"/>
          <a:lstStyle/>
          <a:p>
            <a:pPr algn="ctr"/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6663" y="3940108"/>
            <a:ext cx="882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Hãy</a:t>
            </a:r>
            <a:r>
              <a:rPr lang="en-US" sz="3600" b="1" dirty="0"/>
              <a:t> </a:t>
            </a:r>
            <a:r>
              <a:rPr lang="en-US" sz="3600" b="1" dirty="0" err="1"/>
              <a:t>kể</a:t>
            </a:r>
            <a:r>
              <a:rPr lang="en-US" sz="3600" b="1" dirty="0"/>
              <a:t> </a:t>
            </a:r>
            <a:r>
              <a:rPr lang="en-US" sz="3600" b="1" dirty="0" err="1"/>
              <a:t>tên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loài</a:t>
            </a:r>
            <a:r>
              <a:rPr lang="en-US" sz="3600" b="1" dirty="0"/>
              <a:t> </a:t>
            </a:r>
            <a:r>
              <a:rPr lang="en-US" sz="3600" b="1" dirty="0" err="1"/>
              <a:t>côn</a:t>
            </a:r>
            <a:r>
              <a:rPr lang="en-US" sz="3600" b="1" dirty="0"/>
              <a:t> </a:t>
            </a:r>
            <a:r>
              <a:rPr lang="en-US" sz="3600" b="1" dirty="0" err="1"/>
              <a:t>trùng</a:t>
            </a:r>
            <a:r>
              <a:rPr lang="en-US" sz="3600" b="1" dirty="0"/>
              <a:t> </a:t>
            </a:r>
            <a:r>
              <a:rPr lang="en-US" sz="3600" b="1" dirty="0" err="1"/>
              <a:t>mà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biết</a:t>
            </a:r>
            <a:r>
              <a:rPr lang="en-US" sz="3600" b="1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ác loại côn trùng có lợi cho cây trồng, môi trường và con ngư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3" y="689317"/>
            <a:ext cx="11201400" cy="60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34415" y="2741610"/>
            <a:ext cx="1392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Bướm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0104" y="2741611"/>
            <a:ext cx="1392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2010" y="2779189"/>
            <a:ext cx="263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Chuồn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chuồn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3189" y="6118480"/>
            <a:ext cx="1950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Bọ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ngựa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2111" y="6005465"/>
            <a:ext cx="206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Bò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rùa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2423" y="6118481"/>
            <a:ext cx="207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Châu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chấu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1143000" y="1"/>
            <a:ext cx="9906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" name="Google Shape;1326;p42"/>
          <p:cNvGrpSpPr/>
          <p:nvPr/>
        </p:nvGrpSpPr>
        <p:grpSpPr bwMode="auto">
          <a:xfrm>
            <a:off x="633990" y="1256792"/>
            <a:ext cx="6556519" cy="804071"/>
            <a:chOff x="1690075" y="1628700"/>
            <a:chExt cx="1309500" cy="457075"/>
          </a:xfrm>
        </p:grpSpPr>
        <p:sp>
          <p:nvSpPr>
            <p:cNvPr id="11272" name="Google Shape;1327;p42"/>
            <p:cNvSpPr/>
            <p:nvPr/>
          </p:nvSpPr>
          <p:spPr bwMode="auto">
            <a:xfrm>
              <a:off x="1690075" y="1628700"/>
              <a:ext cx="1309500" cy="457075"/>
            </a:xfrm>
            <a:custGeom>
              <a:avLst/>
              <a:gdLst>
                <a:gd name="T0" fmla="*/ 2147483646 w 41777"/>
                <a:gd name="T1" fmla="*/ 2147483646 h 18283"/>
                <a:gd name="T2" fmla="*/ 2147483646 w 41777"/>
                <a:gd name="T3" fmla="*/ 2147483646 h 18283"/>
                <a:gd name="T4" fmla="*/ 2147483646 w 41777"/>
                <a:gd name="T5" fmla="*/ 2147483646 h 18283"/>
                <a:gd name="T6" fmla="*/ 2147483646 w 41777"/>
                <a:gd name="T7" fmla="*/ 2147483646 h 18283"/>
                <a:gd name="T8" fmla="*/ 2147483646 w 41777"/>
                <a:gd name="T9" fmla="*/ 2147483646 h 18283"/>
                <a:gd name="T10" fmla="*/ 2147483646 w 41777"/>
                <a:gd name="T11" fmla="*/ 2147483646 h 18283"/>
                <a:gd name="T12" fmla="*/ 2147483646 w 41777"/>
                <a:gd name="T13" fmla="*/ 2147483646 h 18283"/>
                <a:gd name="T14" fmla="*/ 2147483646 w 41777"/>
                <a:gd name="T15" fmla="*/ 2147483646 h 18283"/>
                <a:gd name="T16" fmla="*/ 2147483646 w 41777"/>
                <a:gd name="T17" fmla="*/ 2147483646 h 18283"/>
                <a:gd name="T18" fmla="*/ 2147483646 w 41777"/>
                <a:gd name="T19" fmla="*/ 2147483646 h 18283"/>
                <a:gd name="T20" fmla="*/ 2147483646 w 41777"/>
                <a:gd name="T21" fmla="*/ 2147483646 h 18283"/>
                <a:gd name="T22" fmla="*/ 2147483646 w 41777"/>
                <a:gd name="T23" fmla="*/ 2147483646 h 18283"/>
                <a:gd name="T24" fmla="*/ 2147483646 w 41777"/>
                <a:gd name="T25" fmla="*/ 2147483646 h 18283"/>
                <a:gd name="T26" fmla="*/ 2147483646 w 41777"/>
                <a:gd name="T27" fmla="*/ 2147483646 h 18283"/>
                <a:gd name="T28" fmla="*/ 2147483646 w 41777"/>
                <a:gd name="T29" fmla="*/ 2147483646 h 18283"/>
                <a:gd name="T30" fmla="*/ 2147483646 w 41777"/>
                <a:gd name="T31" fmla="*/ 2147483646 h 18283"/>
                <a:gd name="T32" fmla="*/ 2147483646 w 41777"/>
                <a:gd name="T33" fmla="*/ 2147483646 h 18283"/>
                <a:gd name="T34" fmla="*/ 2147483646 w 41777"/>
                <a:gd name="T35" fmla="*/ 2147483646 h 18283"/>
                <a:gd name="T36" fmla="*/ 2147483646 w 41777"/>
                <a:gd name="T37" fmla="*/ 2147483646 h 18283"/>
                <a:gd name="T38" fmla="*/ 2147483646 w 41777"/>
                <a:gd name="T39" fmla="*/ 2147483646 h 18283"/>
                <a:gd name="T40" fmla="*/ 2147483646 w 41777"/>
                <a:gd name="T41" fmla="*/ 2147483646 h 18283"/>
                <a:gd name="T42" fmla="*/ 2147483646 w 41777"/>
                <a:gd name="T43" fmla="*/ 2147483646 h 18283"/>
                <a:gd name="T44" fmla="*/ 2147483646 w 41777"/>
                <a:gd name="T45" fmla="*/ 2147483646 h 18283"/>
                <a:gd name="T46" fmla="*/ 2147483646 w 41777"/>
                <a:gd name="T47" fmla="*/ 2147483646 h 18283"/>
                <a:gd name="T48" fmla="*/ 2147483646 w 41777"/>
                <a:gd name="T49" fmla="*/ 2147483646 h 18283"/>
                <a:gd name="T50" fmla="*/ 2147483646 w 41777"/>
                <a:gd name="T51" fmla="*/ 2147483646 h 18283"/>
                <a:gd name="T52" fmla="*/ 2147483646 w 41777"/>
                <a:gd name="T53" fmla="*/ 2147483646 h 18283"/>
                <a:gd name="T54" fmla="*/ 2147483646 w 41777"/>
                <a:gd name="T55" fmla="*/ 2147483646 h 18283"/>
                <a:gd name="T56" fmla="*/ 2147483646 w 41777"/>
                <a:gd name="T57" fmla="*/ 2147483646 h 18283"/>
                <a:gd name="T58" fmla="*/ 2147483646 w 41777"/>
                <a:gd name="T59" fmla="*/ 2147483646 h 18283"/>
                <a:gd name="T60" fmla="*/ 2147483646 w 41777"/>
                <a:gd name="T61" fmla="*/ 2147483646 h 18283"/>
                <a:gd name="T62" fmla="*/ 2147483646 w 41777"/>
                <a:gd name="T63" fmla="*/ 2147483646 h 18283"/>
                <a:gd name="T64" fmla="*/ 2147483646 w 41777"/>
                <a:gd name="T65" fmla="*/ 2147483646 h 18283"/>
                <a:gd name="T66" fmla="*/ 2147483646 w 41777"/>
                <a:gd name="T67" fmla="*/ 2147483646 h 18283"/>
                <a:gd name="T68" fmla="*/ 2147483646 w 41777"/>
                <a:gd name="T69" fmla="*/ 2147483646 h 18283"/>
                <a:gd name="T70" fmla="*/ 2147483646 w 41777"/>
                <a:gd name="T71" fmla="*/ 2147483646 h 182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73" name="Google Shape;1328;p42"/>
            <p:cNvSpPr/>
            <p:nvPr/>
          </p:nvSpPr>
          <p:spPr bwMode="auto">
            <a:xfrm>
              <a:off x="1690075" y="1628700"/>
              <a:ext cx="1309500" cy="457075"/>
            </a:xfrm>
            <a:custGeom>
              <a:avLst/>
              <a:gdLst>
                <a:gd name="T0" fmla="*/ 2147483646 w 41777"/>
                <a:gd name="T1" fmla="*/ 2147483646 h 18283"/>
                <a:gd name="T2" fmla="*/ 2147483646 w 41777"/>
                <a:gd name="T3" fmla="*/ 2147483646 h 18283"/>
                <a:gd name="T4" fmla="*/ 2147483646 w 41777"/>
                <a:gd name="T5" fmla="*/ 2147483646 h 18283"/>
                <a:gd name="T6" fmla="*/ 2147483646 w 41777"/>
                <a:gd name="T7" fmla="*/ 2147483646 h 18283"/>
                <a:gd name="T8" fmla="*/ 2147483646 w 41777"/>
                <a:gd name="T9" fmla="*/ 2147483646 h 18283"/>
                <a:gd name="T10" fmla="*/ 2147483646 w 41777"/>
                <a:gd name="T11" fmla="*/ 2147483646 h 18283"/>
                <a:gd name="T12" fmla="*/ 2147483646 w 41777"/>
                <a:gd name="T13" fmla="*/ 2147483646 h 18283"/>
                <a:gd name="T14" fmla="*/ 2147483646 w 41777"/>
                <a:gd name="T15" fmla="*/ 2147483646 h 18283"/>
                <a:gd name="T16" fmla="*/ 2147483646 w 41777"/>
                <a:gd name="T17" fmla="*/ 2147483646 h 18283"/>
                <a:gd name="T18" fmla="*/ 2147483646 w 41777"/>
                <a:gd name="T19" fmla="*/ 2147483646 h 18283"/>
                <a:gd name="T20" fmla="*/ 2147483646 w 41777"/>
                <a:gd name="T21" fmla="*/ 2147483646 h 18283"/>
                <a:gd name="T22" fmla="*/ 2147483646 w 41777"/>
                <a:gd name="T23" fmla="*/ 2147483646 h 18283"/>
                <a:gd name="T24" fmla="*/ 2147483646 w 41777"/>
                <a:gd name="T25" fmla="*/ 2147483646 h 18283"/>
                <a:gd name="T26" fmla="*/ 2147483646 w 41777"/>
                <a:gd name="T27" fmla="*/ 2147483646 h 18283"/>
                <a:gd name="T28" fmla="*/ 2147483646 w 41777"/>
                <a:gd name="T29" fmla="*/ 2147483646 h 18283"/>
                <a:gd name="T30" fmla="*/ 2147483646 w 41777"/>
                <a:gd name="T31" fmla="*/ 2147483646 h 18283"/>
                <a:gd name="T32" fmla="*/ 2147483646 w 41777"/>
                <a:gd name="T33" fmla="*/ 2147483646 h 18283"/>
                <a:gd name="T34" fmla="*/ 2147483646 w 41777"/>
                <a:gd name="T35" fmla="*/ 2147483646 h 18283"/>
                <a:gd name="T36" fmla="*/ 2147483646 w 41777"/>
                <a:gd name="T37" fmla="*/ 2147483646 h 18283"/>
                <a:gd name="T38" fmla="*/ 2147483646 w 41777"/>
                <a:gd name="T39" fmla="*/ 2147483646 h 18283"/>
                <a:gd name="T40" fmla="*/ 2147483646 w 41777"/>
                <a:gd name="T41" fmla="*/ 2147483646 h 18283"/>
                <a:gd name="T42" fmla="*/ 2147483646 w 41777"/>
                <a:gd name="T43" fmla="*/ 2147483646 h 18283"/>
                <a:gd name="T44" fmla="*/ 2147483646 w 41777"/>
                <a:gd name="T45" fmla="*/ 244140625 h 18283"/>
                <a:gd name="T46" fmla="*/ 2147483646 w 41777"/>
                <a:gd name="T47" fmla="*/ 2147483646 h 18283"/>
                <a:gd name="T48" fmla="*/ 2147483646 w 41777"/>
                <a:gd name="T49" fmla="*/ 2147483646 h 18283"/>
                <a:gd name="T50" fmla="*/ 2147483646 w 41777"/>
                <a:gd name="T51" fmla="*/ 2147483646 h 18283"/>
                <a:gd name="T52" fmla="*/ 2147483646 w 41777"/>
                <a:gd name="T53" fmla="*/ 2147483646 h 18283"/>
                <a:gd name="T54" fmla="*/ 2147483646 w 41777"/>
                <a:gd name="T55" fmla="*/ 2147483646 h 18283"/>
                <a:gd name="T56" fmla="*/ 2147483646 w 41777"/>
                <a:gd name="T57" fmla="*/ 2147483646 h 18283"/>
                <a:gd name="T58" fmla="*/ 2147483646 w 41777"/>
                <a:gd name="T59" fmla="*/ 2147483646 h 18283"/>
                <a:gd name="T60" fmla="*/ 2147483646 w 41777"/>
                <a:gd name="T61" fmla="*/ 2147483646 h 18283"/>
                <a:gd name="T62" fmla="*/ 2147483646 w 41777"/>
                <a:gd name="T63" fmla="*/ 2147483646 h 18283"/>
                <a:gd name="T64" fmla="*/ 2147483646 w 41777"/>
                <a:gd name="T65" fmla="*/ 2147483646 h 18283"/>
                <a:gd name="T66" fmla="*/ 2147483646 w 41777"/>
                <a:gd name="T67" fmla="*/ 2147483646 h 18283"/>
                <a:gd name="T68" fmla="*/ 2147483646 w 41777"/>
                <a:gd name="T69" fmla="*/ 2147483646 h 18283"/>
                <a:gd name="T70" fmla="*/ 2147483646 w 41777"/>
                <a:gd name="T71" fmla="*/ 2147483646 h 18283"/>
                <a:gd name="T72" fmla="*/ 2147483646 w 41777"/>
                <a:gd name="T73" fmla="*/ 2147483646 h 18283"/>
                <a:gd name="T74" fmla="*/ 2147483646 w 41777"/>
                <a:gd name="T75" fmla="*/ 2147483646 h 18283"/>
                <a:gd name="T76" fmla="*/ 2147483646 w 41777"/>
                <a:gd name="T77" fmla="*/ 2147483646 h 18283"/>
                <a:gd name="T78" fmla="*/ 2147483646 w 41777"/>
                <a:gd name="T79" fmla="*/ 2147483646 h 18283"/>
                <a:gd name="T80" fmla="*/ 2147483646 w 41777"/>
                <a:gd name="T81" fmla="*/ 2147483646 h 18283"/>
                <a:gd name="T82" fmla="*/ 2147483646 w 41777"/>
                <a:gd name="T83" fmla="*/ 2147483646 h 18283"/>
                <a:gd name="T84" fmla="*/ 2147483646 w 41777"/>
                <a:gd name="T85" fmla="*/ 2147483646 h 18283"/>
                <a:gd name="T86" fmla="*/ 2147483646 w 41777"/>
                <a:gd name="T87" fmla="*/ 2147483646 h 18283"/>
                <a:gd name="T88" fmla="*/ 2147483646 w 41777"/>
                <a:gd name="T89" fmla="*/ 2147483646 h 18283"/>
                <a:gd name="T90" fmla="*/ 2147483646 w 41777"/>
                <a:gd name="T91" fmla="*/ 2147483646 h 18283"/>
                <a:gd name="T92" fmla="*/ 2147483646 w 41777"/>
                <a:gd name="T93" fmla="*/ 244140625 h 182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pic>
        <p:nvPicPr>
          <p:cNvPr id="87" name="Picture 6" descr="bu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133" y="2141217"/>
            <a:ext cx="10515600" cy="454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0" name="TextBox 89"/>
          <p:cNvSpPr txBox="1"/>
          <p:nvPr/>
        </p:nvSpPr>
        <p:spPr>
          <a:xfrm>
            <a:off x="889360" y="1365977"/>
            <a:ext cx="6094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spc="62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i="1" spc="62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spc="62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i="1" spc="62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spc="62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b="1" i="1" spc="62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spc="62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spc="62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spc="62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3200" b="1" i="1" spc="62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spc="62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endParaRPr lang="en-US" sz="3200" b="1" i="1" spc="62" dirty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2992" y="238365"/>
            <a:ext cx="604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err="1"/>
              <a:t>Sự</a:t>
            </a:r>
            <a:r>
              <a:rPr lang="en-US" sz="3600" b="1" dirty="0"/>
              <a:t> </a:t>
            </a:r>
            <a:r>
              <a:rPr lang="en-US" sz="3600" b="1" dirty="0" err="1"/>
              <a:t>sinh</a:t>
            </a:r>
            <a:r>
              <a:rPr lang="en-US" sz="3600" b="1" dirty="0"/>
              <a:t> </a:t>
            </a:r>
            <a:r>
              <a:rPr lang="en-US" sz="3600" b="1" dirty="0" err="1"/>
              <a:t>sản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bướm</a:t>
            </a:r>
            <a:r>
              <a:rPr lang="en-US" sz="3600" b="1" dirty="0"/>
              <a:t> </a:t>
            </a:r>
            <a:r>
              <a:rPr lang="en-US" sz="3600" b="1" dirty="0" err="1"/>
              <a:t>cải</a:t>
            </a:r>
            <a:endParaRPr lang="en-US" sz="3600" b="1" dirty="0"/>
          </a:p>
        </p:txBody>
      </p:sp>
      <p:pic>
        <p:nvPicPr>
          <p:cNvPr id="2" name="EaF5hqdC9c0"/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812" y="884696"/>
            <a:ext cx="11901268" cy="5973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411"/>
            <a:ext cx="12192000" cy="6874933"/>
            <a:chOff x="15" y="6350"/>
            <a:chExt cx="9143985" cy="5156200"/>
          </a:xfrm>
        </p:grpSpPr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>
              <a:fillRect/>
            </a:stretch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6" name="图片 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>
              <a:fillRect/>
            </a:stretch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99474" y="2037816"/>
            <a:ext cx="10654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Câu hỏi 1: quan sát sgk chỉ ra các giai đoạn phát triển của bướm cải</a:t>
            </a:r>
          </a:p>
          <a:p>
            <a:r>
              <a:rPr lang="vi-VN" sz="2400" dirty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9474" y="4851580"/>
            <a:ext cx="9485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Câu hỏi </a:t>
            </a:r>
            <a:r>
              <a:rPr lang="en-US" sz="2400" dirty="0" smtClean="0"/>
              <a:t>3</a:t>
            </a:r>
            <a:r>
              <a:rPr lang="vi-VN" sz="2400" dirty="0" smtClean="0"/>
              <a:t>: Bướm cải thường đẻ trứng vào m</a:t>
            </a:r>
            <a:r>
              <a:rPr lang="en-GB" sz="2400" dirty="0" err="1" smtClean="0"/>
              <a:t>ặt</a:t>
            </a:r>
            <a:r>
              <a:rPr lang="en-GB" sz="2400" smtClean="0"/>
              <a:t> </a:t>
            </a:r>
            <a:r>
              <a:rPr lang="vi-VN" sz="2400" smtClean="0"/>
              <a:t>t </a:t>
            </a:r>
            <a:r>
              <a:rPr lang="vi-VN" sz="2400" dirty="0" smtClean="0"/>
              <a:t>trên hay dưới của lá rau cải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9474" y="3360852"/>
            <a:ext cx="919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Câu hỏi </a:t>
            </a:r>
            <a:r>
              <a:rPr lang="en-US" sz="2400" dirty="0" smtClean="0"/>
              <a:t>2</a:t>
            </a:r>
            <a:r>
              <a:rPr lang="vi-VN" sz="2400" dirty="0" smtClean="0"/>
              <a:t>: Ở giai đoạn nào trong quá trình phát triển của bướm cải là gây thiệt hại nhất? 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2284045" y="336501"/>
            <a:ext cx="6316394" cy="1347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53023" y="861371"/>
            <a:ext cx="31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Thảo luận nhóm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1625600" y="1"/>
            <a:ext cx="9042400" cy="543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935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3555" name="Group 21"/>
          <p:cNvGrpSpPr/>
          <p:nvPr/>
        </p:nvGrpSpPr>
        <p:grpSpPr bwMode="auto">
          <a:xfrm>
            <a:off x="157946" y="3876457"/>
            <a:ext cx="4375151" cy="2510488"/>
            <a:chOff x="88" y="2968"/>
            <a:chExt cx="1824" cy="1352"/>
          </a:xfrm>
        </p:grpSpPr>
        <p:pic>
          <p:nvPicPr>
            <p:cNvPr id="23574" name="Picture 22"/>
            <p:cNvPicPr>
              <a:picLocks noChangeAspect="1" noChangeArrowheads="1"/>
            </p:cNvPicPr>
            <p:nvPr/>
          </p:nvPicPr>
          <p:blipFill>
            <a:blip r:embed="rId2">
              <a:lum bright="-24000" contrast="18000"/>
            </a:blip>
            <a:srcRect l="4762" t="3572" r="4761" b="7143"/>
            <a:stretch>
              <a:fillRect/>
            </a:stretch>
          </p:blipFill>
          <p:spPr bwMode="auto">
            <a:xfrm>
              <a:off x="88" y="2968"/>
              <a:ext cx="1824" cy="1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23575" name="Rectangle 23"/>
            <p:cNvSpPr>
              <a:spLocks noChangeArrowheads="1"/>
            </p:cNvSpPr>
            <p:nvPr/>
          </p:nvSpPr>
          <p:spPr bwMode="auto">
            <a:xfrm>
              <a:off x="528" y="4176"/>
              <a:ext cx="91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Hình 3a, 3b</a:t>
              </a:r>
            </a:p>
          </p:txBody>
        </p:sp>
      </p:grpSp>
      <p:grpSp>
        <p:nvGrpSpPr>
          <p:cNvPr id="23556" name="Group 24"/>
          <p:cNvGrpSpPr/>
          <p:nvPr/>
        </p:nvGrpSpPr>
        <p:grpSpPr bwMode="auto">
          <a:xfrm>
            <a:off x="2641600" y="835422"/>
            <a:ext cx="9550400" cy="2593578"/>
            <a:chOff x="1488" y="1584"/>
            <a:chExt cx="4128" cy="1256"/>
          </a:xfrm>
        </p:grpSpPr>
        <p:pic>
          <p:nvPicPr>
            <p:cNvPr id="23572" name="Picture 25"/>
            <p:cNvPicPr>
              <a:picLocks noChangeAspect="1" noChangeArrowheads="1"/>
            </p:cNvPicPr>
            <p:nvPr/>
          </p:nvPicPr>
          <p:blipFill>
            <a:blip r:embed="rId3">
              <a:lum bright="-36000" contrast="18000"/>
            </a:blip>
            <a:srcRect l="2174" t="4347" r="4347"/>
            <a:stretch>
              <a:fillRect/>
            </a:stretch>
          </p:blipFill>
          <p:spPr bwMode="auto">
            <a:xfrm>
              <a:off x="1488" y="1584"/>
              <a:ext cx="4128" cy="105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23573" name="Rectangle 26"/>
            <p:cNvSpPr>
              <a:spLocks noChangeArrowheads="1"/>
            </p:cNvSpPr>
            <p:nvPr/>
          </p:nvSpPr>
          <p:spPr bwMode="auto">
            <a:xfrm>
              <a:off x="2352" y="2648"/>
              <a:ext cx="225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Hình 2a, 2b, 2c</a:t>
              </a:r>
            </a:p>
          </p:txBody>
        </p:sp>
      </p:grpSp>
      <p:grpSp>
        <p:nvGrpSpPr>
          <p:cNvPr id="23557" name="Group 27"/>
          <p:cNvGrpSpPr/>
          <p:nvPr/>
        </p:nvGrpSpPr>
        <p:grpSpPr bwMode="auto">
          <a:xfrm>
            <a:off x="8698683" y="3928465"/>
            <a:ext cx="3251200" cy="2493116"/>
            <a:chOff x="4128" y="2968"/>
            <a:chExt cx="1440" cy="1352"/>
          </a:xfrm>
        </p:grpSpPr>
        <p:pic>
          <p:nvPicPr>
            <p:cNvPr id="23570" name="Picture 28"/>
            <p:cNvPicPr>
              <a:picLocks noChangeAspect="1" noChangeArrowheads="1"/>
            </p:cNvPicPr>
            <p:nvPr/>
          </p:nvPicPr>
          <p:blipFill>
            <a:blip r:embed="rId4">
              <a:lum bright="-36000" contrast="18000"/>
            </a:blip>
            <a:srcRect t="3572" r="11766" b="7143"/>
            <a:stretch>
              <a:fillRect/>
            </a:stretch>
          </p:blipFill>
          <p:spPr bwMode="auto">
            <a:xfrm>
              <a:off x="4128" y="2968"/>
              <a:ext cx="1440" cy="1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23571" name="Rectangle 29"/>
            <p:cNvSpPr>
              <a:spLocks noChangeArrowheads="1"/>
            </p:cNvSpPr>
            <p:nvPr/>
          </p:nvSpPr>
          <p:spPr bwMode="auto">
            <a:xfrm>
              <a:off x="4656" y="4176"/>
              <a:ext cx="52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Hình 5</a:t>
              </a:r>
            </a:p>
          </p:txBody>
        </p:sp>
      </p:grpSp>
      <p:grpSp>
        <p:nvGrpSpPr>
          <p:cNvPr id="23558" name="Group 30"/>
          <p:cNvGrpSpPr/>
          <p:nvPr/>
        </p:nvGrpSpPr>
        <p:grpSpPr bwMode="auto">
          <a:xfrm>
            <a:off x="4564270" y="3873906"/>
            <a:ext cx="3901017" cy="2547675"/>
            <a:chOff x="2160" y="2976"/>
            <a:chExt cx="1728" cy="1344"/>
          </a:xfrm>
        </p:grpSpPr>
        <p:pic>
          <p:nvPicPr>
            <p:cNvPr id="23568" name="Picture 31"/>
            <p:cNvPicPr>
              <a:picLocks noChangeAspect="1" noChangeArrowheads="1"/>
            </p:cNvPicPr>
            <p:nvPr/>
          </p:nvPicPr>
          <p:blipFill>
            <a:blip r:embed="rId5">
              <a:lum bright="-24000"/>
            </a:blip>
            <a:srcRect l="2499" r="7501" b="3572"/>
            <a:stretch>
              <a:fillRect/>
            </a:stretch>
          </p:blipFill>
          <p:spPr bwMode="auto">
            <a:xfrm>
              <a:off x="2160" y="2976"/>
              <a:ext cx="1728" cy="11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23569" name="Rectangle 32"/>
            <p:cNvSpPr>
              <a:spLocks noChangeArrowheads="1"/>
            </p:cNvSpPr>
            <p:nvPr/>
          </p:nvSpPr>
          <p:spPr bwMode="auto">
            <a:xfrm>
              <a:off x="2496" y="4176"/>
              <a:ext cx="100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Hình 4a, 4b</a:t>
              </a:r>
            </a:p>
          </p:txBody>
        </p:sp>
      </p:grpSp>
      <p:grpSp>
        <p:nvGrpSpPr>
          <p:cNvPr id="23559" name="Group 33"/>
          <p:cNvGrpSpPr/>
          <p:nvPr/>
        </p:nvGrpSpPr>
        <p:grpSpPr bwMode="auto">
          <a:xfrm>
            <a:off x="24594" y="823181"/>
            <a:ext cx="2406651" cy="2594740"/>
            <a:chOff x="96" y="1488"/>
            <a:chExt cx="1003" cy="1248"/>
          </a:xfrm>
        </p:grpSpPr>
        <p:pic>
          <p:nvPicPr>
            <p:cNvPr id="23566" name="Picture 34"/>
            <p:cNvPicPr>
              <a:picLocks noChangeAspect="1" noChangeArrowheads="1"/>
            </p:cNvPicPr>
            <p:nvPr/>
          </p:nvPicPr>
          <p:blipFill>
            <a:blip r:embed="rId6">
              <a:lum bright="-30000" contrast="18000"/>
            </a:blip>
            <a:srcRect l="13637" b="13043"/>
            <a:stretch>
              <a:fillRect/>
            </a:stretch>
          </p:blipFill>
          <p:spPr bwMode="auto">
            <a:xfrm>
              <a:off x="96" y="1488"/>
              <a:ext cx="1003" cy="105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23567" name="Rectangle 35"/>
            <p:cNvSpPr>
              <a:spLocks noChangeArrowheads="1"/>
            </p:cNvSpPr>
            <p:nvPr/>
          </p:nvSpPr>
          <p:spPr bwMode="auto">
            <a:xfrm>
              <a:off x="264" y="2544"/>
              <a:ext cx="72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Hình 1</a:t>
              </a:r>
            </a:p>
          </p:txBody>
        </p:sp>
      </p:grpSp>
      <p:sp>
        <p:nvSpPr>
          <p:cNvPr id="117784" name="Rectangle 24"/>
          <p:cNvSpPr>
            <a:spLocks noChangeArrowheads="1"/>
          </p:cNvSpPr>
          <p:nvPr/>
        </p:nvSpPr>
        <p:spPr bwMode="auto">
          <a:xfrm>
            <a:off x="188059" y="3362151"/>
            <a:ext cx="22352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Trứng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7785" name="Rectangle 25"/>
          <p:cNvSpPr>
            <a:spLocks noChangeArrowheads="1"/>
          </p:cNvSpPr>
          <p:nvPr/>
        </p:nvSpPr>
        <p:spPr bwMode="auto">
          <a:xfrm>
            <a:off x="5345546" y="3386748"/>
            <a:ext cx="37592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Sâu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en-US" sz="2800" b="1" dirty="0" err="1">
                <a:solidFill>
                  <a:srgbClr val="FF0000"/>
                </a:solidFill>
              </a:rPr>
              <a:t>ấu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trùng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7786" name="Rectangle 26"/>
          <p:cNvSpPr>
            <a:spLocks noChangeArrowheads="1"/>
          </p:cNvSpPr>
          <p:nvPr/>
        </p:nvSpPr>
        <p:spPr bwMode="auto">
          <a:xfrm>
            <a:off x="1313645" y="6390408"/>
            <a:ext cx="223520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Nhộng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7787" name="Rectangle 27"/>
          <p:cNvSpPr>
            <a:spLocks noChangeArrowheads="1"/>
          </p:cNvSpPr>
          <p:nvPr/>
        </p:nvSpPr>
        <p:spPr bwMode="auto">
          <a:xfrm>
            <a:off x="7416800" y="6285098"/>
            <a:ext cx="2235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Bướm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232" y="54263"/>
            <a:ext cx="604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err="1"/>
              <a:t>Sự</a:t>
            </a:r>
            <a:r>
              <a:rPr lang="en-US" sz="3600" b="1" dirty="0"/>
              <a:t> </a:t>
            </a:r>
            <a:r>
              <a:rPr lang="en-US" sz="3600" b="1" dirty="0" err="1"/>
              <a:t>sinh</a:t>
            </a:r>
            <a:r>
              <a:rPr lang="en-US" sz="3600" b="1" dirty="0"/>
              <a:t> </a:t>
            </a:r>
            <a:r>
              <a:rPr lang="en-US" sz="3600" b="1" dirty="0" err="1"/>
              <a:t>sản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bướm</a:t>
            </a:r>
            <a:r>
              <a:rPr lang="en-US" sz="3600" b="1" dirty="0"/>
              <a:t> </a:t>
            </a:r>
            <a:r>
              <a:rPr lang="en-US" sz="3600" b="1" dirty="0" err="1"/>
              <a:t>cải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4" grpId="0"/>
      <p:bldP spid="117785" grpId="0"/>
      <p:bldP spid="117786" grpId="0"/>
      <p:bldP spid="11778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680</Words>
  <Application>Microsoft Office PowerPoint</Application>
  <PresentationFormat>Widescreen</PresentationFormat>
  <Paragraphs>140</Paragraphs>
  <Slides>25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.VnHelvetInsH</vt:lpstr>
      <vt:lpstr>Arial</vt:lpstr>
      <vt:lpstr>Calibri</vt:lpstr>
      <vt:lpstr>Calibri Light</vt:lpstr>
      <vt:lpstr>Impact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Lợi Đinh</dc:creator>
  <cp:lastModifiedBy>MY PC</cp:lastModifiedBy>
  <cp:revision>83</cp:revision>
  <dcterms:created xsi:type="dcterms:W3CDTF">2021-04-14T11:33:00Z</dcterms:created>
  <dcterms:modified xsi:type="dcterms:W3CDTF">2023-04-04T08:46:50Z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D62AA860443C42268FEFEBFF88B0082B</vt:lpwstr>
  </property>
  <property fmtid="{D5CDD505-2E9C-101B-9397-08002B2CF9AE}" pid="3" name="KSOProductBuildVer">
    <vt:lpwstr>1033-11.2.0.11498</vt:lpwstr>
  </property>
</Properties>
</file>