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29"/>
  </p:notesMasterIdLst>
  <p:handoutMasterIdLst>
    <p:handoutMasterId r:id="rId30"/>
  </p:handoutMasterIdLst>
  <p:sldIdLst>
    <p:sldId id="322" r:id="rId2"/>
    <p:sldId id="313" r:id="rId3"/>
    <p:sldId id="292" r:id="rId4"/>
    <p:sldId id="293" r:id="rId5"/>
    <p:sldId id="319" r:id="rId6"/>
    <p:sldId id="303" r:id="rId7"/>
    <p:sldId id="316" r:id="rId8"/>
    <p:sldId id="323" r:id="rId9"/>
    <p:sldId id="350" r:id="rId10"/>
    <p:sldId id="280" r:id="rId11"/>
    <p:sldId id="298" r:id="rId12"/>
    <p:sldId id="318" r:id="rId13"/>
    <p:sldId id="349" r:id="rId14"/>
    <p:sldId id="276" r:id="rId15"/>
    <p:sldId id="348" r:id="rId16"/>
    <p:sldId id="304" r:id="rId17"/>
    <p:sldId id="351" r:id="rId18"/>
    <p:sldId id="305" r:id="rId19"/>
    <p:sldId id="306" r:id="rId20"/>
    <p:sldId id="352" r:id="rId21"/>
    <p:sldId id="282" r:id="rId22"/>
    <p:sldId id="353" r:id="rId23"/>
    <p:sldId id="320" r:id="rId24"/>
    <p:sldId id="315" r:id="rId25"/>
    <p:sldId id="321" r:id="rId26"/>
    <p:sldId id="290" r:id="rId27"/>
    <p:sldId id="301" r:id="rId28"/>
  </p:sldIdLst>
  <p:sldSz cx="12192000" cy="6858000"/>
  <p:notesSz cx="7021513" cy="9299575"/>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FF"/>
    <a:srgbClr val="0000FF"/>
    <a:srgbClr val="FF0000"/>
    <a:srgbClr val="FF0066"/>
    <a:srgbClr val="FF99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5" autoAdjust="0"/>
    <p:restoredTop sz="94576" autoAdjust="0"/>
  </p:normalViewPr>
  <p:slideViewPr>
    <p:cSldViewPr>
      <p:cViewPr varScale="1">
        <p:scale>
          <a:sx n="65" d="100"/>
          <a:sy n="65" d="100"/>
        </p:scale>
        <p:origin x="62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12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8B5A223F-DC0B-41C4-8B94-D627F115A3CE}"/>
              </a:ext>
            </a:extLst>
          </p:cNvPr>
          <p:cNvSpPr>
            <a:spLocks noGrp="1" noChangeArrowheads="1"/>
          </p:cNvSpPr>
          <p:nvPr>
            <p:ph type="hdr" sz="quarte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3" name="Rectangle 3">
            <a:extLst>
              <a:ext uri="{FF2B5EF4-FFF2-40B4-BE49-F238E27FC236}">
                <a16:creationId xmlns="" xmlns:a16="http://schemas.microsoft.com/office/drawing/2014/main" id="{E8BDD403-7385-40E4-AB69-C91CD5BF1920}"/>
              </a:ext>
            </a:extLst>
          </p:cNvPr>
          <p:cNvSpPr>
            <a:spLocks noGrp="1" noChangeArrowheads="1"/>
          </p:cNvSpPr>
          <p:nvPr>
            <p:ph type="dt" sz="quarter" idx="1"/>
          </p:nvPr>
        </p:nvSpPr>
        <p:spPr bwMode="auto">
          <a:xfrm>
            <a:off x="3976688" y="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40964" name="Rectangle 4">
            <a:extLst>
              <a:ext uri="{FF2B5EF4-FFF2-40B4-BE49-F238E27FC236}">
                <a16:creationId xmlns="" xmlns:a16="http://schemas.microsoft.com/office/drawing/2014/main" id="{4861F1AD-4DDC-4E89-9251-3F1D1E01888C}"/>
              </a:ext>
            </a:extLst>
          </p:cNvPr>
          <p:cNvSpPr>
            <a:spLocks noGrp="1" noChangeArrowheads="1"/>
          </p:cNvSpPr>
          <p:nvPr>
            <p:ph type="ftr" sz="quarter" idx="2"/>
          </p:nvPr>
        </p:nvSpPr>
        <p:spPr bwMode="auto">
          <a:xfrm>
            <a:off x="0" y="883285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40965" name="Rectangle 5">
            <a:extLst>
              <a:ext uri="{FF2B5EF4-FFF2-40B4-BE49-F238E27FC236}">
                <a16:creationId xmlns="" xmlns:a16="http://schemas.microsoft.com/office/drawing/2014/main" id="{42CF2CDB-8128-40AD-B114-E460F955A5F8}"/>
              </a:ext>
            </a:extLst>
          </p:cNvPr>
          <p:cNvSpPr>
            <a:spLocks noGrp="1" noChangeArrowheads="1"/>
          </p:cNvSpPr>
          <p:nvPr>
            <p:ph type="sldNum" sz="quarter" idx="3"/>
          </p:nvPr>
        </p:nvSpPr>
        <p:spPr bwMode="auto">
          <a:xfrm>
            <a:off x="3976688" y="883285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1CC75724-B004-43D2-9BD5-8C8F26E717E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514DDFA-B5EB-42B2-AE37-C648305B08C4}"/>
              </a:ext>
            </a:extLst>
          </p:cNvPr>
          <p:cNvSpPr>
            <a:spLocks noGrp="1"/>
          </p:cNvSpPr>
          <p:nvPr>
            <p:ph type="hdr" sz="quarter"/>
          </p:nvPr>
        </p:nvSpPr>
        <p:spPr>
          <a:xfrm>
            <a:off x="0" y="0"/>
            <a:ext cx="3043238"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 xmlns:a16="http://schemas.microsoft.com/office/drawing/2014/main" id="{90A86147-9DB7-4F64-BB19-B4ECF5056AF7}"/>
              </a:ext>
            </a:extLst>
          </p:cNvPr>
          <p:cNvSpPr>
            <a:spLocks noGrp="1"/>
          </p:cNvSpPr>
          <p:nvPr>
            <p:ph type="dt" idx="1"/>
          </p:nvPr>
        </p:nvSpPr>
        <p:spPr>
          <a:xfrm>
            <a:off x="3976688" y="0"/>
            <a:ext cx="3043237" cy="465138"/>
          </a:xfrm>
          <a:prstGeom prst="rect">
            <a:avLst/>
          </a:prstGeom>
        </p:spPr>
        <p:txBody>
          <a:bodyPr vert="horz" lIns="91440" tIns="45720" rIns="91440" bIns="45720" rtlCol="0"/>
          <a:lstStyle>
            <a:lvl1pPr algn="r" eaLnBrk="1" hangingPunct="1">
              <a:defRPr sz="1200"/>
            </a:lvl1pPr>
          </a:lstStyle>
          <a:p>
            <a:pPr>
              <a:defRPr/>
            </a:pPr>
            <a:fld id="{78918722-13C4-4193-92AA-12F5185654BE}" type="datetimeFigureOut">
              <a:rPr lang="en-US"/>
              <a:pPr>
                <a:defRPr/>
              </a:pPr>
              <a:t>5/15/2024</a:t>
            </a:fld>
            <a:endParaRPr lang="en-US"/>
          </a:p>
        </p:txBody>
      </p:sp>
      <p:sp>
        <p:nvSpPr>
          <p:cNvPr id="4" name="Slide Image Placeholder 3">
            <a:extLst>
              <a:ext uri="{FF2B5EF4-FFF2-40B4-BE49-F238E27FC236}">
                <a16:creationId xmlns="" xmlns:a16="http://schemas.microsoft.com/office/drawing/2014/main" id="{8285E840-A768-4A9F-9988-7D8E96498126}"/>
              </a:ext>
            </a:extLst>
          </p:cNvPr>
          <p:cNvSpPr>
            <a:spLocks noGrp="1" noRot="1" noChangeAspect="1"/>
          </p:cNvSpPr>
          <p:nvPr>
            <p:ph type="sldImg" idx="2"/>
          </p:nvPr>
        </p:nvSpPr>
        <p:spPr>
          <a:xfrm>
            <a:off x="411163" y="696913"/>
            <a:ext cx="6199187" cy="348773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3618F0D7-DA62-4F47-81F0-53043C0EF01C}"/>
              </a:ext>
            </a:extLst>
          </p:cNvPr>
          <p:cNvSpPr>
            <a:spLocks noGrp="1"/>
          </p:cNvSpPr>
          <p:nvPr>
            <p:ph type="body" sz="quarter" idx="3"/>
          </p:nvPr>
        </p:nvSpPr>
        <p:spPr>
          <a:xfrm>
            <a:off x="701675" y="4418013"/>
            <a:ext cx="5618163" cy="41846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A93F9C1D-5FB4-49C5-9045-236542E4B2D4}"/>
              </a:ext>
            </a:extLst>
          </p:cNvPr>
          <p:cNvSpPr>
            <a:spLocks noGrp="1"/>
          </p:cNvSpPr>
          <p:nvPr>
            <p:ph type="ftr" sz="quarter" idx="4"/>
          </p:nvPr>
        </p:nvSpPr>
        <p:spPr>
          <a:xfrm>
            <a:off x="0" y="8832850"/>
            <a:ext cx="3043238"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 xmlns:a16="http://schemas.microsoft.com/office/drawing/2014/main" id="{34A902AA-1CDF-4756-B700-496988C6CF42}"/>
              </a:ext>
            </a:extLst>
          </p:cNvPr>
          <p:cNvSpPr>
            <a:spLocks noGrp="1"/>
          </p:cNvSpPr>
          <p:nvPr>
            <p:ph type="sldNum" sz="quarter" idx="5"/>
          </p:nvPr>
        </p:nvSpPr>
        <p:spPr>
          <a:xfrm>
            <a:off x="3976688" y="8832850"/>
            <a:ext cx="3043237"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AC37DA-B7F0-4A49-9BDB-950E89621C8A}" type="slidenum">
              <a:rPr lang="en-US" altLang="en-US"/>
              <a:pPr/>
              <a:t>‹#›</a:t>
            </a:fld>
            <a:endParaRPr lang="en-US" altLang="en-US"/>
          </a:p>
        </p:txBody>
      </p:sp>
    </p:spTree>
    <p:extLst>
      <p:ext uri="{BB962C8B-B14F-4D97-AF65-F5344CB8AC3E}">
        <p14:creationId xmlns:p14="http://schemas.microsoft.com/office/powerpoint/2010/main" val="3375282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80B34075-E42B-C547-89E7-9784F9F42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 xmlns:a16="http://schemas.microsoft.com/office/drawing/2014/main" id="{78D2C6DE-DB1B-C05E-3D3E-4DE0C52C64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4340" name="Slide Number Placeholder 3">
            <a:extLst>
              <a:ext uri="{FF2B5EF4-FFF2-40B4-BE49-F238E27FC236}">
                <a16:creationId xmlns="" xmlns:a16="http://schemas.microsoft.com/office/drawing/2014/main" id="{360BA779-DA85-1AA7-513C-E76854CB8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C86A4-80DA-48E7-93EF-2E83F62877CD}" type="slidenum">
              <a:rPr lang="en-US" altLang="vi-VN"/>
              <a:pPr/>
              <a:t>1</a:t>
            </a:fld>
            <a:endParaRPr lang="en-US" altLang="vi-VN"/>
          </a:p>
        </p:txBody>
      </p:sp>
    </p:spTree>
    <p:extLst>
      <p:ext uri="{BB962C8B-B14F-4D97-AF65-F5344CB8AC3E}">
        <p14:creationId xmlns:p14="http://schemas.microsoft.com/office/powerpoint/2010/main" val="426861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E6485D-C92C-4E5B-B148-7D612FD1B39A}" type="slidenum">
              <a:rPr lang="en-US" altLang="en-US" smtClean="0"/>
              <a:pPr/>
              <a:t>‹#›</a:t>
            </a:fld>
            <a:endParaRPr lang="en-US" altLang="en-US"/>
          </a:p>
        </p:txBody>
      </p:sp>
    </p:spTree>
    <p:extLst>
      <p:ext uri="{BB962C8B-B14F-4D97-AF65-F5344CB8AC3E}">
        <p14:creationId xmlns:p14="http://schemas.microsoft.com/office/powerpoint/2010/main" val="63324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80D4C75-2E19-4D33-9106-8F51C7DFA6CF}" type="slidenum">
              <a:rPr lang="en-US" altLang="en-US" smtClean="0"/>
              <a:pPr/>
              <a:t>‹#›</a:t>
            </a:fld>
            <a:endParaRPr lang="en-US" altLang="en-US"/>
          </a:p>
        </p:txBody>
      </p:sp>
    </p:spTree>
    <p:extLst>
      <p:ext uri="{BB962C8B-B14F-4D97-AF65-F5344CB8AC3E}">
        <p14:creationId xmlns:p14="http://schemas.microsoft.com/office/powerpoint/2010/main" val="388686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19002D-2800-44FE-ADF9-AEC4BCA46305}" type="slidenum">
              <a:rPr lang="en-US" altLang="en-US" smtClean="0"/>
              <a:pPr/>
              <a:t>‹#›</a:t>
            </a:fld>
            <a:endParaRPr lang="en-US" altLang="en-US"/>
          </a:p>
        </p:txBody>
      </p:sp>
    </p:spTree>
    <p:extLst>
      <p:ext uri="{BB962C8B-B14F-4D97-AF65-F5344CB8AC3E}">
        <p14:creationId xmlns:p14="http://schemas.microsoft.com/office/powerpoint/2010/main" val="13083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9239662-2BA0-4C50-824D-6BCDD541ECE4}" type="slidenum">
              <a:rPr lang="en-US" altLang="en-US" smtClean="0"/>
              <a:pPr/>
              <a:t>‹#›</a:t>
            </a:fld>
            <a:endParaRPr lang="en-US" altLang="en-US"/>
          </a:p>
        </p:txBody>
      </p:sp>
    </p:spTree>
    <p:extLst>
      <p:ext uri="{BB962C8B-B14F-4D97-AF65-F5344CB8AC3E}">
        <p14:creationId xmlns:p14="http://schemas.microsoft.com/office/powerpoint/2010/main" val="201522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9CD1BA-C22C-47A8-B68D-79B32D6FE387}" type="slidenum">
              <a:rPr lang="en-US" altLang="en-US" smtClean="0"/>
              <a:pPr/>
              <a:t>‹#›</a:t>
            </a:fld>
            <a:endParaRPr lang="en-US" altLang="en-US"/>
          </a:p>
        </p:txBody>
      </p:sp>
    </p:spTree>
    <p:extLst>
      <p:ext uri="{BB962C8B-B14F-4D97-AF65-F5344CB8AC3E}">
        <p14:creationId xmlns:p14="http://schemas.microsoft.com/office/powerpoint/2010/main" val="116604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DD46B0E-37BF-4344-A405-5E2B69C83326}" type="slidenum">
              <a:rPr lang="en-US" altLang="en-US" smtClean="0"/>
              <a:pPr/>
              <a:t>‹#›</a:t>
            </a:fld>
            <a:endParaRPr lang="en-US" altLang="en-US"/>
          </a:p>
        </p:txBody>
      </p:sp>
    </p:spTree>
    <p:extLst>
      <p:ext uri="{BB962C8B-B14F-4D97-AF65-F5344CB8AC3E}">
        <p14:creationId xmlns:p14="http://schemas.microsoft.com/office/powerpoint/2010/main" val="288242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C61F68-E4E7-4145-9D25-2E7E620533FA}" type="slidenum">
              <a:rPr lang="en-US" altLang="en-US" smtClean="0"/>
              <a:pPr/>
              <a:t>‹#›</a:t>
            </a:fld>
            <a:endParaRPr lang="en-US" altLang="en-US"/>
          </a:p>
        </p:txBody>
      </p:sp>
    </p:spTree>
    <p:extLst>
      <p:ext uri="{BB962C8B-B14F-4D97-AF65-F5344CB8AC3E}">
        <p14:creationId xmlns:p14="http://schemas.microsoft.com/office/powerpoint/2010/main" val="22053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CC3BF6A-873A-4546-B709-59F609A0DFD8}" type="slidenum">
              <a:rPr lang="en-US" altLang="en-US" smtClean="0"/>
              <a:pPr/>
              <a:t>‹#›</a:t>
            </a:fld>
            <a:endParaRPr lang="en-US" altLang="en-US"/>
          </a:p>
        </p:txBody>
      </p:sp>
    </p:spTree>
    <p:extLst>
      <p:ext uri="{BB962C8B-B14F-4D97-AF65-F5344CB8AC3E}">
        <p14:creationId xmlns:p14="http://schemas.microsoft.com/office/powerpoint/2010/main" val="8668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88DBDD-6A0D-4614-9B87-69A1B0F7C93C}" type="slidenum">
              <a:rPr lang="en-US" altLang="en-US" smtClean="0"/>
              <a:pPr/>
              <a:t>‹#›</a:t>
            </a:fld>
            <a:endParaRPr lang="en-US" altLang="en-US"/>
          </a:p>
        </p:txBody>
      </p:sp>
    </p:spTree>
    <p:extLst>
      <p:ext uri="{BB962C8B-B14F-4D97-AF65-F5344CB8AC3E}">
        <p14:creationId xmlns:p14="http://schemas.microsoft.com/office/powerpoint/2010/main" val="27864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D848E17-7FF3-4866-8E66-E66BBB6DC788}" type="slidenum">
              <a:rPr lang="en-US" altLang="en-US" smtClean="0"/>
              <a:pPr/>
              <a:t>‹#›</a:t>
            </a:fld>
            <a:endParaRPr lang="en-US" altLang="en-US"/>
          </a:p>
        </p:txBody>
      </p:sp>
    </p:spTree>
    <p:extLst>
      <p:ext uri="{BB962C8B-B14F-4D97-AF65-F5344CB8AC3E}">
        <p14:creationId xmlns:p14="http://schemas.microsoft.com/office/powerpoint/2010/main" val="224922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038963-FE12-4180-8CD2-CD5F67384BC0}" type="slidenum">
              <a:rPr lang="en-US" altLang="en-US" smtClean="0"/>
              <a:pPr/>
              <a:t>‹#›</a:t>
            </a:fld>
            <a:endParaRPr lang="en-US" altLang="en-US"/>
          </a:p>
        </p:txBody>
      </p:sp>
    </p:spTree>
    <p:extLst>
      <p:ext uri="{BB962C8B-B14F-4D97-AF65-F5344CB8AC3E}">
        <p14:creationId xmlns:p14="http://schemas.microsoft.com/office/powerpoint/2010/main" val="35776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62EB-D330-4276-B8DD-836478B91D0C}" type="slidenum">
              <a:rPr lang="en-US" altLang="en-US" smtClean="0"/>
              <a:pPr/>
              <a:t>‹#›</a:t>
            </a:fld>
            <a:endParaRPr lang="en-US" altLang="en-US"/>
          </a:p>
        </p:txBody>
      </p:sp>
    </p:spTree>
    <p:extLst>
      <p:ext uri="{BB962C8B-B14F-4D97-AF65-F5344CB8AC3E}">
        <p14:creationId xmlns:p14="http://schemas.microsoft.com/office/powerpoint/2010/main" val="11575428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nen (28)">
            <a:extLst>
              <a:ext uri="{FF2B5EF4-FFF2-40B4-BE49-F238E27FC236}">
                <a16:creationId xmlns="" xmlns:a16="http://schemas.microsoft.com/office/drawing/2014/main" id="{0E1847EC-FDE0-8B0A-DD52-24BAF38C0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a:extLst>
              <a:ext uri="{FF2B5EF4-FFF2-40B4-BE49-F238E27FC236}">
                <a16:creationId xmlns="" xmlns:a16="http://schemas.microsoft.com/office/drawing/2014/main" id="{F90D3FED-A0DA-23B9-6E5F-4377E8AF2B85}"/>
              </a:ext>
            </a:extLst>
          </p:cNvPr>
          <p:cNvSpPr txBox="1">
            <a:spLocks noChangeArrowheads="1"/>
          </p:cNvSpPr>
          <p:nvPr/>
        </p:nvSpPr>
        <p:spPr bwMode="auto">
          <a:xfrm>
            <a:off x="2997200" y="3000376"/>
            <a:ext cx="6946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cs typeface="Times New Roman" panose="02020603050405020304" pitchFamily="18" charset="0"/>
            </a:endParaRPr>
          </a:p>
          <a:p>
            <a:pPr algn="ct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B5A49F28-22A2-9F3E-A1C2-A73B2B5FF8F6}"/>
              </a:ext>
            </a:extLst>
          </p:cNvPr>
          <p:cNvSpPr txBox="1"/>
          <p:nvPr/>
        </p:nvSpPr>
        <p:spPr>
          <a:xfrm>
            <a:off x="1019175" y="914400"/>
            <a:ext cx="9829800" cy="8956298"/>
          </a:xfrm>
          <a:prstGeom prst="rect">
            <a:avLst/>
          </a:prstGeom>
          <a:noFill/>
        </p:spPr>
        <p:txBody>
          <a:bodyPr wrap="square">
            <a:spAutoFit/>
          </a:bodyPr>
          <a:lstStyle/>
          <a:p>
            <a:pPr algn="ctr">
              <a:defRPr/>
            </a:pPr>
            <a:endParaRPr lang="en-US" sz="4800" b="1" dirty="0">
              <a:solidFill>
                <a:srgbClr val="FF0000"/>
              </a:solidFill>
              <a:cs typeface="Times New Roman" panose="02020603050405020304" pitchFamily="18" charset="0"/>
            </a:endParaRPr>
          </a:p>
          <a:p>
            <a:pPr algn="ctr">
              <a:defRPr/>
            </a:pPr>
            <a:r>
              <a:rPr lang="en-US" sz="8000" b="1" dirty="0">
                <a:ln w="22225">
                  <a:solidFill>
                    <a:schemeClr val="accent2"/>
                  </a:solidFill>
                  <a:prstDash val="solid"/>
                </a:ln>
                <a:solidFill>
                  <a:srgbClr val="00FFFF"/>
                </a:solidFill>
                <a:cs typeface="Times New Roman" panose="02020603050405020304" pitchFamily="18" charset="0"/>
              </a:rPr>
              <a:t>TẬP ĐỌC TUẦN 32</a:t>
            </a:r>
          </a:p>
          <a:p>
            <a:pPr algn="ctr">
              <a:defRPr/>
            </a:pPr>
            <a:r>
              <a:rPr lang="en-US" sz="8000" b="1" dirty="0">
                <a:ln w="22225">
                  <a:solidFill>
                    <a:schemeClr val="accent2"/>
                  </a:solidFill>
                  <a:prstDash val="solid"/>
                </a:ln>
                <a:solidFill>
                  <a:srgbClr val="00FFFF"/>
                </a:solidFill>
                <a:cs typeface="Times New Roman" panose="02020603050405020304" pitchFamily="18" charset="0"/>
              </a:rPr>
              <a:t>ÚT VỊNH </a:t>
            </a: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endParaRPr lang="en-US" sz="8000" b="1" dirty="0">
              <a:ln w="22225">
                <a:solidFill>
                  <a:schemeClr val="accent2"/>
                </a:solidFill>
                <a:prstDash val="solid"/>
              </a:ln>
              <a:solidFill>
                <a:schemeClr val="accent2">
                  <a:lumMod val="40000"/>
                  <a:lumOff val="60000"/>
                </a:schemeClr>
              </a:solidFill>
              <a:cs typeface="Times New Roman" panose="02020603050405020304" pitchFamily="18" charset="0"/>
            </a:endParaRPr>
          </a:p>
          <a:p>
            <a:pPr algn="ctr">
              <a:defRPr/>
            </a:pPr>
            <a:r>
              <a:rPr lang="en-US" sz="4800" b="1" dirty="0">
                <a:ln w="22225">
                  <a:solidFill>
                    <a:schemeClr val="accent2"/>
                  </a:solidFill>
                  <a:prstDash val="solid"/>
                </a:ln>
                <a:solidFill>
                  <a:schemeClr val="accent2">
                    <a:lumMod val="40000"/>
                    <a:lumOff val="60000"/>
                  </a:schemeClr>
                </a:solidFill>
                <a:cs typeface="Times New Roman" panose="02020603050405020304" pitchFamily="18" charset="0"/>
              </a:rPr>
              <a:t> </a:t>
            </a:r>
          </a:p>
        </p:txBody>
      </p:sp>
      <p:cxnSp>
        <p:nvCxnSpPr>
          <p:cNvPr id="3" name="Straight Connector 2">
            <a:extLst>
              <a:ext uri="{FF2B5EF4-FFF2-40B4-BE49-F238E27FC236}">
                <a16:creationId xmlns="" xmlns:a16="http://schemas.microsoft.com/office/drawing/2014/main" id="{5836A49E-8FB3-B583-FE69-BFF16209D818}"/>
              </a:ext>
            </a:extLst>
          </p:cNvPr>
          <p:cNvCxnSpPr/>
          <p:nvPr/>
        </p:nvCxnSpPr>
        <p:spPr>
          <a:xfrm>
            <a:off x="4705350" y="1028700"/>
            <a:ext cx="245745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CO BICH\2010\Hinh anh\duongraywa4.jpg">
            <a:extLst>
              <a:ext uri="{FF2B5EF4-FFF2-40B4-BE49-F238E27FC236}">
                <a16:creationId xmlns="" xmlns:a16="http://schemas.microsoft.com/office/drawing/2014/main" id="{FCC80A2C-2B66-4DF8-9572-A85ED205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051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264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CO BICH\2010\Hinh anh\Choi_chuyen-1.jpg">
            <a:extLst>
              <a:ext uri="{FF2B5EF4-FFF2-40B4-BE49-F238E27FC236}">
                <a16:creationId xmlns="" xmlns:a16="http://schemas.microsoft.com/office/drawing/2014/main" id="{38FAB3ED-19C0-47CB-BA7A-461F6D42E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4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52400" y="-762000"/>
            <a:ext cx="11734800" cy="7543800"/>
            <a:chOff x="974212" y="-685800"/>
            <a:chExt cx="7162800" cy="6629400"/>
          </a:xfrm>
        </p:grpSpPr>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212" y="-685800"/>
              <a:ext cx="7162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2389767" y="2179027"/>
              <a:ext cx="4610760"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P001 5 hàng" pitchFamily="34" charset="0"/>
                </a:defRPr>
              </a:lvl1pPr>
              <a:lvl2pPr marL="742950" indent="-285750">
                <a:defRPr>
                  <a:solidFill>
                    <a:schemeClr val="tx1"/>
                  </a:solidFill>
                  <a:latin typeface="HP001 5 hàng" pitchFamily="34" charset="0"/>
                </a:defRPr>
              </a:lvl2pPr>
              <a:lvl3pPr marL="1143000" indent="-228600">
                <a:defRPr>
                  <a:solidFill>
                    <a:schemeClr val="tx1"/>
                  </a:solidFill>
                  <a:latin typeface="HP001 5 hàng" pitchFamily="34" charset="0"/>
                </a:defRPr>
              </a:lvl3pPr>
              <a:lvl4pPr marL="1600200" indent="-228600">
                <a:defRPr>
                  <a:solidFill>
                    <a:schemeClr val="tx1"/>
                  </a:solidFill>
                  <a:latin typeface="HP001 5 hàng" pitchFamily="34" charset="0"/>
                </a:defRPr>
              </a:lvl4pPr>
              <a:lvl5pPr marL="2057400" indent="-228600">
                <a:defRPr>
                  <a:solidFill>
                    <a:schemeClr val="tx1"/>
                  </a:solidFill>
                  <a:latin typeface="HP001 5 hàng" pitchFamily="34" charset="0"/>
                </a:defRPr>
              </a:lvl5pPr>
              <a:lvl6pPr marL="2514600" indent="-228600" eaLnBrk="0" fontAlgn="base" hangingPunct="0">
                <a:spcBef>
                  <a:spcPct val="0"/>
                </a:spcBef>
                <a:spcAft>
                  <a:spcPct val="0"/>
                </a:spcAft>
                <a:defRPr>
                  <a:solidFill>
                    <a:schemeClr val="tx1"/>
                  </a:solidFill>
                  <a:latin typeface="HP001 5 hàng" pitchFamily="34" charset="0"/>
                </a:defRPr>
              </a:lvl6pPr>
              <a:lvl7pPr marL="2971800" indent="-228600" eaLnBrk="0" fontAlgn="base" hangingPunct="0">
                <a:spcBef>
                  <a:spcPct val="0"/>
                </a:spcBef>
                <a:spcAft>
                  <a:spcPct val="0"/>
                </a:spcAft>
                <a:defRPr>
                  <a:solidFill>
                    <a:schemeClr val="tx1"/>
                  </a:solidFill>
                  <a:latin typeface="HP001 5 hàng" pitchFamily="34" charset="0"/>
                </a:defRPr>
              </a:lvl7pPr>
              <a:lvl8pPr marL="3429000" indent="-228600" eaLnBrk="0" fontAlgn="base" hangingPunct="0">
                <a:spcBef>
                  <a:spcPct val="0"/>
                </a:spcBef>
                <a:spcAft>
                  <a:spcPct val="0"/>
                </a:spcAft>
                <a:defRPr>
                  <a:solidFill>
                    <a:schemeClr val="tx1"/>
                  </a:solidFill>
                  <a:latin typeface="HP001 5 hàng" pitchFamily="34" charset="0"/>
                </a:defRPr>
              </a:lvl8pPr>
              <a:lvl9pPr marL="3886200" indent="-228600" eaLnBrk="0" fontAlgn="base" hangingPunct="0">
                <a:spcBef>
                  <a:spcPct val="0"/>
                </a:spcBef>
                <a:spcAft>
                  <a:spcPct val="0"/>
                </a:spcAft>
                <a:defRPr>
                  <a:solidFill>
                    <a:schemeClr val="tx1"/>
                  </a:solidFill>
                  <a:latin typeface="HP001 5 hàng" pitchFamily="34" charset="0"/>
                </a:defRPr>
              </a:lvl9pPr>
            </a:lstStyle>
            <a:p>
              <a:r>
                <a:rPr lang="vi-VN" altLang="en-US" sz="11500" dirty="0">
                  <a:solidFill>
                    <a:srgbClr val="CC00FF"/>
                  </a:solidFill>
                  <a:latin typeface="Calibri" panose="020F0502020204030204" pitchFamily="34" charset="0"/>
                  <a:cs typeface="Calibri" panose="020F0502020204030204" pitchFamily="34" charset="0"/>
                </a:rPr>
                <a:t>Tìm hiểu bài</a:t>
              </a:r>
              <a:endParaRPr lang="en-GB" altLang="en-US" sz="11500" dirty="0">
                <a:solidFill>
                  <a:srgbClr val="CC00F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11695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3" name="Rectangle 2">
            <a:extLst>
              <a:ext uri="{FF2B5EF4-FFF2-40B4-BE49-F238E27FC236}">
                <a16:creationId xmlns=""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8C0CB6BB-55E8-2EB8-18EC-B87022E27F9A}"/>
              </a:ext>
            </a:extLst>
          </p:cNvPr>
          <p:cNvSpPr>
            <a:spLocks noChangeArrowheads="1"/>
          </p:cNvSpPr>
          <p:nvPr/>
        </p:nvSpPr>
        <p:spPr bwMode="auto">
          <a:xfrm>
            <a:off x="6370638" y="4953000"/>
            <a:ext cx="4267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Nội dung: Câu chuyện ca ngợi Út Vịnh có ý thức của một chủ nhân tương lai, thực hiện tốt nhiệm vụ giừ gìn an toàn đường sắt,dũng cảm cứu em nhỏ.</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3F31C-8A35-4EED-B6BD-C812C8A246C9}"/>
              </a:ext>
            </a:extLst>
          </p:cNvPr>
          <p:cNvSpPr>
            <a:spLocks/>
          </p:cNvSpPr>
          <p:nvPr/>
        </p:nvSpPr>
        <p:spPr bwMode="auto">
          <a:xfrm>
            <a:off x="342900" y="533400"/>
            <a:ext cx="1181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1</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Đoạn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gần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năm</a:t>
            </a:r>
            <a:r>
              <a:rPr lang="en-US" altLang="en-US" sz="4000" b="1" dirty="0">
                <a:latin typeface="Times New Roman" panose="02020603050405020304" pitchFamily="18" charset="0"/>
              </a:rPr>
              <a:t> nay </a:t>
            </a:r>
            <a:r>
              <a:rPr lang="en-US" altLang="en-US" sz="4000" b="1" dirty="0" err="1">
                <a:latin typeface="Times New Roman" panose="02020603050405020304" pitchFamily="18" charset="0"/>
              </a:rPr>
              <a:t>thường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có</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những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sự</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cố</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 xmlns:a16="http://schemas.microsoft.com/office/drawing/2014/main" id="{CAEA4698-877F-4E34-B573-6B0D166E1D58}"/>
              </a:ext>
            </a:extLst>
          </p:cNvPr>
          <p:cNvSpPr>
            <a:spLocks/>
          </p:cNvSpPr>
          <p:nvPr/>
        </p:nvSpPr>
        <p:spPr bwMode="auto">
          <a:xfrm>
            <a:off x="533400" y="2514600"/>
            <a:ext cx="1143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a:solidFill>
                  <a:srgbClr val="0000FF"/>
                </a:solidFill>
                <a:latin typeface="Times New Roman" panose="02020603050405020304" pitchFamily="18" charset="0"/>
              </a:rPr>
              <a:t>Lúc thì tảng đá nằm chềnh ềnh trên đường tàu chạy, lúc thì ai đó tháo cả ốc gắn với các thanh ray. Nhiều khi, trẻ chăn trâu còn ném đá lên tàu khi tàu đi qua.</a:t>
            </a:r>
            <a:endParaRPr lang="en-US" altLang="en-US" sz="44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84070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D83B04A-2FBF-B379-3E6B-0C5BB9F5C48B}"/>
              </a:ext>
            </a:extLst>
          </p:cNvPr>
          <p:cNvSpPr/>
          <p:nvPr/>
        </p:nvSpPr>
        <p:spPr>
          <a:xfrm>
            <a:off x="2133600" y="1371600"/>
            <a:ext cx="38100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C5B84777-3B51-C736-02AA-13B40B15C35D}"/>
              </a:ext>
            </a:extLst>
          </p:cNvPr>
          <p:cNvSpPr/>
          <p:nvPr/>
        </p:nvSpPr>
        <p:spPr>
          <a:xfrm>
            <a:off x="6629400" y="1416050"/>
            <a:ext cx="35052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58F64CCD-9933-EB54-5AC9-0AFE6873EDD6}"/>
              </a:ext>
            </a:extLst>
          </p:cNvPr>
          <p:cNvCxnSpPr/>
          <p:nvPr/>
        </p:nvCxnSpPr>
        <p:spPr>
          <a:xfrm>
            <a:off x="6280150" y="1590676"/>
            <a:ext cx="88900" cy="389572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969136E5-4427-03F8-5A59-075B9789DFE0}"/>
              </a:ext>
            </a:extLst>
          </p:cNvPr>
          <p:cNvCxnSpPr>
            <a:stCxn id="2" idx="3"/>
            <a:endCxn id="6" idx="1"/>
          </p:cNvCxnSpPr>
          <p:nvPr/>
        </p:nvCxnSpPr>
        <p:spPr>
          <a:xfrm>
            <a:off x="5943600" y="1590676"/>
            <a:ext cx="685800" cy="22225"/>
          </a:xfrm>
          <a:prstGeom prst="line">
            <a:avLst/>
          </a:prstGeom>
          <a:ln/>
        </p:spPr>
        <p:style>
          <a:lnRef idx="3">
            <a:schemeClr val="accent2"/>
          </a:lnRef>
          <a:fillRef idx="0">
            <a:schemeClr val="accent2"/>
          </a:fillRef>
          <a:effectRef idx="2">
            <a:schemeClr val="accent2"/>
          </a:effectRef>
          <a:fontRef idx="minor">
            <a:schemeClr val="tx1"/>
          </a:fontRef>
        </p:style>
      </p:cxnSp>
      <p:sp>
        <p:nvSpPr>
          <p:cNvPr id="11271" name="Rectangle 2">
            <a:extLst>
              <a:ext uri="{FF2B5EF4-FFF2-40B4-BE49-F238E27FC236}">
                <a16:creationId xmlns="" xmlns:a16="http://schemas.microsoft.com/office/drawing/2014/main" id="{C836BC07-E3BB-C604-B04F-02F8958129E8}"/>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11272" name="Rectangle 3">
            <a:extLst>
              <a:ext uri="{FF2B5EF4-FFF2-40B4-BE49-F238E27FC236}">
                <a16:creationId xmlns="" xmlns:a16="http://schemas.microsoft.com/office/drawing/2014/main" id="{3F71E09B-281B-22A7-94A8-80E57C144416}"/>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273" name="Rectangle 6">
            <a:extLst>
              <a:ext uri="{FF2B5EF4-FFF2-40B4-BE49-F238E27FC236}">
                <a16:creationId xmlns="" xmlns:a16="http://schemas.microsoft.com/office/drawing/2014/main" id="{22F4CD90-9FE3-9B53-AA83-7742C9543B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 xmlns:a16="http://schemas.microsoft.com/office/drawing/2014/main" id="{B12D1A75-49D0-DAD4-43CC-CE2A0903767D}"/>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FF0066"/>
                </a:solidFill>
                <a:latin typeface="Times New Roman" panose="02020603050405020304" pitchFamily="18" charset="0"/>
                <a:cs typeface="Times New Roman" panose="02020603050405020304" pitchFamily="18" charset="0"/>
              </a:rPr>
              <a:t>Ý 1: </a:t>
            </a:r>
            <a:r>
              <a:rPr lang="en-US" altLang="en-US" sz="2200" dirty="0" err="1">
                <a:solidFill>
                  <a:srgbClr val="FF0066"/>
                </a:solidFill>
                <a:latin typeface="Times New Roman" panose="02020603050405020304" pitchFamily="18" charset="0"/>
                <a:cs typeface="Times New Roman" panose="02020603050405020304" pitchFamily="18" charset="0"/>
              </a:rPr>
              <a:t>Đoạn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đường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sắt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gần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nhà</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Út</a:t>
            </a:r>
            <a:r>
              <a:rPr lang="en-US" altLang="en-US" sz="2200" dirty="0">
                <a:solidFill>
                  <a:srgbClr val="FF0066"/>
                </a:solidFill>
                <a:latin typeface="Times New Roman" panose="02020603050405020304" pitchFamily="18" charset="0"/>
                <a:cs typeface="Times New Roman" panose="02020603050405020304" pitchFamily="18" charset="0"/>
              </a:rPr>
              <a:t> Vinh hay </a:t>
            </a:r>
            <a:r>
              <a:rPr lang="en-US" altLang="en-US" sz="2200" dirty="0" err="1">
                <a:solidFill>
                  <a:srgbClr val="FF0066"/>
                </a:solidFill>
                <a:latin typeface="Times New Roman" panose="02020603050405020304" pitchFamily="18" charset="0"/>
                <a:cs typeface="Times New Roman" panose="02020603050405020304" pitchFamily="18" charset="0"/>
              </a:rPr>
              <a:t>gặp</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những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sự</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cố</a:t>
            </a:r>
            <a:endParaRPr lang="en-US" altLang="en-US" sz="2200" dirty="0"/>
          </a:p>
        </p:txBody>
      </p:sp>
      <p:sp>
        <p:nvSpPr>
          <p:cNvPr id="11278" name="Rectangle 24">
            <a:extLst>
              <a:ext uri="{FF2B5EF4-FFF2-40B4-BE49-F238E27FC236}">
                <a16:creationId xmlns="" xmlns:a16="http://schemas.microsoft.com/office/drawing/2014/main" id="{EDD3CECF-F5B4-05B7-B69A-60F0A26C0F5B}"/>
              </a:ext>
            </a:extLst>
          </p:cNvPr>
          <p:cNvSpPr>
            <a:spLocks noChangeArrowheads="1"/>
          </p:cNvSpPr>
          <p:nvPr/>
        </p:nvSpPr>
        <p:spPr bwMode="auto">
          <a:xfrm>
            <a:off x="1185862" y="2060576"/>
            <a:ext cx="457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FF0066"/>
                </a:solidFill>
                <a:latin typeface="Times New Roman" panose="02020603050405020304" pitchFamily="18" charset="0"/>
                <a:cs typeface="Times New Roman" panose="02020603050405020304" pitchFamily="18" charset="0"/>
              </a:rPr>
              <a:t>      - Chềnh ềnh, giục giã, khóc thét</a:t>
            </a:r>
            <a:endParaRPr lang="vi-VN" altLang="en-US" sz="24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1000"/>
                                        <p:tgtEl>
                                          <p:spTgt spid="11274"/>
                                        </p:tgtEl>
                                      </p:cBhvr>
                                    </p:animEffect>
                                    <p:anim calcmode="lin" valueType="num">
                                      <p:cBhvr>
                                        <p:cTn id="8" dur="1000" fill="hold"/>
                                        <p:tgtEl>
                                          <p:spTgt spid="11274"/>
                                        </p:tgtEl>
                                        <p:attrNameLst>
                                          <p:attrName>ppt_x</p:attrName>
                                        </p:attrNameLst>
                                      </p:cBhvr>
                                      <p:tavLst>
                                        <p:tav tm="0">
                                          <p:val>
                                            <p:strVal val="#ppt_x"/>
                                          </p:val>
                                        </p:tav>
                                        <p:tav tm="100000">
                                          <p:val>
                                            <p:strVal val="#ppt_x"/>
                                          </p:val>
                                        </p:tav>
                                      </p:tavLst>
                                    </p:anim>
                                    <p:anim calcmode="lin" valueType="num">
                                      <p:cBhvr>
                                        <p:cTn id="9"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F5F337-76C1-4E2A-9873-2CC0FC6EE221}"/>
              </a:ext>
            </a:extLst>
          </p:cNvPr>
          <p:cNvSpPr>
            <a:spLocks/>
          </p:cNvSpPr>
          <p:nvPr/>
        </p:nvSpPr>
        <p:spPr bwMode="auto">
          <a:xfrm>
            <a:off x="0" y="152400"/>
            <a:ext cx="11963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800" dirty="0">
                <a:latin typeface="Times New Roman" panose="02020603050405020304" pitchFamily="18" charset="0"/>
              </a:rPr>
              <a:t>   *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2</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thực</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hiện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nhiệm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vụ</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giữ</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gìn</a:t>
            </a:r>
            <a:r>
              <a:rPr lang="en-US" altLang="en-US" sz="4400" b="1" dirty="0">
                <a:latin typeface="Times New Roman" panose="02020603050405020304" pitchFamily="18" charset="0"/>
              </a:rPr>
              <a:t> an </a:t>
            </a:r>
            <a:r>
              <a:rPr lang="en-US" altLang="en-US" sz="4400" b="1" dirty="0" err="1">
                <a:latin typeface="Times New Roman" panose="02020603050405020304" pitchFamily="18" charset="0"/>
              </a:rPr>
              <a:t>toàn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sắt</a:t>
            </a:r>
            <a:r>
              <a:rPr lang="en-US" altLang="en-US" sz="4400" b="1" dirty="0">
                <a:latin typeface="Times New Roman" panose="02020603050405020304" pitchFamily="18" charset="0"/>
              </a:rPr>
              <a:t>?</a:t>
            </a:r>
          </a:p>
        </p:txBody>
      </p:sp>
      <p:sp>
        <p:nvSpPr>
          <p:cNvPr id="3" name="Content Placeholder 2">
            <a:extLst>
              <a:ext uri="{FF2B5EF4-FFF2-40B4-BE49-F238E27FC236}">
                <a16:creationId xmlns="" xmlns:a16="http://schemas.microsoft.com/office/drawing/2014/main" id="{9AC3E567-101C-468E-B618-DB595D44430D}"/>
              </a:ext>
            </a:extLst>
          </p:cNvPr>
          <p:cNvSpPr>
            <a:spLocks/>
          </p:cNvSpPr>
          <p:nvPr/>
        </p:nvSpPr>
        <p:spPr bwMode="auto">
          <a:xfrm>
            <a:off x="457200" y="1905000"/>
            <a:ext cx="1127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trào</a:t>
            </a:r>
            <a:r>
              <a:rPr lang="en-US" altLang="en-US" sz="4000" b="1" dirty="0">
                <a:solidFill>
                  <a:srgbClr val="0000FF"/>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yêu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đường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sắt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quê</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nhận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việc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rất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nghịch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chạy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diều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thuyết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mãi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mới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hiểu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và</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hứa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vậy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nữa</a:t>
            </a:r>
            <a:r>
              <a:rPr lang="en-US" altLang="en-US" sz="40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3" name="Rectangle 2">
            <a:extLst>
              <a:ext uri="{FF2B5EF4-FFF2-40B4-BE49-F238E27FC236}">
                <a16:creationId xmlns=""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FF0066"/>
                </a:solidFill>
                <a:latin typeface="Times New Roman" panose="02020603050405020304" pitchFamily="18" charset="0"/>
                <a:cs typeface="Times New Roman" panose="02020603050405020304" pitchFamily="18" charset="0"/>
              </a:rPr>
              <a:t>Ý 1: </a:t>
            </a:r>
            <a:r>
              <a:rPr lang="en-US" altLang="en-US" sz="2200" dirty="0" err="1">
                <a:solidFill>
                  <a:srgbClr val="FF0066"/>
                </a:solidFill>
                <a:latin typeface="Times New Roman" panose="02020603050405020304" pitchFamily="18" charset="0"/>
                <a:cs typeface="Times New Roman" panose="02020603050405020304" pitchFamily="18" charset="0"/>
              </a:rPr>
              <a:t>Đoạn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đường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sắt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gần</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nhà</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Út</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Vịnh</a:t>
            </a:r>
            <a:r>
              <a:rPr lang="en-US" altLang="en-US" sz="2200" dirty="0">
                <a:solidFill>
                  <a:srgbClr val="FF0066"/>
                </a:solidFill>
                <a:latin typeface="Times New Roman" panose="02020603050405020304" pitchFamily="18" charset="0"/>
                <a:cs typeface="Times New Roman" panose="02020603050405020304" pitchFamily="18" charset="0"/>
              </a:rPr>
              <a:t> hay </a:t>
            </a:r>
            <a:r>
              <a:rPr lang="en-US" altLang="en-US" sz="2200" dirty="0" err="1">
                <a:solidFill>
                  <a:srgbClr val="FF0066"/>
                </a:solidFill>
                <a:latin typeface="Times New Roman" panose="02020603050405020304" pitchFamily="18" charset="0"/>
                <a:cs typeface="Times New Roman" panose="02020603050405020304" pitchFamily="18" charset="0"/>
              </a:rPr>
              <a:t>gặp</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những</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sự</a:t>
            </a:r>
            <a:r>
              <a:rPr lang="en-US" altLang="en-US" sz="2200" dirty="0">
                <a:solidFill>
                  <a:srgbClr val="FF0066"/>
                </a:solidFill>
                <a:latin typeface="Times New Roman" panose="02020603050405020304" pitchFamily="18" charset="0"/>
                <a:cs typeface="Times New Roman" panose="02020603050405020304" pitchFamily="18" charset="0"/>
              </a:rPr>
              <a:t> </a:t>
            </a:r>
            <a:r>
              <a:rPr lang="en-US" altLang="en-US" sz="2200" dirty="0" err="1">
                <a:solidFill>
                  <a:srgbClr val="FF0066"/>
                </a:solidFill>
                <a:latin typeface="Times New Roman" panose="02020603050405020304" pitchFamily="18" charset="0"/>
                <a:cs typeface="Times New Roman" panose="02020603050405020304" pitchFamily="18" charset="0"/>
              </a:rPr>
              <a:t>cố</a:t>
            </a:r>
            <a:r>
              <a:rPr lang="en-US" altLang="en-US" sz="2200" dirty="0">
                <a:solidFill>
                  <a:srgbClr val="FF0066"/>
                </a:solidFill>
                <a:latin typeface="Times New Roman" panose="02020603050405020304" pitchFamily="18" charset="0"/>
                <a:cs typeface="Times New Roman" panose="02020603050405020304" pitchFamily="18" charset="0"/>
              </a:rPr>
              <a:t>.</a:t>
            </a:r>
            <a:endParaRPr lang="en-US" altLang="en-US" sz="2200" dirty="0"/>
          </a:p>
        </p:txBody>
      </p:sp>
      <p:sp>
        <p:nvSpPr>
          <p:cNvPr id="13" name="Rectangle 12">
            <a:extLst>
              <a:ext uri="{FF2B5EF4-FFF2-40B4-BE49-F238E27FC236}">
                <a16:creationId xmlns=""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E7DD7A-5655-47E1-AAB8-4CC34BC98F60}"/>
              </a:ext>
            </a:extLst>
          </p:cNvPr>
          <p:cNvSpPr>
            <a:spLocks/>
          </p:cNvSpPr>
          <p:nvPr/>
        </p:nvSpPr>
        <p:spPr bwMode="auto">
          <a:xfrm>
            <a:off x="381000" y="2286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nSpc>
                <a:spcPct val="150000"/>
              </a:lnSpc>
              <a:spcBef>
                <a:spcPct val="0"/>
              </a:spcBef>
              <a:buClrTx/>
              <a:buSzTx/>
              <a:buFontTx/>
              <a:buNone/>
            </a:pPr>
            <a:r>
              <a:rPr lang="en-US" altLang="en-US" sz="4000" dirty="0">
                <a:latin typeface="Times New Roman" panose="02020603050405020304" pitchFamily="18" charset="0"/>
              </a:rPr>
              <a:t>* </a:t>
            </a:r>
            <a:r>
              <a:rPr lang="en-US" altLang="en-US" sz="4000" b="1" dirty="0" err="1">
                <a:latin typeface="Times New Roman" panose="02020603050405020304" pitchFamily="18" charset="0"/>
              </a:rPr>
              <a:t>Khi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nghe</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tiếng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còi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tàu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vang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lên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từng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hồi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giục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giã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nhìn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đường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sắt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thấy</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endParaRPr lang="en-US" altLang="en-US" sz="2800" b="1" i="1" dirty="0">
              <a:latin typeface="Times New Roman" panose="02020603050405020304" pitchFamily="18" charset="0"/>
            </a:endParaRPr>
          </a:p>
        </p:txBody>
      </p:sp>
      <p:sp>
        <p:nvSpPr>
          <p:cNvPr id="3" name="Content Placeholder 2">
            <a:extLst>
              <a:ext uri="{FF2B5EF4-FFF2-40B4-BE49-F238E27FC236}">
                <a16:creationId xmlns="" xmlns:a16="http://schemas.microsoft.com/office/drawing/2014/main" id="{24CF8203-CA9D-43F9-9205-9FDF7CEE00FE}"/>
              </a:ext>
            </a:extLst>
          </p:cNvPr>
          <p:cNvSpPr>
            <a:spLocks/>
          </p:cNvSpPr>
          <p:nvPr/>
        </p:nvSpPr>
        <p:spPr bwMode="auto">
          <a:xfrm>
            <a:off x="533400" y="2362200"/>
            <a:ext cx="1120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thấy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đang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ngồi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chơi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chuyền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thẻ</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765FB2-D0AD-48A3-AA7D-1F1718AE82B3}"/>
              </a:ext>
            </a:extLst>
          </p:cNvPr>
          <p:cNvSpPr>
            <a:spLocks/>
          </p:cNvSpPr>
          <p:nvPr/>
        </p:nvSpPr>
        <p:spPr bwMode="auto">
          <a:xfrm>
            <a:off x="152400" y="304800"/>
            <a:ext cx="1188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400" dirty="0">
                <a:latin typeface="Times New Roman" panose="02020603050405020304" pitchFamily="18" charset="0"/>
              </a:rPr>
              <a:t>* </a:t>
            </a:r>
            <a:r>
              <a:rPr lang="en-US" altLang="en-US" sz="4400" b="1" u="sng" dirty="0" err="1">
                <a:latin typeface="Times New Roman" panose="02020603050405020304" pitchFamily="18" charset="0"/>
              </a:rPr>
              <a:t>Câu</a:t>
            </a:r>
            <a:r>
              <a:rPr lang="en-US" altLang="en-US" sz="4400" b="1" u="sng" dirty="0">
                <a:latin typeface="Times New Roman" panose="02020603050405020304" pitchFamily="18" charset="0"/>
              </a:rPr>
              <a:t> 3</a:t>
            </a:r>
            <a:r>
              <a:rPr lang="en-US" altLang="en-US" sz="4400" dirty="0">
                <a:latin typeface="Times New Roman" panose="02020603050405020304" pitchFamily="18" charset="0"/>
              </a:rPr>
              <a:t>: </a:t>
            </a:r>
            <a:r>
              <a:rPr lang="en-US" altLang="en-US" sz="4400" b="1" dirty="0" err="1">
                <a:latin typeface="Times New Roman" panose="02020603050405020304" pitchFamily="18" charset="0"/>
              </a:rPr>
              <a:t>Út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Vịnh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hành</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động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như</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để</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cứu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hai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em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nhỏ</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đang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chơi</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trên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đường</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tàu</a:t>
            </a:r>
            <a:r>
              <a:rPr lang="en-US" altLang="en-US" sz="4400" b="1" dirty="0">
                <a:latin typeface="Times New Roman" panose="02020603050405020304" pitchFamily="18" charset="0"/>
              </a:rPr>
              <a:t>?</a:t>
            </a:r>
          </a:p>
        </p:txBody>
      </p:sp>
      <p:sp>
        <p:nvSpPr>
          <p:cNvPr id="3" name="Content Placeholder 2">
            <a:extLst>
              <a:ext uri="{FF2B5EF4-FFF2-40B4-BE49-F238E27FC236}">
                <a16:creationId xmlns="" xmlns:a16="http://schemas.microsoft.com/office/drawing/2014/main" id="{D8A5F863-D52B-4636-BDA5-EB9256F43992}"/>
              </a:ext>
            </a:extLst>
          </p:cNvPr>
          <p:cNvSpPr>
            <a:spLocks/>
          </p:cNvSpPr>
          <p:nvPr/>
        </p:nvSpPr>
        <p:spPr bwMode="auto">
          <a:xfrm>
            <a:off x="533400" y="2057400"/>
            <a:ext cx="1135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bắn</a:t>
            </a:r>
            <a:r>
              <a:rPr lang="en-US" altLang="en-US" sz="4400" b="1" dirty="0">
                <a:solidFill>
                  <a:srgbClr val="0000FF"/>
                </a:solidFill>
                <a:latin typeface="Times New Roman" panose="02020603050405020304" pitchFamily="18" charset="0"/>
              </a:rPr>
              <a:t>, la </a:t>
            </a:r>
            <a:r>
              <a:rPr lang="en-US" altLang="en-US" sz="4400" b="1" dirty="0" err="1">
                <a:solidFill>
                  <a:srgbClr val="0000FF"/>
                </a:solidFill>
                <a:latin typeface="Times New Roman" panose="02020603050405020304" pitchFamily="18" charset="0"/>
              </a:rPr>
              <a:t>lớn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báo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r>
              <a:rPr lang="en-US" altLang="en-US" sz="4400" b="1" dirty="0">
                <a:solidFill>
                  <a:srgbClr val="0000FF"/>
                </a:solidFill>
                <a:latin typeface="Times New Roman" panose="02020603050405020304" pitchFamily="18" charset="0"/>
              </a:rPr>
              <a:t>.</a:t>
            </a:r>
          </a:p>
          <a:p>
            <a:pPr algn="just">
              <a:buClrTx/>
              <a:buSzTx/>
              <a:buFontTx/>
              <a:buChar char="•"/>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Hoa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giật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mình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ngã</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khỏi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đường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còn</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đứng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người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khóc</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thét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Đoàn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ầm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lao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nhào</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tới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ôm</a:t>
            </a:r>
            <a:r>
              <a:rPr lang="en-US" altLang="en-US" sz="4400" b="1" dirty="0">
                <a:solidFill>
                  <a:srgbClr val="0000FF"/>
                </a:solidFill>
                <a:latin typeface="Times New Roman" panose="02020603050405020304" pitchFamily="18" charset="0"/>
              </a:rPr>
              <a:t> Lan </a:t>
            </a:r>
            <a:r>
              <a:rPr lang="en-US" altLang="en-US" sz="4400" b="1" dirty="0" err="1">
                <a:solidFill>
                  <a:srgbClr val="0000FF"/>
                </a:solidFill>
                <a:latin typeface="Times New Roman" panose="02020603050405020304" pitchFamily="18" charset="0"/>
              </a:rPr>
              <a:t>lăn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xuống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mép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ruộng</a:t>
            </a:r>
            <a:r>
              <a:rPr lang="en-US" altLang="en-US" sz="44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OA\Khung nen bieu tuong\Khung nen bieu tuong\[Muare.asia]-FramesChildrenVol34\muare.asia - babyvol34 - 4.png">
            <a:extLst>
              <a:ext uri="{FF2B5EF4-FFF2-40B4-BE49-F238E27FC236}">
                <a16:creationId xmlns="" xmlns:a16="http://schemas.microsoft.com/office/drawing/2014/main" id="{510BFBBE-51CD-4C21-8359-70E7E2F84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814"/>
            <a:ext cx="11811000"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a:extLst>
              <a:ext uri="{FF2B5EF4-FFF2-40B4-BE49-F238E27FC236}">
                <a16:creationId xmlns="" xmlns:a16="http://schemas.microsoft.com/office/drawing/2014/main" id="{67A9118D-F37E-4A02-B8EA-4AFF2497A941}"/>
              </a:ext>
            </a:extLst>
          </p:cNvPr>
          <p:cNvSpPr>
            <a:spLocks noChangeArrowheads="1" noChangeShapeType="1" noTextEdit="1"/>
          </p:cNvSpPr>
          <p:nvPr/>
        </p:nvSpPr>
        <p:spPr bwMode="auto">
          <a:xfrm>
            <a:off x="5181601" y="2667000"/>
            <a:ext cx="4430713" cy="1155700"/>
          </a:xfrm>
          <a:prstGeom prst="rect">
            <a:avLst/>
          </a:prstGeom>
        </p:spPr>
        <p:txBody>
          <a:bodyPr wrap="none" fromWordArt="1">
            <a:prstTxWarp prst="textPlain">
              <a:avLst>
                <a:gd name="adj" fmla="val 50000"/>
              </a:avLst>
            </a:prstTxWarp>
          </a:bodyPr>
          <a:lstStyle/>
          <a:p>
            <a:pPr algn="ctr"/>
            <a:r>
              <a:rPr lang="en-US" sz="6600" b="1"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3" name="Rectangle 2">
            <a:extLst>
              <a:ext uri="{FF2B5EF4-FFF2-40B4-BE49-F238E27FC236}">
                <a16:creationId xmlns=""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 xmlns:a16="http://schemas.microsoft.com/office/drawing/2014/main" id="{8804516B-65CA-9DC3-F0F4-164D78716C49}"/>
              </a:ext>
            </a:extLst>
          </p:cNvPr>
          <p:cNvSpPr>
            <a:spLocks noChangeArrowheads="1"/>
          </p:cNvSpPr>
          <p:nvPr/>
        </p:nvSpPr>
        <p:spPr bwMode="auto">
          <a:xfrm>
            <a:off x="6415088" y="1898650"/>
            <a:ext cx="1689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6CEFA-CD2B-423F-8D98-48002F59F6AB}"/>
              </a:ext>
            </a:extLst>
          </p:cNvPr>
          <p:cNvSpPr>
            <a:spLocks/>
          </p:cNvSpPr>
          <p:nvPr/>
        </p:nvSpPr>
        <p:spPr bwMode="auto">
          <a:xfrm>
            <a:off x="152400" y="304800"/>
            <a:ext cx="1196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4000" dirty="0">
                <a:latin typeface="Times New Roman" panose="02020603050405020304" pitchFamily="18" charset="0"/>
              </a:rPr>
              <a:t>* </a:t>
            </a:r>
            <a:r>
              <a:rPr lang="en-US" altLang="en-US" sz="4000" b="1" u="sng" dirty="0" err="1">
                <a:latin typeface="Times New Roman" panose="02020603050405020304" pitchFamily="18" charset="0"/>
              </a:rPr>
              <a:t>Câu</a:t>
            </a:r>
            <a:r>
              <a:rPr lang="en-US" altLang="en-US" sz="4000" b="1" u="sng" dirty="0">
                <a:latin typeface="Times New Roman" panose="02020603050405020304" pitchFamily="18" charset="0"/>
              </a:rPr>
              <a:t> 4</a:t>
            </a:r>
            <a:r>
              <a:rPr lang="en-US" altLang="en-US" sz="4000"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học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tập</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được</a:t>
            </a:r>
            <a:r>
              <a:rPr lang="en-US" altLang="en-US" sz="4000" b="1" dirty="0">
                <a:latin typeface="Times New Roman" panose="02020603050405020304" pitchFamily="18" charset="0"/>
              </a:rPr>
              <a:t> ở </a:t>
            </a:r>
            <a:r>
              <a:rPr lang="en-US" altLang="en-US" sz="4000" b="1" dirty="0" err="1">
                <a:latin typeface="Times New Roman" panose="02020603050405020304" pitchFamily="18" charset="0"/>
              </a:rPr>
              <a:t>Út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Vịnh</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điều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gì</a:t>
            </a:r>
            <a:r>
              <a:rPr lang="en-US" altLang="en-US" sz="4000" b="1" dirty="0">
                <a:latin typeface="Times New Roman" panose="02020603050405020304" pitchFamily="18" charset="0"/>
              </a:rPr>
              <a:t>?</a:t>
            </a:r>
          </a:p>
        </p:txBody>
      </p:sp>
      <p:sp>
        <p:nvSpPr>
          <p:cNvPr id="3" name="Content Placeholder 2">
            <a:extLst>
              <a:ext uri="{FF2B5EF4-FFF2-40B4-BE49-F238E27FC236}">
                <a16:creationId xmlns="" xmlns:a16="http://schemas.microsoft.com/office/drawing/2014/main" id="{9DEEDE2E-908C-40B1-90C0-4514AB34ADB0}"/>
              </a:ext>
            </a:extLst>
          </p:cNvPr>
          <p:cNvSpPr>
            <a:spLocks/>
          </p:cNvSpPr>
          <p:nvPr/>
        </p:nvSpPr>
        <p:spPr bwMode="auto">
          <a:xfrm>
            <a:off x="168564" y="1295400"/>
            <a:ext cx="1164243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Char char="•"/>
            </a:pP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học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được</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Út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trách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trọng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quy</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về</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giao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thần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a:solidFill>
                  <a:srgbClr val="FF0000"/>
                </a:solidFill>
                <a:latin typeface="Times New Roman" panose="02020603050405020304" pitchFamily="18" charset="0"/>
              </a:rPr>
              <a:t>/</a:t>
            </a:r>
          </a:p>
          <a:p>
            <a:pPr algn="just">
              <a:buClrTx/>
              <a:buSzTx/>
              <a:buFontTx/>
              <a:buChar char="•"/>
            </a:pP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Vịnh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còn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đã</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có</a:t>
            </a:r>
            <a:r>
              <a:rPr lang="en-US" altLang="en-US" sz="4000" b="1" dirty="0">
                <a:solidFill>
                  <a:srgbClr val="0000FF"/>
                </a:solidFill>
                <a:latin typeface="Times New Roman" panose="02020603050405020304" pitchFamily="18" charset="0"/>
              </a:rPr>
              <a:t> ý </a:t>
            </a:r>
            <a:r>
              <a:rPr lang="en-US" altLang="en-US" sz="4000" b="1" dirty="0" err="1">
                <a:solidFill>
                  <a:srgbClr val="0000FF"/>
                </a:solidFill>
                <a:latin typeface="Times New Roman" panose="02020603050405020304" pitchFamily="18" charset="0"/>
              </a:rPr>
              <a:t>thức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của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một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chủ</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lai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thực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hiện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tốt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nhiệm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vụ</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giữ</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gìn</a:t>
            </a:r>
            <a:r>
              <a:rPr lang="en-US" altLang="en-US" sz="4000" b="1" dirty="0">
                <a:solidFill>
                  <a:srgbClr val="0000FF"/>
                </a:solidFill>
                <a:latin typeface="Times New Roman" panose="02020603050405020304" pitchFamily="18" charset="0"/>
              </a:rPr>
              <a:t> an </a:t>
            </a:r>
            <a:r>
              <a:rPr lang="en-US" altLang="en-US" sz="4000" b="1" dirty="0" err="1">
                <a:solidFill>
                  <a:srgbClr val="0000FF"/>
                </a:solidFill>
                <a:latin typeface="Times New Roman" panose="02020603050405020304" pitchFamily="18" charset="0"/>
              </a:rPr>
              <a:t>toàn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đường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sắt</a:t>
            </a:r>
            <a:r>
              <a:rPr lang="en-US" altLang="en-US" sz="4000" b="1" dirty="0">
                <a:solidFill>
                  <a:srgbClr val="0000FF"/>
                </a:solidFill>
                <a:latin typeface="Times New Roman" panose="02020603050405020304" pitchFamily="18" charset="0"/>
              </a:rPr>
              <a:t> ở </a:t>
            </a:r>
            <a:r>
              <a:rPr lang="en-US" altLang="en-US" sz="4000" b="1" dirty="0" err="1">
                <a:solidFill>
                  <a:srgbClr val="0000FF"/>
                </a:solidFill>
                <a:latin typeface="Times New Roman" panose="02020603050405020304" pitchFamily="18" charset="0"/>
              </a:rPr>
              <a:t>địa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phương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dũng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cảm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trí</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cứu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nhỏ</a:t>
            </a:r>
            <a:r>
              <a:rPr lang="en-US" altLang="en-US" sz="40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EC174DA-D6CA-A04B-CECD-DF165C214052}"/>
              </a:ext>
            </a:extLst>
          </p:cNvPr>
          <p:cNvSpPr/>
          <p:nvPr/>
        </p:nvSpPr>
        <p:spPr>
          <a:xfrm>
            <a:off x="1524000" y="1371600"/>
            <a:ext cx="41148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80CBE2C9-7789-6CFE-E3D0-F166FFE8AA82}"/>
              </a:ext>
            </a:extLst>
          </p:cNvPr>
          <p:cNvSpPr/>
          <p:nvPr/>
        </p:nvSpPr>
        <p:spPr>
          <a:xfrm>
            <a:off x="6858001" y="1371600"/>
            <a:ext cx="3357563"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9FA90E0E-83B8-DB46-3783-30BB5F7FD42E}"/>
              </a:ext>
            </a:extLst>
          </p:cNvPr>
          <p:cNvCxnSpPr/>
          <p:nvPr/>
        </p:nvCxnSpPr>
        <p:spPr>
          <a:xfrm>
            <a:off x="6280150" y="1571626"/>
            <a:ext cx="88900" cy="3914775"/>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AEF279AC-6044-012C-0A29-AC710998C1DC}"/>
              </a:ext>
            </a:extLst>
          </p:cNvPr>
          <p:cNvCxnSpPr/>
          <p:nvPr/>
        </p:nvCxnSpPr>
        <p:spPr>
          <a:xfrm>
            <a:off x="5653088" y="1571625"/>
            <a:ext cx="12192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9223" name="Rectangle 2">
            <a:extLst>
              <a:ext uri="{FF2B5EF4-FFF2-40B4-BE49-F238E27FC236}">
                <a16:creationId xmlns="" xmlns:a16="http://schemas.microsoft.com/office/drawing/2014/main" id="{F5A1957C-8B50-6365-F21B-BDE07538FEE5}"/>
              </a:ext>
            </a:extLst>
          </p:cNvPr>
          <p:cNvSpPr>
            <a:spLocks noChangeArrowheads="1"/>
          </p:cNvSpPr>
          <p:nvPr/>
        </p:nvSpPr>
        <p:spPr bwMode="auto">
          <a:xfrm>
            <a:off x="1600200" y="2590801"/>
            <a:ext cx="449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Không chút do dự,</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Vịnh nhào tới </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ôm Lan lăn xuống mép ruộng,</a:t>
            </a:r>
            <a:r>
              <a:rPr lang="en-US" altLang="en-US" sz="2200">
                <a:solidFill>
                  <a:srgbClr val="0000FF"/>
                </a:solidFill>
                <a:latin typeface="Times New Roman" panose="02020603050405020304" pitchFamily="18" charset="0"/>
                <a:cs typeface="Times New Roman" panose="02020603050405020304" pitchFamily="18" charset="0"/>
              </a:rPr>
              <a:t>/</a:t>
            </a:r>
            <a:r>
              <a:rPr lang="en-US" altLang="en-US" sz="2200">
                <a:solidFill>
                  <a:srgbClr val="FF0066"/>
                </a:solidFill>
                <a:latin typeface="Times New Roman" panose="02020603050405020304" pitchFamily="18" charset="0"/>
                <a:cs typeface="Times New Roman" panose="02020603050405020304" pitchFamily="18" charset="0"/>
              </a:rPr>
              <a:t> cứu sống cô bé trước cái chết trong gang tấc</a:t>
            </a:r>
            <a:r>
              <a:rPr lang="en-US" altLang="en-US" sz="2200">
                <a:solidFill>
                  <a:srgbClr val="0000FF"/>
                </a:solidFill>
                <a:latin typeface="Times New Roman" panose="02020603050405020304" pitchFamily="18" charset="0"/>
                <a:cs typeface="Times New Roman" panose="02020603050405020304" pitchFamily="18" charset="0"/>
              </a:rPr>
              <a:t>.//</a:t>
            </a:r>
            <a:endParaRPr lang="vi-VN" altLang="en-US" sz="2200">
              <a:solidFill>
                <a:srgbClr val="0000FF"/>
              </a:solidFill>
              <a:latin typeface="Times New Roman" panose="02020603050405020304" pitchFamily="18" charset="0"/>
              <a:cs typeface="Times New Roman" panose="02020603050405020304" pitchFamily="18" charset="0"/>
            </a:endParaRPr>
          </a:p>
        </p:txBody>
      </p:sp>
      <p:sp>
        <p:nvSpPr>
          <p:cNvPr id="9224" name="Rectangle 3">
            <a:extLst>
              <a:ext uri="{FF2B5EF4-FFF2-40B4-BE49-F238E27FC236}">
                <a16:creationId xmlns="" xmlns:a16="http://schemas.microsoft.com/office/drawing/2014/main" id="{8804516B-65CA-9DC3-F0F4-164D78716C49}"/>
              </a:ext>
            </a:extLst>
          </p:cNvPr>
          <p:cNvSpPr>
            <a:spLocks noChangeArrowheads="1"/>
          </p:cNvSpPr>
          <p:nvPr/>
        </p:nvSpPr>
        <p:spPr bwMode="auto">
          <a:xfrm>
            <a:off x="6405880" y="1898650"/>
            <a:ext cx="1707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200">
                <a:solidFill>
                  <a:srgbClr val="FF0066"/>
                </a:solidFill>
                <a:latin typeface="Times New Roman" panose="02020603050405020304" pitchFamily="18" charset="0"/>
                <a:cs typeface="Times New Roman" panose="02020603050405020304" pitchFamily="18" charset="0"/>
              </a:rPr>
              <a:t>Thanh ray,</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9225" name="Rectangle 6">
            <a:extLst>
              <a:ext uri="{FF2B5EF4-FFF2-40B4-BE49-F238E27FC236}">
                <a16:creationId xmlns="" xmlns:a16="http://schemas.microsoft.com/office/drawing/2014/main" id="{07CA03E6-7AC5-7AC5-C108-28D58CF87D43}"/>
              </a:ext>
            </a:extLst>
          </p:cNvPr>
          <p:cNvSpPr>
            <a:spLocks noChangeArrowheads="1"/>
          </p:cNvSpPr>
          <p:nvPr/>
        </p:nvSpPr>
        <p:spPr bwMode="auto">
          <a:xfrm>
            <a:off x="8069264" y="1998663"/>
            <a:ext cx="1754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chuyền thẻ</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7FC0508B-1040-4487-FBFD-F03C20FB815F}"/>
              </a:ext>
            </a:extLst>
          </p:cNvPr>
          <p:cNvSpPr>
            <a:spLocks noChangeArrowheads="1"/>
          </p:cNvSpPr>
          <p:nvPr/>
        </p:nvSpPr>
        <p:spPr bwMode="auto">
          <a:xfrm>
            <a:off x="6329363" y="2336800"/>
            <a:ext cx="3886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a:solidFill>
                  <a:srgbClr val="FF0066"/>
                </a:solidFill>
                <a:latin typeface="Times New Roman" panose="02020603050405020304" pitchFamily="18" charset="0"/>
                <a:cs typeface="Times New Roman" panose="02020603050405020304" pitchFamily="18" charset="0"/>
              </a:rPr>
              <a:t>Ý 1: Đoạn đường sắt gần nhà Út Vịnh hay gặp những sự cố.</a:t>
            </a:r>
            <a:endParaRPr lang="en-US" altLang="en-US" sz="2200"/>
          </a:p>
        </p:txBody>
      </p:sp>
      <p:sp>
        <p:nvSpPr>
          <p:cNvPr id="13" name="Rectangle 12">
            <a:extLst>
              <a:ext uri="{FF2B5EF4-FFF2-40B4-BE49-F238E27FC236}">
                <a16:creationId xmlns="" xmlns:a16="http://schemas.microsoft.com/office/drawing/2014/main" id="{3AC0E49B-270B-F7F3-358B-57C0598499C3}"/>
              </a:ext>
            </a:extLst>
          </p:cNvPr>
          <p:cNvSpPr>
            <a:spLocks noChangeArrowheads="1"/>
          </p:cNvSpPr>
          <p:nvPr/>
        </p:nvSpPr>
        <p:spPr bwMode="auto">
          <a:xfrm>
            <a:off x="6359525" y="3074989"/>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 2: Út Vịnh và các bạn học sinh có ý thức trách nhiệm, bảo vệ đường sắt</a:t>
            </a:r>
            <a:r>
              <a:rPr lang="en-US" altLang="en-US" sz="2000">
                <a:solidFill>
                  <a:srgbClr val="FF0066"/>
                </a:solidFill>
                <a:latin typeface="Times New Roman" panose="02020603050405020304" pitchFamily="18" charset="0"/>
                <a:cs typeface="Times New Roman" panose="02020603050405020304" pitchFamily="18" charset="0"/>
              </a:rPr>
              <a:t>.</a:t>
            </a:r>
            <a:endParaRPr lang="vi-VN" altLang="en-US" sz="2000">
              <a:solidFill>
                <a:srgbClr val="FF0066"/>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8279126F-6144-2ED7-2F2A-14493E609425}"/>
              </a:ext>
            </a:extLst>
          </p:cNvPr>
          <p:cNvSpPr>
            <a:spLocks noChangeArrowheads="1"/>
          </p:cNvSpPr>
          <p:nvPr/>
        </p:nvSpPr>
        <p:spPr bwMode="auto">
          <a:xfrm>
            <a:off x="6370638" y="4183063"/>
            <a:ext cx="4157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Ý3: Út Vịnh dũng cảm cứu hai em nhỏ</a:t>
            </a:r>
            <a:r>
              <a:rPr lang="en-US" altLang="en-US">
                <a:solidFill>
                  <a:srgbClr val="FF0066"/>
                </a:solidFill>
                <a:latin typeface="Times New Roman" panose="02020603050405020304" pitchFamily="18" charset="0"/>
                <a:cs typeface="Times New Roman" panose="02020603050405020304" pitchFamily="18" charset="0"/>
              </a:rPr>
              <a:t>. </a:t>
            </a:r>
            <a:endParaRPr lang="vi-VN" altLang="en-US">
              <a:solidFill>
                <a:srgbClr val="FF0066"/>
              </a:solidFill>
              <a:latin typeface="Times New Roman" panose="02020603050405020304" pitchFamily="18" charset="0"/>
              <a:cs typeface="Times New Roman" panose="02020603050405020304" pitchFamily="18" charset="0"/>
            </a:endParaRPr>
          </a:p>
        </p:txBody>
      </p:sp>
      <p:sp>
        <p:nvSpPr>
          <p:cNvPr id="9230" name="Rectangle 18">
            <a:extLst>
              <a:ext uri="{FF2B5EF4-FFF2-40B4-BE49-F238E27FC236}">
                <a16:creationId xmlns="" xmlns:a16="http://schemas.microsoft.com/office/drawing/2014/main" id="{734E605C-4243-19A4-FEB7-852AFA33B29D}"/>
              </a:ext>
            </a:extLst>
          </p:cNvPr>
          <p:cNvSpPr>
            <a:spLocks noChangeArrowheads="1"/>
          </p:cNvSpPr>
          <p:nvPr/>
        </p:nvSpPr>
        <p:spPr bwMode="auto">
          <a:xfrm>
            <a:off x="1752600" y="2060576"/>
            <a:ext cx="39004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200">
              <a:solidFill>
                <a:srgbClr val="FF0066"/>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2F1BEF93-293B-3590-D04D-54ED22292529}"/>
              </a:ext>
            </a:extLst>
          </p:cNvPr>
          <p:cNvSpPr>
            <a:spLocks noChangeArrowheads="1"/>
          </p:cNvSpPr>
          <p:nvPr/>
        </p:nvSpPr>
        <p:spPr bwMode="auto">
          <a:xfrm>
            <a:off x="6324600" y="4978512"/>
            <a:ext cx="563372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dirty="0">
                <a:solidFill>
                  <a:srgbClr val="FF0066"/>
                </a:solidFill>
                <a:latin typeface="Times New Roman" panose="02020603050405020304" pitchFamily="18" charset="0"/>
                <a:cs typeface="Times New Roman" panose="02020603050405020304" pitchFamily="18" charset="0"/>
              </a:rPr>
              <a:t>* </a:t>
            </a:r>
            <a:r>
              <a:rPr lang="en-US" altLang="en-US" sz="2400" dirty="0" err="1">
                <a:solidFill>
                  <a:srgbClr val="FF0066"/>
                </a:solidFill>
                <a:latin typeface="Times New Roman" panose="02020603050405020304" pitchFamily="18" charset="0"/>
                <a:cs typeface="Times New Roman" panose="02020603050405020304" pitchFamily="18" charset="0"/>
              </a:rPr>
              <a:t>Nội</a:t>
            </a:r>
            <a:r>
              <a:rPr lang="en-US" altLang="en-US" sz="2400" dirty="0">
                <a:solidFill>
                  <a:srgbClr val="FF0066"/>
                </a:solidFill>
                <a:latin typeface="Times New Roman" panose="02020603050405020304" pitchFamily="18" charset="0"/>
                <a:cs typeface="Times New Roman" panose="02020603050405020304" pitchFamily="18" charset="0"/>
              </a:rPr>
              <a:t> dung: </a:t>
            </a:r>
            <a:r>
              <a:rPr lang="pl-PL" dirty="0">
                <a:latin typeface="Times New Roman" panose="02020603050405020304" pitchFamily="18" charset="0"/>
                <a:cs typeface="Times New Roman" panose="02020603050405020304" pitchFamily="18" charset="0"/>
              </a:rPr>
              <a:t>Ca ngợi tấm gương giữ gìn an toàn giao thông đường sắt và hành động dũng cảm cứu em nhỏ của Út Vịnh </a:t>
            </a:r>
            <a:endParaRPr lang="vi-VN" altLang="en-US"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a:p>
        </p:txBody>
      </p:sp>
      <p:sp>
        <p:nvSpPr>
          <p:cNvPr id="18435" name="Content Placeholder 2"/>
          <p:cNvSpPr>
            <a:spLocks noGrp="1"/>
          </p:cNvSpPr>
          <p:nvPr>
            <p:ph idx="1"/>
          </p:nvPr>
        </p:nvSpPr>
        <p:spPr/>
        <p:txBody>
          <a:bodyPr/>
          <a:lstStyle/>
          <a:p>
            <a:endParaRPr lang="en-US" altLang="en-US"/>
          </a:p>
        </p:txBody>
      </p:sp>
      <p:pic>
        <p:nvPicPr>
          <p:cNvPr id="18436" name="Picture 4" descr="flowersFrame_png_ydh_0009_2291x1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42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WordArt 39"/>
          <p:cNvSpPr>
            <a:spLocks noChangeArrowheads="1" noChangeShapeType="1" noTextEdit="1"/>
          </p:cNvSpPr>
          <p:nvPr/>
        </p:nvSpPr>
        <p:spPr bwMode="auto">
          <a:xfrm>
            <a:off x="2438400" y="2286001"/>
            <a:ext cx="7315200" cy="2049463"/>
          </a:xfrm>
          <a:prstGeom prst="rect">
            <a:avLst/>
          </a:prstGeom>
        </p:spPr>
        <p:txBody>
          <a:bodyPr wrap="none" fromWordArt="1">
            <a:prstTxWarp prst="textDeflate">
              <a:avLst>
                <a:gd name="adj" fmla="val 26227"/>
              </a:avLst>
            </a:prstTxWarp>
          </a:bodyPr>
          <a:lstStyle/>
          <a:p>
            <a:r>
              <a:rPr lang="en-US" sz="1400" b="1" kern="10">
                <a:ln w="9525">
                  <a:solidFill>
                    <a:srgbClr val="660066"/>
                  </a:solidFill>
                  <a:round/>
                  <a:headEnd/>
                  <a:tailEnd/>
                </a:ln>
                <a:solidFill>
                  <a:srgbClr val="000000"/>
                </a:solidFill>
                <a:cs typeface="Times New Roman" panose="02020603050405020304" pitchFamily="18" charset="0"/>
              </a:rPr>
              <a:t>LUYỆN ĐỌC DIỄN CẢM</a:t>
            </a:r>
          </a:p>
        </p:txBody>
      </p:sp>
    </p:spTree>
    <p:extLst>
      <p:ext uri="{BB962C8B-B14F-4D97-AF65-F5344CB8AC3E}">
        <p14:creationId xmlns:p14="http://schemas.microsoft.com/office/powerpoint/2010/main" val="178555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Content Placeholder 1">
            <a:extLst>
              <a:ext uri="{FF2B5EF4-FFF2-40B4-BE49-F238E27FC236}">
                <a16:creationId xmlns="" xmlns:a16="http://schemas.microsoft.com/office/drawing/2014/main" id="{2BB30AA3-2F2F-40D9-9EAC-AE2F274C52C2}"/>
              </a:ext>
            </a:extLst>
          </p:cNvPr>
          <p:cNvSpPr>
            <a:spLocks/>
          </p:cNvSpPr>
          <p:nvPr/>
        </p:nvSpPr>
        <p:spPr bwMode="auto">
          <a:xfrm>
            <a:off x="-114300" y="765720"/>
            <a:ext cx="11963400" cy="570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buClrTx/>
              <a:buSzTx/>
              <a:buFontTx/>
              <a:buNone/>
            </a:pPr>
            <a:r>
              <a:rPr lang="en-US" altLang="en-US" sz="28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lạ</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nhìn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hai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và</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đang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ngồi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chuyền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thẻ</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đó</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như</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bắn</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lớn</a:t>
            </a:r>
            <a:r>
              <a:rPr lang="en-US" altLang="en-US" sz="3600" b="1" dirty="0">
                <a:solidFill>
                  <a:srgbClr val="0000FF"/>
                </a:solidFill>
                <a:latin typeface="Times New Roman" panose="02020603050405020304" pitchFamily="18" charset="0"/>
              </a:rPr>
              <a:t>:                                                  </a:t>
            </a:r>
          </a:p>
          <a:p>
            <a:pPr algn="just">
              <a:buClrTx/>
              <a:buSzTx/>
              <a:buFontTx/>
              <a:buNone/>
            </a:pPr>
            <a:r>
              <a:rPr lang="en-US" altLang="en-US" sz="3600" b="1" dirty="0">
                <a:solidFill>
                  <a:srgbClr val="0000FF"/>
                </a:solidFill>
                <a:latin typeface="Times New Roman" panose="02020603050405020304" pitchFamily="18" charset="0"/>
              </a:rPr>
              <a:t>	    -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hỏa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đến</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Nghe</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thấy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tiếng</a:t>
            </a:r>
            <a:r>
              <a:rPr lang="en-US" altLang="en-US" sz="3600" b="1" dirty="0">
                <a:solidFill>
                  <a:srgbClr val="0000FF"/>
                </a:solidFill>
                <a:latin typeface="Times New Roman" panose="02020603050405020304" pitchFamily="18" charset="0"/>
              </a:rPr>
              <a:t> la,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giật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khỏi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đường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đứng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ngây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khóc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thét</a:t>
            </a:r>
            <a:r>
              <a:rPr lang="en-US" altLang="en-US" sz="3600" b="1" dirty="0">
                <a:solidFill>
                  <a:srgbClr val="0000FF"/>
                </a:solidFill>
                <a:latin typeface="Times New Roman" panose="02020603050405020304" pitchFamily="18" charset="0"/>
              </a:rPr>
              <a:t>.</a:t>
            </a:r>
          </a:p>
          <a:p>
            <a:pPr algn="just">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tàu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réo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ầm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chút</a:t>
            </a:r>
            <a:r>
              <a:rPr lang="en-US" altLang="en-US" sz="3600" b="1" dirty="0">
                <a:solidFill>
                  <a:srgbClr val="0000FF"/>
                </a:solidFill>
                <a:latin typeface="Times New Roman" panose="02020603050405020304" pitchFamily="18" charset="0"/>
              </a:rPr>
              <a:t> do </a:t>
            </a:r>
            <a:r>
              <a:rPr lang="en-US" altLang="en-US" sz="3600" b="1" dirty="0" err="1">
                <a:solidFill>
                  <a:srgbClr val="0000FF"/>
                </a:solidFill>
                <a:latin typeface="Times New Roman" panose="02020603050405020304" pitchFamily="18" charset="0"/>
              </a:rPr>
              <a:t>dự</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nhào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tới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ôm</a:t>
            </a:r>
            <a:r>
              <a:rPr lang="en-US" altLang="en-US" sz="3600" b="1" dirty="0">
                <a:solidFill>
                  <a:srgbClr val="0000FF"/>
                </a:solidFill>
                <a:latin typeface="Times New Roman" panose="02020603050405020304" pitchFamily="18" charset="0"/>
              </a:rPr>
              <a:t> Lan </a:t>
            </a:r>
            <a:r>
              <a:rPr lang="en-US" altLang="en-US" sz="3600" b="1" dirty="0" err="1">
                <a:solidFill>
                  <a:srgbClr val="0000FF"/>
                </a:solidFill>
                <a:latin typeface="Times New Roman" panose="02020603050405020304" pitchFamily="18" charset="0"/>
              </a:rPr>
              <a:t>lăn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xuống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mép</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ruộng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cứu</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cô</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bé</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trước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chết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trong</a:t>
            </a:r>
            <a:r>
              <a:rPr lang="en-US" altLang="en-US" sz="3600" b="1" dirty="0">
                <a:solidFill>
                  <a:srgbClr val="0000FF"/>
                </a:solidFill>
                <a:latin typeface="Times New Roman" panose="02020603050405020304" pitchFamily="18" charset="0"/>
              </a:rPr>
              <a:t> gang </a:t>
            </a:r>
            <a:r>
              <a:rPr lang="en-US" altLang="en-US" sz="3600" b="1" dirty="0" err="1">
                <a:solidFill>
                  <a:srgbClr val="0000FF"/>
                </a:solidFill>
                <a:latin typeface="Times New Roman" panose="02020603050405020304" pitchFamily="18" charset="0"/>
              </a:rPr>
              <a:t>tấc</a:t>
            </a:r>
            <a:r>
              <a:rPr lang="en-US" altLang="en-US" sz="3600" b="1" dirty="0">
                <a:solidFill>
                  <a:srgbClr val="0000FF"/>
                </a:solidFill>
                <a:latin typeface="Times New Roman" panose="02020603050405020304" pitchFamily="18" charset="0"/>
              </a:rPr>
              <a:t>.</a:t>
            </a:r>
          </a:p>
        </p:txBody>
      </p:sp>
      <p:sp>
        <p:nvSpPr>
          <p:cNvPr id="19470" name="Line 14">
            <a:extLst>
              <a:ext uri="{FF2B5EF4-FFF2-40B4-BE49-F238E27FC236}">
                <a16:creationId xmlns="" xmlns:a16="http://schemas.microsoft.com/office/drawing/2014/main" id="{DEE9D6A0-032E-4D90-8471-1AE0D207F2B6}"/>
              </a:ext>
            </a:extLst>
          </p:cNvPr>
          <p:cNvSpPr>
            <a:spLocks noChangeShapeType="1"/>
          </p:cNvSpPr>
          <p:nvPr/>
        </p:nvSpPr>
        <p:spPr bwMode="auto">
          <a:xfrm>
            <a:off x="1600200" y="2514600"/>
            <a:ext cx="99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a:extLst>
              <a:ext uri="{FF2B5EF4-FFF2-40B4-BE49-F238E27FC236}">
                <a16:creationId xmlns="" xmlns:a16="http://schemas.microsoft.com/office/drawing/2014/main" id="{7AA2E703-1C6A-4AEE-A81C-6B414FF25BB4}"/>
              </a:ext>
            </a:extLst>
          </p:cNvPr>
          <p:cNvSpPr>
            <a:spLocks noChangeShapeType="1"/>
          </p:cNvSpPr>
          <p:nvPr/>
        </p:nvSpPr>
        <p:spPr bwMode="auto">
          <a:xfrm>
            <a:off x="7467600" y="3886200"/>
            <a:ext cx="2057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a:extLst>
              <a:ext uri="{FF2B5EF4-FFF2-40B4-BE49-F238E27FC236}">
                <a16:creationId xmlns="" xmlns:a16="http://schemas.microsoft.com/office/drawing/2014/main" id="{3A749356-332C-48E3-A952-7FC552E261F9}"/>
              </a:ext>
            </a:extLst>
          </p:cNvPr>
          <p:cNvSpPr>
            <a:spLocks noChangeShapeType="1"/>
          </p:cNvSpPr>
          <p:nvPr/>
        </p:nvSpPr>
        <p:spPr bwMode="auto">
          <a:xfrm>
            <a:off x="10134600" y="3878984"/>
            <a:ext cx="1600200" cy="721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a:extLst>
              <a:ext uri="{FF2B5EF4-FFF2-40B4-BE49-F238E27FC236}">
                <a16:creationId xmlns="" xmlns:a16="http://schemas.microsoft.com/office/drawing/2014/main" id="{86A61A04-2E73-48EF-9B0B-FEDD77910123}"/>
              </a:ext>
            </a:extLst>
          </p:cNvPr>
          <p:cNvSpPr>
            <a:spLocks noChangeShapeType="1"/>
          </p:cNvSpPr>
          <p:nvPr/>
        </p:nvSpPr>
        <p:spPr bwMode="auto">
          <a:xfrm>
            <a:off x="7200900" y="4419600"/>
            <a:ext cx="19431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a:extLst>
              <a:ext uri="{FF2B5EF4-FFF2-40B4-BE49-F238E27FC236}">
                <a16:creationId xmlns="" xmlns:a16="http://schemas.microsoft.com/office/drawing/2014/main" id="{2146E02B-86A6-4F5E-BC12-5ADED1C89520}"/>
              </a:ext>
            </a:extLst>
          </p:cNvPr>
          <p:cNvSpPr>
            <a:spLocks noChangeShapeType="1"/>
          </p:cNvSpPr>
          <p:nvPr/>
        </p:nvSpPr>
        <p:spPr bwMode="auto">
          <a:xfrm>
            <a:off x="3581400" y="5105400"/>
            <a:ext cx="1219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0">
            <a:extLst>
              <a:ext uri="{FF2B5EF4-FFF2-40B4-BE49-F238E27FC236}">
                <a16:creationId xmlns="" xmlns:a16="http://schemas.microsoft.com/office/drawing/2014/main" id="{F42125BB-7FB5-4F0B-970F-5585EFB37D8B}"/>
              </a:ext>
            </a:extLst>
          </p:cNvPr>
          <p:cNvSpPr>
            <a:spLocks noChangeShapeType="1"/>
          </p:cNvSpPr>
          <p:nvPr/>
        </p:nvSpPr>
        <p:spPr bwMode="auto">
          <a:xfrm>
            <a:off x="7315200" y="5029200"/>
            <a:ext cx="1295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21">
            <a:extLst>
              <a:ext uri="{FF2B5EF4-FFF2-40B4-BE49-F238E27FC236}">
                <a16:creationId xmlns="" xmlns:a16="http://schemas.microsoft.com/office/drawing/2014/main" id="{91814E5E-2A21-42E4-9D15-E150BFDAF6E8}"/>
              </a:ext>
            </a:extLst>
          </p:cNvPr>
          <p:cNvSpPr>
            <a:spLocks noChangeShapeType="1"/>
          </p:cNvSpPr>
          <p:nvPr/>
        </p:nvSpPr>
        <p:spPr bwMode="auto">
          <a:xfrm>
            <a:off x="2286000" y="5638800"/>
            <a:ext cx="1447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2">
            <a:extLst>
              <a:ext uri="{FF2B5EF4-FFF2-40B4-BE49-F238E27FC236}">
                <a16:creationId xmlns="" xmlns:a16="http://schemas.microsoft.com/office/drawing/2014/main" id="{1D239949-A063-4CC6-8189-225AD847DE45}"/>
              </a:ext>
            </a:extLst>
          </p:cNvPr>
          <p:cNvSpPr>
            <a:spLocks noChangeShapeType="1"/>
          </p:cNvSpPr>
          <p:nvPr/>
        </p:nvSpPr>
        <p:spPr bwMode="auto">
          <a:xfrm>
            <a:off x="5638800" y="5638800"/>
            <a:ext cx="1676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43">
            <a:extLst>
              <a:ext uri="{FF2B5EF4-FFF2-40B4-BE49-F238E27FC236}">
                <a16:creationId xmlns="" xmlns:a16="http://schemas.microsoft.com/office/drawing/2014/main" id="{D251F3C5-818C-41D8-B9F2-5613AF6C5083}"/>
              </a:ext>
            </a:extLst>
          </p:cNvPr>
          <p:cNvSpPr>
            <a:spLocks noChangeShapeType="1"/>
          </p:cNvSpPr>
          <p:nvPr/>
        </p:nvSpPr>
        <p:spPr bwMode="auto">
          <a:xfrm flipH="1">
            <a:off x="4953000" y="86106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44">
            <a:extLst>
              <a:ext uri="{FF2B5EF4-FFF2-40B4-BE49-F238E27FC236}">
                <a16:creationId xmlns="" xmlns:a16="http://schemas.microsoft.com/office/drawing/2014/main" id="{CF736899-20D5-4E82-A69F-65FF832F083A}"/>
              </a:ext>
            </a:extLst>
          </p:cNvPr>
          <p:cNvSpPr>
            <a:spLocks noChangeShapeType="1"/>
          </p:cNvSpPr>
          <p:nvPr/>
        </p:nvSpPr>
        <p:spPr bwMode="auto">
          <a:xfrm flipH="1">
            <a:off x="5105400" y="87630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45">
            <a:extLst>
              <a:ext uri="{FF2B5EF4-FFF2-40B4-BE49-F238E27FC236}">
                <a16:creationId xmlns="" xmlns:a16="http://schemas.microsoft.com/office/drawing/2014/main" id="{9AD334D5-42E8-4002-BA08-ED6A11AA2095}"/>
              </a:ext>
            </a:extLst>
          </p:cNvPr>
          <p:cNvSpPr>
            <a:spLocks noChangeShapeType="1"/>
          </p:cNvSpPr>
          <p:nvPr/>
        </p:nvSpPr>
        <p:spPr bwMode="auto">
          <a:xfrm flipH="1">
            <a:off x="5257800" y="8686800"/>
            <a:ext cx="152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51">
            <a:extLst>
              <a:ext uri="{FF2B5EF4-FFF2-40B4-BE49-F238E27FC236}">
                <a16:creationId xmlns="" xmlns:a16="http://schemas.microsoft.com/office/drawing/2014/main" id="{9990D3F7-2898-4683-B37E-2B67E7574FCC}"/>
              </a:ext>
            </a:extLst>
          </p:cNvPr>
          <p:cNvSpPr>
            <a:spLocks noChangeShapeType="1"/>
          </p:cNvSpPr>
          <p:nvPr/>
        </p:nvSpPr>
        <p:spPr bwMode="auto">
          <a:xfrm flipH="1">
            <a:off x="3414713" y="338772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5351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70"/>
                                        </p:tgtEl>
                                        <p:attrNameLst>
                                          <p:attrName>style.visibility</p:attrName>
                                        </p:attrNameLst>
                                      </p:cBhvr>
                                      <p:to>
                                        <p:strVal val="visible"/>
                                      </p:to>
                                    </p:set>
                                    <p:animEffect transition="in" filter="circle(in)">
                                      <p:cBhvr>
                                        <p:cTn id="12" dur="2000"/>
                                        <p:tgtEl>
                                          <p:spTgt spid="19470"/>
                                        </p:tgtEl>
                                      </p:cBhvr>
                                    </p:animEffect>
                                  </p:childTnLst>
                                </p:cTn>
                              </p:par>
                              <p:par>
                                <p:cTn id="13" presetID="6" presetClass="entr" presetSubtype="16" fill="hold" nodeType="withEffect">
                                  <p:stCondLst>
                                    <p:cond delay="0"/>
                                  </p:stCondLst>
                                  <p:childTnLst>
                                    <p:set>
                                      <p:cBhvr>
                                        <p:cTn id="14" dur="1" fill="hold">
                                          <p:stCondLst>
                                            <p:cond delay="0"/>
                                          </p:stCondLst>
                                        </p:cTn>
                                        <p:tgtEl>
                                          <p:spTgt spid="19471"/>
                                        </p:tgtEl>
                                        <p:attrNameLst>
                                          <p:attrName>style.visibility</p:attrName>
                                        </p:attrNameLst>
                                      </p:cBhvr>
                                      <p:to>
                                        <p:strVal val="visible"/>
                                      </p:to>
                                    </p:set>
                                    <p:animEffect transition="in" filter="circle(in)">
                                      <p:cBhvr>
                                        <p:cTn id="15" dur="2000"/>
                                        <p:tgtEl>
                                          <p:spTgt spid="19471"/>
                                        </p:tgtEl>
                                      </p:cBhvr>
                                    </p:animEffect>
                                  </p:childTnLst>
                                </p:cTn>
                              </p:par>
                              <p:par>
                                <p:cTn id="16" presetID="6" presetClass="entr" presetSubtype="16" fill="hold"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circle(in)">
                                      <p:cBhvr>
                                        <p:cTn id="18" dur="2000"/>
                                        <p:tgtEl>
                                          <p:spTgt spid="19472"/>
                                        </p:tgtEl>
                                      </p:cBhvr>
                                    </p:animEffect>
                                  </p:childTnLst>
                                </p:cTn>
                              </p:par>
                              <p:par>
                                <p:cTn id="19" presetID="6" presetClass="entr" presetSubtype="16" fill="hold" nodeType="withEffect">
                                  <p:stCondLst>
                                    <p:cond delay="0"/>
                                  </p:stCondLst>
                                  <p:childTnLst>
                                    <p:set>
                                      <p:cBhvr>
                                        <p:cTn id="20" dur="1" fill="hold">
                                          <p:stCondLst>
                                            <p:cond delay="0"/>
                                          </p:stCondLst>
                                        </p:cTn>
                                        <p:tgtEl>
                                          <p:spTgt spid="19473"/>
                                        </p:tgtEl>
                                        <p:attrNameLst>
                                          <p:attrName>style.visibility</p:attrName>
                                        </p:attrNameLst>
                                      </p:cBhvr>
                                      <p:to>
                                        <p:strVal val="visible"/>
                                      </p:to>
                                    </p:set>
                                    <p:animEffect transition="in" filter="circle(in)">
                                      <p:cBhvr>
                                        <p:cTn id="21" dur="2000"/>
                                        <p:tgtEl>
                                          <p:spTgt spid="19473"/>
                                        </p:tgtEl>
                                      </p:cBhvr>
                                    </p:animEffect>
                                  </p:childTnLst>
                                </p:cTn>
                              </p:par>
                              <p:par>
                                <p:cTn id="22" presetID="6" presetClass="entr" presetSubtype="16" fill="hold" nodeType="withEffect">
                                  <p:stCondLst>
                                    <p:cond delay="0"/>
                                  </p:stCondLst>
                                  <p:childTnLst>
                                    <p:set>
                                      <p:cBhvr>
                                        <p:cTn id="23" dur="1" fill="hold">
                                          <p:stCondLst>
                                            <p:cond delay="0"/>
                                          </p:stCondLst>
                                        </p:cTn>
                                        <p:tgtEl>
                                          <p:spTgt spid="19474"/>
                                        </p:tgtEl>
                                        <p:attrNameLst>
                                          <p:attrName>style.visibility</p:attrName>
                                        </p:attrNameLst>
                                      </p:cBhvr>
                                      <p:to>
                                        <p:strVal val="visible"/>
                                      </p:to>
                                    </p:set>
                                    <p:animEffect transition="in" filter="circle(in)">
                                      <p:cBhvr>
                                        <p:cTn id="24" dur="2000"/>
                                        <p:tgtEl>
                                          <p:spTgt spid="19474"/>
                                        </p:tgtEl>
                                      </p:cBhvr>
                                    </p:animEffect>
                                  </p:childTnLst>
                                </p:cTn>
                              </p:par>
                              <p:par>
                                <p:cTn id="25" presetID="6" presetClass="entr" presetSubtype="16" fill="hold" nodeType="withEffect">
                                  <p:stCondLst>
                                    <p:cond delay="0"/>
                                  </p:stCondLst>
                                  <p:childTnLst>
                                    <p:set>
                                      <p:cBhvr>
                                        <p:cTn id="26" dur="1" fill="hold">
                                          <p:stCondLst>
                                            <p:cond delay="0"/>
                                          </p:stCondLst>
                                        </p:cTn>
                                        <p:tgtEl>
                                          <p:spTgt spid="19477"/>
                                        </p:tgtEl>
                                        <p:attrNameLst>
                                          <p:attrName>style.visibility</p:attrName>
                                        </p:attrNameLst>
                                      </p:cBhvr>
                                      <p:to>
                                        <p:strVal val="visible"/>
                                      </p:to>
                                    </p:set>
                                    <p:animEffect transition="in" filter="circle(in)">
                                      <p:cBhvr>
                                        <p:cTn id="27" dur="2000"/>
                                        <p:tgtEl>
                                          <p:spTgt spid="19477"/>
                                        </p:tgtEl>
                                      </p:cBhvr>
                                    </p:animEffect>
                                  </p:childTnLst>
                                </p:cTn>
                              </p:par>
                              <p:par>
                                <p:cTn id="28" presetID="6" presetClass="entr" presetSubtype="16" fill="hold" nodeType="withEffect">
                                  <p:stCondLst>
                                    <p:cond delay="0"/>
                                  </p:stCondLst>
                                  <p:childTnLst>
                                    <p:set>
                                      <p:cBhvr>
                                        <p:cTn id="29" dur="1" fill="hold">
                                          <p:stCondLst>
                                            <p:cond delay="0"/>
                                          </p:stCondLst>
                                        </p:cTn>
                                        <p:tgtEl>
                                          <p:spTgt spid="19476"/>
                                        </p:tgtEl>
                                        <p:attrNameLst>
                                          <p:attrName>style.visibility</p:attrName>
                                        </p:attrNameLst>
                                      </p:cBhvr>
                                      <p:to>
                                        <p:strVal val="visible"/>
                                      </p:to>
                                    </p:set>
                                    <p:animEffect transition="in" filter="circle(in)">
                                      <p:cBhvr>
                                        <p:cTn id="30" dur="2000"/>
                                        <p:tgtEl>
                                          <p:spTgt spid="19476"/>
                                        </p:tgtEl>
                                      </p:cBhvr>
                                    </p:animEffect>
                                  </p:childTnLst>
                                </p:cTn>
                              </p:par>
                              <p:par>
                                <p:cTn id="31" presetID="6" presetClass="entr" presetSubtype="16" fill="hold" nodeType="withEffect">
                                  <p:stCondLst>
                                    <p:cond delay="0"/>
                                  </p:stCondLst>
                                  <p:childTnLst>
                                    <p:set>
                                      <p:cBhvr>
                                        <p:cTn id="32" dur="1" fill="hold">
                                          <p:stCondLst>
                                            <p:cond delay="0"/>
                                          </p:stCondLst>
                                        </p:cTn>
                                        <p:tgtEl>
                                          <p:spTgt spid="19478"/>
                                        </p:tgtEl>
                                        <p:attrNameLst>
                                          <p:attrName>style.visibility</p:attrName>
                                        </p:attrNameLst>
                                      </p:cBhvr>
                                      <p:to>
                                        <p:strVal val="visible"/>
                                      </p:to>
                                    </p:set>
                                    <p:animEffect transition="in" filter="circle(in)">
                                      <p:cBhvr>
                                        <p:cTn id="33" dur="2000"/>
                                        <p:tgtEl>
                                          <p:spTgt spid="19478"/>
                                        </p:tgtEl>
                                      </p:cBhvr>
                                    </p:animEffect>
                                  </p:childTnLst>
                                </p:cTn>
                              </p:par>
                              <p:par>
                                <p:cTn id="34" presetID="6" presetClass="entr" presetSubtype="16" fill="hold" nodeType="withEffect">
                                  <p:stCondLst>
                                    <p:cond delay="0"/>
                                  </p:stCondLst>
                                  <p:childTnLst>
                                    <p:set>
                                      <p:cBhvr>
                                        <p:cTn id="35" dur="1" fill="hold">
                                          <p:stCondLst>
                                            <p:cond delay="0"/>
                                          </p:stCondLst>
                                        </p:cTn>
                                        <p:tgtEl>
                                          <p:spTgt spid="19507"/>
                                        </p:tgtEl>
                                        <p:attrNameLst>
                                          <p:attrName>style.visibility</p:attrName>
                                        </p:attrNameLst>
                                      </p:cBhvr>
                                      <p:to>
                                        <p:strVal val="visible"/>
                                      </p:to>
                                    </p:set>
                                    <p:animEffect transition="in" filter="circle(in)">
                                      <p:cBhvr>
                                        <p:cTn id="36" dur="2000"/>
                                        <p:tgtEl>
                                          <p:spTgt spid="1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Frame_1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p:cNvSpPr>
            <a:spLocks noChangeArrowheads="1" noChangeShapeType="1" noTextEdit="1"/>
          </p:cNvSpPr>
          <p:nvPr/>
        </p:nvSpPr>
        <p:spPr bwMode="auto">
          <a:xfrm rot="449939">
            <a:off x="2806303" y="946426"/>
            <a:ext cx="6426200" cy="3723657"/>
          </a:xfrm>
          <a:prstGeom prst="rect">
            <a:avLst/>
          </a:prstGeom>
        </p:spPr>
        <p:txBody>
          <a:bodyPr wrap="none" fromWordArt="1">
            <a:prstTxWarp prst="textSlantUp">
              <a:avLst>
                <a:gd name="adj" fmla="val 32056"/>
              </a:avLst>
            </a:prstTxWarp>
          </a:bodyPr>
          <a:lstStyle/>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Vận</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dụng</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a:t>
            </a:r>
          </a:p>
          <a:p>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trải</a:t>
            </a:r>
            <a:r>
              <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nghiệm</a:t>
            </a:r>
            <a:endParaRPr lang="en-US" sz="3600" b="1" kern="10" dirty="0">
              <a:ln w="9525">
                <a:solidFill>
                  <a:srgbClr val="CC99FF"/>
                </a:solidFill>
                <a:round/>
                <a:headEnd/>
                <a:tailEnd/>
              </a:ln>
              <a:gradFill rotWithShape="1">
                <a:gsLst>
                  <a:gs pos="0">
                    <a:srgbClr val="6600CC"/>
                  </a:gs>
                  <a:gs pos="100000">
                    <a:srgbClr val="CC00CC"/>
                  </a:gs>
                </a:gsLst>
                <a:lin ang="492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418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0">
            <a:extLst>
              <a:ext uri="{FF2B5EF4-FFF2-40B4-BE49-F238E27FC236}">
                <a16:creationId xmlns="" xmlns:a16="http://schemas.microsoft.com/office/drawing/2014/main" id="{CC115E82-75BF-4F57-AE48-972022CFF44B}"/>
              </a:ext>
            </a:extLst>
          </p:cNvPr>
          <p:cNvSpPr txBox="1">
            <a:spLocks noChangeArrowheads="1"/>
          </p:cNvSpPr>
          <p:nvPr/>
        </p:nvSpPr>
        <p:spPr bwMode="auto">
          <a:xfrm>
            <a:off x="304800" y="228600"/>
            <a:ext cx="1173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Em</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học</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tập</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được</a:t>
            </a:r>
            <a:r>
              <a:rPr lang="en-US" altLang="en-US" sz="4400" b="1" dirty="0">
                <a:solidFill>
                  <a:srgbClr val="FF0000"/>
                </a:solidFill>
                <a:latin typeface="Times New Roman" panose="02020603050405020304" pitchFamily="18" charset="0"/>
              </a:rPr>
              <a:t> ở </a:t>
            </a:r>
            <a:r>
              <a:rPr lang="en-US" altLang="en-US" sz="4400" b="1" dirty="0" err="1">
                <a:solidFill>
                  <a:srgbClr val="FF0000"/>
                </a:solidFill>
                <a:latin typeface="Times New Roman" panose="02020603050405020304" pitchFamily="18" charset="0"/>
              </a:rPr>
              <a:t>Út</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Vịnh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điều</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gì</a:t>
            </a:r>
            <a:r>
              <a:rPr lang="en-US" altLang="en-US" sz="4400" b="1" dirty="0">
                <a:solidFill>
                  <a:srgbClr val="FF0000"/>
                </a:solidFill>
                <a:latin typeface="Times New Roman" panose="02020603050405020304" pitchFamily="18" charset="0"/>
              </a:rPr>
              <a:t>?</a:t>
            </a:r>
          </a:p>
        </p:txBody>
      </p:sp>
      <p:sp>
        <p:nvSpPr>
          <p:cNvPr id="2" name="Text Box 10">
            <a:extLst>
              <a:ext uri="{FF2B5EF4-FFF2-40B4-BE49-F238E27FC236}">
                <a16:creationId xmlns="" xmlns:a16="http://schemas.microsoft.com/office/drawing/2014/main" id="{800AEAC7-589B-41C9-A15A-D8A04948C0BA}"/>
              </a:ext>
            </a:extLst>
          </p:cNvPr>
          <p:cNvSpPr txBox="1">
            <a:spLocks noChangeArrowheads="1"/>
          </p:cNvSpPr>
          <p:nvPr/>
        </p:nvSpPr>
        <p:spPr bwMode="auto">
          <a:xfrm>
            <a:off x="533400" y="1295400"/>
            <a:ext cx="11277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3600" b="1" i="1" dirty="0">
                <a:solidFill>
                  <a:srgbClr val="0000FF"/>
                </a:solidFill>
                <a:latin typeface="Times New Roman" panose="02020603050405020304" pitchFamily="18" charset="0"/>
              </a:rPr>
              <a:t>&gt;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học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tập</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được</a:t>
            </a:r>
            <a:r>
              <a:rPr lang="en-US" altLang="en-US" sz="3600" b="1" i="1" dirty="0">
                <a:solidFill>
                  <a:srgbClr val="0000FF"/>
                </a:solidFill>
                <a:latin typeface="Times New Roman" panose="02020603050405020304" pitchFamily="18" charset="0"/>
              </a:rPr>
              <a:t> ở </a:t>
            </a:r>
            <a:r>
              <a:rPr lang="en-US" altLang="en-US" sz="3600" b="1" i="1" dirty="0" err="1">
                <a:solidFill>
                  <a:srgbClr val="0000FF"/>
                </a:solidFill>
                <a:latin typeface="Times New Roman" panose="02020603050405020304" pitchFamily="18" charset="0"/>
              </a:rPr>
              <a:t>Út</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Vịnh</a:t>
            </a:r>
            <a:r>
              <a:rPr lang="en-US" altLang="en-US" sz="3600" b="1" i="1" dirty="0">
                <a:solidFill>
                  <a:srgbClr val="0000FF"/>
                </a:solidFill>
                <a:latin typeface="Times New Roman" panose="02020603050405020304" pitchFamily="18" charset="0"/>
              </a:rPr>
              <a:t> ý </a:t>
            </a:r>
            <a:r>
              <a:rPr lang="en-US" altLang="en-US" sz="3600" b="1" i="1" dirty="0" err="1">
                <a:solidFill>
                  <a:srgbClr val="0000FF"/>
                </a:solidFill>
                <a:latin typeface="Times New Roman" panose="02020603050405020304" pitchFamily="18" charset="0"/>
              </a:rPr>
              <a:t>thức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trách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nhiệm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tôn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trọng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luật</a:t>
            </a:r>
            <a:r>
              <a:rPr lang="en-US" altLang="en-US" sz="3600" b="1" i="1" dirty="0">
                <a:solidFill>
                  <a:srgbClr val="0000FF"/>
                </a:solidFill>
                <a:latin typeface="Times New Roman" panose="02020603050405020304" pitchFamily="18" charset="0"/>
              </a:rPr>
              <a:t> an </a:t>
            </a:r>
            <a:r>
              <a:rPr lang="en-US" altLang="en-US" sz="3600" b="1" i="1" dirty="0" err="1">
                <a:solidFill>
                  <a:srgbClr val="0000FF"/>
                </a:solidFill>
                <a:latin typeface="Times New Roman" panose="02020603050405020304" pitchFamily="18" charset="0"/>
              </a:rPr>
              <a:t>toàn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giáo</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thông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tinh</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thần</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dũng</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cứu</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các</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em</a:t>
            </a:r>
            <a:r>
              <a:rPr lang="en-US" altLang="en-US" sz="3600" b="1" i="1" dirty="0">
                <a:solidFill>
                  <a:srgbClr val="0000FF"/>
                </a:solidFill>
                <a:latin typeface="Times New Roman" panose="02020603050405020304" pitchFamily="18" charset="0"/>
              </a:rPr>
              <a:t> </a:t>
            </a:r>
            <a:r>
              <a:rPr lang="en-US" altLang="en-US" sz="3600" b="1" i="1" dirty="0" err="1">
                <a:solidFill>
                  <a:srgbClr val="0000FF"/>
                </a:solidFill>
                <a:latin typeface="Times New Roman" panose="02020603050405020304" pitchFamily="18" charset="0"/>
              </a:rPr>
              <a:t>nhỏ</a:t>
            </a:r>
            <a:r>
              <a:rPr lang="en-US" altLang="en-US" sz="3600" b="1" i="1" dirty="0">
                <a:solidFill>
                  <a:srgbClr val="0000FF"/>
                </a:solidFill>
                <a:latin typeface="Times New Roman" panose="02020603050405020304" pitchFamily="18" charset="0"/>
              </a:rPr>
              <a:t>.</a:t>
            </a:r>
          </a:p>
        </p:txBody>
      </p:sp>
      <p:sp>
        <p:nvSpPr>
          <p:cNvPr id="3" name="Text Box 10">
            <a:extLst>
              <a:ext uri="{FF2B5EF4-FFF2-40B4-BE49-F238E27FC236}">
                <a16:creationId xmlns="" xmlns:a16="http://schemas.microsoft.com/office/drawing/2014/main" id="{7C4A1AE6-D84E-4526-BB1F-248F35595705}"/>
              </a:ext>
            </a:extLst>
          </p:cNvPr>
          <p:cNvSpPr txBox="1">
            <a:spLocks noChangeArrowheads="1"/>
          </p:cNvSpPr>
          <p:nvPr/>
        </p:nvSpPr>
        <p:spPr bwMode="auto">
          <a:xfrm>
            <a:off x="544944" y="3377103"/>
            <a:ext cx="112660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i="1" dirty="0">
                <a:solidFill>
                  <a:srgbClr val="0000FF"/>
                </a:solidFill>
                <a:latin typeface="Times New Roman" panose="02020603050405020304" pitchFamily="18" charset="0"/>
              </a:rPr>
              <a:t>&gt; </a:t>
            </a:r>
            <a:r>
              <a:rPr lang="en-US" altLang="en-US" sz="4000" b="1" i="1" dirty="0" err="1">
                <a:solidFill>
                  <a:srgbClr val="0000FF"/>
                </a:solidFill>
                <a:latin typeface="Times New Roman" panose="02020603050405020304" pitchFamily="18" charset="0"/>
              </a:rPr>
              <a:t>Út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Vịnh</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còn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nhỏ</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nhưng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đã</a:t>
            </a:r>
            <a:r>
              <a:rPr lang="en-US" altLang="en-US" sz="4000" b="1" i="1" dirty="0">
                <a:solidFill>
                  <a:srgbClr val="0000FF"/>
                </a:solidFill>
                <a:latin typeface="Times New Roman" panose="02020603050405020304" pitchFamily="18" charset="0"/>
              </a:rPr>
              <a:t> có ý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của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một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chủ</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nhân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lai</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thực</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hiện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tốt</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nhiệm</a:t>
            </a:r>
            <a:r>
              <a:rPr lang="en-US" altLang="en-US" sz="4000" b="1" i="1" dirty="0">
                <a:solidFill>
                  <a:srgbClr val="0000FF"/>
                </a:solidFill>
                <a:latin typeface="Times New Roman" panose="02020603050405020304" pitchFamily="18" charset="0"/>
              </a:rPr>
              <a:t> vụ </a:t>
            </a:r>
            <a:r>
              <a:rPr lang="en-US" altLang="en-US" sz="4000" b="1" i="1" dirty="0" err="1">
                <a:solidFill>
                  <a:srgbClr val="0000FF"/>
                </a:solidFill>
                <a:latin typeface="Times New Roman" panose="02020603050405020304" pitchFamily="18" charset="0"/>
              </a:rPr>
              <a:t>giữ</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gìn</a:t>
            </a:r>
            <a:r>
              <a:rPr lang="en-US" altLang="en-US" sz="4000" b="1" i="1" dirty="0">
                <a:solidFill>
                  <a:srgbClr val="0000FF"/>
                </a:solidFill>
                <a:latin typeface="Times New Roman" panose="02020603050405020304" pitchFamily="18" charset="0"/>
              </a:rPr>
              <a:t> an </a:t>
            </a:r>
            <a:r>
              <a:rPr lang="en-US" altLang="en-US" sz="4000" b="1" i="1" dirty="0" err="1">
                <a:solidFill>
                  <a:srgbClr val="0000FF"/>
                </a:solidFill>
                <a:latin typeface="Times New Roman" panose="02020603050405020304" pitchFamily="18" charset="0"/>
              </a:rPr>
              <a:t>toàn</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đường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sắt</a:t>
            </a:r>
            <a:r>
              <a:rPr lang="en-US" altLang="en-US" sz="4000" b="1" i="1" dirty="0">
                <a:solidFill>
                  <a:srgbClr val="0000FF"/>
                </a:solidFill>
                <a:latin typeface="Times New Roman" panose="02020603050405020304" pitchFamily="18" charset="0"/>
              </a:rPr>
              <a:t> ở </a:t>
            </a:r>
            <a:r>
              <a:rPr lang="en-US" altLang="en-US" sz="4000" b="1" i="1" dirty="0" err="1">
                <a:solidFill>
                  <a:srgbClr val="0000FF"/>
                </a:solidFill>
                <a:latin typeface="Times New Roman" panose="02020603050405020304" pitchFamily="18" charset="0"/>
              </a:rPr>
              <a:t>địa</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phương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dũng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cảm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nhanh</a:t>
            </a:r>
            <a:r>
              <a:rPr lang="en-US" altLang="en-US" sz="4000" b="1" i="1" dirty="0">
                <a:solidFill>
                  <a:srgbClr val="0000FF"/>
                </a:solidFill>
                <a:latin typeface="Times New Roman" panose="02020603050405020304" pitchFamily="18" charset="0"/>
              </a:rPr>
              <a:t> trí </a:t>
            </a:r>
            <a:r>
              <a:rPr lang="en-US" altLang="en-US" sz="4000" b="1" i="1" dirty="0" err="1">
                <a:solidFill>
                  <a:srgbClr val="0000FF"/>
                </a:solidFill>
                <a:latin typeface="Times New Roman" panose="02020603050405020304" pitchFamily="18" charset="0"/>
              </a:rPr>
              <a:t>cứu</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sống</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em</a:t>
            </a:r>
            <a:r>
              <a:rPr lang="en-US" altLang="en-US" sz="4000" b="1" i="1" dirty="0">
                <a:solidFill>
                  <a:srgbClr val="0000FF"/>
                </a:solidFill>
                <a:latin typeface="Times New Roman" panose="02020603050405020304" pitchFamily="18" charset="0"/>
              </a:rPr>
              <a:t> </a:t>
            </a:r>
            <a:r>
              <a:rPr lang="en-US" altLang="en-US" sz="4000" b="1" i="1" dirty="0" err="1">
                <a:solidFill>
                  <a:srgbClr val="0000FF"/>
                </a:solidFill>
                <a:latin typeface="Times New Roman" panose="02020603050405020304" pitchFamily="18" charset="0"/>
              </a:rPr>
              <a:t>nhỏ</a:t>
            </a:r>
            <a:r>
              <a:rPr lang="en-US" altLang="en-US" sz="4000" b="1" i="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circle(in)">
                                      <p:cBhvr>
                                        <p:cTn id="7" dur="2000"/>
                                        <p:tgtEl>
                                          <p:spTgt spid="27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WordArt 4">
            <a:extLst>
              <a:ext uri="{FF2B5EF4-FFF2-40B4-BE49-F238E27FC236}">
                <a16:creationId xmlns="" xmlns:a16="http://schemas.microsoft.com/office/drawing/2014/main" id="{F3EB991B-4723-460C-9864-D6FCBEFF610B}"/>
              </a:ext>
            </a:extLst>
          </p:cNvPr>
          <p:cNvSpPr>
            <a:spLocks noChangeArrowheads="1" noChangeShapeType="1" noTextEdit="1"/>
          </p:cNvSpPr>
          <p:nvPr/>
        </p:nvSpPr>
        <p:spPr bwMode="auto">
          <a:xfrm>
            <a:off x="2057400" y="152400"/>
            <a:ext cx="8229600" cy="2590800"/>
          </a:xfrm>
          <a:prstGeom prst="rect">
            <a:avLst/>
          </a:prstGeom>
        </p:spPr>
        <p:txBody>
          <a:bodyPr wrap="none" fromWordArt="1">
            <a:prstTxWarp prst="textPlain">
              <a:avLst>
                <a:gd name="adj" fmla="val 50000"/>
              </a:avLst>
            </a:prstTxWarp>
          </a:bodyPr>
          <a:lstStyle/>
          <a:p>
            <a:pPr algn="ctr"/>
            <a:endPar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a:p>
            <a:pPr algn="ctr"/>
            <a:r>
              <a:rPr lang="en-US" sz="3200" b="1" kern="10" dirty="0">
                <a:ln w="19050">
                  <a:solidFill>
                    <a:srgbClr val="FF9900"/>
                  </a:solidFill>
                  <a:round/>
                  <a:headEnd/>
                  <a:tailEnd/>
                </a:ln>
                <a:solidFill>
                  <a:srgbClr val="FFFF00"/>
                </a:solidFill>
                <a:effectLst>
                  <a:outerShdw dist="35921" dir="2700000" algn="ctr" rotWithShape="0">
                    <a:srgbClr val="990000"/>
                  </a:outerShdw>
                </a:effectLst>
                <a:cs typeface="Times New Roman" panose="02020603050405020304" pitchFamily="18" charset="0"/>
              </a:rPr>
              <a:t>CHÀO TẠM BIỆT CÁC 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E:\CO BICH\2010\Hinh anh\DSC04548.JPG">
            <a:extLst>
              <a:ext uri="{FF2B5EF4-FFF2-40B4-BE49-F238E27FC236}">
                <a16:creationId xmlns="" xmlns:a16="http://schemas.microsoft.com/office/drawing/2014/main" id="{77FAB509-8302-419D-BA0D-0BEC84794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104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2529"/>
                                        </p:tgtEl>
                                        <p:attrNameLst>
                                          <p:attrName>style.visibility</p:attrName>
                                        </p:attrNameLst>
                                      </p:cBhvr>
                                      <p:to>
                                        <p:strVal val="visible"/>
                                      </p:to>
                                    </p:set>
                                    <p:anim to="" calcmode="lin" valueType="num">
                                      <p:cBhvr>
                                        <p:cTn id="7" dur="1" fill="hold"/>
                                        <p:tgtEl>
                                          <p:spTgt spid="225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CO BICH\2010\Hinh anh\DSC04549.JPG">
            <a:extLst>
              <a:ext uri="{FF2B5EF4-FFF2-40B4-BE49-F238E27FC236}">
                <a16:creationId xmlns="" xmlns:a16="http://schemas.microsoft.com/office/drawing/2014/main" id="{CB911646-9050-490D-812B-601B251D3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1734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to="" calcmode="lin" valueType="num">
                                      <p:cBhvr>
                                        <p:cTn id="7" dur="1" fill="hold"/>
                                        <p:tgtEl>
                                          <p:spTgt spid="368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5" descr="Paper bag"/>
          <p:cNvSpPr>
            <a:spLocks noChangeArrowheads="1" noChangeShapeType="1" noTextEdit="1"/>
          </p:cNvSpPr>
          <p:nvPr/>
        </p:nvSpPr>
        <p:spPr bwMode="auto">
          <a:xfrm>
            <a:off x="2319338" y="1828800"/>
            <a:ext cx="4995862" cy="1981200"/>
          </a:xfrm>
          <a:prstGeom prst="rect">
            <a:avLst/>
          </a:prstGeom>
        </p:spPr>
        <p:txBody>
          <a:bodyPr wrap="none" fromWordArt="1">
            <a:prstTxWarp prst="textPlain">
              <a:avLst>
                <a:gd name="adj" fmla="val 50000"/>
              </a:avLst>
            </a:prstTxWarp>
          </a:bodyPr>
          <a:lstStyle/>
          <a:p>
            <a:r>
              <a:rPr lang="en-US" sz="3600" b="1" kern="10" dirty="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cs typeface="Times New Roman" panose="02020603050405020304" pitchFamily="18" charset="0"/>
              </a:rPr>
              <a:t>LUYỆN ĐỌC</a:t>
            </a:r>
          </a:p>
        </p:txBody>
      </p:sp>
    </p:spTree>
    <p:extLst>
      <p:ext uri="{BB962C8B-B14F-4D97-AF65-F5344CB8AC3E}">
        <p14:creationId xmlns:p14="http://schemas.microsoft.com/office/powerpoint/2010/main" val="18033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C3E7F9F-E1FC-47FA-9E1B-BDCB48218EF4}"/>
              </a:ext>
            </a:extLst>
          </p:cNvPr>
          <p:cNvSpPr txBox="1">
            <a:spLocks/>
          </p:cNvSpPr>
          <p:nvPr/>
        </p:nvSpPr>
        <p:spPr bwMode="auto">
          <a:xfrm>
            <a:off x="243331" y="2584229"/>
            <a:ext cx="990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1: </a:t>
            </a:r>
            <a:r>
              <a:rPr lang="en-US" altLang="en-US" sz="4400" b="1" dirty="0" err="1">
                <a:solidFill>
                  <a:srgbClr val="0000FF"/>
                </a:solidFill>
                <a:latin typeface="Times New Roman" panose="02020603050405020304" pitchFamily="18" charset="0"/>
              </a:rPr>
              <a:t>Nhà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Út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Vịnh</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lên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tàu</a:t>
            </a:r>
            <a:endParaRPr lang="en-US" altLang="en-US" sz="4400" b="1" dirty="0">
              <a:solidFill>
                <a:srgbClr val="0000FF"/>
              </a:solidFill>
              <a:latin typeface="Times New Roman" panose="02020603050405020304" pitchFamily="18" charset="0"/>
            </a:endParaRPr>
          </a:p>
        </p:txBody>
      </p:sp>
      <p:sp>
        <p:nvSpPr>
          <p:cNvPr id="5" name="Title 1">
            <a:extLst>
              <a:ext uri="{FF2B5EF4-FFF2-40B4-BE49-F238E27FC236}">
                <a16:creationId xmlns="" xmlns:a16="http://schemas.microsoft.com/office/drawing/2014/main" id="{80E3D6EB-E2ED-480D-B46B-2196E28D75FD}"/>
              </a:ext>
            </a:extLst>
          </p:cNvPr>
          <p:cNvSpPr txBox="1">
            <a:spLocks/>
          </p:cNvSpPr>
          <p:nvPr/>
        </p:nvSpPr>
        <p:spPr bwMode="auto">
          <a:xfrm>
            <a:off x="216622" y="3501378"/>
            <a:ext cx="1143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2: </a:t>
            </a:r>
            <a:r>
              <a:rPr lang="en-US" altLang="en-US" sz="4400" b="1" dirty="0" err="1">
                <a:solidFill>
                  <a:srgbClr val="0000FF"/>
                </a:solidFill>
                <a:latin typeface="Times New Roman" panose="02020603050405020304" pitchFamily="18" charset="0"/>
              </a:rPr>
              <a:t>Tháng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trước</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như</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vậy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nữa</a:t>
            </a:r>
            <a:endParaRPr lang="en-US" altLang="en-US" sz="4400" b="1" dirty="0">
              <a:solidFill>
                <a:srgbClr val="0000FF"/>
              </a:solidFill>
              <a:latin typeface="Times New Roman" panose="02020603050405020304" pitchFamily="18" charset="0"/>
            </a:endParaRPr>
          </a:p>
        </p:txBody>
      </p:sp>
      <p:sp>
        <p:nvSpPr>
          <p:cNvPr id="6" name="Title 1">
            <a:extLst>
              <a:ext uri="{FF2B5EF4-FFF2-40B4-BE49-F238E27FC236}">
                <a16:creationId xmlns="" xmlns:a16="http://schemas.microsoft.com/office/drawing/2014/main" id="{73CADA85-47B3-429C-9785-7F5B3C783FBD}"/>
              </a:ext>
            </a:extLst>
          </p:cNvPr>
          <p:cNvSpPr txBox="1">
            <a:spLocks/>
          </p:cNvSpPr>
          <p:nvPr/>
        </p:nvSpPr>
        <p:spPr bwMode="auto">
          <a:xfrm>
            <a:off x="246640" y="4568178"/>
            <a:ext cx="1209776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3: </a:t>
            </a:r>
            <a:r>
              <a:rPr lang="en-US" altLang="en-US" sz="4400" b="1" dirty="0" err="1">
                <a:solidFill>
                  <a:srgbClr val="0000FF"/>
                </a:solidFill>
                <a:latin typeface="Times New Roman" panose="02020603050405020304" pitchFamily="18" charset="0"/>
              </a:rPr>
              <a:t>Một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buổi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chiều</a:t>
            </a:r>
            <a:r>
              <a:rPr lang="en-US" altLang="en-US" sz="4400" b="1" dirty="0">
                <a:solidFill>
                  <a:srgbClr val="0000FF"/>
                </a:solidFill>
                <a:latin typeface="Times New Roman" panose="02020603050405020304" pitchFamily="18" charset="0"/>
              </a:rPr>
              <a:t>…</a:t>
            </a:r>
            <a:r>
              <a:rPr lang="en-US" altLang="en-US" sz="4400" b="1" dirty="0" err="1">
                <a:solidFill>
                  <a:srgbClr val="0000FF"/>
                </a:solidFill>
                <a:latin typeface="Times New Roman" panose="02020603050405020304" pitchFamily="18" charset="0"/>
              </a:rPr>
              <a:t>tàu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hỏa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đến</a:t>
            </a:r>
            <a:endParaRPr lang="en-US" altLang="en-US" sz="4400" b="1" dirty="0">
              <a:solidFill>
                <a:srgbClr val="0000FF"/>
              </a:solidFill>
              <a:latin typeface="Times New Roman" panose="02020603050405020304" pitchFamily="18" charset="0"/>
            </a:endParaRPr>
          </a:p>
        </p:txBody>
      </p:sp>
      <p:sp>
        <p:nvSpPr>
          <p:cNvPr id="7" name="Title 1">
            <a:extLst>
              <a:ext uri="{FF2B5EF4-FFF2-40B4-BE49-F238E27FC236}">
                <a16:creationId xmlns="" xmlns:a16="http://schemas.microsoft.com/office/drawing/2014/main" id="{33C35634-0E43-4995-90EC-2304AFADD973}"/>
              </a:ext>
            </a:extLst>
          </p:cNvPr>
          <p:cNvSpPr txBox="1">
            <a:spLocks/>
          </p:cNvSpPr>
          <p:nvPr/>
        </p:nvSpPr>
        <p:spPr bwMode="auto">
          <a:xfrm>
            <a:off x="-152400" y="5651793"/>
            <a:ext cx="111071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FontTx/>
              <a:buNone/>
            </a:pP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Đoạn</a:t>
            </a:r>
            <a:r>
              <a:rPr lang="en-US" altLang="en-US" sz="4400" b="1" dirty="0">
                <a:solidFill>
                  <a:srgbClr val="0000FF"/>
                </a:solidFill>
                <a:latin typeface="Times New Roman" panose="02020603050405020304" pitchFamily="18" charset="0"/>
              </a:rPr>
              <a:t> 4: Nghe </a:t>
            </a:r>
            <a:r>
              <a:rPr lang="en-US" altLang="en-US" sz="4400" b="1" dirty="0" err="1">
                <a:solidFill>
                  <a:srgbClr val="0000FF"/>
                </a:solidFill>
                <a:latin typeface="Times New Roman" panose="02020603050405020304" pitchFamily="18" charset="0"/>
              </a:rPr>
              <a:t>tiếng</a:t>
            </a:r>
            <a:r>
              <a:rPr lang="en-US" altLang="en-US" sz="4400" b="1" dirty="0">
                <a:solidFill>
                  <a:srgbClr val="0000FF"/>
                </a:solidFill>
                <a:latin typeface="Times New Roman" panose="02020603050405020304" pitchFamily="18" charset="0"/>
              </a:rPr>
              <a:t> la…</a:t>
            </a:r>
            <a:r>
              <a:rPr lang="en-US" altLang="en-US" sz="4400" b="1" dirty="0" err="1">
                <a:solidFill>
                  <a:srgbClr val="0000FF"/>
                </a:solidFill>
                <a:latin typeface="Times New Roman" panose="02020603050405020304" pitchFamily="18" charset="0"/>
              </a:rPr>
              <a:t>hết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bài</a:t>
            </a:r>
            <a:endParaRPr lang="en-US" altLang="en-US" sz="44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 xmlns:a16="http://schemas.microsoft.com/office/drawing/2014/main" id="{8AA50DC8-BFF9-427B-BADB-C6E5939F1698}"/>
              </a:ext>
            </a:extLst>
          </p:cNvPr>
          <p:cNvSpPr>
            <a:spLocks noChangeArrowheads="1"/>
          </p:cNvSpPr>
          <p:nvPr/>
        </p:nvSpPr>
        <p:spPr bwMode="auto">
          <a:xfrm>
            <a:off x="381000" y="1066800"/>
            <a:ext cx="11506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Toàn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bài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đọc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giọng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kể</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chậm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rãi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thả</a:t>
            </a:r>
            <a:r>
              <a:rPr lang="en-US" altLang="en-US" sz="3600" b="1" dirty="0">
                <a:solidFill>
                  <a:srgbClr val="0000FF"/>
                </a:solidFill>
                <a:latin typeface="Times New Roman" panose="02020603050405020304" pitchFamily="18" charset="0"/>
              </a:rPr>
              <a:t>.</a:t>
            </a:r>
          </a:p>
          <a:p>
            <a:pPr>
              <a:spcBef>
                <a:spcPct val="0"/>
              </a:spcBef>
              <a:buClrTx/>
              <a:buSzTx/>
              <a:buFontTx/>
              <a:buNone/>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Đoạn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cuối</a:t>
            </a:r>
            <a:r>
              <a:rPr lang="en-US" altLang="en-US" sz="36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hộp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dồn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dập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tiếng</a:t>
            </a:r>
            <a:r>
              <a:rPr lang="en-US" altLang="en-US" sz="4000" b="1" dirty="0">
                <a:solidFill>
                  <a:srgbClr val="0000FF"/>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Lan </a:t>
            </a:r>
            <a:r>
              <a:rPr lang="en-US" altLang="en-US" sz="4000" b="1" i="1" dirty="0" err="1">
                <a:solidFill>
                  <a:schemeClr val="tx2"/>
                </a:solidFill>
                <a:latin typeface="Times New Roman" panose="02020603050405020304" pitchFamily="18" charset="0"/>
              </a:rPr>
              <a:t>tàu</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hỏa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đến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nhấn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giọng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thê</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hiện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phản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ứng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kịp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thời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dũng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cảm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cứu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em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của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Út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Vịnh</a:t>
            </a:r>
            <a:r>
              <a:rPr lang="en-US" altLang="en-US" sz="4000" b="1" dirty="0">
                <a:solidFill>
                  <a:srgbClr val="0000FF"/>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lao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ra</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như</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tên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bắn</a:t>
            </a:r>
            <a:r>
              <a:rPr lang="en-US" altLang="en-US" sz="4000" b="1" i="1" dirty="0">
                <a:solidFill>
                  <a:schemeClr val="tx2"/>
                </a:solidFill>
                <a:latin typeface="Times New Roman" panose="02020603050405020304" pitchFamily="18" charset="0"/>
              </a:rPr>
              <a:t>, la </a:t>
            </a:r>
            <a:r>
              <a:rPr lang="en-US" altLang="en-US" sz="4000" b="1" i="1" dirty="0" err="1">
                <a:solidFill>
                  <a:schemeClr val="tx2"/>
                </a:solidFill>
                <a:latin typeface="Times New Roman" panose="02020603050405020304" pitchFamily="18" charset="0"/>
              </a:rPr>
              <a:t>lớn</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nhào</a:t>
            </a:r>
            <a:r>
              <a:rPr lang="en-US" altLang="en-US" sz="4000" b="1" i="1" dirty="0">
                <a:solidFill>
                  <a:schemeClr val="tx2"/>
                </a:solidFill>
                <a:latin typeface="Times New Roman" panose="02020603050405020304" pitchFamily="18" charset="0"/>
              </a:rPr>
              <a:t> </a:t>
            </a:r>
            <a:r>
              <a:rPr lang="en-US" altLang="en-US" sz="4000" b="1" i="1" dirty="0" err="1">
                <a:solidFill>
                  <a:schemeClr val="tx2"/>
                </a:solidFill>
                <a:latin typeface="Times New Roman" panose="02020603050405020304" pitchFamily="18" charset="0"/>
              </a:rPr>
              <a:t>tới</a:t>
            </a:r>
            <a:r>
              <a:rPr lang="en-US" altLang="en-US" sz="4000" b="1" dirty="0">
                <a:solidFill>
                  <a:srgbClr val="0000FF"/>
                </a:solidFill>
                <a:latin typeface="Times New Roman" panose="02020603050405020304" pitchFamily="18" charset="0"/>
              </a:rPr>
              <a:t>)</a:t>
            </a:r>
          </a:p>
        </p:txBody>
      </p:sp>
      <p:sp>
        <p:nvSpPr>
          <p:cNvPr id="20486" name="Text Box 6">
            <a:extLst>
              <a:ext uri="{FF2B5EF4-FFF2-40B4-BE49-F238E27FC236}">
                <a16:creationId xmlns="" xmlns:a16="http://schemas.microsoft.com/office/drawing/2014/main" id="{2463A885-FD93-46B4-8EDE-05091EE92A3C}"/>
              </a:ext>
            </a:extLst>
          </p:cNvPr>
          <p:cNvSpPr txBox="1">
            <a:spLocks noChangeArrowheads="1"/>
          </p:cNvSpPr>
          <p:nvPr/>
        </p:nvSpPr>
        <p:spPr bwMode="auto">
          <a:xfrm>
            <a:off x="3429000" y="152400"/>
            <a:ext cx="396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n-US" altLang="en-US" sz="4000" b="1" u="sng" dirty="0" err="1">
                <a:solidFill>
                  <a:srgbClr val="FF0000"/>
                </a:solidFill>
                <a:latin typeface="Times New Roman" panose="02020603050405020304" pitchFamily="18" charset="0"/>
              </a:rPr>
              <a:t>Hướng</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dẫn</a:t>
            </a:r>
            <a:r>
              <a:rPr lang="en-US" altLang="en-US" sz="4000" b="1" u="sng" dirty="0">
                <a:solidFill>
                  <a:srgbClr val="FF0000"/>
                </a:solidFill>
                <a:latin typeface="Times New Roman" panose="02020603050405020304" pitchFamily="18" charset="0"/>
              </a:rPr>
              <a:t> </a:t>
            </a:r>
            <a:r>
              <a:rPr lang="en-US" altLang="en-US" sz="4000" b="1" u="sng" dirty="0" err="1">
                <a:solidFill>
                  <a:srgbClr val="FF0000"/>
                </a:solidFill>
                <a:latin typeface="Times New Roman" panose="02020603050405020304" pitchFamily="18" charset="0"/>
              </a:rPr>
              <a:t>đọc</a:t>
            </a:r>
            <a:endParaRPr lang="en-US" altLang="en-US" sz="4000" b="1" u="sng"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46272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circle(in)">
                                      <p:cBhvr>
                                        <p:cTn id="12" dur="20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5">
                                            <p:txEl>
                                              <p:pRg st="0" end="0"/>
                                            </p:txEl>
                                          </p:spTgt>
                                        </p:tgtEl>
                                        <p:attrNameLst>
                                          <p:attrName>style.visibility</p:attrName>
                                        </p:attrNameLst>
                                      </p:cBhvr>
                                      <p:to>
                                        <p:strVal val="visible"/>
                                      </p:to>
                                    </p:set>
                                    <p:animEffect transition="in" filter="circle(in)">
                                      <p:cBhvr>
                                        <p:cTn id="17" dur="20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8CC6555-5582-6AC5-BDC3-FCD762DDC9E0}"/>
              </a:ext>
            </a:extLst>
          </p:cNvPr>
          <p:cNvSpPr/>
          <p:nvPr/>
        </p:nvSpPr>
        <p:spPr>
          <a:xfrm>
            <a:off x="1905000" y="1441451"/>
            <a:ext cx="4038600" cy="51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13275771-700D-41F5-E1B5-C60F0986F0E5}"/>
              </a:ext>
            </a:extLst>
          </p:cNvPr>
          <p:cNvSpPr/>
          <p:nvPr/>
        </p:nvSpPr>
        <p:spPr>
          <a:xfrm>
            <a:off x="6705600" y="1460501"/>
            <a:ext cx="3657600" cy="47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07401903-69DD-4C81-8DB7-72427BDF08B1}"/>
              </a:ext>
            </a:extLst>
          </p:cNvPr>
          <p:cNvCxnSpPr/>
          <p:nvPr/>
        </p:nvCxnSpPr>
        <p:spPr>
          <a:xfrm>
            <a:off x="6280150" y="1697038"/>
            <a:ext cx="88900" cy="37893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1259A882-8D24-91CE-4EFC-2C8BC0BB99A1}"/>
              </a:ext>
            </a:extLst>
          </p:cNvPr>
          <p:cNvCxnSpPr>
            <a:stCxn id="2" idx="3"/>
            <a:endCxn id="6" idx="1"/>
          </p:cNvCxnSpPr>
          <p:nvPr/>
        </p:nvCxnSpPr>
        <p:spPr>
          <a:xfrm>
            <a:off x="5943600" y="1697038"/>
            <a:ext cx="762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175" name="Rectangle 2">
            <a:extLst>
              <a:ext uri="{FF2B5EF4-FFF2-40B4-BE49-F238E27FC236}">
                <a16:creationId xmlns="" xmlns:a16="http://schemas.microsoft.com/office/drawing/2014/main" id="{B5CE2285-0AFA-F92E-77D6-D56ED7139BFC}"/>
              </a:ext>
            </a:extLst>
          </p:cNvPr>
          <p:cNvSpPr>
            <a:spLocks noChangeArrowheads="1"/>
          </p:cNvSpPr>
          <p:nvPr/>
        </p:nvSpPr>
        <p:spPr bwMode="auto">
          <a:xfrm>
            <a:off x="1627188" y="4724401"/>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311A0526-62A9-E7D2-F192-57E9342C3D2E}"/>
              </a:ext>
            </a:extLst>
          </p:cNvPr>
          <p:cNvSpPr>
            <a:spLocks noChangeArrowheads="1"/>
          </p:cNvSpPr>
          <p:nvPr/>
        </p:nvSpPr>
        <p:spPr bwMode="auto">
          <a:xfrm>
            <a:off x="1524000" y="2090739"/>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6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600">
              <a:solidFill>
                <a:srgbClr val="FF0066"/>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E3CF8624-5065-49AB-1CBD-12BDDBD0B8B6}"/>
              </a:ext>
            </a:extLst>
          </p:cNvPr>
          <p:cNvSpPr>
            <a:spLocks noChangeArrowheads="1"/>
          </p:cNvSpPr>
          <p:nvPr/>
        </p:nvSpPr>
        <p:spPr bwMode="auto">
          <a:xfrm>
            <a:off x="1885951" y="2684463"/>
            <a:ext cx="4316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Không chút do dự,Vịnh nhào tới  ôm Lan lăn xuống mép ruộng, cứu sống cô bé trước cái chết trng gang tấc</a:t>
            </a:r>
            <a:r>
              <a:rPr lang="en-US" altLang="en-US">
                <a:solidFill>
                  <a:srgbClr val="0000FF"/>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918D765-3F9C-2E01-F222-5BEC59EB6695}"/>
              </a:ext>
            </a:extLst>
          </p:cNvPr>
          <p:cNvSpPr/>
          <p:nvPr/>
        </p:nvSpPr>
        <p:spPr>
          <a:xfrm>
            <a:off x="1905000" y="1441451"/>
            <a:ext cx="4038600" cy="511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0000FF"/>
                </a:solidFill>
                <a:latin typeface="Times New Roman" panose="02020603050405020304" pitchFamily="18" charset="0"/>
                <a:cs typeface="Times New Roman" panose="02020603050405020304" pitchFamily="18" charset="0"/>
              </a:rPr>
              <a:t>Luyện đọc</a:t>
            </a:r>
          </a:p>
        </p:txBody>
      </p:sp>
      <p:sp>
        <p:nvSpPr>
          <p:cNvPr id="6" name="Rectangle 5">
            <a:extLst>
              <a:ext uri="{FF2B5EF4-FFF2-40B4-BE49-F238E27FC236}">
                <a16:creationId xmlns="" xmlns:a16="http://schemas.microsoft.com/office/drawing/2014/main" id="{AB6D8250-F2FF-3D4B-FDAE-155E6EEC7B83}"/>
              </a:ext>
            </a:extLst>
          </p:cNvPr>
          <p:cNvSpPr/>
          <p:nvPr/>
        </p:nvSpPr>
        <p:spPr>
          <a:xfrm>
            <a:off x="6705600" y="1460501"/>
            <a:ext cx="3657600" cy="47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a:solidFill>
                  <a:srgbClr val="0000FF"/>
                </a:solidFill>
                <a:latin typeface="Times New Roman" panose="02020603050405020304" pitchFamily="18" charset="0"/>
                <a:cs typeface="Times New Roman" panose="02020603050405020304" pitchFamily="18" charset="0"/>
              </a:rPr>
              <a:t>Tìm hiểu bài</a:t>
            </a:r>
            <a:endParaRPr lang="en-US" altLang="en-US"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EB039C70-A7DA-1180-4FBF-B5FF4FE2EA12}"/>
              </a:ext>
            </a:extLst>
          </p:cNvPr>
          <p:cNvCxnSpPr/>
          <p:nvPr/>
        </p:nvCxnSpPr>
        <p:spPr>
          <a:xfrm>
            <a:off x="6280150" y="1697038"/>
            <a:ext cx="88900" cy="378936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 xmlns:a16="http://schemas.microsoft.com/office/drawing/2014/main" id="{69EF09C3-28BD-42B4-4BA1-CDAEEC4F5393}"/>
              </a:ext>
            </a:extLst>
          </p:cNvPr>
          <p:cNvCxnSpPr>
            <a:stCxn id="2" idx="3"/>
            <a:endCxn id="6" idx="1"/>
          </p:cNvCxnSpPr>
          <p:nvPr/>
        </p:nvCxnSpPr>
        <p:spPr>
          <a:xfrm>
            <a:off x="5943600" y="1697038"/>
            <a:ext cx="762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Rectangle 2">
            <a:extLst>
              <a:ext uri="{FF2B5EF4-FFF2-40B4-BE49-F238E27FC236}">
                <a16:creationId xmlns="" xmlns:a16="http://schemas.microsoft.com/office/drawing/2014/main" id="{19528012-996C-D6D7-D77A-1081676F61B9}"/>
              </a:ext>
            </a:extLst>
          </p:cNvPr>
          <p:cNvSpPr>
            <a:spLocks noChangeArrowheads="1"/>
          </p:cNvSpPr>
          <p:nvPr/>
        </p:nvSpPr>
        <p:spPr bwMode="auto">
          <a:xfrm>
            <a:off x="1627188" y="2919413"/>
            <a:ext cx="449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Không chút do dự,</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Vịnh nhào tới </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ôm Lan lăn xuống mép ruộng,</a:t>
            </a:r>
            <a:r>
              <a:rPr lang="en-US" altLang="en-US">
                <a:solidFill>
                  <a:srgbClr val="0000FF"/>
                </a:solidFill>
                <a:latin typeface="Times New Roman" panose="02020603050405020304" pitchFamily="18" charset="0"/>
                <a:cs typeface="Times New Roman" panose="02020603050405020304" pitchFamily="18" charset="0"/>
              </a:rPr>
              <a:t>/</a:t>
            </a:r>
            <a:r>
              <a:rPr lang="en-US" altLang="en-US">
                <a:solidFill>
                  <a:srgbClr val="FF0066"/>
                </a:solidFill>
                <a:latin typeface="Times New Roman" panose="02020603050405020304" pitchFamily="18" charset="0"/>
                <a:cs typeface="Times New Roman" panose="02020603050405020304" pitchFamily="18" charset="0"/>
              </a:rPr>
              <a:t> cứu sống cô bé trước cái chết trng gang tấc</a:t>
            </a:r>
            <a:r>
              <a:rPr lang="en-US" altLang="en-US">
                <a:solidFill>
                  <a:srgbClr val="0000FF"/>
                </a:solidFill>
                <a:latin typeface="Times New Roman" panose="02020603050405020304" pitchFamily="18" charset="0"/>
                <a:cs typeface="Times New Roman" panose="02020603050405020304" pitchFamily="18" charset="0"/>
              </a:rPr>
              <a:t>.//</a:t>
            </a:r>
            <a:endParaRPr lang="vi-VN" altLang="en-US">
              <a:solidFill>
                <a:srgbClr val="0000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D493B596-B6A0-F04D-7B43-3517D46A186C}"/>
              </a:ext>
            </a:extLst>
          </p:cNvPr>
          <p:cNvSpPr>
            <a:spLocks noChangeArrowheads="1"/>
          </p:cNvSpPr>
          <p:nvPr/>
        </p:nvSpPr>
        <p:spPr bwMode="auto">
          <a:xfrm>
            <a:off x="6114556" y="2144713"/>
            <a:ext cx="2039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Thanh ray,</a:t>
            </a:r>
            <a:endParaRPr lang="vi-VN" altLang="en-US">
              <a:solidFill>
                <a:srgbClr val="FF0066"/>
              </a:solidFill>
              <a:latin typeface="Times New Roman" panose="02020603050405020304" pitchFamily="18" charset="0"/>
              <a:cs typeface="Times New Roman" panose="02020603050405020304" pitchFamily="18" charset="0"/>
            </a:endParaRPr>
          </a:p>
        </p:txBody>
      </p:sp>
      <p:pic>
        <p:nvPicPr>
          <p:cNvPr id="10" name="Picture 3" descr="E:\CO BICH\2010\Hinh anh\duongraywa4.jpg">
            <a:extLst>
              <a:ext uri="{FF2B5EF4-FFF2-40B4-BE49-F238E27FC236}">
                <a16:creationId xmlns="" xmlns:a16="http://schemas.microsoft.com/office/drawing/2014/main" id="{90538784-4EC3-1BB2-580B-04BD49831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2766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7E858F1F-C50C-F27A-C9EB-C37C24D7BF48}"/>
              </a:ext>
            </a:extLst>
          </p:cNvPr>
          <p:cNvSpPr>
            <a:spLocks noChangeArrowheads="1"/>
          </p:cNvSpPr>
          <p:nvPr/>
        </p:nvSpPr>
        <p:spPr bwMode="auto">
          <a:xfrm>
            <a:off x="8105775" y="2206626"/>
            <a:ext cx="175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a:solidFill>
                  <a:srgbClr val="FF0066"/>
                </a:solidFill>
                <a:latin typeface="Times New Roman" panose="02020603050405020304" pitchFamily="18" charset="0"/>
                <a:cs typeface="Times New Roman" panose="02020603050405020304" pitchFamily="18" charset="0"/>
              </a:rPr>
              <a:t>chuyền thẻ</a:t>
            </a:r>
            <a:endParaRPr lang="vi-VN" altLang="en-US" sz="2400">
              <a:solidFill>
                <a:srgbClr val="FF0066"/>
              </a:solidFill>
              <a:latin typeface="Times New Roman" panose="02020603050405020304" pitchFamily="18" charset="0"/>
              <a:cs typeface="Times New Roman" panose="02020603050405020304" pitchFamily="18" charset="0"/>
            </a:endParaRPr>
          </a:p>
        </p:txBody>
      </p:sp>
      <p:pic>
        <p:nvPicPr>
          <p:cNvPr id="12" name="Picture 2" descr="E:\CO BICH\2010\Hinh anh\Choi_chuyen-1.jpg">
            <a:extLst>
              <a:ext uri="{FF2B5EF4-FFF2-40B4-BE49-F238E27FC236}">
                <a16:creationId xmlns="" xmlns:a16="http://schemas.microsoft.com/office/drawing/2014/main" id="{CD93E426-8433-0A31-B3BD-290944559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190875"/>
            <a:ext cx="4298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10">
            <a:extLst>
              <a:ext uri="{FF2B5EF4-FFF2-40B4-BE49-F238E27FC236}">
                <a16:creationId xmlns="" xmlns:a16="http://schemas.microsoft.com/office/drawing/2014/main" id="{376A5A52-68A1-D7E2-9097-EDF5C837C2E0}"/>
              </a:ext>
            </a:extLst>
          </p:cNvPr>
          <p:cNvSpPr>
            <a:spLocks noChangeArrowheads="1"/>
          </p:cNvSpPr>
          <p:nvPr/>
        </p:nvSpPr>
        <p:spPr bwMode="auto">
          <a:xfrm>
            <a:off x="1524000" y="2090739"/>
            <a:ext cx="4605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a:solidFill>
                  <a:srgbClr val="FF0066"/>
                </a:solidFill>
                <a:latin typeface="Times New Roman" panose="02020603050405020304" pitchFamily="18" charset="0"/>
                <a:cs typeface="Times New Roman" panose="02020603050405020304" pitchFamily="18" charset="0"/>
              </a:rPr>
              <a:t> </a:t>
            </a:r>
            <a:r>
              <a:rPr lang="en-US" altLang="en-US" sz="2600">
                <a:solidFill>
                  <a:srgbClr val="FF0066"/>
                </a:solidFill>
                <a:latin typeface="Times New Roman" panose="02020603050405020304" pitchFamily="18" charset="0"/>
                <a:cs typeface="Times New Roman" panose="02020603050405020304" pitchFamily="18" charset="0"/>
              </a:rPr>
              <a:t>- Chềnh ềnh, giục giã, khóc thét</a:t>
            </a:r>
            <a:endParaRPr lang="vi-VN" altLang="en-US" sz="26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TotalTime>
  <Words>1178</Words>
  <Application>Microsoft Office PowerPoint</Application>
  <PresentationFormat>Widescreen</PresentationFormat>
  <Paragraphs>99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Becamex IDC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Tan Danh</dc:creator>
  <cp:lastModifiedBy>MY PC</cp:lastModifiedBy>
  <cp:revision>251</cp:revision>
  <dcterms:created xsi:type="dcterms:W3CDTF">2010-04-04T13:02:29Z</dcterms:created>
  <dcterms:modified xsi:type="dcterms:W3CDTF">2024-05-15T04:40:00Z</dcterms:modified>
</cp:coreProperties>
</file>