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4"/>
  </p:notesMasterIdLst>
  <p:sldIdLst>
    <p:sldId id="293" r:id="rId2"/>
    <p:sldId id="292" r:id="rId3"/>
    <p:sldId id="349" r:id="rId4"/>
    <p:sldId id="291" r:id="rId5"/>
    <p:sldId id="307" r:id="rId6"/>
    <p:sldId id="308" r:id="rId7"/>
    <p:sldId id="354" r:id="rId8"/>
    <p:sldId id="355" r:id="rId9"/>
    <p:sldId id="332" r:id="rId10"/>
    <p:sldId id="334" r:id="rId11"/>
    <p:sldId id="335" r:id="rId12"/>
    <p:sldId id="311" r:id="rId13"/>
    <p:sldId id="302" r:id="rId14"/>
    <p:sldId id="336" r:id="rId15"/>
    <p:sldId id="294" r:id="rId16"/>
    <p:sldId id="304" r:id="rId17"/>
    <p:sldId id="342" r:id="rId18"/>
    <p:sldId id="341" r:id="rId19"/>
    <p:sldId id="338" r:id="rId20"/>
    <p:sldId id="316" r:id="rId21"/>
    <p:sldId id="343" r:id="rId22"/>
    <p:sldId id="301" r:id="rId23"/>
    <p:sldId id="344" r:id="rId24"/>
    <p:sldId id="352" r:id="rId25"/>
    <p:sldId id="346" r:id="rId26"/>
    <p:sldId id="347" r:id="rId27"/>
    <p:sldId id="348" r:id="rId28"/>
    <p:sldId id="351" r:id="rId29"/>
    <p:sldId id="350" r:id="rId30"/>
    <p:sldId id="290" r:id="rId31"/>
    <p:sldId id="356" r:id="rId32"/>
    <p:sldId id="357" r:id="rId33"/>
  </p:sldIdLst>
  <p:sldSz cx="12192000" cy="6858000"/>
  <p:notesSz cx="6858000" cy="9144000"/>
  <p:embeddedFontLst>
    <p:embeddedFont>
      <p:font typeface="等线" panose="02010600030101010101" pitchFamily="2" charset="-122"/>
      <p:regular r:id="rId35"/>
      <p:bold r:id="rId36"/>
    </p:embeddedFont>
    <p:embeddedFont>
      <p:font typeface="等线 Light" panose="02010600030101010101" pitchFamily="2" charset="-122"/>
      <p:regular r:id="rId37"/>
    </p:embeddedFont>
    <p:embeddedFont>
      <p:font typeface="微软雅黑" panose="020B0503020204020204" pitchFamily="34" charset="-122"/>
      <p:regular r:id="rId38"/>
      <p:bold r:id="rId39"/>
    </p:embeddedFont>
    <p:embeddedFont>
      <p:font typeface="#9Slide03 Arima Madurai Black" panose="00000A00000000000000" pitchFamily="2" charset="0"/>
      <p:bold r:id="rId40"/>
    </p:embeddedFont>
    <p:embeddedFont>
      <p:font typeface="#9Slide07 Cadena" panose="02000503000000020004" pitchFamily="2" charset="0"/>
      <p:bold r:id="rId41"/>
    </p:embeddedFont>
    <p:embeddedFont>
      <p:font typeface="#9Slide07 TALUHLA" pitchFamily="2" charset="0"/>
      <p:regular r:id="rId42"/>
    </p:embeddedFont>
    <p:embeddedFont>
      <p:font typeface=".VnStamp" panose="020B7200000000000000" pitchFamily="34" charset="0"/>
      <p:regular r:id="rId43"/>
    </p:embeddedFont>
    <p:embeddedFont>
      <p:font typeface="Baloo 2" panose="020B0604020202020204" charset="0"/>
      <p:regular r:id="rId44"/>
      <p:bold r:id="rId45"/>
    </p:embeddedFont>
    <p:embeddedFont>
      <p:font typeface="Calibri" panose="020F0502020204030204" pitchFamily="34" charset="0"/>
      <p:regular r:id="rId46"/>
      <p:bold r:id="rId47"/>
      <p:italic r:id="rId48"/>
      <p:boldItalic r:id="rId49"/>
    </p:embeddedFont>
    <p:embeddedFont>
      <p:font typeface="Cambria" panose="02040503050406030204" pitchFamily="18" charset="0"/>
      <p:regular r:id="rId50"/>
      <p:bold r:id="rId51"/>
      <p:italic r:id="rId52"/>
      <p:boldItalic r:id="rId53"/>
    </p:embeddedFont>
    <p:embeddedFont>
      <p:font typeface="Nunito Sans" pitchFamily="2" charset="0"/>
      <p:regular r:id="rId54"/>
      <p:bold r:id="rId55"/>
      <p:italic r:id="rId56"/>
      <p:boldItalic r:id="rId57"/>
    </p:embeddedFont>
    <p:embeddedFont>
      <p:font typeface="UVF Lobster12" panose="02000506000000020003" charset="0"/>
      <p:italic r:id="rId58"/>
    </p:embeddedFont>
  </p:embeddedFontLst>
  <p:custDataLst>
    <p:tags r:id="rId5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7128"/>
    <a:srgbClr val="61C278"/>
    <a:srgbClr val="95774F"/>
    <a:srgbClr val="0C5EAC"/>
    <a:srgbClr val="6EAA2A"/>
    <a:srgbClr val="967552"/>
    <a:srgbClr val="049BD4"/>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3" autoAdjust="0"/>
    <p:restoredTop sz="78362" autoAdjust="0"/>
  </p:normalViewPr>
  <p:slideViewPr>
    <p:cSldViewPr snapToGrid="0" showGuides="1">
      <p:cViewPr varScale="1">
        <p:scale>
          <a:sx n="52" d="100"/>
          <a:sy n="52" d="100"/>
        </p:scale>
        <p:origin x="1228"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D72EB-0883-40CA-98EC-87164796C6A2}" type="datetimeFigureOut">
              <a:rPr lang="zh-CN" altLang="en-US" smtClean="0"/>
              <a:t>2022/1/29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40AB4C-6232-44C6-882F-6FC7B8B3C72B}" type="slidenum">
              <a:rPr lang="zh-CN" altLang="en-US" smtClean="0"/>
              <a:t>‹#›</a:t>
            </a:fld>
            <a:endParaRPr lang="zh-CN" altLang="en-US"/>
          </a:p>
        </p:txBody>
      </p:sp>
    </p:spTree>
    <p:extLst>
      <p:ext uri="{BB962C8B-B14F-4D97-AF65-F5344CB8AC3E}">
        <p14:creationId xmlns:p14="http://schemas.microsoft.com/office/powerpoint/2010/main" val="930940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40AB4C-6232-44C6-882F-6FC7B8B3C72B}" type="slidenum">
              <a:rPr lang="zh-CN" altLang="en-US" smtClean="0"/>
              <a:t>3</a:t>
            </a:fld>
            <a:endParaRPr lang="zh-CN" altLang="en-US"/>
          </a:p>
        </p:txBody>
      </p:sp>
    </p:spTree>
    <p:extLst>
      <p:ext uri="{BB962C8B-B14F-4D97-AF65-F5344CB8AC3E}">
        <p14:creationId xmlns:p14="http://schemas.microsoft.com/office/powerpoint/2010/main" val="4016746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Click</a:t>
            </a:r>
            <a:r>
              <a:rPr lang="vi-VN" baseline="0" dirty="0"/>
              <a:t> vào từng câu hỏi theo thứ tự từ 1</a:t>
            </a:r>
            <a:r>
              <a:rPr lang="vi-VN" baseline="0" dirty="0">
                <a:sym typeface="Wingdings" panose="05000000000000000000" pitchFamily="2" charset="2"/>
              </a:rPr>
              <a:t>7, bấm vào hàng ô chữ màu hồng để hiện ra đáp án. Mỗi dòng đáp án sẽ có 1 ô màu cam, ghép các chữ cái màu cam lại ta được từ khóa.</a:t>
            </a:r>
          </a:p>
          <a:p>
            <a:r>
              <a:rPr lang="vi-VN" baseline="0" dirty="0">
                <a:sym typeface="Wingdings" panose="05000000000000000000" pitchFamily="2" charset="2"/>
              </a:rPr>
              <a:t>- Click vào từ khóa để hiện ra từ khóa cuối cùng là VICTORY, ý nghĩa thứ 2 của chú thích chữ V (Tiếng Việt có nghĩa là chiến thắng)</a:t>
            </a:r>
            <a:endParaRPr lang="en-US" dirty="0"/>
          </a:p>
        </p:txBody>
      </p:sp>
      <p:sp>
        <p:nvSpPr>
          <p:cNvPr id="4" name="Slide Number Placeholder 3"/>
          <p:cNvSpPr>
            <a:spLocks noGrp="1"/>
          </p:cNvSpPr>
          <p:nvPr>
            <p:ph type="sldNum" sz="quarter" idx="10"/>
          </p:nvPr>
        </p:nvSpPr>
        <p:spPr/>
        <p:txBody>
          <a:bodyPr/>
          <a:lstStyle/>
          <a:p>
            <a:fld id="{FF40AB4C-6232-44C6-882F-6FC7B8B3C72B}" type="slidenum">
              <a:rPr lang="zh-CN" altLang="en-US" smtClean="0"/>
              <a:t>27</a:t>
            </a:fld>
            <a:endParaRPr lang="zh-CN" altLang="en-US"/>
          </a:p>
        </p:txBody>
      </p:sp>
    </p:spTree>
    <p:extLst>
      <p:ext uri="{BB962C8B-B14F-4D97-AF65-F5344CB8AC3E}">
        <p14:creationId xmlns:p14="http://schemas.microsoft.com/office/powerpoint/2010/main" val="492515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40AB4C-6232-44C6-882F-6FC7B8B3C72B}" type="slidenum">
              <a:rPr lang="zh-CN" altLang="en-US" smtClean="0"/>
              <a:t>30</a:t>
            </a:fld>
            <a:endParaRPr lang="zh-CN" altLang="en-US"/>
          </a:p>
        </p:txBody>
      </p:sp>
    </p:spTree>
    <p:extLst>
      <p:ext uri="{BB962C8B-B14F-4D97-AF65-F5344CB8AC3E}">
        <p14:creationId xmlns:p14="http://schemas.microsoft.com/office/powerpoint/2010/main" val="750735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40AB4C-6232-44C6-882F-6FC7B8B3C72B}" type="slidenum">
              <a:rPr lang="zh-CN" altLang="en-US" smtClean="0"/>
              <a:t>31</a:t>
            </a:fld>
            <a:endParaRPr lang="zh-CN" altLang="en-US"/>
          </a:p>
        </p:txBody>
      </p:sp>
    </p:spTree>
    <p:extLst>
      <p:ext uri="{BB962C8B-B14F-4D97-AF65-F5344CB8AC3E}">
        <p14:creationId xmlns:p14="http://schemas.microsoft.com/office/powerpoint/2010/main" val="2832213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40AB4C-6232-44C6-882F-6FC7B8B3C72B}" type="slidenum">
              <a:rPr lang="zh-CN" altLang="en-US" smtClean="0"/>
              <a:t>32</a:t>
            </a:fld>
            <a:endParaRPr lang="zh-CN" altLang="en-US"/>
          </a:p>
        </p:txBody>
      </p:sp>
    </p:spTree>
    <p:extLst>
      <p:ext uri="{BB962C8B-B14F-4D97-AF65-F5344CB8AC3E}">
        <p14:creationId xmlns:p14="http://schemas.microsoft.com/office/powerpoint/2010/main" val="2648512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4183169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1683108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4219010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2959142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40AB4C-6232-44C6-882F-6FC7B8B3C72B}" type="slidenum">
              <a:rPr lang="zh-CN" altLang="en-US" smtClean="0"/>
              <a:t>13</a:t>
            </a:fld>
            <a:endParaRPr lang="zh-CN" altLang="en-US"/>
          </a:p>
        </p:txBody>
      </p:sp>
    </p:spTree>
    <p:extLst>
      <p:ext uri="{BB962C8B-B14F-4D97-AF65-F5344CB8AC3E}">
        <p14:creationId xmlns:p14="http://schemas.microsoft.com/office/powerpoint/2010/main" val="3999358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40AB4C-6232-44C6-882F-6FC7B8B3C72B}" type="slidenum">
              <a:rPr lang="zh-CN" altLang="en-US" smtClean="0"/>
              <a:t>17</a:t>
            </a:fld>
            <a:endParaRPr lang="zh-CN" altLang="en-US"/>
          </a:p>
        </p:txBody>
      </p:sp>
    </p:spTree>
    <p:extLst>
      <p:ext uri="{BB962C8B-B14F-4D97-AF65-F5344CB8AC3E}">
        <p14:creationId xmlns:p14="http://schemas.microsoft.com/office/powerpoint/2010/main" val="1471252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40AB4C-6232-44C6-882F-6FC7B8B3C72B}" type="slidenum">
              <a:rPr lang="zh-CN" altLang="en-US" smtClean="0"/>
              <a:t>23</a:t>
            </a:fld>
            <a:endParaRPr lang="zh-CN" altLang="en-US"/>
          </a:p>
        </p:txBody>
      </p:sp>
    </p:spTree>
    <p:extLst>
      <p:ext uri="{BB962C8B-B14F-4D97-AF65-F5344CB8AC3E}">
        <p14:creationId xmlns:p14="http://schemas.microsoft.com/office/powerpoint/2010/main" val="3735634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F40AB4C-6232-44C6-882F-6FC7B8B3C72B}" type="slidenum">
              <a:rPr lang="zh-CN" altLang="en-US" smtClean="0"/>
              <a:t>26</a:t>
            </a:fld>
            <a:endParaRPr lang="zh-CN" altLang="en-US"/>
          </a:p>
        </p:txBody>
      </p:sp>
    </p:spTree>
    <p:extLst>
      <p:ext uri="{BB962C8B-B14F-4D97-AF65-F5344CB8AC3E}">
        <p14:creationId xmlns:p14="http://schemas.microsoft.com/office/powerpoint/2010/main" val="6210806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FD67C4-512E-446D-98BD-A8EA02C6C9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6CC4F01-58B5-429C-8E8F-B4ADB8179C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587082-A045-4BFD-9D22-623B7EF3D6C1}"/>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5B5ED689-B10B-4AAB-A110-C96141D303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CFBB2F-1D57-4965-BF29-97ECE691DA5C}"/>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sp>
        <p:nvSpPr>
          <p:cNvPr id="8" name="圆角矩形 7"/>
          <p:cNvSpPr/>
          <p:nvPr userDrawn="1"/>
        </p:nvSpPr>
        <p:spPr>
          <a:xfrm>
            <a:off x="382137" y="395785"/>
            <a:ext cx="11395882" cy="6073254"/>
          </a:xfrm>
          <a:prstGeom prst="roundRect">
            <a:avLst>
              <a:gd name="adj" fmla="val 10150"/>
            </a:avLst>
          </a:prstGeom>
          <a:solidFill>
            <a:schemeClr val="bg1"/>
          </a:solidFill>
          <a:ln>
            <a:noFill/>
          </a:ln>
          <a:effectLst>
            <a:outerShdw blurRad="190500" dist="88900" dir="894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0078596"/>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503043499"/>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4138946248"/>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1117235140"/>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1181791907"/>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1931380287"/>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297390948"/>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0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2260151920"/>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9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2699792717"/>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8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485414724"/>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321067672"/>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FD67C4-512E-446D-98BD-A8EA02C6C9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6CC4F01-58B5-429C-8E8F-B4ADB8179C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587082-A045-4BFD-9D22-623B7EF3D6C1}"/>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5B5ED689-B10B-4AAB-A110-C96141D303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CFBB2F-1D57-4965-BF29-97ECE691DA5C}"/>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sp>
        <p:nvSpPr>
          <p:cNvPr id="8" name="圆角矩形 7"/>
          <p:cNvSpPr/>
          <p:nvPr userDrawn="1"/>
        </p:nvSpPr>
        <p:spPr>
          <a:xfrm>
            <a:off x="382137" y="395785"/>
            <a:ext cx="11395882" cy="6073254"/>
          </a:xfrm>
          <a:prstGeom prst="roundRect">
            <a:avLst>
              <a:gd name="adj" fmla="val 10150"/>
            </a:avLst>
          </a:prstGeom>
          <a:solidFill>
            <a:schemeClr val="bg1"/>
          </a:solidFill>
          <a:ln>
            <a:noFill/>
          </a:ln>
          <a:effectLst>
            <a:outerShdw blurRad="190500" dist="88900" dir="894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04392244"/>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997611449"/>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670752043"/>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562514531"/>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745832174"/>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1958505205"/>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2629322111"/>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2112E6-FE4F-49DA-8D14-4EF1DA59819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030FC75-111F-49AD-9290-ECC2C998B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7880452-88F5-4C23-B038-513D46BA7867}"/>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6F01F6D7-4611-4953-AD9B-5680AE25EF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1061265-DDE7-41BA-8F31-556EF205F045}"/>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704266001"/>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5B34A7-1A0D-4077-AB7E-618A009206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C551F1F-CDD3-4935-A1CB-D641C3EB27C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D1697D2-A857-440E-91C4-FEDF2B4C4C7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AA2412B-74D8-45C8-A6EC-F37CAE2F43A1}"/>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6" name="页脚占位符 5">
            <a:extLst>
              <a:ext uri="{FF2B5EF4-FFF2-40B4-BE49-F238E27FC236}">
                <a16:creationId xmlns:a16="http://schemas.microsoft.com/office/drawing/2014/main" id="{462A8E08-D12C-4422-9952-28CFB65C7A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8A4B82F-8D12-444B-82AE-A3B70B406114}"/>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58164115"/>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6FBCDD-938E-40E8-A40D-D069134174D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2DC860E-0C14-419B-9E21-A88AE91DA7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B1AF6E9-0FE7-400A-91F0-DE0A6B87C1A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EA4E085-FD7C-481C-8967-63EA1430F0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32127A3-44EF-4083-8E4A-849478DAA06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2AB9493-00AC-47C2-A77E-2ADD043176EB}"/>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8" name="页脚占位符 7">
            <a:extLst>
              <a:ext uri="{FF2B5EF4-FFF2-40B4-BE49-F238E27FC236}">
                <a16:creationId xmlns:a16="http://schemas.microsoft.com/office/drawing/2014/main" id="{F9C4366A-F48B-49D7-AAB5-55746E5677E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36D1089-1241-4187-BDEA-D9AE5718AF07}"/>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342430229"/>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A0DF2C-A25D-45F6-8F83-E26B9FCC576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32F96CF-363C-47C4-89C1-8AB1C3607D61}"/>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4" name="页脚占位符 3">
            <a:extLst>
              <a:ext uri="{FF2B5EF4-FFF2-40B4-BE49-F238E27FC236}">
                <a16:creationId xmlns:a16="http://schemas.microsoft.com/office/drawing/2014/main" id="{AC60A9EF-1D77-4FA9-98BE-7D22FCFA955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051FA69-D247-4892-A16D-84286F19F0C1}"/>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1531792255"/>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FD67C4-512E-446D-98BD-A8EA02C6C9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6CC4F01-58B5-429C-8E8F-B4ADB8179C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587082-A045-4BFD-9D22-623B7EF3D6C1}"/>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5B5ED689-B10B-4AAB-A110-C96141D303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CFBB2F-1D57-4965-BF29-97ECE691DA5C}"/>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sp>
        <p:nvSpPr>
          <p:cNvPr id="8" name="圆角矩形 7"/>
          <p:cNvSpPr/>
          <p:nvPr userDrawn="1"/>
        </p:nvSpPr>
        <p:spPr>
          <a:xfrm>
            <a:off x="382137" y="395785"/>
            <a:ext cx="11395882" cy="6073254"/>
          </a:xfrm>
          <a:prstGeom prst="roundRect">
            <a:avLst>
              <a:gd name="adj" fmla="val 10150"/>
            </a:avLst>
          </a:prstGeom>
          <a:solidFill>
            <a:schemeClr val="bg1"/>
          </a:solidFill>
          <a:ln>
            <a:noFill/>
          </a:ln>
          <a:effectLst>
            <a:outerShdw blurRad="190500" dist="88900" dir="894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37852794"/>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9FDF89-DE5D-48DA-A370-DD1CEC902B0B}"/>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3" name="页脚占位符 2">
            <a:extLst>
              <a:ext uri="{FF2B5EF4-FFF2-40B4-BE49-F238E27FC236}">
                <a16:creationId xmlns:a16="http://schemas.microsoft.com/office/drawing/2014/main" id="{908C64EC-F510-421D-A49A-7C8934237AD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6779B31-2888-4508-A4E4-53C84567B504}"/>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14437767"/>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9FDF89-DE5D-48DA-A370-DD1CEC902B0B}"/>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3" name="页脚占位符 2">
            <a:extLst>
              <a:ext uri="{FF2B5EF4-FFF2-40B4-BE49-F238E27FC236}">
                <a16:creationId xmlns:a16="http://schemas.microsoft.com/office/drawing/2014/main" id="{908C64EC-F510-421D-A49A-7C8934237AD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6779B31-2888-4508-A4E4-53C84567B504}"/>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703892345"/>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9FDF89-DE5D-48DA-A370-DD1CEC902B0B}"/>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3" name="页脚占位符 2">
            <a:extLst>
              <a:ext uri="{FF2B5EF4-FFF2-40B4-BE49-F238E27FC236}">
                <a16:creationId xmlns:a16="http://schemas.microsoft.com/office/drawing/2014/main" id="{908C64EC-F510-421D-A49A-7C8934237AD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6779B31-2888-4508-A4E4-53C84567B504}"/>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8520916"/>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9FDF89-DE5D-48DA-A370-DD1CEC902B0B}"/>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3" name="页脚占位符 2">
            <a:extLst>
              <a:ext uri="{FF2B5EF4-FFF2-40B4-BE49-F238E27FC236}">
                <a16:creationId xmlns:a16="http://schemas.microsoft.com/office/drawing/2014/main" id="{908C64EC-F510-421D-A49A-7C8934237AD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6779B31-2888-4508-A4E4-53C84567B504}"/>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1105275021"/>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9FDF89-DE5D-48DA-A370-DD1CEC902B0B}"/>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3" name="页脚占位符 2">
            <a:extLst>
              <a:ext uri="{FF2B5EF4-FFF2-40B4-BE49-F238E27FC236}">
                <a16:creationId xmlns:a16="http://schemas.microsoft.com/office/drawing/2014/main" id="{908C64EC-F510-421D-A49A-7C8934237AD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6779B31-2888-4508-A4E4-53C84567B504}"/>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863989770"/>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0607C6-9B93-44E8-BAD4-CCAD940A3D5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15AC5BC-88EF-40C0-8D7A-32B7701CD2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F5E7E20-ACC6-49F8-8B51-A2AA2718F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7A13B3F-6A39-469A-B2AB-FDCFEF94855F}"/>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6" name="页脚占位符 5">
            <a:extLst>
              <a:ext uri="{FF2B5EF4-FFF2-40B4-BE49-F238E27FC236}">
                <a16:creationId xmlns:a16="http://schemas.microsoft.com/office/drawing/2014/main" id="{743F6035-DDC4-49FE-B69D-FBC1566065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6681320-7C61-45A0-B87D-9F24508AE159}"/>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839306384"/>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A79D97-2E38-4536-95E5-156FD4B01A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74A5414-A627-4D7C-B16C-FD3EC746D1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338D841-7D30-4BAD-BC89-B2030E17D0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1933F3-25DD-43D5-AED1-F1DD75A29724}"/>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6" name="页脚占位符 5">
            <a:extLst>
              <a:ext uri="{FF2B5EF4-FFF2-40B4-BE49-F238E27FC236}">
                <a16:creationId xmlns:a16="http://schemas.microsoft.com/office/drawing/2014/main" id="{C62AFA08-E486-4386-B5F6-F0498FEE08C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D6A1B1D-8966-4B78-93F6-A5F0EDFD4F20}"/>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2286446201"/>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0797B0-D602-46FD-A482-FB7C7D15DD8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30C3BCD-B9D5-40BE-A2CB-F345FEB2712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3865B1F-CCB8-420B-8F33-8EE453AA8341}"/>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75CDACEA-9589-414A-8E01-337B943F04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F184F79-C5D7-4C5F-B667-F98FDBB9619F}"/>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3466247020"/>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93C015F-30D4-45F6-9E91-779C05D095C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3843E93-E78F-4BCC-BA36-3EDD14DC843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8C8F75-D9C2-4B0C-8FFF-FDC3DAC4AF27}"/>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8BF1B40E-8BE5-4BF9-9B2B-6B1C0832096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B4C2692-0344-4433-9B36-A0EBB3CA6B35}"/>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1628222526"/>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1655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FD67C4-512E-446D-98BD-A8EA02C6C9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6CC4F01-58B5-429C-8E8F-B4ADB8179C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587082-A045-4BFD-9D22-623B7EF3D6C1}"/>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5B5ED689-B10B-4AAB-A110-C96141D303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CFBB2F-1D57-4965-BF29-97ECE691DA5C}"/>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sp>
        <p:nvSpPr>
          <p:cNvPr id="8" name="圆角矩形 7"/>
          <p:cNvSpPr/>
          <p:nvPr userDrawn="1"/>
        </p:nvSpPr>
        <p:spPr>
          <a:xfrm>
            <a:off x="382137" y="395785"/>
            <a:ext cx="11395882" cy="6073254"/>
          </a:xfrm>
          <a:prstGeom prst="roundRect">
            <a:avLst>
              <a:gd name="adj" fmla="val 10150"/>
            </a:avLst>
          </a:prstGeom>
          <a:solidFill>
            <a:schemeClr val="bg1"/>
          </a:solidFill>
          <a:ln>
            <a:noFill/>
          </a:ln>
          <a:effectLst>
            <a:outerShdw blurRad="190500" dist="88900" dir="894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22728063"/>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3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5236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2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7608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1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8199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10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9263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9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0267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8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2028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7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540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6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6374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5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459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FD67C4-512E-446D-98BD-A8EA02C6C9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6CC4F01-58B5-429C-8E8F-B4ADB8179C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587082-A045-4BFD-9D22-623B7EF3D6C1}"/>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5B5ED689-B10B-4AAB-A110-C96141D303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CFBB2F-1D57-4965-BF29-97ECE691DA5C}"/>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sp>
        <p:nvSpPr>
          <p:cNvPr id="8" name="圆角矩形 7"/>
          <p:cNvSpPr/>
          <p:nvPr userDrawn="1"/>
        </p:nvSpPr>
        <p:spPr>
          <a:xfrm>
            <a:off x="382137" y="395785"/>
            <a:ext cx="11395882" cy="6073254"/>
          </a:xfrm>
          <a:prstGeom prst="roundRect">
            <a:avLst>
              <a:gd name="adj" fmla="val 10150"/>
            </a:avLst>
          </a:prstGeom>
          <a:solidFill>
            <a:schemeClr val="bg1"/>
          </a:solidFill>
          <a:ln>
            <a:noFill/>
          </a:ln>
          <a:effectLst>
            <a:outerShdw blurRad="190500" dist="88900" dir="894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33161456"/>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FD67C4-512E-446D-98BD-A8EA02C6C9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6CC4F01-58B5-429C-8E8F-B4ADB8179C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587082-A045-4BFD-9D22-623B7EF3D6C1}"/>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5B5ED689-B10B-4AAB-A110-C96141D303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CFBB2F-1D57-4965-BF29-97ECE691DA5C}"/>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sp>
        <p:nvSpPr>
          <p:cNvPr id="8" name="圆角矩形 7"/>
          <p:cNvSpPr/>
          <p:nvPr userDrawn="1"/>
        </p:nvSpPr>
        <p:spPr>
          <a:xfrm>
            <a:off x="382137" y="395785"/>
            <a:ext cx="11395882" cy="6073254"/>
          </a:xfrm>
          <a:prstGeom prst="roundRect">
            <a:avLst>
              <a:gd name="adj" fmla="val 10150"/>
            </a:avLst>
          </a:prstGeom>
          <a:solidFill>
            <a:schemeClr val="bg1"/>
          </a:solidFill>
          <a:ln>
            <a:noFill/>
          </a:ln>
          <a:effectLst>
            <a:outerShdw blurRad="190500" dist="88900" dir="894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59421118"/>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FD67C4-512E-446D-98BD-A8EA02C6C9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6CC4F01-58B5-429C-8E8F-B4ADB8179C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587082-A045-4BFD-9D22-623B7EF3D6C1}"/>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5B5ED689-B10B-4AAB-A110-C96141D303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CFBB2F-1D57-4965-BF29-97ECE691DA5C}"/>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sp>
        <p:nvSpPr>
          <p:cNvPr id="8" name="圆角矩形 7"/>
          <p:cNvSpPr/>
          <p:nvPr userDrawn="1"/>
        </p:nvSpPr>
        <p:spPr>
          <a:xfrm>
            <a:off x="382137" y="395785"/>
            <a:ext cx="11395882" cy="6073254"/>
          </a:xfrm>
          <a:prstGeom prst="roundRect">
            <a:avLst>
              <a:gd name="adj" fmla="val 10150"/>
            </a:avLst>
          </a:prstGeom>
          <a:solidFill>
            <a:schemeClr val="bg1"/>
          </a:solidFill>
          <a:ln>
            <a:noFill/>
          </a:ln>
          <a:effectLst>
            <a:outerShdw blurRad="190500" dist="88900" dir="894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8467979"/>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FD67C4-512E-446D-98BD-A8EA02C6C9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6CC4F01-58B5-429C-8E8F-B4ADB8179C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587082-A045-4BFD-9D22-623B7EF3D6C1}"/>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5B5ED689-B10B-4AAB-A110-C96141D303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CFBB2F-1D57-4965-BF29-97ECE691DA5C}"/>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sp>
        <p:nvSpPr>
          <p:cNvPr id="8" name="圆角矩形 7"/>
          <p:cNvSpPr/>
          <p:nvPr userDrawn="1"/>
        </p:nvSpPr>
        <p:spPr>
          <a:xfrm>
            <a:off x="382137" y="395785"/>
            <a:ext cx="11395882" cy="6073254"/>
          </a:xfrm>
          <a:prstGeom prst="roundRect">
            <a:avLst>
              <a:gd name="adj" fmla="val 10150"/>
            </a:avLst>
          </a:prstGeom>
          <a:solidFill>
            <a:schemeClr val="bg1"/>
          </a:solidFill>
          <a:ln>
            <a:noFill/>
          </a:ln>
          <a:effectLst>
            <a:outerShdw blurRad="190500" dist="88900" dir="894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9807425"/>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EA6C7-7E9A-4B89-AA3B-3DFE4C13E5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E3628C-66B9-44CE-8A18-053145A4FE3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6C1BE-4C33-45B1-B69C-F85D82C09E7C}"/>
              </a:ext>
            </a:extLst>
          </p:cNvPr>
          <p:cNvSpPr>
            <a:spLocks noGrp="1"/>
          </p:cNvSpPr>
          <p:nvPr>
            <p:ph type="dt" sz="half" idx="10"/>
          </p:nvPr>
        </p:nvSpPr>
        <p:spPr/>
        <p:txBody>
          <a:body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5920B7E0-FDCF-4E3E-955F-E386692987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4F0C6B-54DA-41DA-B8C3-8AC9654315CA}"/>
              </a:ext>
            </a:extLst>
          </p:cNvPr>
          <p:cNvSpPr>
            <a:spLocks noGrp="1"/>
          </p:cNvSpPr>
          <p:nvPr>
            <p:ph type="sldNum" sz="quarter" idx="12"/>
          </p:nvPr>
        </p:nvSpPr>
        <p:spPr/>
        <p:txBody>
          <a:body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2919924627"/>
      </p:ext>
    </p:extLst>
  </p:cSld>
  <p:clrMapOvr>
    <a:masterClrMapping/>
  </p:clrMapOvr>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00FF59B-0A54-4575-AF75-B650823A0B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5A93BBE-EDFF-4D2B-BDE0-85214A5531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190FA20-CF4C-4638-9117-429B217AB3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B903B6-1025-47EF-8480-D6EF752E39C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FFEF63C9-271F-46A1-833A-42E9FAEEB7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A7E1C3C-925B-4036-B535-B6A5EBEFF6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774F7-BF2F-4FB9-98F3-7C1CA9C15C86}" type="slidenum">
              <a:rPr lang="zh-CN" altLang="en-US" smtClean="0"/>
              <a:t>‹#›</a:t>
            </a:fld>
            <a:endParaRPr lang="zh-CN" altLang="en-US"/>
          </a:p>
        </p:txBody>
      </p:sp>
    </p:spTree>
    <p:extLst>
      <p:ext uri="{BB962C8B-B14F-4D97-AF65-F5344CB8AC3E}">
        <p14:creationId xmlns:p14="http://schemas.microsoft.com/office/powerpoint/2010/main" val="924867100"/>
      </p:ext>
    </p:extLst>
  </p:cSld>
  <p:clrMap bg1="lt1" tx1="dk1" bg2="lt2" tx2="dk2" accent1="accent1" accent2="accent2" accent3="accent3" accent4="accent4" accent5="accent5" accent6="accent6" hlink="hlink" folHlink="folHlink"/>
  <p:sldLayoutIdLst>
    <p:sldLayoutId id="2147483649" r:id="rId1"/>
    <p:sldLayoutId id="2147483697" r:id="rId2"/>
    <p:sldLayoutId id="2147483693" r:id="rId3"/>
    <p:sldLayoutId id="2147483690" r:id="rId4"/>
    <p:sldLayoutId id="2147483687" r:id="rId5"/>
    <p:sldLayoutId id="2147483681" r:id="rId6"/>
    <p:sldLayoutId id="2147483677" r:id="rId7"/>
    <p:sldLayoutId id="2147483665" r:id="rId8"/>
    <p:sldLayoutId id="2147483650" r:id="rId9"/>
    <p:sldLayoutId id="2147483696" r:id="rId10"/>
    <p:sldLayoutId id="2147483695" r:id="rId11"/>
    <p:sldLayoutId id="2147483692" r:id="rId12"/>
    <p:sldLayoutId id="2147483691" r:id="rId13"/>
    <p:sldLayoutId id="2147483689" r:id="rId14"/>
    <p:sldLayoutId id="2147483688" r:id="rId15"/>
    <p:sldLayoutId id="2147483686" r:id="rId16"/>
    <p:sldLayoutId id="2147483685" r:id="rId17"/>
    <p:sldLayoutId id="2147483684" r:id="rId18"/>
    <p:sldLayoutId id="2147483683" r:id="rId19"/>
    <p:sldLayoutId id="2147483682" r:id="rId20"/>
    <p:sldLayoutId id="2147483678" r:id="rId21"/>
    <p:sldLayoutId id="2147483676" r:id="rId22"/>
    <p:sldLayoutId id="2147483664" r:id="rId23"/>
    <p:sldLayoutId id="2147483663" r:id="rId24"/>
    <p:sldLayoutId id="2147483662" r:id="rId25"/>
    <p:sldLayoutId id="2147483651" r:id="rId26"/>
    <p:sldLayoutId id="2147483652" r:id="rId27"/>
    <p:sldLayoutId id="2147483653" r:id="rId28"/>
    <p:sldLayoutId id="2147483654" r:id="rId29"/>
    <p:sldLayoutId id="2147483655" r:id="rId30"/>
    <p:sldLayoutId id="2147483694" r:id="rId31"/>
    <p:sldLayoutId id="2147483680" r:id="rId32"/>
    <p:sldLayoutId id="2147483679" r:id="rId33"/>
    <p:sldLayoutId id="2147483666" r:id="rId34"/>
    <p:sldLayoutId id="2147483656" r:id="rId35"/>
    <p:sldLayoutId id="2147483657" r:id="rId36"/>
    <p:sldLayoutId id="2147483658" r:id="rId37"/>
    <p:sldLayoutId id="2147483659" r:id="rId38"/>
    <p:sldLayoutId id="2147483661" r:id="rId39"/>
    <p:sldLayoutId id="2147483675" r:id="rId40"/>
    <p:sldLayoutId id="2147483674" r:id="rId41"/>
    <p:sldLayoutId id="2147483673" r:id="rId42"/>
    <p:sldLayoutId id="2147483672" r:id="rId43"/>
    <p:sldLayoutId id="2147483671" r:id="rId44"/>
    <p:sldLayoutId id="2147483670" r:id="rId45"/>
    <p:sldLayoutId id="2147483669" r:id="rId46"/>
    <p:sldLayoutId id="2147483668" r:id="rId47"/>
    <p:sldLayoutId id="2147483667" r:id="rId48"/>
  </p:sldLayoutIdLst>
  <mc:AlternateContent xmlns:mc="http://schemas.openxmlformats.org/markup-compatibility/2006" xmlns:p14="http://schemas.microsoft.com/office/powerpoint/2010/main">
    <mc:Choice Requires="p14">
      <p:transition spd="slow" p14:dur="25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9.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9.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3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30.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9.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9.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9.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png"/><Relationship Id="rId7"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9.xml"/><Relationship Id="rId6" Type="http://schemas.microsoft.com/office/2007/relationships/hdphoto" Target="../media/hdphoto5.wdp"/><Relationship Id="rId5" Type="http://schemas.openxmlformats.org/officeDocument/2006/relationships/image" Target="../media/image34.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7.jpe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image" Target="../media/image39.png"/><Relationship Id="rId5" Type="http://schemas.microsoft.com/office/2007/relationships/hdphoto" Target="../media/hdphoto6.wdp"/><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png"/><Relationship Id="rId7"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9.xml"/><Relationship Id="rId6" Type="http://schemas.microsoft.com/office/2007/relationships/hdphoto" Target="../media/hdphoto5.wdp"/><Relationship Id="rId5" Type="http://schemas.openxmlformats.org/officeDocument/2006/relationships/image" Target="../media/image34.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1.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1.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1.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9.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470" y="-7256"/>
            <a:ext cx="12192000" cy="6858000"/>
          </a:xfrm>
          <a:prstGeom prst="rect">
            <a:avLst/>
          </a:prstGeom>
        </p:spPr>
      </p:pic>
      <p:pic>
        <p:nvPicPr>
          <p:cNvPr id="8" name="图片 14">
            <a:extLst>
              <a:ext uri="{FF2B5EF4-FFF2-40B4-BE49-F238E27FC236}">
                <a16:creationId xmlns:a16="http://schemas.microsoft.com/office/drawing/2014/main" id="{7828947A-C01D-47EE-B80F-15041735A9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660" y="1441573"/>
            <a:ext cx="3945357" cy="5582681"/>
          </a:xfrm>
          <a:prstGeom prst="rect">
            <a:avLst/>
          </a:prstGeom>
        </p:spPr>
      </p:pic>
      <p:sp>
        <p:nvSpPr>
          <p:cNvPr id="11" name="TextBox 10">
            <a:extLst>
              <a:ext uri="{FF2B5EF4-FFF2-40B4-BE49-F238E27FC236}">
                <a16:creationId xmlns:a16="http://schemas.microsoft.com/office/drawing/2014/main" id="{86A2801E-2E6D-4A94-9B22-8AA96F5D876C}"/>
              </a:ext>
            </a:extLst>
          </p:cNvPr>
          <p:cNvSpPr txBox="1"/>
          <p:nvPr/>
        </p:nvSpPr>
        <p:spPr>
          <a:xfrm>
            <a:off x="4332240" y="147731"/>
            <a:ext cx="2768387" cy="923330"/>
          </a:xfrm>
          <a:prstGeom prst="rect">
            <a:avLst/>
          </a:prstGeom>
          <a:noFill/>
        </p:spPr>
        <p:txBody>
          <a:bodyPr wrap="none" lIns="0" tIns="0" rIns="0" bIns="0" rtlCol="0">
            <a:spAutoFit/>
          </a:bodyPr>
          <a:lstStyle/>
          <a:p>
            <a:pPr algn="l"/>
            <a:r>
              <a:rPr lang="vi-VN" sz="6000" dirty="0">
                <a:solidFill>
                  <a:schemeClr val="bg1"/>
                </a:solidFill>
                <a:latin typeface="#Li-N UTM Azuki" panose="02040603050506020204" pitchFamily="18" charset="0"/>
              </a:rPr>
              <a:t>TẬP ĐỌC</a:t>
            </a:r>
            <a:endParaRPr lang="en-US" sz="6000" dirty="0">
              <a:solidFill>
                <a:schemeClr val="bg1"/>
              </a:solidFill>
              <a:latin typeface="#Li-N UTM Azuki" panose="02040603050506020204" pitchFamily="18" charset="0"/>
            </a:endParaRPr>
          </a:p>
        </p:txBody>
      </p:sp>
      <p:sp>
        <p:nvSpPr>
          <p:cNvPr id="12" name="云形 5">
            <a:extLst>
              <a:ext uri="{FF2B5EF4-FFF2-40B4-BE49-F238E27FC236}">
                <a16:creationId xmlns:a16="http://schemas.microsoft.com/office/drawing/2014/main" id="{8C9ED31F-9C0A-4D26-B7A0-FEA01A685B59}"/>
              </a:ext>
            </a:extLst>
          </p:cNvPr>
          <p:cNvSpPr/>
          <p:nvPr/>
        </p:nvSpPr>
        <p:spPr>
          <a:xfrm>
            <a:off x="2999739" y="1441573"/>
            <a:ext cx="8874215" cy="3886200"/>
          </a:xfrm>
          <a:prstGeom prst="cloud">
            <a:avLst/>
          </a:prstGeom>
          <a:solidFill>
            <a:schemeClr val="bg1"/>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TextBox 9"/>
          <p:cNvSpPr txBox="1"/>
          <p:nvPr/>
        </p:nvSpPr>
        <p:spPr>
          <a:xfrm>
            <a:off x="3571904" y="2876841"/>
            <a:ext cx="8021255" cy="1015663"/>
          </a:xfrm>
          <a:prstGeom prst="rect">
            <a:avLst/>
          </a:prstGeom>
          <a:noFill/>
        </p:spPr>
        <p:txBody>
          <a:bodyPr wrap="square" rtlCol="0">
            <a:spAutoFit/>
          </a:bodyPr>
          <a:lstStyle/>
          <a:p>
            <a:r>
              <a:rPr lang="vi-VN" sz="6000" dirty="0">
                <a:solidFill>
                  <a:srgbClr val="4B7128"/>
                </a:solidFill>
                <a:effectLst>
                  <a:reflection blurRad="6350" stA="55000" endA="300" endPos="45500" dir="5400000" sy="-100000" algn="bl" rotWithShape="0"/>
                </a:effectLst>
                <a:latin typeface=".VnStamp" panose="020B7200000000000000" pitchFamily="34" charset="0"/>
              </a:rPr>
              <a:t>HéP TH¦ MËT</a:t>
            </a:r>
            <a:endParaRPr lang="en-US" sz="6000" dirty="0">
              <a:solidFill>
                <a:srgbClr val="4B7128"/>
              </a:solidFill>
              <a:effectLst>
                <a:reflection blurRad="6350" stA="55000" endA="300" endPos="45500" dir="5400000" sy="-100000" algn="bl" rotWithShape="0"/>
              </a:effectLst>
              <a:latin typeface=".VnStamp" panose="020B7200000000000000" pitchFamily="34" charset="0"/>
            </a:endParaRPr>
          </a:p>
        </p:txBody>
      </p:sp>
      <p:pic>
        <p:nvPicPr>
          <p:cNvPr id="7"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10524">
            <a:off x="9000054" y="247767"/>
            <a:ext cx="2619160" cy="2619160"/>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19257" y="4309359"/>
            <a:ext cx="3993878" cy="2513002"/>
          </a:xfrm>
          <a:prstGeom prst="rect">
            <a:avLst/>
          </a:prstGeom>
        </p:spPr>
      </p:pic>
      <p:sp>
        <p:nvSpPr>
          <p:cNvPr id="13" name="TextBox 12"/>
          <p:cNvSpPr txBox="1"/>
          <p:nvPr/>
        </p:nvSpPr>
        <p:spPr>
          <a:xfrm>
            <a:off x="7582532" y="3925424"/>
            <a:ext cx="2384048" cy="707886"/>
          </a:xfrm>
          <a:prstGeom prst="rect">
            <a:avLst/>
          </a:prstGeom>
          <a:noFill/>
        </p:spPr>
        <p:txBody>
          <a:bodyPr wrap="square" rtlCol="0">
            <a:spAutoFit/>
          </a:bodyPr>
          <a:lstStyle/>
          <a:p>
            <a:r>
              <a:rPr lang="vi-VN" sz="4000" dirty="0">
                <a:latin typeface="#Li-N UTM Azuki" panose="02040603050506020204" pitchFamily="18" charset="0"/>
              </a:rPr>
              <a:t>Trang 62</a:t>
            </a:r>
            <a:endParaRPr lang="en-US" sz="4000" dirty="0">
              <a:latin typeface="#Li-N UTM Azuki" panose="02040603050506020204" pitchFamily="18" charset="0"/>
            </a:endParaRPr>
          </a:p>
        </p:txBody>
      </p:sp>
      <p:pic>
        <p:nvPicPr>
          <p:cNvPr id="14" name="口哨版轻松欢快夏日旅行配乐-26秒">
            <a:hlinkClick r:id="" action="ppaction://media"/>
            <a:extLst>
              <a:ext uri="{FF2B5EF4-FFF2-40B4-BE49-F238E27FC236}">
                <a16:creationId xmlns:a16="http://schemas.microsoft.com/office/drawing/2014/main" id="{B608E475-140A-4DE8-A187-3C6E30C1CA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0654" y="519545"/>
            <a:ext cx="609600" cy="609600"/>
          </a:xfrm>
          <a:prstGeom prst="rect">
            <a:avLst/>
          </a:prstGeom>
        </p:spPr>
      </p:pic>
    </p:spTree>
    <p:extLst>
      <p:ext uri="{BB962C8B-B14F-4D97-AF65-F5344CB8AC3E}">
        <p14:creationId xmlns:p14="http://schemas.microsoft.com/office/powerpoint/2010/main" val="6119586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64"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14"/>
                </p:tgtEl>
              </p:cMediaNode>
            </p:audio>
          </p:childTnLst>
        </p:cTn>
      </p:par>
    </p:tnLst>
    <p:bldLst>
      <p:bldP spid="11" grpId="0"/>
      <p:bldP spid="12" grpId="0" bldLvl="0" animBg="1"/>
      <p:bldP spid="10"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6C9ACB49-5A30-4BBA-9E34-FCD522940921}"/>
              </a:ext>
            </a:extLst>
          </p:cNvPr>
          <p:cNvSpPr/>
          <p:nvPr/>
        </p:nvSpPr>
        <p:spPr>
          <a:xfrm>
            <a:off x="0" y="2412893"/>
            <a:ext cx="12192000" cy="2128823"/>
          </a:xfrm>
          <a:prstGeom prst="rect">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5" name="图片 1" descr="图层 18"/>
          <p:cNvPicPr>
            <a:picLocks noChangeAspect="1"/>
          </p:cNvPicPr>
          <p:nvPr/>
        </p:nvPicPr>
        <p:blipFill>
          <a:blip r:embed="rId2"/>
          <a:srcRect r="32723"/>
          <a:stretch>
            <a:fillRect/>
          </a:stretch>
        </p:blipFill>
        <p:spPr>
          <a:xfrm>
            <a:off x="0" y="-367500"/>
            <a:ext cx="4489163" cy="7225500"/>
          </a:xfrm>
          <a:prstGeom prst="rect">
            <a:avLst/>
          </a:prstGeom>
        </p:spPr>
      </p:pic>
      <p:sp>
        <p:nvSpPr>
          <p:cNvPr id="6" name="TextBox 5">
            <a:extLst>
              <a:ext uri="{FF2B5EF4-FFF2-40B4-BE49-F238E27FC236}">
                <a16:creationId xmlns:a16="http://schemas.microsoft.com/office/drawing/2014/main" id="{86A2801E-2E6D-4A94-9B22-8AA96F5D876C}"/>
              </a:ext>
            </a:extLst>
          </p:cNvPr>
          <p:cNvSpPr txBox="1"/>
          <p:nvPr/>
        </p:nvSpPr>
        <p:spPr>
          <a:xfrm>
            <a:off x="1554446" y="177575"/>
            <a:ext cx="4307269" cy="1015663"/>
          </a:xfrm>
          <a:prstGeom prst="rect">
            <a:avLst/>
          </a:prstGeom>
          <a:noFill/>
        </p:spPr>
        <p:txBody>
          <a:bodyPr wrap="none" lIns="0" tIns="0" rIns="0" bIns="0" rtlCol="0">
            <a:spAutoFit/>
          </a:bodyPr>
          <a:lstStyle/>
          <a:p>
            <a:pPr algn="l"/>
            <a:r>
              <a:rPr lang="vi-VN" sz="6600" dirty="0">
                <a:solidFill>
                  <a:srgbClr val="FFC000"/>
                </a:solidFill>
                <a:latin typeface="#Li-N UTM Azuki" panose="02040603050506020204" pitchFamily="18" charset="0"/>
              </a:rPr>
              <a:t>Giải nghĩa từ</a:t>
            </a:r>
          </a:p>
        </p:txBody>
      </p:sp>
      <p:sp>
        <p:nvSpPr>
          <p:cNvPr id="9" name="矩形 38">
            <a:extLst>
              <a:ext uri="{FF2B5EF4-FFF2-40B4-BE49-F238E27FC236}">
                <a16:creationId xmlns:a16="http://schemas.microsoft.com/office/drawing/2014/main" id="{3C15C7F0-63F5-4B21-9EC1-CC1E13DFF244}"/>
              </a:ext>
            </a:extLst>
          </p:cNvPr>
          <p:cNvSpPr/>
          <p:nvPr/>
        </p:nvSpPr>
        <p:spPr>
          <a:xfrm>
            <a:off x="2588647" y="1414820"/>
            <a:ext cx="2751356" cy="901465"/>
          </a:xfrm>
          <a:prstGeom prst="rect">
            <a:avLst/>
          </a:prstGeom>
        </p:spPr>
        <p:txBody>
          <a:bodyPr wrap="square">
            <a:spAutoFit/>
          </a:bodyPr>
          <a:lstStyle/>
          <a:p>
            <a:pPr>
              <a:lnSpc>
                <a:spcPct val="130000"/>
              </a:lnSpc>
            </a:pPr>
            <a:r>
              <a:rPr lang="vi-VN" altLang="zh-CN" sz="44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rPr>
              <a:t>Chữ V</a:t>
            </a:r>
            <a:endParaRPr lang="zh-CN" altLang="en-US" sz="44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endParaRPr>
          </a:p>
        </p:txBody>
      </p:sp>
      <p:sp>
        <p:nvSpPr>
          <p:cNvPr id="3" name="Rectangle 2"/>
          <p:cNvSpPr/>
          <p:nvPr/>
        </p:nvSpPr>
        <p:spPr>
          <a:xfrm>
            <a:off x="1985489" y="2657384"/>
            <a:ext cx="7028252" cy="2554545"/>
          </a:xfrm>
          <a:prstGeom prst="rect">
            <a:avLst/>
          </a:prstGeom>
        </p:spPr>
        <p:txBody>
          <a:bodyPr wrap="square">
            <a:spAutoFit/>
          </a:bodyPr>
          <a:lstStyle/>
          <a:p>
            <a:r>
              <a:rPr lang="vi-VN" sz="3200" dirty="0">
                <a:solidFill>
                  <a:srgbClr val="000000"/>
                </a:solidFill>
                <a:latin typeface="Calibri" panose="020F0502020204030204" pitchFamily="34" charset="0"/>
                <a:cs typeface="Calibri" panose="020F0502020204030204" pitchFamily="34" charset="0"/>
              </a:rPr>
              <a:t>Chữ cái đầu của tên nước ta, đồng thời là chữ cái mở đầu một từ tiếng Anh có nghĩa là “chiến thắng”.</a:t>
            </a:r>
            <a:br>
              <a:rPr lang="vi-VN" sz="3200" dirty="0">
                <a:solidFill>
                  <a:srgbClr val="000000"/>
                </a:solidFill>
                <a:latin typeface="Calibri" panose="020F0502020204030204" pitchFamily="34" charset="0"/>
                <a:cs typeface="Calibri" panose="020F0502020204030204" pitchFamily="34" charset="0"/>
              </a:rPr>
            </a:br>
            <a:br>
              <a:rPr lang="vi-VN" sz="3200" dirty="0">
                <a:solidFill>
                  <a:srgbClr val="000000"/>
                </a:solidFill>
                <a:latin typeface="Calibri" panose="020F0502020204030204" pitchFamily="34" charset="0"/>
                <a:cs typeface="Calibri" panose="020F0502020204030204" pitchFamily="34" charset="0"/>
              </a:rPr>
            </a:br>
            <a:endParaRPr lang="en-US" sz="32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8164596" y="1660496"/>
            <a:ext cx="4576601" cy="4228780"/>
          </a:xfrm>
          <a:prstGeom prst="rect">
            <a:avLst/>
          </a:prstGeom>
        </p:spPr>
      </p:pic>
      <p:sp>
        <p:nvSpPr>
          <p:cNvPr id="11" name="菱形 1"/>
          <p:cNvSpPr/>
          <p:nvPr/>
        </p:nvSpPr>
        <p:spPr>
          <a:xfrm>
            <a:off x="1218405" y="1437728"/>
            <a:ext cx="1167032" cy="1219656"/>
          </a:xfrm>
          <a:prstGeom prst="diamond">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Calibri" panose="020F0502020204030204" pitchFamily="34" charset="0"/>
                <a:cs typeface="Calibri" panose="020F0502020204030204" pitchFamily="34" charset="0"/>
              </a:rPr>
              <a:t>0</a:t>
            </a:r>
            <a:r>
              <a:rPr lang="vi-VN" altLang="zh-CN" sz="2800" b="1" dirty="0">
                <a:latin typeface="Calibri" panose="020F0502020204030204" pitchFamily="34" charset="0"/>
                <a:cs typeface="Calibri" panose="020F0502020204030204" pitchFamily="34" charset="0"/>
              </a:rPr>
              <a:t>2</a:t>
            </a:r>
            <a:endParaRPr lang="zh-CN" alt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4231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3">
            <a:extLst>
              <a:ext uri="{FF2B5EF4-FFF2-40B4-BE49-F238E27FC236}">
                <a16:creationId xmlns:a16="http://schemas.microsoft.com/office/drawing/2014/main" id="{A986A794-26FF-4FA3-88C3-D3BCF3FC19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7" y="3168444"/>
            <a:ext cx="3541866" cy="3689556"/>
          </a:xfrm>
          <a:prstGeom prst="rect">
            <a:avLst/>
          </a:prstGeom>
        </p:spPr>
      </p:pic>
      <p:sp>
        <p:nvSpPr>
          <p:cNvPr id="6" name="TextBox 5">
            <a:extLst>
              <a:ext uri="{FF2B5EF4-FFF2-40B4-BE49-F238E27FC236}">
                <a16:creationId xmlns:a16="http://schemas.microsoft.com/office/drawing/2014/main" id="{86A2801E-2E6D-4A94-9B22-8AA96F5D876C}"/>
              </a:ext>
            </a:extLst>
          </p:cNvPr>
          <p:cNvSpPr txBox="1"/>
          <p:nvPr/>
        </p:nvSpPr>
        <p:spPr>
          <a:xfrm>
            <a:off x="1554446" y="177575"/>
            <a:ext cx="4307269" cy="1015663"/>
          </a:xfrm>
          <a:prstGeom prst="rect">
            <a:avLst/>
          </a:prstGeom>
          <a:noFill/>
        </p:spPr>
        <p:txBody>
          <a:bodyPr wrap="none" lIns="0" tIns="0" rIns="0" bIns="0" rtlCol="0">
            <a:spAutoFit/>
          </a:bodyPr>
          <a:lstStyle/>
          <a:p>
            <a:pPr algn="l"/>
            <a:r>
              <a:rPr lang="vi-VN" sz="6600" dirty="0">
                <a:solidFill>
                  <a:srgbClr val="FFC000"/>
                </a:solidFill>
                <a:latin typeface="#Li-N UTM Azuki" panose="02040603050506020204" pitchFamily="18" charset="0"/>
              </a:rPr>
              <a:t>Giải nghĩa từ</a:t>
            </a:r>
          </a:p>
        </p:txBody>
      </p:sp>
      <p:sp>
        <p:nvSpPr>
          <p:cNvPr id="7" name="Rectangle 6"/>
          <p:cNvSpPr/>
          <p:nvPr/>
        </p:nvSpPr>
        <p:spPr>
          <a:xfrm>
            <a:off x="4460938" y="1667416"/>
            <a:ext cx="6749542" cy="646331"/>
          </a:xfrm>
          <a:prstGeom prst="rect">
            <a:avLst/>
          </a:prstGeom>
          <a:solidFill>
            <a:schemeClr val="accent1">
              <a:lumMod val="40000"/>
              <a:lumOff val="60000"/>
            </a:schemeClr>
          </a:solidFill>
        </p:spPr>
        <p:txBody>
          <a:bodyPr wrap="square">
            <a:spAutoFit/>
          </a:bodyPr>
          <a:lstStyle/>
          <a:p>
            <a:r>
              <a:rPr lang="vi-VN" sz="3600" dirty="0">
                <a:latin typeface="Calibri" panose="020F0502020204030204" pitchFamily="34" charset="0"/>
                <a:cs typeface="Calibri" panose="020F0502020204030204" pitchFamily="34" charset="0"/>
              </a:rPr>
              <a:t>bộ phận phát lửa của động cơ xe.</a:t>
            </a:r>
            <a:endParaRPr lang="en-US" sz="3600" dirty="0">
              <a:latin typeface="Calibri" panose="020F0502020204030204" pitchFamily="34" charset="0"/>
              <a:cs typeface="Calibri" panose="020F0502020204030204" pitchFamily="34" charset="0"/>
            </a:endParaRPr>
          </a:p>
        </p:txBody>
      </p:sp>
      <p:sp>
        <p:nvSpPr>
          <p:cNvPr id="8" name="Rectangle 7"/>
          <p:cNvSpPr/>
          <p:nvPr/>
        </p:nvSpPr>
        <p:spPr>
          <a:xfrm>
            <a:off x="6770772" y="3548228"/>
            <a:ext cx="4714176" cy="646331"/>
          </a:xfrm>
          <a:prstGeom prst="rect">
            <a:avLst/>
          </a:prstGeom>
          <a:solidFill>
            <a:schemeClr val="accent1">
              <a:lumMod val="40000"/>
              <a:lumOff val="60000"/>
            </a:schemeClr>
          </a:solidFill>
        </p:spPr>
        <p:txBody>
          <a:bodyPr wrap="none">
            <a:spAutoFit/>
          </a:bodyPr>
          <a:lstStyle/>
          <a:p>
            <a:r>
              <a:rPr lang="en-US" sz="3600" dirty="0" err="1">
                <a:latin typeface="Calibri" panose="020F0502020204030204" pitchFamily="34" charset="0"/>
                <a:cs typeface="Calibri" panose="020F0502020204030204" pitchFamily="34" charset="0"/>
              </a:rPr>
              <a:t>cần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đạp</a:t>
            </a:r>
            <a:r>
              <a:rPr lang="en-US" sz="3600" dirty="0">
                <a:latin typeface="Calibri" panose="020F0502020204030204" pitchFamily="34" charset="0"/>
                <a:cs typeface="Calibri" panose="020F0502020204030204" pitchFamily="34" charset="0"/>
              </a:rPr>
              <a:t> ở </a:t>
            </a:r>
            <a:r>
              <a:rPr lang="en-US" sz="3600" dirty="0" err="1">
                <a:latin typeface="Calibri" panose="020F0502020204030204" pitchFamily="34" charset="0"/>
                <a:cs typeface="Calibri" panose="020F0502020204030204" pitchFamily="34" charset="0"/>
              </a:rPr>
              <a:t>xe</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để</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nổ</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máy</a:t>
            </a:r>
            <a:r>
              <a:rPr lang="vi-VN" sz="3600" dirty="0">
                <a:latin typeface="Calibri" panose="020F0502020204030204" pitchFamily="34" charset="0"/>
                <a:cs typeface="Calibri" panose="020F0502020204030204" pitchFamily="34" charset="0"/>
              </a:rPr>
              <a:t>.</a:t>
            </a:r>
            <a:endParaRPr lang="en-US" sz="3600" dirty="0">
              <a:latin typeface="Calibri" panose="020F0502020204030204" pitchFamily="34" charset="0"/>
              <a:cs typeface="Calibri" panose="020F0502020204030204" pitchFamily="34" charset="0"/>
            </a:endParaRPr>
          </a:p>
        </p:txBody>
      </p:sp>
      <p:sp>
        <p:nvSpPr>
          <p:cNvPr id="12" name="Rectangle 11"/>
          <p:cNvSpPr/>
          <p:nvPr/>
        </p:nvSpPr>
        <p:spPr>
          <a:xfrm>
            <a:off x="6203730" y="5278775"/>
            <a:ext cx="5909101" cy="1077218"/>
          </a:xfrm>
          <a:prstGeom prst="rect">
            <a:avLst/>
          </a:prstGeom>
          <a:solidFill>
            <a:schemeClr val="accent1">
              <a:lumMod val="40000"/>
              <a:lumOff val="60000"/>
            </a:schemeClr>
          </a:solidFill>
        </p:spPr>
        <p:txBody>
          <a:bodyPr wrap="square">
            <a:spAutoFit/>
          </a:bodyPr>
          <a:lstStyle/>
          <a:p>
            <a:r>
              <a:rPr lang="vi-VN" sz="3200" dirty="0">
                <a:latin typeface="Calibri" panose="020F0502020204030204" pitchFamily="34" charset="0"/>
                <a:cs typeface="Calibri" panose="020F0502020204030204" pitchFamily="34" charset="0"/>
              </a:rPr>
              <a:t>bộ phận dùng để biến xăng, dầu… thành năng lượng chạy máy.</a:t>
            </a:r>
            <a:endParaRPr lang="en-US" sz="3200" dirty="0">
              <a:latin typeface="Calibri" panose="020F0502020204030204" pitchFamily="34" charset="0"/>
              <a:cs typeface="Calibri" panose="020F0502020204030204" pitchFamily="34" charset="0"/>
            </a:endParaRPr>
          </a:p>
        </p:txBody>
      </p:sp>
      <p:sp>
        <p:nvSpPr>
          <p:cNvPr id="14" name="任意多边形: 形状 10"/>
          <p:cNvSpPr/>
          <p:nvPr/>
        </p:nvSpPr>
        <p:spPr>
          <a:xfrm rot="5400000" flipV="1">
            <a:off x="-2590447" y="5644852"/>
            <a:ext cx="10562590" cy="1659361"/>
          </a:xfrm>
          <a:custGeom>
            <a:avLst/>
            <a:gdLst>
              <a:gd name="connsiteX0" fmla="*/ 0 w 7569200"/>
              <a:gd name="connsiteY0" fmla="*/ 1714500 h 1740936"/>
              <a:gd name="connsiteX1" fmla="*/ 990600 w 7569200"/>
              <a:gd name="connsiteY1" fmla="*/ 749300 h 1740936"/>
              <a:gd name="connsiteX2" fmla="*/ 2730500 w 7569200"/>
              <a:gd name="connsiteY2" fmla="*/ 1739900 h 1740936"/>
              <a:gd name="connsiteX3" fmla="*/ 3975100 w 7569200"/>
              <a:gd name="connsiteY3" fmla="*/ 520700 h 1740936"/>
              <a:gd name="connsiteX4" fmla="*/ 5689600 w 7569200"/>
              <a:gd name="connsiteY4" fmla="*/ 1574800 h 1740936"/>
              <a:gd name="connsiteX5" fmla="*/ 7569200 w 7569200"/>
              <a:gd name="connsiteY5" fmla="*/ 0 h 1740936"/>
              <a:gd name="connsiteX0-1" fmla="*/ 0 w 7569200"/>
              <a:gd name="connsiteY0-2" fmla="*/ 1714500 h 1740601"/>
              <a:gd name="connsiteX1-3" fmla="*/ 1320800 w 7569200"/>
              <a:gd name="connsiteY1-4" fmla="*/ 711200 h 1740601"/>
              <a:gd name="connsiteX2-5" fmla="*/ 2730500 w 7569200"/>
              <a:gd name="connsiteY2-6" fmla="*/ 1739900 h 1740601"/>
              <a:gd name="connsiteX3-7" fmla="*/ 3975100 w 7569200"/>
              <a:gd name="connsiteY3-8" fmla="*/ 520700 h 1740601"/>
              <a:gd name="connsiteX4-9" fmla="*/ 5689600 w 7569200"/>
              <a:gd name="connsiteY4-10" fmla="*/ 1574800 h 1740601"/>
              <a:gd name="connsiteX5-11" fmla="*/ 7569200 w 7569200"/>
              <a:gd name="connsiteY5-12" fmla="*/ 0 h 1740601"/>
              <a:gd name="connsiteX0-13" fmla="*/ 0 w 7569200"/>
              <a:gd name="connsiteY0-14" fmla="*/ 1714500 h 1727908"/>
              <a:gd name="connsiteX1-15" fmla="*/ 1320800 w 7569200"/>
              <a:gd name="connsiteY1-16" fmla="*/ 711200 h 1727908"/>
              <a:gd name="connsiteX2-17" fmla="*/ 4203700 w 7569200"/>
              <a:gd name="connsiteY2-18" fmla="*/ 1727200 h 1727908"/>
              <a:gd name="connsiteX3-19" fmla="*/ 3975100 w 7569200"/>
              <a:gd name="connsiteY3-20" fmla="*/ 520700 h 1727908"/>
              <a:gd name="connsiteX4-21" fmla="*/ 5689600 w 7569200"/>
              <a:gd name="connsiteY4-22" fmla="*/ 1574800 h 1727908"/>
              <a:gd name="connsiteX5-23" fmla="*/ 7569200 w 7569200"/>
              <a:gd name="connsiteY5-24" fmla="*/ 0 h 1727908"/>
              <a:gd name="connsiteX0-25" fmla="*/ 0 w 7569200"/>
              <a:gd name="connsiteY0-26" fmla="*/ 1714500 h 1727658"/>
              <a:gd name="connsiteX1-27" fmla="*/ 1320800 w 7569200"/>
              <a:gd name="connsiteY1-28" fmla="*/ 711200 h 1727658"/>
              <a:gd name="connsiteX2-29" fmla="*/ 4203700 w 7569200"/>
              <a:gd name="connsiteY2-30" fmla="*/ 1727200 h 1727658"/>
              <a:gd name="connsiteX3-31" fmla="*/ 6438900 w 7569200"/>
              <a:gd name="connsiteY3-32" fmla="*/ 558800 h 1727658"/>
              <a:gd name="connsiteX4-33" fmla="*/ 5689600 w 7569200"/>
              <a:gd name="connsiteY4-34" fmla="*/ 1574800 h 1727658"/>
              <a:gd name="connsiteX5-35" fmla="*/ 7569200 w 7569200"/>
              <a:gd name="connsiteY5-36" fmla="*/ 0 h 1727658"/>
              <a:gd name="connsiteX0-37" fmla="*/ 0 w 8724949"/>
              <a:gd name="connsiteY0-38" fmla="*/ 1714500 h 1727658"/>
              <a:gd name="connsiteX1-39" fmla="*/ 1320800 w 8724949"/>
              <a:gd name="connsiteY1-40" fmla="*/ 711200 h 1727658"/>
              <a:gd name="connsiteX2-41" fmla="*/ 4203700 w 8724949"/>
              <a:gd name="connsiteY2-42" fmla="*/ 1727200 h 1727658"/>
              <a:gd name="connsiteX3-43" fmla="*/ 6438900 w 8724949"/>
              <a:gd name="connsiteY3-44" fmla="*/ 558800 h 1727658"/>
              <a:gd name="connsiteX4-45" fmla="*/ 8712200 w 8724949"/>
              <a:gd name="connsiteY4-46" fmla="*/ 1346200 h 1727658"/>
              <a:gd name="connsiteX5-47" fmla="*/ 7569200 w 8724949"/>
              <a:gd name="connsiteY5-48" fmla="*/ 0 h 1727658"/>
              <a:gd name="connsiteX0-49" fmla="*/ 0 w 10452100"/>
              <a:gd name="connsiteY0-50" fmla="*/ 1714500 h 1727658"/>
              <a:gd name="connsiteX1-51" fmla="*/ 1320800 w 10452100"/>
              <a:gd name="connsiteY1-52" fmla="*/ 711200 h 1727658"/>
              <a:gd name="connsiteX2-53" fmla="*/ 4203700 w 10452100"/>
              <a:gd name="connsiteY2-54" fmla="*/ 1727200 h 1727658"/>
              <a:gd name="connsiteX3-55" fmla="*/ 6438900 w 10452100"/>
              <a:gd name="connsiteY3-56" fmla="*/ 558800 h 1727658"/>
              <a:gd name="connsiteX4-57" fmla="*/ 8712200 w 10452100"/>
              <a:gd name="connsiteY4-58" fmla="*/ 1346200 h 1727658"/>
              <a:gd name="connsiteX5-59" fmla="*/ 10452100 w 10452100"/>
              <a:gd name="connsiteY5-60" fmla="*/ 0 h 1727658"/>
              <a:gd name="connsiteX0-61" fmla="*/ 0 w 11658600"/>
              <a:gd name="connsiteY0-62" fmla="*/ 1625600 h 1727664"/>
              <a:gd name="connsiteX1-63" fmla="*/ 2527300 w 11658600"/>
              <a:gd name="connsiteY1-64" fmla="*/ 711200 h 1727664"/>
              <a:gd name="connsiteX2-65" fmla="*/ 5410200 w 11658600"/>
              <a:gd name="connsiteY2-66" fmla="*/ 1727200 h 1727664"/>
              <a:gd name="connsiteX3-67" fmla="*/ 7645400 w 11658600"/>
              <a:gd name="connsiteY3-68" fmla="*/ 558800 h 1727664"/>
              <a:gd name="connsiteX4-69" fmla="*/ 9918700 w 11658600"/>
              <a:gd name="connsiteY4-70" fmla="*/ 1346200 h 1727664"/>
              <a:gd name="connsiteX5-71" fmla="*/ 11658600 w 11658600"/>
              <a:gd name="connsiteY5-72" fmla="*/ 0 h 1727664"/>
              <a:gd name="connsiteX0-73" fmla="*/ 0 w 11290300"/>
              <a:gd name="connsiteY0-74" fmla="*/ 1739900 h 1739900"/>
              <a:gd name="connsiteX1-75" fmla="*/ 2159000 w 11290300"/>
              <a:gd name="connsiteY1-76" fmla="*/ 711200 h 1739900"/>
              <a:gd name="connsiteX2-77" fmla="*/ 5041900 w 11290300"/>
              <a:gd name="connsiteY2-78" fmla="*/ 1727200 h 1739900"/>
              <a:gd name="connsiteX3-79" fmla="*/ 7277100 w 11290300"/>
              <a:gd name="connsiteY3-80" fmla="*/ 558800 h 1739900"/>
              <a:gd name="connsiteX4-81" fmla="*/ 9550400 w 11290300"/>
              <a:gd name="connsiteY4-82" fmla="*/ 1346200 h 1739900"/>
              <a:gd name="connsiteX5-83" fmla="*/ 11290300 w 11290300"/>
              <a:gd name="connsiteY5-84" fmla="*/ 0 h 1739900"/>
              <a:gd name="connsiteX0-85" fmla="*/ 0 w 11290300"/>
              <a:gd name="connsiteY0-86" fmla="*/ 1739900 h 1739900"/>
              <a:gd name="connsiteX1-87" fmla="*/ 1879600 w 11290300"/>
              <a:gd name="connsiteY1-88" fmla="*/ 723900 h 1739900"/>
              <a:gd name="connsiteX2-89" fmla="*/ 5041900 w 11290300"/>
              <a:gd name="connsiteY2-90" fmla="*/ 1727200 h 1739900"/>
              <a:gd name="connsiteX3-91" fmla="*/ 7277100 w 11290300"/>
              <a:gd name="connsiteY3-92" fmla="*/ 558800 h 1739900"/>
              <a:gd name="connsiteX4-93" fmla="*/ 9550400 w 11290300"/>
              <a:gd name="connsiteY4-94" fmla="*/ 1346200 h 1739900"/>
              <a:gd name="connsiteX5-95" fmla="*/ 11290300 w 11290300"/>
              <a:gd name="connsiteY5-96" fmla="*/ 0 h 1739900"/>
              <a:gd name="connsiteX0-97" fmla="*/ 0 w 11290300"/>
              <a:gd name="connsiteY0-98" fmla="*/ 1739900 h 1753129"/>
              <a:gd name="connsiteX1-99" fmla="*/ 1879600 w 11290300"/>
              <a:gd name="connsiteY1-100" fmla="*/ 723900 h 1753129"/>
              <a:gd name="connsiteX2-101" fmla="*/ 4648200 w 11290300"/>
              <a:gd name="connsiteY2-102" fmla="*/ 1752600 h 1753129"/>
              <a:gd name="connsiteX3-103" fmla="*/ 7277100 w 11290300"/>
              <a:gd name="connsiteY3-104" fmla="*/ 558800 h 1753129"/>
              <a:gd name="connsiteX4-105" fmla="*/ 9550400 w 11290300"/>
              <a:gd name="connsiteY4-106" fmla="*/ 1346200 h 1753129"/>
              <a:gd name="connsiteX5-107" fmla="*/ 11290300 w 11290300"/>
              <a:gd name="connsiteY5-108" fmla="*/ 0 h 1753129"/>
              <a:gd name="connsiteX0-109" fmla="*/ 0 w 11290300"/>
              <a:gd name="connsiteY0-110" fmla="*/ 1739900 h 1752981"/>
              <a:gd name="connsiteX1-111" fmla="*/ 1879600 w 11290300"/>
              <a:gd name="connsiteY1-112" fmla="*/ 723900 h 1752981"/>
              <a:gd name="connsiteX2-113" fmla="*/ 4648200 w 11290300"/>
              <a:gd name="connsiteY2-114" fmla="*/ 1752600 h 1752981"/>
              <a:gd name="connsiteX3-115" fmla="*/ 7048500 w 11290300"/>
              <a:gd name="connsiteY3-116" fmla="*/ 584200 h 1752981"/>
              <a:gd name="connsiteX4-117" fmla="*/ 9550400 w 11290300"/>
              <a:gd name="connsiteY4-118" fmla="*/ 1346200 h 1752981"/>
              <a:gd name="connsiteX5-119" fmla="*/ 11290300 w 11290300"/>
              <a:gd name="connsiteY5-120" fmla="*/ 0 h 1752981"/>
              <a:gd name="connsiteX0-121" fmla="*/ 0 w 9550400"/>
              <a:gd name="connsiteY0-122" fmla="*/ 1159243 h 1172324"/>
              <a:gd name="connsiteX1-123" fmla="*/ 1879600 w 9550400"/>
              <a:gd name="connsiteY1-124" fmla="*/ 143243 h 1172324"/>
              <a:gd name="connsiteX2-125" fmla="*/ 4648200 w 9550400"/>
              <a:gd name="connsiteY2-126" fmla="*/ 1171943 h 1172324"/>
              <a:gd name="connsiteX3-127" fmla="*/ 7048500 w 9550400"/>
              <a:gd name="connsiteY3-128" fmla="*/ 3543 h 1172324"/>
              <a:gd name="connsiteX4-129" fmla="*/ 9550400 w 9550400"/>
              <a:gd name="connsiteY4-130" fmla="*/ 765543 h 1172324"/>
              <a:gd name="connsiteX0-131" fmla="*/ 0 w 9550400"/>
              <a:gd name="connsiteY0-132" fmla="*/ 1163670 h 1176751"/>
              <a:gd name="connsiteX1-133" fmla="*/ 1879600 w 9550400"/>
              <a:gd name="connsiteY1-134" fmla="*/ 147670 h 1176751"/>
              <a:gd name="connsiteX2-135" fmla="*/ 4648200 w 9550400"/>
              <a:gd name="connsiteY2-136" fmla="*/ 1176370 h 1176751"/>
              <a:gd name="connsiteX3-137" fmla="*/ 7048500 w 9550400"/>
              <a:gd name="connsiteY3-138" fmla="*/ 7970 h 1176751"/>
              <a:gd name="connsiteX4-139" fmla="*/ 8922657 w 9550400"/>
              <a:gd name="connsiteY4-140" fmla="*/ 667437 h 1176751"/>
              <a:gd name="connsiteX5-141" fmla="*/ 9550400 w 9550400"/>
              <a:gd name="connsiteY5-142" fmla="*/ 769970 h 1176751"/>
              <a:gd name="connsiteX0-143" fmla="*/ 0 w 11252200"/>
              <a:gd name="connsiteY0-144" fmla="*/ 1803549 h 1816630"/>
              <a:gd name="connsiteX1-145" fmla="*/ 1879600 w 11252200"/>
              <a:gd name="connsiteY1-146" fmla="*/ 787549 h 1816630"/>
              <a:gd name="connsiteX2-147" fmla="*/ 4648200 w 11252200"/>
              <a:gd name="connsiteY2-148" fmla="*/ 1816249 h 1816630"/>
              <a:gd name="connsiteX3-149" fmla="*/ 7048500 w 11252200"/>
              <a:gd name="connsiteY3-150" fmla="*/ 647849 h 1816630"/>
              <a:gd name="connsiteX4-151" fmla="*/ 8922657 w 11252200"/>
              <a:gd name="connsiteY4-152" fmla="*/ 1307316 h 1816630"/>
              <a:gd name="connsiteX5-153" fmla="*/ 11252200 w 11252200"/>
              <a:gd name="connsiteY5-154" fmla="*/ 149 h 1816630"/>
              <a:gd name="connsiteX0-155" fmla="*/ 0 w 11252200"/>
              <a:gd name="connsiteY0-156" fmla="*/ 1803516 h 1816597"/>
              <a:gd name="connsiteX1-157" fmla="*/ 1879600 w 11252200"/>
              <a:gd name="connsiteY1-158" fmla="*/ 787516 h 1816597"/>
              <a:gd name="connsiteX2-159" fmla="*/ 4648200 w 11252200"/>
              <a:gd name="connsiteY2-160" fmla="*/ 1816216 h 1816597"/>
              <a:gd name="connsiteX3-161" fmla="*/ 7048500 w 11252200"/>
              <a:gd name="connsiteY3-162" fmla="*/ 647816 h 1816597"/>
              <a:gd name="connsiteX4-163" fmla="*/ 9430657 w 11252200"/>
              <a:gd name="connsiteY4-164" fmla="*/ 1739083 h 1816597"/>
              <a:gd name="connsiteX5-165" fmla="*/ 11252200 w 11252200"/>
              <a:gd name="connsiteY5-166" fmla="*/ 116 h 1816597"/>
              <a:gd name="connsiteX0-167" fmla="*/ 0 w 11252200"/>
              <a:gd name="connsiteY0-168" fmla="*/ 1803516 h 1816597"/>
              <a:gd name="connsiteX1-169" fmla="*/ 1879600 w 11252200"/>
              <a:gd name="connsiteY1-170" fmla="*/ 787516 h 1816597"/>
              <a:gd name="connsiteX2-171" fmla="*/ 4648200 w 11252200"/>
              <a:gd name="connsiteY2-172" fmla="*/ 1816216 h 1816597"/>
              <a:gd name="connsiteX3-173" fmla="*/ 7048500 w 11252200"/>
              <a:gd name="connsiteY3-174" fmla="*/ 647816 h 1816597"/>
              <a:gd name="connsiteX4-175" fmla="*/ 9430657 w 11252200"/>
              <a:gd name="connsiteY4-176" fmla="*/ 1739083 h 1816597"/>
              <a:gd name="connsiteX5-177" fmla="*/ 11252200 w 11252200"/>
              <a:gd name="connsiteY5-178" fmla="*/ 116 h 1816597"/>
              <a:gd name="connsiteX0-179" fmla="*/ 0 w 10668000"/>
              <a:gd name="connsiteY0-180" fmla="*/ 1155806 h 1168887"/>
              <a:gd name="connsiteX1-181" fmla="*/ 1879600 w 10668000"/>
              <a:gd name="connsiteY1-182" fmla="*/ 139806 h 1168887"/>
              <a:gd name="connsiteX2-183" fmla="*/ 4648200 w 10668000"/>
              <a:gd name="connsiteY2-184" fmla="*/ 1168506 h 1168887"/>
              <a:gd name="connsiteX3-185" fmla="*/ 7048500 w 10668000"/>
              <a:gd name="connsiteY3-186" fmla="*/ 106 h 1168887"/>
              <a:gd name="connsiteX4-187" fmla="*/ 9430657 w 10668000"/>
              <a:gd name="connsiteY4-188" fmla="*/ 1091373 h 1168887"/>
              <a:gd name="connsiteX5-189" fmla="*/ 10668000 w 10668000"/>
              <a:gd name="connsiteY5-190" fmla="*/ 76306 h 1168887"/>
              <a:gd name="connsiteX0-191" fmla="*/ 0 w 10668000"/>
              <a:gd name="connsiteY0-192" fmla="*/ 1155986 h 1219853"/>
              <a:gd name="connsiteX1-193" fmla="*/ 1879600 w 10668000"/>
              <a:gd name="connsiteY1-194" fmla="*/ 139986 h 1219853"/>
              <a:gd name="connsiteX2-195" fmla="*/ 4097036 w 10668000"/>
              <a:gd name="connsiteY2-196" fmla="*/ 1219486 h 1219853"/>
              <a:gd name="connsiteX3-197" fmla="*/ 7048500 w 10668000"/>
              <a:gd name="connsiteY3-198" fmla="*/ 286 h 1219853"/>
              <a:gd name="connsiteX4-199" fmla="*/ 9430657 w 10668000"/>
              <a:gd name="connsiteY4-200" fmla="*/ 1091553 h 1219853"/>
              <a:gd name="connsiteX5-201" fmla="*/ 10668000 w 10668000"/>
              <a:gd name="connsiteY5-202" fmla="*/ 76486 h 1219853"/>
              <a:gd name="connsiteX0-203" fmla="*/ 0 w 10668000"/>
              <a:gd name="connsiteY0-204" fmla="*/ 1143290 h 1207094"/>
              <a:gd name="connsiteX1-205" fmla="*/ 1879600 w 10668000"/>
              <a:gd name="connsiteY1-206" fmla="*/ 127290 h 1207094"/>
              <a:gd name="connsiteX2-207" fmla="*/ 4097036 w 10668000"/>
              <a:gd name="connsiteY2-208" fmla="*/ 1206790 h 1207094"/>
              <a:gd name="connsiteX3-209" fmla="*/ 6457008 w 10668000"/>
              <a:gd name="connsiteY3-210" fmla="*/ 290 h 1207094"/>
              <a:gd name="connsiteX4-211" fmla="*/ 9430657 w 10668000"/>
              <a:gd name="connsiteY4-212" fmla="*/ 1078857 h 1207094"/>
              <a:gd name="connsiteX5-213" fmla="*/ 10668000 w 10668000"/>
              <a:gd name="connsiteY5-214" fmla="*/ 63790 h 1207094"/>
              <a:gd name="connsiteX0-215" fmla="*/ 0 w 10668000"/>
              <a:gd name="connsiteY0-216" fmla="*/ 1143103 h 1206907"/>
              <a:gd name="connsiteX1-217" fmla="*/ 1879600 w 10668000"/>
              <a:gd name="connsiteY1-218" fmla="*/ 127103 h 1206907"/>
              <a:gd name="connsiteX2-219" fmla="*/ 4097036 w 10668000"/>
              <a:gd name="connsiteY2-220" fmla="*/ 1206603 h 1206907"/>
              <a:gd name="connsiteX3-221" fmla="*/ 6457008 w 10668000"/>
              <a:gd name="connsiteY3-222" fmla="*/ 103 h 1206907"/>
              <a:gd name="connsiteX4-223" fmla="*/ 9000481 w 10668000"/>
              <a:gd name="connsiteY4-224" fmla="*/ 1129470 h 1206907"/>
              <a:gd name="connsiteX5-225" fmla="*/ 10668000 w 10668000"/>
              <a:gd name="connsiteY5-226" fmla="*/ 63603 h 1206907"/>
              <a:gd name="connsiteX0" fmla="*/ 0 w 10668000"/>
              <a:gd name="connsiteY0" fmla="*/ 1145594 h 1535235"/>
              <a:gd name="connsiteX1" fmla="*/ 1879600 w 10668000"/>
              <a:gd name="connsiteY1" fmla="*/ 129594 h 1535235"/>
              <a:gd name="connsiteX2" fmla="*/ 4216977 w 10668000"/>
              <a:gd name="connsiteY2" fmla="*/ 1534990 h 1535235"/>
              <a:gd name="connsiteX3" fmla="*/ 6457008 w 10668000"/>
              <a:gd name="connsiteY3" fmla="*/ 2594 h 1535235"/>
              <a:gd name="connsiteX4" fmla="*/ 9000481 w 10668000"/>
              <a:gd name="connsiteY4" fmla="*/ 1131961 h 1535235"/>
              <a:gd name="connsiteX5" fmla="*/ 10668000 w 10668000"/>
              <a:gd name="connsiteY5" fmla="*/ 66094 h 1535235"/>
              <a:gd name="connsiteX0" fmla="*/ 0 w 10668000"/>
              <a:gd name="connsiteY0" fmla="*/ 1143413 h 1613088"/>
              <a:gd name="connsiteX1" fmla="*/ 1879600 w 10668000"/>
              <a:gd name="connsiteY1" fmla="*/ 127413 h 1613088"/>
              <a:gd name="connsiteX2" fmla="*/ 4216977 w 10668000"/>
              <a:gd name="connsiteY2" fmla="*/ 1532809 h 1613088"/>
              <a:gd name="connsiteX3" fmla="*/ 5703303 w 10668000"/>
              <a:gd name="connsiteY3" fmla="*/ 1286268 h 1613088"/>
              <a:gd name="connsiteX4" fmla="*/ 6457008 w 10668000"/>
              <a:gd name="connsiteY4" fmla="*/ 413 h 1613088"/>
              <a:gd name="connsiteX5" fmla="*/ 9000481 w 10668000"/>
              <a:gd name="connsiteY5" fmla="*/ 1129780 h 1613088"/>
              <a:gd name="connsiteX6" fmla="*/ 10668000 w 10668000"/>
              <a:gd name="connsiteY6" fmla="*/ 63913 h 1613088"/>
              <a:gd name="connsiteX0" fmla="*/ 0 w 10668000"/>
              <a:gd name="connsiteY0" fmla="*/ 1143223 h 1602067"/>
              <a:gd name="connsiteX1" fmla="*/ 1879600 w 10668000"/>
              <a:gd name="connsiteY1" fmla="*/ 127223 h 1602067"/>
              <a:gd name="connsiteX2" fmla="*/ 4216977 w 10668000"/>
              <a:gd name="connsiteY2" fmla="*/ 1532619 h 1602067"/>
              <a:gd name="connsiteX3" fmla="*/ 5907199 w 10668000"/>
              <a:gd name="connsiteY3" fmla="*/ 1244027 h 1602067"/>
              <a:gd name="connsiteX4" fmla="*/ 6457008 w 10668000"/>
              <a:gd name="connsiteY4" fmla="*/ 223 h 1602067"/>
              <a:gd name="connsiteX5" fmla="*/ 9000481 w 10668000"/>
              <a:gd name="connsiteY5" fmla="*/ 1129590 h 1602067"/>
              <a:gd name="connsiteX6" fmla="*/ 10668000 w 10668000"/>
              <a:gd name="connsiteY6" fmla="*/ 63723 h 1602067"/>
              <a:gd name="connsiteX0" fmla="*/ 0 w 10668000"/>
              <a:gd name="connsiteY0" fmla="*/ 1079680 h 1517341"/>
              <a:gd name="connsiteX1" fmla="*/ 1879600 w 10668000"/>
              <a:gd name="connsiteY1" fmla="*/ 63680 h 1517341"/>
              <a:gd name="connsiteX2" fmla="*/ 4216977 w 10668000"/>
              <a:gd name="connsiteY2" fmla="*/ 1469076 h 1517341"/>
              <a:gd name="connsiteX3" fmla="*/ 5907199 w 10668000"/>
              <a:gd name="connsiteY3" fmla="*/ 1180484 h 1517341"/>
              <a:gd name="connsiteX4" fmla="*/ 9000481 w 10668000"/>
              <a:gd name="connsiteY4" fmla="*/ 1066047 h 1517341"/>
              <a:gd name="connsiteX5" fmla="*/ 10668000 w 10668000"/>
              <a:gd name="connsiteY5" fmla="*/ 180 h 1517341"/>
              <a:gd name="connsiteX0" fmla="*/ 0 w 10668000"/>
              <a:gd name="connsiteY0" fmla="*/ 1079680 h 1579056"/>
              <a:gd name="connsiteX1" fmla="*/ 1879600 w 10668000"/>
              <a:gd name="connsiteY1" fmla="*/ 63680 h 1579056"/>
              <a:gd name="connsiteX2" fmla="*/ 4216977 w 10668000"/>
              <a:gd name="connsiteY2" fmla="*/ 1469076 h 1579056"/>
              <a:gd name="connsiteX3" fmla="*/ 5319504 w 10668000"/>
              <a:gd name="connsiteY3" fmla="*/ 1453816 h 1579056"/>
              <a:gd name="connsiteX4" fmla="*/ 5907199 w 10668000"/>
              <a:gd name="connsiteY4" fmla="*/ 1180484 h 1579056"/>
              <a:gd name="connsiteX5" fmla="*/ 9000481 w 10668000"/>
              <a:gd name="connsiteY5" fmla="*/ 1066047 h 1579056"/>
              <a:gd name="connsiteX6" fmla="*/ 10668000 w 10668000"/>
              <a:gd name="connsiteY6" fmla="*/ 180 h 1579056"/>
              <a:gd name="connsiteX0" fmla="*/ 0 w 10668000"/>
              <a:gd name="connsiteY0" fmla="*/ 1079680 h 1579056"/>
              <a:gd name="connsiteX1" fmla="*/ 1879600 w 10668000"/>
              <a:gd name="connsiteY1" fmla="*/ 63680 h 1579056"/>
              <a:gd name="connsiteX2" fmla="*/ 4216977 w 10668000"/>
              <a:gd name="connsiteY2" fmla="*/ 1469076 h 1579056"/>
              <a:gd name="connsiteX3" fmla="*/ 5319504 w 10668000"/>
              <a:gd name="connsiteY3" fmla="*/ 1453816 h 1579056"/>
              <a:gd name="connsiteX4" fmla="*/ 5907199 w 10668000"/>
              <a:gd name="connsiteY4" fmla="*/ 1180484 h 1579056"/>
              <a:gd name="connsiteX5" fmla="*/ 9000481 w 10668000"/>
              <a:gd name="connsiteY5" fmla="*/ 1066047 h 1579056"/>
              <a:gd name="connsiteX6" fmla="*/ 10668000 w 10668000"/>
              <a:gd name="connsiteY6" fmla="*/ 180 h 1579056"/>
              <a:gd name="connsiteX0" fmla="*/ 0 w 10668000"/>
              <a:gd name="connsiteY0" fmla="*/ 1079680 h 1579056"/>
              <a:gd name="connsiteX1" fmla="*/ 1879600 w 10668000"/>
              <a:gd name="connsiteY1" fmla="*/ 63680 h 1579056"/>
              <a:gd name="connsiteX2" fmla="*/ 4216977 w 10668000"/>
              <a:gd name="connsiteY2" fmla="*/ 1469076 h 1579056"/>
              <a:gd name="connsiteX3" fmla="*/ 5319504 w 10668000"/>
              <a:gd name="connsiteY3" fmla="*/ 1453816 h 1579056"/>
              <a:gd name="connsiteX4" fmla="*/ 6267016 w 10668000"/>
              <a:gd name="connsiteY4" fmla="*/ 1254075 h 1579056"/>
              <a:gd name="connsiteX5" fmla="*/ 9000481 w 10668000"/>
              <a:gd name="connsiteY5" fmla="*/ 1066047 h 1579056"/>
              <a:gd name="connsiteX6" fmla="*/ 10668000 w 10668000"/>
              <a:gd name="connsiteY6" fmla="*/ 180 h 1579056"/>
              <a:gd name="connsiteX0" fmla="*/ 0 w 10668000"/>
              <a:gd name="connsiteY0" fmla="*/ 1079680 h 1579056"/>
              <a:gd name="connsiteX1" fmla="*/ 1879600 w 10668000"/>
              <a:gd name="connsiteY1" fmla="*/ 63680 h 1579056"/>
              <a:gd name="connsiteX2" fmla="*/ 4216977 w 10668000"/>
              <a:gd name="connsiteY2" fmla="*/ 1469076 h 1579056"/>
              <a:gd name="connsiteX3" fmla="*/ 5319504 w 10668000"/>
              <a:gd name="connsiteY3" fmla="*/ 1453816 h 1579056"/>
              <a:gd name="connsiteX4" fmla="*/ 9000481 w 10668000"/>
              <a:gd name="connsiteY4" fmla="*/ 1066047 h 1579056"/>
              <a:gd name="connsiteX5" fmla="*/ 10668000 w 10668000"/>
              <a:gd name="connsiteY5" fmla="*/ 180 h 1579056"/>
              <a:gd name="connsiteX0" fmla="*/ 0 w 10668000"/>
              <a:gd name="connsiteY0" fmla="*/ 1079500 h 1578876"/>
              <a:gd name="connsiteX1" fmla="*/ 1879600 w 10668000"/>
              <a:gd name="connsiteY1" fmla="*/ 63500 h 1578876"/>
              <a:gd name="connsiteX2" fmla="*/ 4216977 w 10668000"/>
              <a:gd name="connsiteY2" fmla="*/ 1468896 h 1578876"/>
              <a:gd name="connsiteX3" fmla="*/ 5319504 w 10668000"/>
              <a:gd name="connsiteY3" fmla="*/ 1453636 h 1578876"/>
              <a:gd name="connsiteX4" fmla="*/ 10668000 w 10668000"/>
              <a:gd name="connsiteY4" fmla="*/ 0 h 1578876"/>
              <a:gd name="connsiteX0" fmla="*/ 0 w 10668000"/>
              <a:gd name="connsiteY0" fmla="*/ 1079500 h 1468957"/>
              <a:gd name="connsiteX1" fmla="*/ 1879600 w 10668000"/>
              <a:gd name="connsiteY1" fmla="*/ 63500 h 1468957"/>
              <a:gd name="connsiteX2" fmla="*/ 4216977 w 10668000"/>
              <a:gd name="connsiteY2" fmla="*/ 1468896 h 1468957"/>
              <a:gd name="connsiteX3" fmla="*/ 10668000 w 10668000"/>
              <a:gd name="connsiteY3" fmla="*/ 0 h 1468957"/>
            </a:gdLst>
            <a:ahLst/>
            <a:cxnLst>
              <a:cxn ang="0">
                <a:pos x="connsiteX0" y="connsiteY0"/>
              </a:cxn>
              <a:cxn ang="0">
                <a:pos x="connsiteX1" y="connsiteY1"/>
              </a:cxn>
              <a:cxn ang="0">
                <a:pos x="connsiteX2" y="connsiteY2"/>
              </a:cxn>
              <a:cxn ang="0">
                <a:pos x="connsiteX3" y="connsiteY3"/>
              </a:cxn>
            </a:cxnLst>
            <a:rect l="l" t="t" r="r" b="b"/>
            <a:pathLst>
              <a:path w="10668000" h="1468957">
                <a:moveTo>
                  <a:pt x="0" y="1079500"/>
                </a:moveTo>
                <a:cubicBezTo>
                  <a:pt x="267758" y="594783"/>
                  <a:pt x="1176771" y="-1399"/>
                  <a:pt x="1879600" y="63500"/>
                </a:cubicBezTo>
                <a:cubicBezTo>
                  <a:pt x="2582430" y="128399"/>
                  <a:pt x="2752244" y="1479479"/>
                  <a:pt x="4216977" y="1468896"/>
                </a:cubicBezTo>
                <a:cubicBezTo>
                  <a:pt x="5681710" y="1458313"/>
                  <a:pt x="9324037" y="306020"/>
                  <a:pt x="10668000" y="0"/>
                </a:cubicBezTo>
              </a:path>
            </a:pathLst>
          </a:custGeom>
          <a:noFill/>
          <a:ln w="38100">
            <a:solidFill>
              <a:srgbClr val="1243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cs typeface="+mn-ea"/>
              <a:sym typeface="+mn-lt"/>
            </a:endParaRPr>
          </a:p>
        </p:txBody>
      </p:sp>
      <p:grpSp>
        <p:nvGrpSpPr>
          <p:cNvPr id="2" name="Group 1"/>
          <p:cNvGrpSpPr/>
          <p:nvPr/>
        </p:nvGrpSpPr>
        <p:grpSpPr>
          <a:xfrm>
            <a:off x="1634544" y="1481290"/>
            <a:ext cx="3918388" cy="1219656"/>
            <a:chOff x="1634544" y="1481290"/>
            <a:chExt cx="3918388" cy="1219656"/>
          </a:xfrm>
        </p:grpSpPr>
        <p:sp>
          <p:nvSpPr>
            <p:cNvPr id="9" name="矩形 38">
              <a:extLst>
                <a:ext uri="{FF2B5EF4-FFF2-40B4-BE49-F238E27FC236}">
                  <a16:creationId xmlns:a16="http://schemas.microsoft.com/office/drawing/2014/main" id="{3C15C7F0-63F5-4B21-9EC1-CC1E13DFF244}"/>
                </a:ext>
              </a:extLst>
            </p:cNvPr>
            <p:cNvSpPr/>
            <p:nvPr/>
          </p:nvSpPr>
          <p:spPr>
            <a:xfrm>
              <a:off x="2801576" y="1534557"/>
              <a:ext cx="2751356" cy="827919"/>
            </a:xfrm>
            <a:prstGeom prst="rect">
              <a:avLst/>
            </a:prstGeom>
          </p:spPr>
          <p:txBody>
            <a:bodyPr wrap="square">
              <a:spAutoFit/>
            </a:bodyPr>
            <a:lstStyle/>
            <a:p>
              <a:pPr>
                <a:lnSpc>
                  <a:spcPct val="130000"/>
                </a:lnSpc>
              </a:pPr>
              <a:r>
                <a:rPr lang="vi-VN" altLang="zh-CN" sz="40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rPr>
                <a:t>Bu-gi</a:t>
              </a:r>
              <a:endParaRPr lang="zh-CN" altLang="en-US" sz="40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endParaRPr>
            </a:p>
          </p:txBody>
        </p:sp>
        <p:sp>
          <p:nvSpPr>
            <p:cNvPr id="11" name="菱形 1"/>
            <p:cNvSpPr/>
            <p:nvPr/>
          </p:nvSpPr>
          <p:spPr>
            <a:xfrm>
              <a:off x="1634544" y="1481290"/>
              <a:ext cx="1167032" cy="1219656"/>
            </a:xfrm>
            <a:prstGeom prst="diamond">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Calibri" panose="020F0502020204030204" pitchFamily="34" charset="0"/>
                  <a:cs typeface="Calibri" panose="020F0502020204030204" pitchFamily="34" charset="0"/>
                </a:rPr>
                <a:t>0</a:t>
              </a:r>
              <a:r>
                <a:rPr lang="vi-VN" altLang="zh-CN" sz="2800" b="1" dirty="0">
                  <a:latin typeface="Calibri" panose="020F0502020204030204" pitchFamily="34" charset="0"/>
                  <a:cs typeface="Calibri" panose="020F0502020204030204" pitchFamily="34" charset="0"/>
                </a:rPr>
                <a:t>3</a:t>
              </a:r>
              <a:endParaRPr lang="zh-CN" altLang="en-US" sz="2800" b="1" dirty="0">
                <a:latin typeface="Calibri" panose="020F0502020204030204" pitchFamily="34" charset="0"/>
                <a:cs typeface="Calibri" panose="020F0502020204030204" pitchFamily="34" charset="0"/>
              </a:endParaRPr>
            </a:p>
          </p:txBody>
        </p:sp>
      </p:grpSp>
      <p:grpSp>
        <p:nvGrpSpPr>
          <p:cNvPr id="3" name="Group 2"/>
          <p:cNvGrpSpPr/>
          <p:nvPr/>
        </p:nvGrpSpPr>
        <p:grpSpPr>
          <a:xfrm>
            <a:off x="2112676" y="3323577"/>
            <a:ext cx="5063677" cy="1219656"/>
            <a:chOff x="2112676" y="3323577"/>
            <a:chExt cx="5063677" cy="1219656"/>
          </a:xfrm>
        </p:grpSpPr>
        <p:sp>
          <p:nvSpPr>
            <p:cNvPr id="10" name="菱形 1"/>
            <p:cNvSpPr/>
            <p:nvPr/>
          </p:nvSpPr>
          <p:spPr>
            <a:xfrm>
              <a:off x="2112676" y="3323577"/>
              <a:ext cx="1167032" cy="1219656"/>
            </a:xfrm>
            <a:prstGeom prst="diamond">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Calibri" panose="020F0502020204030204" pitchFamily="34" charset="0"/>
                  <a:cs typeface="Calibri" panose="020F0502020204030204" pitchFamily="34" charset="0"/>
                </a:rPr>
                <a:t>0</a:t>
              </a:r>
              <a:r>
                <a:rPr lang="vi-VN" altLang="zh-CN" sz="2800" b="1" dirty="0">
                  <a:latin typeface="Calibri" panose="020F0502020204030204" pitchFamily="34" charset="0"/>
                  <a:cs typeface="Calibri" panose="020F0502020204030204" pitchFamily="34" charset="0"/>
                </a:rPr>
                <a:t>4</a:t>
              </a:r>
              <a:endParaRPr lang="zh-CN" altLang="en-US" sz="2800" b="1" dirty="0">
                <a:latin typeface="Calibri" panose="020F0502020204030204" pitchFamily="34" charset="0"/>
                <a:cs typeface="Calibri" panose="020F0502020204030204" pitchFamily="34" charset="0"/>
              </a:endParaRPr>
            </a:p>
          </p:txBody>
        </p:sp>
        <p:sp>
          <p:nvSpPr>
            <p:cNvPr id="15" name="矩形 38">
              <a:extLst>
                <a:ext uri="{FF2B5EF4-FFF2-40B4-BE49-F238E27FC236}">
                  <a16:creationId xmlns:a16="http://schemas.microsoft.com/office/drawing/2014/main" id="{3C15C7F0-63F5-4B21-9EC1-CC1E13DFF244}"/>
                </a:ext>
              </a:extLst>
            </p:cNvPr>
            <p:cNvSpPr/>
            <p:nvPr/>
          </p:nvSpPr>
          <p:spPr>
            <a:xfrm>
              <a:off x="3374717" y="3382916"/>
              <a:ext cx="3801636" cy="827919"/>
            </a:xfrm>
            <a:prstGeom prst="rect">
              <a:avLst/>
            </a:prstGeom>
          </p:spPr>
          <p:txBody>
            <a:bodyPr wrap="square">
              <a:spAutoFit/>
            </a:bodyPr>
            <a:lstStyle/>
            <a:p>
              <a:pPr>
                <a:lnSpc>
                  <a:spcPct val="130000"/>
                </a:lnSpc>
              </a:pPr>
              <a:r>
                <a:rPr lang="vi-VN" altLang="zh-CN" sz="40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rPr>
                <a:t>Cần khởi động</a:t>
              </a:r>
              <a:endParaRPr lang="zh-CN" altLang="en-US" sz="40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endParaRPr>
            </a:p>
          </p:txBody>
        </p:sp>
      </p:grpSp>
      <p:grpSp>
        <p:nvGrpSpPr>
          <p:cNvPr id="4" name="Group 3"/>
          <p:cNvGrpSpPr/>
          <p:nvPr/>
        </p:nvGrpSpPr>
        <p:grpSpPr>
          <a:xfrm>
            <a:off x="2823702" y="5207556"/>
            <a:ext cx="5114871" cy="1219656"/>
            <a:chOff x="2823702" y="5207556"/>
            <a:chExt cx="5114871" cy="1219656"/>
          </a:xfrm>
        </p:grpSpPr>
        <p:sp>
          <p:nvSpPr>
            <p:cNvPr id="13" name="菱形 1"/>
            <p:cNvSpPr/>
            <p:nvPr/>
          </p:nvSpPr>
          <p:spPr>
            <a:xfrm>
              <a:off x="2823702" y="5207556"/>
              <a:ext cx="1167032" cy="1219656"/>
            </a:xfrm>
            <a:prstGeom prst="diamond">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Calibri" panose="020F0502020204030204" pitchFamily="34" charset="0"/>
                  <a:cs typeface="Calibri" panose="020F0502020204030204" pitchFamily="34" charset="0"/>
                </a:rPr>
                <a:t>0</a:t>
              </a:r>
              <a:r>
                <a:rPr lang="vi-VN" altLang="zh-CN" sz="2800" b="1" dirty="0">
                  <a:latin typeface="Calibri" panose="020F0502020204030204" pitchFamily="34" charset="0"/>
                  <a:cs typeface="Calibri" panose="020F0502020204030204" pitchFamily="34" charset="0"/>
                </a:rPr>
                <a:t>5</a:t>
              </a:r>
              <a:endParaRPr lang="zh-CN" altLang="en-US" sz="2800" b="1" dirty="0">
                <a:latin typeface="Calibri" panose="020F0502020204030204" pitchFamily="34" charset="0"/>
                <a:cs typeface="Calibri" panose="020F0502020204030204" pitchFamily="34" charset="0"/>
              </a:endParaRPr>
            </a:p>
          </p:txBody>
        </p:sp>
        <p:sp>
          <p:nvSpPr>
            <p:cNvPr id="16" name="矩形 38">
              <a:extLst>
                <a:ext uri="{FF2B5EF4-FFF2-40B4-BE49-F238E27FC236}">
                  <a16:creationId xmlns:a16="http://schemas.microsoft.com/office/drawing/2014/main" id="{3C15C7F0-63F5-4B21-9EC1-CC1E13DFF244}"/>
                </a:ext>
              </a:extLst>
            </p:cNvPr>
            <p:cNvSpPr/>
            <p:nvPr/>
          </p:nvSpPr>
          <p:spPr>
            <a:xfrm>
              <a:off x="4136937" y="5437856"/>
              <a:ext cx="3801636" cy="827919"/>
            </a:xfrm>
            <a:prstGeom prst="rect">
              <a:avLst/>
            </a:prstGeom>
          </p:spPr>
          <p:txBody>
            <a:bodyPr wrap="square">
              <a:spAutoFit/>
            </a:bodyPr>
            <a:lstStyle/>
            <a:p>
              <a:pPr>
                <a:lnSpc>
                  <a:spcPct val="130000"/>
                </a:lnSpc>
              </a:pPr>
              <a:r>
                <a:rPr lang="vi-VN" altLang="zh-CN" sz="40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rPr>
                <a:t>Động cơ</a:t>
              </a:r>
              <a:endParaRPr lang="zh-CN" altLang="en-US" sz="40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endParaRPr>
            </a:p>
          </p:txBody>
        </p:sp>
      </p:grpSp>
      <p:pic>
        <p:nvPicPr>
          <p:cNvPr id="18" name="图片 21">
            <a:extLst>
              <a:ext uri="{FF2B5EF4-FFF2-40B4-BE49-F238E27FC236}">
                <a16:creationId xmlns:a16="http://schemas.microsoft.com/office/drawing/2014/main" id="{252436E4-2009-4BED-AEEB-9149BA2A1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9736752" y="-52336"/>
            <a:ext cx="2455248" cy="3689556"/>
          </a:xfrm>
          <a:prstGeom prst="rect">
            <a:avLst/>
          </a:prstGeom>
        </p:spPr>
      </p:pic>
      <p:sp>
        <p:nvSpPr>
          <p:cNvPr id="20" name="Oval 19">
            <a:extLst>
              <a:ext uri="{FF2B5EF4-FFF2-40B4-BE49-F238E27FC236}">
                <a16:creationId xmlns:a16="http://schemas.microsoft.com/office/drawing/2014/main" id="{A437FEE4-FAAB-431F-94F0-81B5B72FBD92}"/>
              </a:ext>
            </a:extLst>
          </p:cNvPr>
          <p:cNvSpPr/>
          <p:nvPr/>
        </p:nvSpPr>
        <p:spPr>
          <a:xfrm>
            <a:off x="-2313296" y="-1078609"/>
            <a:ext cx="3177353" cy="3103108"/>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stretch>
            <a:fillRect/>
          </a:stretch>
        </p:blipFill>
        <p:spPr>
          <a:xfrm>
            <a:off x="5036776" y="2787925"/>
            <a:ext cx="6096000" cy="36290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24" name="Group 23"/>
          <p:cNvGrpSpPr/>
          <p:nvPr/>
        </p:nvGrpSpPr>
        <p:grpSpPr>
          <a:xfrm>
            <a:off x="3006653" y="4293333"/>
            <a:ext cx="8390407" cy="2588179"/>
            <a:chOff x="2279335" y="3558784"/>
            <a:chExt cx="8390407" cy="2588179"/>
          </a:xfrm>
        </p:grpSpPr>
        <p:pic>
          <p:nvPicPr>
            <p:cNvPr id="22" name="Picture 21"/>
            <p:cNvPicPr>
              <a:picLocks noChangeAspect="1"/>
            </p:cNvPicPr>
            <p:nvPr/>
          </p:nvPicPr>
          <p:blipFill>
            <a:blip r:embed="rId5"/>
            <a:stretch>
              <a:fillRect/>
            </a:stretch>
          </p:blipFill>
          <p:spPr>
            <a:xfrm>
              <a:off x="6683260" y="3717156"/>
              <a:ext cx="3986482" cy="2281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22"/>
            <p:cNvPicPr>
              <a:picLocks noChangeAspect="1"/>
            </p:cNvPicPr>
            <p:nvPr/>
          </p:nvPicPr>
          <p:blipFill>
            <a:blip r:embed="rId6"/>
            <a:stretch>
              <a:fillRect/>
            </a:stretch>
          </p:blipFill>
          <p:spPr>
            <a:xfrm>
              <a:off x="2279335" y="3558784"/>
              <a:ext cx="3890049" cy="25881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spTree>
    <p:extLst>
      <p:ext uri="{BB962C8B-B14F-4D97-AF65-F5344CB8AC3E}">
        <p14:creationId xmlns:p14="http://schemas.microsoft.com/office/powerpoint/2010/main" val="2406920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down)">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P spid="1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92000" cy="6858000"/>
          </a:xfrm>
          <a:prstGeom prst="rect">
            <a:avLst/>
          </a:prstGeom>
        </p:spPr>
      </p:pic>
      <p:sp>
        <p:nvSpPr>
          <p:cNvPr id="2" name="Rectangle 1"/>
          <p:cNvSpPr/>
          <p:nvPr/>
        </p:nvSpPr>
        <p:spPr>
          <a:xfrm>
            <a:off x="401781" y="323602"/>
            <a:ext cx="11388437" cy="6210795"/>
          </a:xfrm>
          <a:prstGeom prst="rect">
            <a:avLst/>
          </a:prstGeom>
          <a:solidFill>
            <a:schemeClr val="bg1">
              <a:alpha val="98000"/>
            </a:schemeClr>
          </a:solid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7" name="Text Box 9"/>
          <p:cNvSpPr txBox="1">
            <a:spLocks noChangeArrowheads="1"/>
          </p:cNvSpPr>
          <p:nvPr/>
        </p:nvSpPr>
        <p:spPr bwMode="auto">
          <a:xfrm>
            <a:off x="1070758" y="3537341"/>
            <a:ext cx="988027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4000" b="1">
                <a:solidFill>
                  <a:srgbClr val="FF00FF"/>
                </a:solidFill>
                <a:latin typeface="Times New Roman" panose="02020603050405020304" pitchFamily="18" charset="0"/>
              </a:defRPr>
            </a:lvl1pPr>
            <a:lvl2pPr marL="742950" indent="-285750" algn="ctr">
              <a:defRPr sz="4000" b="1">
                <a:solidFill>
                  <a:srgbClr val="FF00FF"/>
                </a:solidFill>
                <a:latin typeface="Times New Roman" panose="02020603050405020304" pitchFamily="18" charset="0"/>
              </a:defRPr>
            </a:lvl2pPr>
            <a:lvl3pPr marL="1143000" indent="-228600" algn="ctr">
              <a:defRPr sz="4000" b="1">
                <a:solidFill>
                  <a:srgbClr val="FF00FF"/>
                </a:solidFill>
                <a:latin typeface="Times New Roman" panose="02020603050405020304" pitchFamily="18" charset="0"/>
              </a:defRPr>
            </a:lvl3pPr>
            <a:lvl4pPr marL="1600200" indent="-228600" algn="ctr">
              <a:defRPr sz="4000" b="1">
                <a:solidFill>
                  <a:srgbClr val="FF00FF"/>
                </a:solidFill>
                <a:latin typeface="Times New Roman" panose="02020603050405020304" pitchFamily="18" charset="0"/>
              </a:defRPr>
            </a:lvl4pPr>
            <a:lvl5pPr marL="2057400" indent="-228600" algn="ctr">
              <a:defRPr sz="4000" b="1">
                <a:solidFill>
                  <a:srgbClr val="FF00FF"/>
                </a:solidFill>
                <a:latin typeface="Times New Roman" panose="02020603050405020304" pitchFamily="18" charset="0"/>
              </a:defRPr>
            </a:lvl5pPr>
            <a:lvl6pPr marL="2514600" indent="-228600" algn="ctr" eaLnBrk="0" fontAlgn="base" hangingPunct="0">
              <a:spcBef>
                <a:spcPct val="0"/>
              </a:spcBef>
              <a:spcAft>
                <a:spcPct val="0"/>
              </a:spcAft>
              <a:defRPr sz="4000" b="1">
                <a:solidFill>
                  <a:srgbClr val="FF00FF"/>
                </a:solidFill>
                <a:latin typeface="Times New Roman" panose="02020603050405020304" pitchFamily="18" charset="0"/>
              </a:defRPr>
            </a:lvl6pPr>
            <a:lvl7pPr marL="2971800" indent="-228600" algn="ctr" eaLnBrk="0" fontAlgn="base" hangingPunct="0">
              <a:spcBef>
                <a:spcPct val="0"/>
              </a:spcBef>
              <a:spcAft>
                <a:spcPct val="0"/>
              </a:spcAft>
              <a:defRPr sz="4000" b="1">
                <a:solidFill>
                  <a:srgbClr val="FF00FF"/>
                </a:solidFill>
                <a:latin typeface="Times New Roman" panose="02020603050405020304" pitchFamily="18" charset="0"/>
              </a:defRPr>
            </a:lvl7pPr>
            <a:lvl8pPr marL="3429000" indent="-228600" algn="ctr" eaLnBrk="0" fontAlgn="base" hangingPunct="0">
              <a:spcBef>
                <a:spcPct val="0"/>
              </a:spcBef>
              <a:spcAft>
                <a:spcPct val="0"/>
              </a:spcAft>
              <a:defRPr sz="4000" b="1">
                <a:solidFill>
                  <a:srgbClr val="FF00FF"/>
                </a:solidFill>
                <a:latin typeface="Times New Roman" panose="02020603050405020304" pitchFamily="18" charset="0"/>
              </a:defRPr>
            </a:lvl8pPr>
            <a:lvl9pPr marL="3886200" indent="-228600" algn="ctr" eaLnBrk="0" fontAlgn="base" hangingPunct="0">
              <a:spcBef>
                <a:spcPct val="0"/>
              </a:spcBef>
              <a:spcAft>
                <a:spcPct val="0"/>
              </a:spcAft>
              <a:defRPr sz="4000" b="1">
                <a:solidFill>
                  <a:srgbClr val="FF00FF"/>
                </a:solidFill>
                <a:latin typeface="Times New Roman" panose="02020603050405020304" pitchFamily="18" charset="0"/>
              </a:defRPr>
            </a:lvl9pPr>
          </a:lstStyle>
          <a:p>
            <a:pPr algn="just" eaLnBrk="1" hangingPunct="1">
              <a:spcBef>
                <a:spcPct val="50000"/>
              </a:spcBef>
            </a:pPr>
            <a:r>
              <a:rPr lang="vi-VN"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Một</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hòn</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đá</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hình</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mũi</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tên</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lại</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hình</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chữ</a:t>
            </a:r>
            <a:r>
              <a:rPr lang="en-US" altLang="en-US" b="0" dirty="0">
                <a:solidFill>
                  <a:srgbClr val="002060"/>
                </a:solidFill>
                <a:latin typeface="Calibri" panose="020F0502020204030204" pitchFamily="34" charset="0"/>
                <a:cs typeface="Calibri" panose="020F0502020204030204" pitchFamily="34" charset="0"/>
              </a:rPr>
              <a:t> V </a:t>
            </a:r>
            <a:r>
              <a:rPr lang="en-US" altLang="en-US" b="0" dirty="0" err="1">
                <a:solidFill>
                  <a:srgbClr val="002060"/>
                </a:solidFill>
                <a:latin typeface="Calibri" panose="020F0502020204030204" pitchFamily="34" charset="0"/>
                <a:cs typeface="Calibri" panose="020F0502020204030204" pitchFamily="34" charset="0"/>
              </a:rPr>
              <a:t>quen</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thuộc</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trỏ</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vào</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một</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hòn</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đá</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dẹt</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chỉ</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cách</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anh</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ba</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bước</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chân</a:t>
            </a:r>
            <a:r>
              <a:rPr lang="en-US" altLang="en-US" b="0" dirty="0">
                <a:solidFill>
                  <a:srgbClr val="002060"/>
                </a:solidFill>
                <a:latin typeface="Calibri" panose="020F0502020204030204" pitchFamily="34" charset="0"/>
                <a:cs typeface="Calibri" panose="020F0502020204030204" pitchFamily="34" charset="0"/>
              </a:rPr>
              <a:t> .</a:t>
            </a:r>
          </a:p>
        </p:txBody>
      </p:sp>
      <p:sp>
        <p:nvSpPr>
          <p:cNvPr id="14" name="Line 8"/>
          <p:cNvSpPr>
            <a:spLocks noChangeShapeType="1"/>
          </p:cNvSpPr>
          <p:nvPr/>
        </p:nvSpPr>
        <p:spPr bwMode="auto">
          <a:xfrm flipH="1">
            <a:off x="7311237" y="3679372"/>
            <a:ext cx="158338" cy="47267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200"/>
          </a:p>
        </p:txBody>
      </p:sp>
      <p:sp>
        <p:nvSpPr>
          <p:cNvPr id="15" name="Line 8"/>
          <p:cNvSpPr>
            <a:spLocks noChangeShapeType="1"/>
          </p:cNvSpPr>
          <p:nvPr/>
        </p:nvSpPr>
        <p:spPr bwMode="auto">
          <a:xfrm flipH="1">
            <a:off x="3746661" y="4270497"/>
            <a:ext cx="158338" cy="47267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200"/>
          </a:p>
        </p:txBody>
      </p:sp>
      <p:grpSp>
        <p:nvGrpSpPr>
          <p:cNvPr id="16" name="Group 15"/>
          <p:cNvGrpSpPr/>
          <p:nvPr/>
        </p:nvGrpSpPr>
        <p:grpSpPr>
          <a:xfrm>
            <a:off x="5163784" y="4861240"/>
            <a:ext cx="237507" cy="474608"/>
            <a:chOff x="6315689" y="2235664"/>
            <a:chExt cx="237507" cy="474608"/>
          </a:xfrm>
        </p:grpSpPr>
        <p:sp>
          <p:nvSpPr>
            <p:cNvPr id="17" name="Line 8"/>
            <p:cNvSpPr>
              <a:spLocks noChangeShapeType="1"/>
            </p:cNvSpPr>
            <p:nvPr/>
          </p:nvSpPr>
          <p:spPr bwMode="auto">
            <a:xfrm flipH="1">
              <a:off x="6315689" y="2237593"/>
              <a:ext cx="158338" cy="47267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200"/>
            </a:p>
          </p:txBody>
        </p:sp>
        <p:sp>
          <p:nvSpPr>
            <p:cNvPr id="18" name="Line 8"/>
            <p:cNvSpPr>
              <a:spLocks noChangeShapeType="1"/>
            </p:cNvSpPr>
            <p:nvPr/>
          </p:nvSpPr>
          <p:spPr bwMode="auto">
            <a:xfrm flipH="1">
              <a:off x="6394858" y="2235664"/>
              <a:ext cx="158338" cy="47267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200"/>
            </a:p>
          </p:txBody>
        </p:sp>
      </p:grpSp>
      <p:sp>
        <p:nvSpPr>
          <p:cNvPr id="33" name="Google Shape;2319;p69">
            <a:extLst>
              <a:ext uri="{FF2B5EF4-FFF2-40B4-BE49-F238E27FC236}">
                <a16:creationId xmlns:a16="http://schemas.microsoft.com/office/drawing/2014/main" id="{532DA17A-D8D9-4F30-9730-227189DA04E5}"/>
              </a:ext>
            </a:extLst>
          </p:cNvPr>
          <p:cNvSpPr/>
          <p:nvPr/>
        </p:nvSpPr>
        <p:spPr>
          <a:xfrm>
            <a:off x="7828134" y="-307079"/>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Oval 33">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19">
            <a:extLst>
              <a:ext uri="{FF2B5EF4-FFF2-40B4-BE49-F238E27FC236}">
                <a16:creationId xmlns:a16="http://schemas.microsoft.com/office/drawing/2014/main" id="{7353FC08-CB7A-48AC-82A0-787A0A97B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12512"/>
            <a:ext cx="12192000" cy="2188464"/>
          </a:xfrm>
          <a:prstGeom prst="rect">
            <a:avLst/>
          </a:prstGeom>
        </p:spPr>
      </p:pic>
      <p:sp>
        <p:nvSpPr>
          <p:cNvPr id="41" name="Text Box 5"/>
          <p:cNvSpPr txBox="1">
            <a:spLocks noChangeArrowheads="1"/>
          </p:cNvSpPr>
          <p:nvPr/>
        </p:nvSpPr>
        <p:spPr bwMode="auto">
          <a:xfrm>
            <a:off x="866434" y="1529989"/>
            <a:ext cx="914400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000" b="1">
                <a:solidFill>
                  <a:srgbClr val="FF00FF"/>
                </a:solidFill>
                <a:latin typeface="Times New Roman" panose="02020603050405020304" pitchFamily="18" charset="0"/>
              </a:defRPr>
            </a:lvl1pPr>
            <a:lvl2pPr marL="742950" indent="-285750" algn="ctr">
              <a:defRPr sz="4000" b="1">
                <a:solidFill>
                  <a:srgbClr val="FF00FF"/>
                </a:solidFill>
                <a:latin typeface="Times New Roman" panose="02020603050405020304" pitchFamily="18" charset="0"/>
              </a:defRPr>
            </a:lvl2pPr>
            <a:lvl3pPr marL="1143000" indent="-228600" algn="ctr">
              <a:defRPr sz="4000" b="1">
                <a:solidFill>
                  <a:srgbClr val="FF00FF"/>
                </a:solidFill>
                <a:latin typeface="Times New Roman" panose="02020603050405020304" pitchFamily="18" charset="0"/>
              </a:defRPr>
            </a:lvl3pPr>
            <a:lvl4pPr marL="1600200" indent="-228600" algn="ctr">
              <a:defRPr sz="4000" b="1">
                <a:solidFill>
                  <a:srgbClr val="FF00FF"/>
                </a:solidFill>
                <a:latin typeface="Times New Roman" panose="02020603050405020304" pitchFamily="18" charset="0"/>
              </a:defRPr>
            </a:lvl4pPr>
            <a:lvl5pPr marL="2057400" indent="-228600" algn="ctr">
              <a:defRPr sz="4000" b="1">
                <a:solidFill>
                  <a:srgbClr val="FF00FF"/>
                </a:solidFill>
                <a:latin typeface="Times New Roman" panose="02020603050405020304" pitchFamily="18" charset="0"/>
              </a:defRPr>
            </a:lvl5pPr>
            <a:lvl6pPr marL="2514600" indent="-228600" algn="ctr" eaLnBrk="0" fontAlgn="base" hangingPunct="0">
              <a:spcBef>
                <a:spcPct val="0"/>
              </a:spcBef>
              <a:spcAft>
                <a:spcPct val="0"/>
              </a:spcAft>
              <a:defRPr sz="4000" b="1">
                <a:solidFill>
                  <a:srgbClr val="FF00FF"/>
                </a:solidFill>
                <a:latin typeface="Times New Roman" panose="02020603050405020304" pitchFamily="18" charset="0"/>
              </a:defRPr>
            </a:lvl6pPr>
            <a:lvl7pPr marL="2971800" indent="-228600" algn="ctr" eaLnBrk="0" fontAlgn="base" hangingPunct="0">
              <a:spcBef>
                <a:spcPct val="0"/>
              </a:spcBef>
              <a:spcAft>
                <a:spcPct val="0"/>
              </a:spcAft>
              <a:defRPr sz="4000" b="1">
                <a:solidFill>
                  <a:srgbClr val="FF00FF"/>
                </a:solidFill>
                <a:latin typeface="Times New Roman" panose="02020603050405020304" pitchFamily="18" charset="0"/>
              </a:defRPr>
            </a:lvl7pPr>
            <a:lvl8pPr marL="3429000" indent="-228600" algn="ctr" eaLnBrk="0" fontAlgn="base" hangingPunct="0">
              <a:spcBef>
                <a:spcPct val="0"/>
              </a:spcBef>
              <a:spcAft>
                <a:spcPct val="0"/>
              </a:spcAft>
              <a:defRPr sz="4000" b="1">
                <a:solidFill>
                  <a:srgbClr val="FF00FF"/>
                </a:solidFill>
                <a:latin typeface="Times New Roman" panose="02020603050405020304" pitchFamily="18" charset="0"/>
              </a:defRPr>
            </a:lvl8pPr>
            <a:lvl9pPr marL="3886200" indent="-228600" algn="ctr" eaLnBrk="0" fontAlgn="base" hangingPunct="0">
              <a:spcBef>
                <a:spcPct val="0"/>
              </a:spcBef>
              <a:spcAft>
                <a:spcPct val="0"/>
              </a:spcAft>
              <a:defRPr sz="4000" b="1">
                <a:solidFill>
                  <a:srgbClr val="FF00FF"/>
                </a:solidFill>
                <a:latin typeface="Times New Roman" panose="02020603050405020304" pitchFamily="18" charset="0"/>
              </a:defRPr>
            </a:lvl9pPr>
          </a:lstStyle>
          <a:p>
            <a:pPr algn="just" eaLnBrk="1" hangingPunct="1">
              <a:spcBef>
                <a:spcPct val="50000"/>
              </a:spcBef>
            </a:pPr>
            <a:r>
              <a:rPr lang="vi-VN"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Bao</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giờ</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hộp</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thư</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cũng</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được</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đặt</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tại</a:t>
            </a:r>
            <a:r>
              <a:rPr lang="vi-VN"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một</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nơi</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dễ</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tìm</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mà</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lại</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ít</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bị</a:t>
            </a:r>
            <a:r>
              <a:rPr lang="en-US" altLang="en-US" b="0" dirty="0">
                <a:solidFill>
                  <a:srgbClr val="002060"/>
                </a:solidFill>
                <a:latin typeface="Calibri" panose="020F0502020204030204" pitchFamily="34" charset="0"/>
                <a:cs typeface="Calibri" panose="020F0502020204030204" pitchFamily="34" charset="0"/>
              </a:rPr>
              <a:t> </a:t>
            </a:r>
            <a:r>
              <a:rPr lang="en-US" altLang="en-US" b="0" dirty="0" err="1">
                <a:solidFill>
                  <a:srgbClr val="002060"/>
                </a:solidFill>
                <a:latin typeface="Calibri" panose="020F0502020204030204" pitchFamily="34" charset="0"/>
                <a:cs typeface="Calibri" panose="020F0502020204030204" pitchFamily="34" charset="0"/>
              </a:rPr>
              <a:t>chú</a:t>
            </a:r>
            <a:r>
              <a:rPr lang="en-US" altLang="en-US" b="0" dirty="0">
                <a:solidFill>
                  <a:srgbClr val="002060"/>
                </a:solidFill>
                <a:latin typeface="Calibri" panose="020F0502020204030204" pitchFamily="34" charset="0"/>
                <a:cs typeface="Calibri" panose="020F0502020204030204" pitchFamily="34" charset="0"/>
              </a:rPr>
              <a:t> ý </a:t>
            </a:r>
            <a:r>
              <a:rPr lang="en-US" altLang="en-US" b="0" dirty="0" err="1">
                <a:solidFill>
                  <a:srgbClr val="002060"/>
                </a:solidFill>
                <a:latin typeface="Calibri" panose="020F0502020204030204" pitchFamily="34" charset="0"/>
                <a:cs typeface="Calibri" panose="020F0502020204030204" pitchFamily="34" charset="0"/>
              </a:rPr>
              <a:t>nhất</a:t>
            </a:r>
            <a:r>
              <a:rPr lang="en-US" altLang="en-US" b="0" dirty="0">
                <a:solidFill>
                  <a:srgbClr val="002060"/>
                </a:solidFill>
                <a:latin typeface="Calibri" panose="020F0502020204030204" pitchFamily="34" charset="0"/>
                <a:cs typeface="Calibri" panose="020F0502020204030204" pitchFamily="34" charset="0"/>
              </a:rPr>
              <a:t>.</a:t>
            </a:r>
          </a:p>
        </p:txBody>
      </p:sp>
      <p:sp>
        <p:nvSpPr>
          <p:cNvPr id="32776" name="Line 8"/>
          <p:cNvSpPr>
            <a:spLocks noChangeShapeType="1"/>
          </p:cNvSpPr>
          <p:nvPr/>
        </p:nvSpPr>
        <p:spPr bwMode="auto">
          <a:xfrm flipH="1">
            <a:off x="3096437" y="1710925"/>
            <a:ext cx="158338" cy="47267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200">
              <a:solidFill>
                <a:srgbClr val="002060"/>
              </a:solidFill>
            </a:endParaRPr>
          </a:p>
        </p:txBody>
      </p:sp>
      <p:sp>
        <p:nvSpPr>
          <p:cNvPr id="9" name="Line 8"/>
          <p:cNvSpPr>
            <a:spLocks noChangeShapeType="1"/>
          </p:cNvSpPr>
          <p:nvPr/>
        </p:nvSpPr>
        <p:spPr bwMode="auto">
          <a:xfrm flipH="1">
            <a:off x="3082634" y="2294734"/>
            <a:ext cx="158338" cy="47267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200">
              <a:solidFill>
                <a:srgbClr val="002060"/>
              </a:solidFill>
            </a:endParaRPr>
          </a:p>
        </p:txBody>
      </p:sp>
      <p:grpSp>
        <p:nvGrpSpPr>
          <p:cNvPr id="3" name="Group 2"/>
          <p:cNvGrpSpPr/>
          <p:nvPr/>
        </p:nvGrpSpPr>
        <p:grpSpPr>
          <a:xfrm>
            <a:off x="7920890" y="2316495"/>
            <a:ext cx="237507" cy="474608"/>
            <a:chOff x="6315689" y="2235664"/>
            <a:chExt cx="237507" cy="474608"/>
          </a:xfrm>
        </p:grpSpPr>
        <p:sp>
          <p:nvSpPr>
            <p:cNvPr id="11" name="Line 8"/>
            <p:cNvSpPr>
              <a:spLocks noChangeShapeType="1"/>
            </p:cNvSpPr>
            <p:nvPr/>
          </p:nvSpPr>
          <p:spPr bwMode="auto">
            <a:xfrm flipH="1">
              <a:off x="6315689" y="2237593"/>
              <a:ext cx="158338" cy="47267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200">
                <a:solidFill>
                  <a:srgbClr val="002060"/>
                </a:solidFill>
              </a:endParaRPr>
            </a:p>
          </p:txBody>
        </p:sp>
        <p:sp>
          <p:nvSpPr>
            <p:cNvPr id="12" name="Line 8"/>
            <p:cNvSpPr>
              <a:spLocks noChangeShapeType="1"/>
            </p:cNvSpPr>
            <p:nvPr/>
          </p:nvSpPr>
          <p:spPr bwMode="auto">
            <a:xfrm flipH="1">
              <a:off x="6394858" y="2235664"/>
              <a:ext cx="158338" cy="47267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200">
                <a:solidFill>
                  <a:srgbClr val="002060"/>
                </a:solidFill>
              </a:endParaRPr>
            </a:p>
          </p:txBody>
        </p:sp>
      </p:grpSp>
      <p:sp>
        <p:nvSpPr>
          <p:cNvPr id="21" name="TextBox 20">
            <a:extLst>
              <a:ext uri="{FF2B5EF4-FFF2-40B4-BE49-F238E27FC236}">
                <a16:creationId xmlns:a16="http://schemas.microsoft.com/office/drawing/2014/main" id="{86A2801E-2E6D-4A94-9B22-8AA96F5D876C}"/>
              </a:ext>
            </a:extLst>
          </p:cNvPr>
          <p:cNvSpPr txBox="1"/>
          <p:nvPr/>
        </p:nvSpPr>
        <p:spPr>
          <a:xfrm>
            <a:off x="999160" y="460708"/>
            <a:ext cx="3888885" cy="830997"/>
          </a:xfrm>
          <a:prstGeom prst="rect">
            <a:avLst/>
          </a:prstGeom>
          <a:noFill/>
        </p:spPr>
        <p:txBody>
          <a:bodyPr wrap="none" lIns="0" tIns="0" rIns="0" bIns="0" rtlCol="0">
            <a:spAutoFit/>
          </a:bodyPr>
          <a:lstStyle/>
          <a:p>
            <a:pPr algn="l"/>
            <a:r>
              <a:rPr lang="vi-VN" sz="5400" dirty="0">
                <a:solidFill>
                  <a:srgbClr val="FFC000"/>
                </a:solidFill>
                <a:latin typeface="#Li-N UTM Azuki" panose="02040603050506020204" pitchFamily="18" charset="0"/>
              </a:rPr>
              <a:t>Luyện đọc câu</a:t>
            </a:r>
            <a:endParaRPr lang="en-US" sz="5400" dirty="0">
              <a:solidFill>
                <a:srgbClr val="FFC000"/>
              </a:solidFill>
              <a:latin typeface="#Li-N UTM Azuki" panose="02040603050506020204" pitchFamily="18" charset="0"/>
            </a:endParaRPr>
          </a:p>
        </p:txBody>
      </p:sp>
    </p:spTree>
    <p:extLst>
      <p:ext uri="{BB962C8B-B14F-4D97-AF65-F5344CB8AC3E}">
        <p14:creationId xmlns:p14="http://schemas.microsoft.com/office/powerpoint/2010/main" val="3944953591"/>
      </p:ext>
    </p:extLst>
  </p:cSld>
  <p:clrMapOvr>
    <a:masterClrMapping/>
  </p:clrMapOvr>
  <mc:AlternateContent xmlns:mc="http://schemas.openxmlformats.org/markup-compatibility/2006" xmlns:p14="http://schemas.microsoft.com/office/powerpoint/2010/main">
    <mc:Choice Requires="p14">
      <p:transition spd="slow" p14:dur="25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776"/>
                                        </p:tgtEl>
                                        <p:attrNameLst>
                                          <p:attrName>style.visibility</p:attrName>
                                        </p:attrNameLst>
                                      </p:cBhvr>
                                      <p:to>
                                        <p:strVal val="visible"/>
                                      </p:to>
                                    </p:set>
                                    <p:animEffect transition="in" filter="barn(inVertical)">
                                      <p:cBhvr>
                                        <p:cTn id="12" dur="500"/>
                                        <p:tgtEl>
                                          <p:spTgt spid="3277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2777">
                                            <p:txEl>
                                              <p:pRg st="0" end="0"/>
                                            </p:txEl>
                                          </p:spTgt>
                                        </p:tgtEl>
                                        <p:attrNameLst>
                                          <p:attrName>style.visibility</p:attrName>
                                        </p:attrNameLst>
                                      </p:cBhvr>
                                      <p:to>
                                        <p:strVal val="visible"/>
                                      </p:to>
                                    </p:set>
                                    <p:animEffect transition="in" filter="blinds(horizontal)">
                                      <p:cBhvr>
                                        <p:cTn id="23" dur="500"/>
                                        <p:tgtEl>
                                          <p:spTgt spid="3277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32776"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895" y="889922"/>
            <a:ext cx="10120714" cy="5751934"/>
          </a:xfrm>
          <a:prstGeom prst="rect">
            <a:avLst/>
          </a:prstGeom>
        </p:spPr>
      </p:pic>
      <p:pic>
        <p:nvPicPr>
          <p:cNvPr id="16" name="图片 15">
            <a:extLst>
              <a:ext uri="{FF2B5EF4-FFF2-40B4-BE49-F238E27FC236}">
                <a16:creationId xmlns:a16="http://schemas.microsoft.com/office/drawing/2014/main" id="{6C329914-6E52-425F-84D5-496DD697CC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138" y="4781264"/>
            <a:ext cx="2943151" cy="2076737"/>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5754" y="4167476"/>
            <a:ext cx="4185429" cy="2633528"/>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10524">
            <a:off x="8298249" y="278149"/>
            <a:ext cx="2619160" cy="2619160"/>
          </a:xfrm>
          <a:prstGeom prst="rect">
            <a:avLst/>
          </a:prstGeom>
        </p:spPr>
      </p:pic>
      <p:sp>
        <p:nvSpPr>
          <p:cNvPr id="10" name="TextBox 9">
            <a:extLst>
              <a:ext uri="{FF2B5EF4-FFF2-40B4-BE49-F238E27FC236}">
                <a16:creationId xmlns:a16="http://schemas.microsoft.com/office/drawing/2014/main" id="{86A2801E-2E6D-4A94-9B22-8AA96F5D876C}"/>
              </a:ext>
            </a:extLst>
          </p:cNvPr>
          <p:cNvSpPr txBox="1"/>
          <p:nvPr/>
        </p:nvSpPr>
        <p:spPr>
          <a:xfrm>
            <a:off x="2439441" y="3036923"/>
            <a:ext cx="6036909" cy="1231106"/>
          </a:xfrm>
          <a:prstGeom prst="rect">
            <a:avLst/>
          </a:prstGeom>
          <a:noFill/>
        </p:spPr>
        <p:txBody>
          <a:bodyPr wrap="none" lIns="0" tIns="0" rIns="0" bIns="0" rtlCol="0">
            <a:spAutoFit/>
          </a:bodyPr>
          <a:lstStyle/>
          <a:p>
            <a:pPr algn="l"/>
            <a:r>
              <a:rPr lang="vi-VN" sz="8000" dirty="0">
                <a:solidFill>
                  <a:srgbClr val="C00000"/>
                </a:solidFill>
                <a:latin typeface="#9Slide03 Arima Madurai Black" panose="00000A00000000000000" pitchFamily="2" charset="0"/>
                <a:cs typeface="#9Slide03 Arima Madurai Black" panose="00000A00000000000000" pitchFamily="2" charset="0"/>
              </a:rPr>
              <a:t>TÌM HIỂU BÀI</a:t>
            </a:r>
            <a:endParaRPr lang="en-US" sz="8000" dirty="0">
              <a:solidFill>
                <a:srgbClr val="C0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520974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p:cNvSpPr>
            <a:spLocks noChangeArrowheads="1"/>
          </p:cNvSpPr>
          <p:nvPr/>
        </p:nvSpPr>
        <p:spPr bwMode="auto">
          <a:xfrm>
            <a:off x="1531916" y="1504857"/>
            <a:ext cx="9927771" cy="4629730"/>
          </a:xfrm>
          <a:prstGeom prst="rect">
            <a:avLst/>
          </a:prstGeom>
          <a:noFill/>
          <a:ln w="9525">
            <a:solidFill>
              <a:srgbClr val="4B712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US" altLang="en-US" sz="4000" dirty="0">
              <a:latin typeface="Calibri" panose="020F0502020204030204" pitchFamily="34" charset="0"/>
              <a:cs typeface="Calibri" panose="020F0502020204030204" pitchFamily="34" charset="0"/>
            </a:endParaRPr>
          </a:p>
          <a:p>
            <a:pPr eaLnBrk="1" hangingPunct="1">
              <a:buFontTx/>
              <a:buNone/>
            </a:pPr>
            <a:r>
              <a:rPr lang="en-US" altLang="en-US" sz="4000" u="sng" dirty="0">
                <a:latin typeface="Calibri" panose="020F0502020204030204" pitchFamily="34" charset="0"/>
                <a:cs typeface="Calibri" panose="020F0502020204030204" pitchFamily="34" charset="0"/>
              </a:rPr>
              <a:t>      </a:t>
            </a:r>
          </a:p>
        </p:txBody>
      </p:sp>
      <p:sp>
        <p:nvSpPr>
          <p:cNvPr id="4" name="Rectangle 3"/>
          <p:cNvSpPr/>
          <p:nvPr/>
        </p:nvSpPr>
        <p:spPr>
          <a:xfrm>
            <a:off x="1223160" y="1504857"/>
            <a:ext cx="10343406" cy="48365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0" y="0"/>
            <a:ext cx="12192000" cy="6858000"/>
          </a:xfrm>
          <a:prstGeom prst="rect">
            <a:avLst/>
          </a:prstGeom>
        </p:spPr>
      </p:pic>
      <p:sp>
        <p:nvSpPr>
          <p:cNvPr id="2" name="Rectangle 1"/>
          <p:cNvSpPr/>
          <p:nvPr/>
        </p:nvSpPr>
        <p:spPr>
          <a:xfrm>
            <a:off x="401781" y="323602"/>
            <a:ext cx="11388437" cy="6210795"/>
          </a:xfrm>
          <a:prstGeom prst="rect">
            <a:avLst/>
          </a:prstGeom>
          <a:solidFill>
            <a:schemeClr val="bg1">
              <a:alpha val="98000"/>
            </a:schemeClr>
          </a:solid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2319;p69">
            <a:extLst>
              <a:ext uri="{FF2B5EF4-FFF2-40B4-BE49-F238E27FC236}">
                <a16:creationId xmlns:a16="http://schemas.microsoft.com/office/drawing/2014/main" id="{532DA17A-D8D9-4F30-9730-227189DA04E5}"/>
              </a:ext>
            </a:extLst>
          </p:cNvPr>
          <p:cNvSpPr/>
          <p:nvPr/>
        </p:nvSpPr>
        <p:spPr>
          <a:xfrm>
            <a:off x="7828134" y="-307079"/>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Oval 33">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3"/>
          <p:cNvSpPr>
            <a:spLocks noChangeArrowheads="1"/>
          </p:cNvSpPr>
          <p:nvPr/>
        </p:nvSpPr>
        <p:spPr bwMode="auto">
          <a:xfrm>
            <a:off x="1140030" y="1330340"/>
            <a:ext cx="10711542" cy="4191000"/>
          </a:xfrm>
          <a:prstGeom prst="rect">
            <a:avLst/>
          </a:prstGeom>
          <a:noFill/>
          <a:ln w="9525">
            <a:solidFill>
              <a:srgbClr val="4B712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eaLnBrk="1" hangingPunct="1">
              <a:buNone/>
            </a:pPr>
            <a:r>
              <a:rPr lang="en-US" altLang="en-US" sz="4000" b="1" dirty="0" err="1">
                <a:solidFill>
                  <a:srgbClr val="0070C0"/>
                </a:solidFill>
                <a:latin typeface="Baloo 2" pitchFamily="2" charset="0"/>
                <a:cs typeface="Baloo 2" pitchFamily="2" charset="0"/>
              </a:rPr>
              <a:t>Chú</a:t>
            </a:r>
            <a:r>
              <a:rPr lang="en-US" altLang="en-US" sz="4000" b="1" dirty="0">
                <a:solidFill>
                  <a:srgbClr val="0070C0"/>
                </a:solidFill>
                <a:latin typeface="Baloo 2" pitchFamily="2" charset="0"/>
                <a:cs typeface="Baloo 2" pitchFamily="2" charset="0"/>
              </a:rPr>
              <a:t> Hai Long </a:t>
            </a:r>
            <a:r>
              <a:rPr lang="en-US" altLang="en-US" sz="4000" b="1" dirty="0" err="1">
                <a:solidFill>
                  <a:srgbClr val="0070C0"/>
                </a:solidFill>
                <a:latin typeface="Baloo 2" pitchFamily="2" charset="0"/>
                <a:cs typeface="Baloo 2" pitchFamily="2" charset="0"/>
              </a:rPr>
              <a:t>ra</a:t>
            </a:r>
            <a:r>
              <a:rPr lang="en-US" altLang="en-US" sz="4000" b="1" dirty="0">
                <a:solidFill>
                  <a:srgbClr val="0070C0"/>
                </a:solidFill>
                <a:latin typeface="Baloo 2" pitchFamily="2" charset="0"/>
                <a:cs typeface="Baloo 2" pitchFamily="2" charset="0"/>
              </a:rPr>
              <a:t> </a:t>
            </a:r>
            <a:r>
              <a:rPr lang="en-US" altLang="en-US" sz="4000" b="1" dirty="0" err="1">
                <a:solidFill>
                  <a:srgbClr val="0070C0"/>
                </a:solidFill>
                <a:latin typeface="Baloo 2" pitchFamily="2" charset="0"/>
                <a:cs typeface="Baloo 2" pitchFamily="2" charset="0"/>
              </a:rPr>
              <a:t>Phú</a:t>
            </a:r>
            <a:r>
              <a:rPr lang="en-US" altLang="en-US" sz="4000" b="1" dirty="0">
                <a:solidFill>
                  <a:srgbClr val="0070C0"/>
                </a:solidFill>
                <a:latin typeface="Baloo 2" pitchFamily="2" charset="0"/>
                <a:cs typeface="Baloo 2" pitchFamily="2" charset="0"/>
              </a:rPr>
              <a:t> </a:t>
            </a:r>
            <a:r>
              <a:rPr lang="en-US" altLang="en-US" sz="4000" b="1" dirty="0" err="1">
                <a:solidFill>
                  <a:srgbClr val="0070C0"/>
                </a:solidFill>
                <a:latin typeface="Baloo 2" pitchFamily="2" charset="0"/>
                <a:cs typeface="Baloo 2" pitchFamily="2" charset="0"/>
              </a:rPr>
              <a:t>Lâm</a:t>
            </a:r>
            <a:r>
              <a:rPr lang="en-US" altLang="en-US" sz="4000" b="1" dirty="0">
                <a:solidFill>
                  <a:srgbClr val="0070C0"/>
                </a:solidFill>
                <a:latin typeface="Baloo 2" pitchFamily="2" charset="0"/>
                <a:cs typeface="Baloo 2" pitchFamily="2" charset="0"/>
              </a:rPr>
              <a:t> </a:t>
            </a:r>
            <a:r>
              <a:rPr lang="en-US" altLang="en-US" sz="4000" b="1" dirty="0" err="1">
                <a:solidFill>
                  <a:srgbClr val="0070C0"/>
                </a:solidFill>
                <a:latin typeface="Baloo 2" pitchFamily="2" charset="0"/>
                <a:cs typeface="Baloo 2" pitchFamily="2" charset="0"/>
              </a:rPr>
              <a:t>làm</a:t>
            </a:r>
            <a:r>
              <a:rPr lang="en-US" altLang="en-US" sz="4000" b="1" dirty="0">
                <a:solidFill>
                  <a:srgbClr val="0070C0"/>
                </a:solidFill>
                <a:latin typeface="Baloo 2" pitchFamily="2" charset="0"/>
                <a:cs typeface="Baloo 2" pitchFamily="2" charset="0"/>
              </a:rPr>
              <a:t> </a:t>
            </a:r>
            <a:r>
              <a:rPr lang="en-US" altLang="en-US" sz="4000" b="1" dirty="0" err="1">
                <a:solidFill>
                  <a:srgbClr val="0070C0"/>
                </a:solidFill>
                <a:latin typeface="Baloo 2" pitchFamily="2" charset="0"/>
                <a:cs typeface="Baloo 2" pitchFamily="2" charset="0"/>
              </a:rPr>
              <a:t>gì</a:t>
            </a:r>
            <a:r>
              <a:rPr lang="en-US" altLang="en-US" sz="4000" b="1" dirty="0">
                <a:solidFill>
                  <a:srgbClr val="0070C0"/>
                </a:solidFill>
                <a:latin typeface="Baloo 2" pitchFamily="2" charset="0"/>
                <a:cs typeface="Baloo 2" pitchFamily="2" charset="0"/>
              </a:rPr>
              <a:t>?</a:t>
            </a:r>
          </a:p>
          <a:p>
            <a:pPr eaLnBrk="1" hangingPunct="1">
              <a:buFontTx/>
              <a:buChar char="-"/>
            </a:pPr>
            <a:r>
              <a:rPr lang="en-US" altLang="en-US" sz="4000" dirty="0" err="1">
                <a:latin typeface="Calibri" panose="020F0502020204030204" pitchFamily="34" charset="0"/>
                <a:cs typeface="Calibri" panose="020F0502020204030204" pitchFamily="34" charset="0"/>
              </a:rPr>
              <a:t>Tìm</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hộp</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thư</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mật</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để</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lấy</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báo</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cáo</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và</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gửi</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báo</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cáo</a:t>
            </a:r>
            <a:r>
              <a:rPr lang="en-US" altLang="en-US" sz="4000" dirty="0">
                <a:latin typeface="Calibri" panose="020F0502020204030204" pitchFamily="34" charset="0"/>
                <a:cs typeface="Calibri" panose="020F0502020204030204" pitchFamily="34" charset="0"/>
              </a:rPr>
              <a:t>.</a:t>
            </a:r>
            <a:endParaRPr lang="vi-VN" altLang="en-US" sz="4000" dirty="0">
              <a:latin typeface="Calibri" panose="020F0502020204030204" pitchFamily="34" charset="0"/>
              <a:cs typeface="Calibri" panose="020F0502020204030204" pitchFamily="34" charset="0"/>
            </a:endParaRPr>
          </a:p>
          <a:p>
            <a:pPr marL="0" indent="0" eaLnBrk="1" hangingPunct="1">
              <a:buNone/>
            </a:pPr>
            <a:endParaRPr lang="en-US" altLang="en-US" sz="4000" dirty="0">
              <a:latin typeface="Calibri" panose="020F0502020204030204" pitchFamily="34" charset="0"/>
              <a:cs typeface="Calibri" panose="020F0502020204030204" pitchFamily="34" charset="0"/>
            </a:endParaRPr>
          </a:p>
          <a:p>
            <a:pPr marL="0" indent="0" eaLnBrk="1" hangingPunct="1">
              <a:buNone/>
            </a:pPr>
            <a:r>
              <a:rPr lang="en-US" altLang="en-US" sz="4000" b="1" dirty="0" err="1">
                <a:solidFill>
                  <a:srgbClr val="0070C0"/>
                </a:solidFill>
                <a:latin typeface="Baloo 2" pitchFamily="2" charset="0"/>
                <a:cs typeface="Baloo 2" pitchFamily="2" charset="0"/>
              </a:rPr>
              <a:t>Em</a:t>
            </a:r>
            <a:r>
              <a:rPr lang="en-US" altLang="en-US" sz="4000" b="1" dirty="0">
                <a:solidFill>
                  <a:srgbClr val="0070C0"/>
                </a:solidFill>
                <a:latin typeface="Baloo 2" pitchFamily="2" charset="0"/>
                <a:cs typeface="Baloo 2" pitchFamily="2" charset="0"/>
              </a:rPr>
              <a:t> </a:t>
            </a:r>
            <a:r>
              <a:rPr lang="en-US" altLang="en-US" sz="4000" b="1" dirty="0" err="1">
                <a:solidFill>
                  <a:srgbClr val="0070C0"/>
                </a:solidFill>
                <a:latin typeface="Baloo 2" pitchFamily="2" charset="0"/>
                <a:cs typeface="Baloo 2" pitchFamily="2" charset="0"/>
              </a:rPr>
              <a:t>hiểu</a:t>
            </a:r>
            <a:r>
              <a:rPr lang="en-US" altLang="en-US" sz="4000" b="1" dirty="0">
                <a:solidFill>
                  <a:srgbClr val="0070C0"/>
                </a:solidFill>
                <a:latin typeface="Baloo 2" pitchFamily="2" charset="0"/>
                <a:cs typeface="Baloo 2" pitchFamily="2" charset="0"/>
              </a:rPr>
              <a:t> </a:t>
            </a:r>
            <a:r>
              <a:rPr lang="en-US" altLang="en-US" sz="4000" b="1" dirty="0" err="1">
                <a:solidFill>
                  <a:srgbClr val="0070C0"/>
                </a:solidFill>
                <a:latin typeface="Baloo 2" pitchFamily="2" charset="0"/>
                <a:cs typeface="Baloo 2" pitchFamily="2" charset="0"/>
              </a:rPr>
              <a:t>hộp</a:t>
            </a:r>
            <a:r>
              <a:rPr lang="en-US" altLang="en-US" sz="4000" b="1" dirty="0">
                <a:solidFill>
                  <a:srgbClr val="0070C0"/>
                </a:solidFill>
                <a:latin typeface="Baloo 2" pitchFamily="2" charset="0"/>
                <a:cs typeface="Baloo 2" pitchFamily="2" charset="0"/>
              </a:rPr>
              <a:t> </a:t>
            </a:r>
            <a:r>
              <a:rPr lang="en-US" altLang="en-US" sz="4000" b="1" dirty="0" err="1">
                <a:solidFill>
                  <a:srgbClr val="0070C0"/>
                </a:solidFill>
                <a:latin typeface="Baloo 2" pitchFamily="2" charset="0"/>
                <a:cs typeface="Baloo 2" pitchFamily="2" charset="0"/>
              </a:rPr>
              <a:t>thư</a:t>
            </a:r>
            <a:r>
              <a:rPr lang="en-US" altLang="en-US" sz="4000" b="1" dirty="0">
                <a:solidFill>
                  <a:srgbClr val="0070C0"/>
                </a:solidFill>
                <a:latin typeface="Baloo 2" pitchFamily="2" charset="0"/>
                <a:cs typeface="Baloo 2" pitchFamily="2" charset="0"/>
              </a:rPr>
              <a:t> </a:t>
            </a:r>
            <a:r>
              <a:rPr lang="en-US" altLang="en-US" sz="4000" b="1" dirty="0" err="1">
                <a:solidFill>
                  <a:srgbClr val="0070C0"/>
                </a:solidFill>
                <a:latin typeface="Baloo 2" pitchFamily="2" charset="0"/>
                <a:cs typeface="Baloo 2" pitchFamily="2" charset="0"/>
              </a:rPr>
              <a:t>mật</a:t>
            </a:r>
            <a:r>
              <a:rPr lang="en-US" altLang="en-US" sz="4000" b="1" dirty="0">
                <a:solidFill>
                  <a:srgbClr val="0070C0"/>
                </a:solidFill>
                <a:latin typeface="Baloo 2" pitchFamily="2" charset="0"/>
                <a:cs typeface="Baloo 2" pitchFamily="2" charset="0"/>
              </a:rPr>
              <a:t> </a:t>
            </a:r>
            <a:r>
              <a:rPr lang="en-US" altLang="en-US" sz="4000" b="1" dirty="0" err="1">
                <a:solidFill>
                  <a:srgbClr val="0070C0"/>
                </a:solidFill>
                <a:latin typeface="Baloo 2" pitchFamily="2" charset="0"/>
                <a:cs typeface="Baloo 2" pitchFamily="2" charset="0"/>
              </a:rPr>
              <a:t>dùng</a:t>
            </a:r>
            <a:r>
              <a:rPr lang="en-US" altLang="en-US" sz="4000" b="1" dirty="0">
                <a:solidFill>
                  <a:srgbClr val="0070C0"/>
                </a:solidFill>
                <a:latin typeface="Baloo 2" pitchFamily="2" charset="0"/>
                <a:cs typeface="Baloo 2" pitchFamily="2" charset="0"/>
              </a:rPr>
              <a:t> </a:t>
            </a:r>
            <a:r>
              <a:rPr lang="en-US" altLang="en-US" sz="4000" b="1" dirty="0" err="1">
                <a:solidFill>
                  <a:srgbClr val="0070C0"/>
                </a:solidFill>
                <a:latin typeface="Baloo 2" pitchFamily="2" charset="0"/>
                <a:cs typeface="Baloo 2" pitchFamily="2" charset="0"/>
              </a:rPr>
              <a:t>để</a:t>
            </a:r>
            <a:r>
              <a:rPr lang="en-US" altLang="en-US" sz="4000" b="1" dirty="0">
                <a:solidFill>
                  <a:srgbClr val="0070C0"/>
                </a:solidFill>
                <a:latin typeface="Baloo 2" pitchFamily="2" charset="0"/>
                <a:cs typeface="Baloo 2" pitchFamily="2" charset="0"/>
              </a:rPr>
              <a:t> </a:t>
            </a:r>
            <a:r>
              <a:rPr lang="en-US" altLang="en-US" sz="4000" b="1" dirty="0" err="1">
                <a:solidFill>
                  <a:srgbClr val="0070C0"/>
                </a:solidFill>
                <a:latin typeface="Baloo 2" pitchFamily="2" charset="0"/>
                <a:cs typeface="Baloo 2" pitchFamily="2" charset="0"/>
              </a:rPr>
              <a:t>làm</a:t>
            </a:r>
            <a:r>
              <a:rPr lang="en-US" altLang="en-US" sz="4000" b="1" dirty="0">
                <a:solidFill>
                  <a:srgbClr val="0070C0"/>
                </a:solidFill>
                <a:latin typeface="Baloo 2" pitchFamily="2" charset="0"/>
                <a:cs typeface="Baloo 2" pitchFamily="2" charset="0"/>
              </a:rPr>
              <a:t> </a:t>
            </a:r>
            <a:r>
              <a:rPr lang="en-US" altLang="en-US" sz="4000" b="1" dirty="0" err="1">
                <a:solidFill>
                  <a:srgbClr val="0070C0"/>
                </a:solidFill>
                <a:latin typeface="Baloo 2" pitchFamily="2" charset="0"/>
                <a:cs typeface="Baloo 2" pitchFamily="2" charset="0"/>
              </a:rPr>
              <a:t>gì</a:t>
            </a:r>
            <a:r>
              <a:rPr lang="en-US" altLang="en-US" sz="4000" b="1" dirty="0">
                <a:solidFill>
                  <a:srgbClr val="0070C0"/>
                </a:solidFill>
                <a:latin typeface="Baloo 2" pitchFamily="2" charset="0"/>
                <a:cs typeface="Baloo 2" pitchFamily="2" charset="0"/>
              </a:rPr>
              <a:t>?</a:t>
            </a:r>
          </a:p>
          <a:p>
            <a:pPr eaLnBrk="1" hangingPunct="1">
              <a:buFont typeface="Wingdings" panose="05000000000000000000" pitchFamily="2" charset="2"/>
              <a:buNone/>
            </a:pP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Để</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chuyển</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những</a:t>
            </a:r>
            <a:r>
              <a:rPr lang="en-US" altLang="en-US" sz="4000" dirty="0">
                <a:latin typeface="Calibri" panose="020F0502020204030204" pitchFamily="34" charset="0"/>
                <a:cs typeface="Calibri" panose="020F0502020204030204" pitchFamily="34" charset="0"/>
              </a:rPr>
              <a:t> tin </a:t>
            </a:r>
            <a:r>
              <a:rPr lang="en-US" altLang="en-US" sz="4000" dirty="0" err="1">
                <a:latin typeface="Calibri" panose="020F0502020204030204" pitchFamily="34" charset="0"/>
                <a:cs typeface="Calibri" panose="020F0502020204030204" pitchFamily="34" charset="0"/>
              </a:rPr>
              <a:t>tức</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bí</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mật</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quan</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trọng</a:t>
            </a:r>
            <a:r>
              <a:rPr lang="vi-VN" altLang="en-US" sz="4000" dirty="0">
                <a:latin typeface="Calibri" panose="020F0502020204030204" pitchFamily="34" charset="0"/>
                <a:cs typeface="Calibri" panose="020F0502020204030204" pitchFamily="34" charset="0"/>
              </a:rPr>
              <a:t>.</a:t>
            </a:r>
            <a:endParaRPr lang="en-US" altLang="en-US" sz="4000" dirty="0">
              <a:latin typeface="Calibri" panose="020F0502020204030204" pitchFamily="34" charset="0"/>
              <a:cs typeface="Calibri" panose="020F0502020204030204" pitchFamily="34" charset="0"/>
            </a:endParaRPr>
          </a:p>
          <a:p>
            <a:pPr eaLnBrk="1" hangingPunct="1">
              <a:buFontTx/>
              <a:buNone/>
            </a:pPr>
            <a:endParaRPr lang="en-US" altLang="en-US" sz="4000" dirty="0">
              <a:latin typeface="Calibri" panose="020F0502020204030204" pitchFamily="34" charset="0"/>
              <a:cs typeface="Calibri" panose="020F0502020204030204" pitchFamily="34" charset="0"/>
            </a:endParaRPr>
          </a:p>
          <a:p>
            <a:pPr eaLnBrk="1" hangingPunct="1">
              <a:buFontTx/>
              <a:buNone/>
            </a:pPr>
            <a:r>
              <a:rPr lang="en-US" altLang="en-US" sz="4000" u="sng" dirty="0">
                <a:latin typeface="Calibri" panose="020F0502020204030204" pitchFamily="34" charset="0"/>
                <a:cs typeface="Calibri" panose="020F0502020204030204" pitchFamily="34" charset="0"/>
              </a:rPr>
              <a:t>      </a:t>
            </a:r>
          </a:p>
        </p:txBody>
      </p:sp>
      <p:sp>
        <p:nvSpPr>
          <p:cNvPr id="25" name="Rectangle 24"/>
          <p:cNvSpPr/>
          <p:nvPr/>
        </p:nvSpPr>
        <p:spPr>
          <a:xfrm>
            <a:off x="1151906" y="1333992"/>
            <a:ext cx="10295906" cy="4625012"/>
          </a:xfrm>
          <a:prstGeom prst="rect">
            <a:avLst/>
          </a:prstGeom>
          <a:no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19">
            <a:extLst>
              <a:ext uri="{FF2B5EF4-FFF2-40B4-BE49-F238E27FC236}">
                <a16:creationId xmlns:a16="http://schemas.microsoft.com/office/drawing/2014/main" id="{7353FC08-CB7A-48AC-82A0-787A0A97BB65}"/>
              </a:ext>
            </a:extLst>
          </p:cNvPr>
          <p:cNvPicPr>
            <a:picLocks noChangeAspect="1"/>
          </p:cNvPicPr>
          <p:nvPr/>
        </p:nvPicPr>
        <p:blipFill rotWithShape="1">
          <a:blip r:embed="rId3">
            <a:extLst>
              <a:ext uri="{28A0092B-C50C-407E-A947-70E740481C1C}">
                <a14:useLocalDpi xmlns:a14="http://schemas.microsoft.com/office/drawing/2010/main" val="0"/>
              </a:ext>
            </a:extLst>
          </a:blip>
          <a:srcRect r="69805"/>
          <a:stretch/>
        </p:blipFill>
        <p:spPr>
          <a:xfrm>
            <a:off x="0" y="3835730"/>
            <a:ext cx="3681351" cy="3022270"/>
          </a:xfrm>
          <a:prstGeom prst="rect">
            <a:avLst/>
          </a:prstGeom>
        </p:spPr>
      </p:pic>
      <p:pic>
        <p:nvPicPr>
          <p:cNvPr id="26" name="图片 19">
            <a:extLst>
              <a:ext uri="{FF2B5EF4-FFF2-40B4-BE49-F238E27FC236}">
                <a16:creationId xmlns:a16="http://schemas.microsoft.com/office/drawing/2014/main" id="{7353FC08-CB7A-48AC-82A0-787A0A97BB65}"/>
              </a:ext>
            </a:extLst>
          </p:cNvPr>
          <p:cNvPicPr>
            <a:picLocks noChangeAspect="1"/>
          </p:cNvPicPr>
          <p:nvPr/>
        </p:nvPicPr>
        <p:blipFill rotWithShape="1">
          <a:blip r:embed="rId3">
            <a:extLst>
              <a:ext uri="{28A0092B-C50C-407E-A947-70E740481C1C}">
                <a14:useLocalDpi xmlns:a14="http://schemas.microsoft.com/office/drawing/2010/main" val="0"/>
              </a:ext>
            </a:extLst>
          </a:blip>
          <a:srcRect l="78312"/>
          <a:stretch/>
        </p:blipFill>
        <p:spPr>
          <a:xfrm>
            <a:off x="9578436" y="4726934"/>
            <a:ext cx="2644241" cy="2188464"/>
          </a:xfrm>
          <a:prstGeom prst="rect">
            <a:avLst/>
          </a:prstGeom>
        </p:spPr>
      </p:pic>
      <p:sp>
        <p:nvSpPr>
          <p:cNvPr id="27" name="TextBox 26">
            <a:extLst>
              <a:ext uri="{FF2B5EF4-FFF2-40B4-BE49-F238E27FC236}">
                <a16:creationId xmlns:a16="http://schemas.microsoft.com/office/drawing/2014/main" id="{86A2801E-2E6D-4A94-9B22-8AA96F5D876C}"/>
              </a:ext>
            </a:extLst>
          </p:cNvPr>
          <p:cNvSpPr txBox="1"/>
          <p:nvPr/>
        </p:nvSpPr>
        <p:spPr>
          <a:xfrm>
            <a:off x="4296450" y="292508"/>
            <a:ext cx="3343864" cy="830997"/>
          </a:xfrm>
          <a:prstGeom prst="rect">
            <a:avLst/>
          </a:prstGeom>
          <a:noFill/>
        </p:spPr>
        <p:txBody>
          <a:bodyPr wrap="none" lIns="0" tIns="0" rIns="0" bIns="0" rtlCol="0">
            <a:spAutoFit/>
          </a:bodyPr>
          <a:lstStyle/>
          <a:p>
            <a:pPr algn="l"/>
            <a:r>
              <a:rPr lang="vi-VN" sz="5400" dirty="0">
                <a:solidFill>
                  <a:srgbClr val="FFC000"/>
                </a:solidFill>
                <a:latin typeface="#Li-N UTM Azuki" panose="02040603050506020204" pitchFamily="18" charset="0"/>
              </a:rPr>
              <a:t>Tìm hiểu bài</a:t>
            </a:r>
            <a:endParaRPr lang="en-US" sz="5400" dirty="0">
              <a:solidFill>
                <a:srgbClr val="FFC000"/>
              </a:solidFill>
              <a:latin typeface="#Li-N UTM Azuki" panose="02040603050506020204" pitchFamily="18" charset="0"/>
            </a:endParaRPr>
          </a:p>
        </p:txBody>
      </p:sp>
    </p:spTree>
    <p:extLst>
      <p:ext uri="{BB962C8B-B14F-4D97-AF65-F5344CB8AC3E}">
        <p14:creationId xmlns:p14="http://schemas.microsoft.com/office/powerpoint/2010/main" val="12477692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p:cTn id="7" dur="1000" fill="hold"/>
                                        <p:tgtEl>
                                          <p:spTgt spid="22">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2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anim calcmode="lin" valueType="num">
                                      <p:cBhvr>
                                        <p:cTn id="14" dur="1000" fill="hold"/>
                                        <p:tgtEl>
                                          <p:spTgt spid="22">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2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2">
                                            <p:txEl>
                                              <p:pRg st="3" end="3"/>
                                            </p:txEl>
                                          </p:spTgt>
                                        </p:tgtEl>
                                        <p:attrNameLst>
                                          <p:attrName>style.visibility</p:attrName>
                                        </p:attrNameLst>
                                      </p:cBhvr>
                                      <p:to>
                                        <p:strVal val="visible"/>
                                      </p:to>
                                    </p:set>
                                    <p:anim calcmode="lin" valueType="num">
                                      <p:cBhvr>
                                        <p:cTn id="21" dur="1000" fill="hold"/>
                                        <p:tgtEl>
                                          <p:spTgt spid="22">
                                            <p:txEl>
                                              <p:pRg st="3" end="3"/>
                                            </p:txEl>
                                          </p:spTgt>
                                        </p:tgtEl>
                                        <p:attrNameLst>
                                          <p:attrName>ppt_w</p:attrName>
                                        </p:attrNameLst>
                                      </p:cBhvr>
                                      <p:tavLst>
                                        <p:tav tm="0">
                                          <p:val>
                                            <p:strVal val="#ppt_w+.3"/>
                                          </p:val>
                                        </p:tav>
                                        <p:tav tm="100000">
                                          <p:val>
                                            <p:strVal val="#ppt_w"/>
                                          </p:val>
                                        </p:tav>
                                      </p:tavLst>
                                    </p:anim>
                                    <p:anim calcmode="lin" valueType="num">
                                      <p:cBhvr>
                                        <p:cTn id="22" dur="1000" fill="hold"/>
                                        <p:tgtEl>
                                          <p:spTgt spid="22">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2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22">
                                            <p:txEl>
                                              <p:pRg st="4" end="4"/>
                                            </p:txEl>
                                          </p:spTgt>
                                        </p:tgtEl>
                                        <p:attrNameLst>
                                          <p:attrName>style.visibility</p:attrName>
                                        </p:attrNameLst>
                                      </p:cBhvr>
                                      <p:to>
                                        <p:strVal val="visible"/>
                                      </p:to>
                                    </p:set>
                                    <p:anim calcmode="lin" valueType="num">
                                      <p:cBhvr>
                                        <p:cTn id="28" dur="1000" fill="hold"/>
                                        <p:tgtEl>
                                          <p:spTgt spid="22">
                                            <p:txEl>
                                              <p:pRg st="4" end="4"/>
                                            </p:txEl>
                                          </p:spTgt>
                                        </p:tgtEl>
                                        <p:attrNameLst>
                                          <p:attrName>ppt_w</p:attrName>
                                        </p:attrNameLst>
                                      </p:cBhvr>
                                      <p:tavLst>
                                        <p:tav tm="0">
                                          <p:val>
                                            <p:strVal val="#ppt_w+.3"/>
                                          </p:val>
                                        </p:tav>
                                        <p:tav tm="100000">
                                          <p:val>
                                            <p:strVal val="#ppt_w"/>
                                          </p:val>
                                        </p:tav>
                                      </p:tavLst>
                                    </p:anim>
                                    <p:anim calcmode="lin" valueType="num">
                                      <p:cBhvr>
                                        <p:cTn id="29" dur="1000" fill="hold"/>
                                        <p:tgtEl>
                                          <p:spTgt spid="22">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14205B64-CEE0-4CAA-95D0-2A014814A71A}"/>
              </a:ext>
            </a:extLst>
          </p:cNvPr>
          <p:cNvGrpSpPr/>
          <p:nvPr/>
        </p:nvGrpSpPr>
        <p:grpSpPr>
          <a:xfrm>
            <a:off x="286620" y="249382"/>
            <a:ext cx="11618759" cy="6359235"/>
            <a:chOff x="402716" y="537971"/>
            <a:chExt cx="6420430" cy="1499163"/>
          </a:xfrm>
        </p:grpSpPr>
        <p:sp>
          <p:nvSpPr>
            <p:cNvPr id="14" name="Rectangle: Rounded Corners 44">
              <a:extLst>
                <a:ext uri="{FF2B5EF4-FFF2-40B4-BE49-F238E27FC236}">
                  <a16:creationId xmlns:a16="http://schemas.microsoft.com/office/drawing/2014/main" id="{C44A7499-BF4C-4A2B-8C91-3EF9F181995C}"/>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45">
              <a:extLst>
                <a:ext uri="{FF2B5EF4-FFF2-40B4-BE49-F238E27FC236}">
                  <a16:creationId xmlns:a16="http://schemas.microsoft.com/office/drawing/2014/main" id="{941A0CD2-D625-4C18-86BE-450098F80B30}"/>
                </a:ext>
              </a:extLst>
            </p:cNvPr>
            <p:cNvSpPr/>
            <p:nvPr/>
          </p:nvSpPr>
          <p:spPr>
            <a:xfrm>
              <a:off x="402716" y="537971"/>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组合 14"/>
          <p:cNvGrpSpPr/>
          <p:nvPr/>
        </p:nvGrpSpPr>
        <p:grpSpPr>
          <a:xfrm>
            <a:off x="-800644" y="3775710"/>
            <a:ext cx="14587896" cy="3654233"/>
            <a:chOff x="3924" y="1588"/>
            <a:chExt cx="12870" cy="4252"/>
          </a:xfrm>
        </p:grpSpPr>
        <p:pic>
          <p:nvPicPr>
            <p:cNvPr id="9" name="图片 2" descr="5d1a271270100"/>
            <p:cNvPicPr>
              <a:picLocks noChangeAspect="1"/>
            </p:cNvPicPr>
            <p:nvPr/>
          </p:nvPicPr>
          <p:blipFill>
            <a:blip r:embed="rId3"/>
            <a:stretch>
              <a:fillRect/>
            </a:stretch>
          </p:blipFill>
          <p:spPr>
            <a:xfrm>
              <a:off x="3924" y="1588"/>
              <a:ext cx="6021" cy="4252"/>
            </a:xfrm>
            <a:prstGeom prst="rect">
              <a:avLst/>
            </a:prstGeom>
          </p:spPr>
        </p:pic>
        <p:pic>
          <p:nvPicPr>
            <p:cNvPr id="10" name="图片 8" descr="5d1a271270100"/>
            <p:cNvPicPr>
              <a:picLocks noChangeAspect="1"/>
            </p:cNvPicPr>
            <p:nvPr/>
          </p:nvPicPr>
          <p:blipFill>
            <a:blip r:embed="rId3"/>
            <a:stretch>
              <a:fillRect/>
            </a:stretch>
          </p:blipFill>
          <p:spPr>
            <a:xfrm flipH="1">
              <a:off x="10834" y="1630"/>
              <a:ext cx="5960" cy="4210"/>
            </a:xfrm>
            <a:prstGeom prst="rect">
              <a:avLst/>
            </a:prstGeom>
          </p:spPr>
        </p:pic>
        <p:pic>
          <p:nvPicPr>
            <p:cNvPr id="11" name="图片 3" descr="5d1a271270100"/>
            <p:cNvPicPr>
              <a:picLocks noChangeAspect="1"/>
            </p:cNvPicPr>
            <p:nvPr/>
          </p:nvPicPr>
          <p:blipFill>
            <a:blip r:embed="rId3"/>
            <a:stretch>
              <a:fillRect/>
            </a:stretch>
          </p:blipFill>
          <p:spPr>
            <a:xfrm flipH="1">
              <a:off x="7744" y="1630"/>
              <a:ext cx="5960" cy="4210"/>
            </a:xfrm>
            <a:prstGeom prst="rect">
              <a:avLst/>
            </a:prstGeom>
          </p:spPr>
        </p:pic>
      </p:grpSp>
      <p:grpSp>
        <p:nvGrpSpPr>
          <p:cNvPr id="2" name="Group 1"/>
          <p:cNvGrpSpPr/>
          <p:nvPr/>
        </p:nvGrpSpPr>
        <p:grpSpPr>
          <a:xfrm>
            <a:off x="1013893" y="954793"/>
            <a:ext cx="1189990" cy="1057753"/>
            <a:chOff x="1013893" y="954793"/>
            <a:chExt cx="1189990" cy="1057753"/>
          </a:xfrm>
        </p:grpSpPr>
        <p:sp>
          <p:nvSpPr>
            <p:cNvPr id="7" name="半闭框 2"/>
            <p:cNvSpPr/>
            <p:nvPr/>
          </p:nvSpPr>
          <p:spPr>
            <a:xfrm>
              <a:off x="1013893" y="954793"/>
              <a:ext cx="1189990" cy="1057753"/>
            </a:xfrm>
            <a:prstGeom prst="halfFrame">
              <a:avLst>
                <a:gd name="adj1" fmla="val 9071"/>
                <a:gd name="adj2" fmla="val 8911"/>
              </a:avLst>
            </a:prstGeom>
            <a:solidFill>
              <a:srgbClr val="328F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箭头: 五边形 24"/>
            <p:cNvSpPr/>
            <p:nvPr/>
          </p:nvSpPr>
          <p:spPr>
            <a:xfrm>
              <a:off x="1118657" y="1025797"/>
              <a:ext cx="948668" cy="856397"/>
            </a:xfrm>
            <a:prstGeom prst="homePlate">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字魂59号-创粗黑" panose="00000500000000000000" charset="-122"/>
                  <a:ea typeface="字魂59号-创粗黑" panose="00000500000000000000" charset="-122"/>
                </a:rPr>
                <a:t>0</a:t>
              </a:r>
              <a:r>
                <a:rPr lang="vi-VN" altLang="zh-CN" sz="3200" b="1" dirty="0">
                  <a:latin typeface="字魂59号-创粗黑" panose="00000500000000000000" charset="-122"/>
                  <a:ea typeface="字魂59号-创粗黑" panose="00000500000000000000" charset="-122"/>
                </a:rPr>
                <a:t>1</a:t>
              </a:r>
              <a:endParaRPr lang="en-US" altLang="zh-CN" sz="3200" b="1" dirty="0">
                <a:latin typeface="字魂59号-创粗黑" panose="00000500000000000000" charset="-122"/>
                <a:ea typeface="字魂59号-创粗黑" panose="00000500000000000000" charset="-122"/>
              </a:endParaRPr>
            </a:p>
          </p:txBody>
        </p:sp>
      </p:grpSp>
      <p:grpSp>
        <p:nvGrpSpPr>
          <p:cNvPr id="4" name="Group 3"/>
          <p:cNvGrpSpPr/>
          <p:nvPr/>
        </p:nvGrpSpPr>
        <p:grpSpPr>
          <a:xfrm>
            <a:off x="2365821" y="883504"/>
            <a:ext cx="9082405" cy="1200329"/>
            <a:chOff x="2365821" y="883504"/>
            <a:chExt cx="9082405" cy="1200329"/>
          </a:xfrm>
        </p:grpSpPr>
        <p:sp>
          <p:nvSpPr>
            <p:cNvPr id="12" name="矩形 9"/>
            <p:cNvSpPr/>
            <p:nvPr/>
          </p:nvSpPr>
          <p:spPr>
            <a:xfrm>
              <a:off x="2365821" y="940730"/>
              <a:ext cx="9082405" cy="1071816"/>
            </a:xfrm>
            <a:prstGeom prst="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8号-创中黑" panose="00000500000000000000" pitchFamily="2" charset="-122"/>
                <a:ea typeface="字魂58号-创中黑" panose="00000500000000000000" pitchFamily="2" charset="-122"/>
                <a:sym typeface="字魂58号-创中黑" panose="00000500000000000000" pitchFamily="2" charset="-122"/>
              </a:endParaRPr>
            </a:p>
          </p:txBody>
        </p:sp>
        <p:sp>
          <p:nvSpPr>
            <p:cNvPr id="18" name="Rectangle 17"/>
            <p:cNvSpPr/>
            <p:nvPr/>
          </p:nvSpPr>
          <p:spPr>
            <a:xfrm>
              <a:off x="2480003" y="883504"/>
              <a:ext cx="8962363" cy="1200329"/>
            </a:xfrm>
            <a:prstGeom prst="rect">
              <a:avLst/>
            </a:prstGeom>
          </p:spPr>
          <p:txBody>
            <a:bodyPr wrap="square">
              <a:spAutoFit/>
            </a:bodyPr>
            <a:lstStyle/>
            <a:p>
              <a:r>
                <a:rPr lang="vi-VN"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Người</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liên</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lạc</a:t>
              </a:r>
              <a:r>
                <a:rPr lang="en-US" altLang="en-US" sz="3600" b="1" dirty="0">
                  <a:solidFill>
                    <a:srgbClr val="0070C0"/>
                  </a:solidFill>
                  <a:latin typeface="Baloo 2" pitchFamily="2" charset="0"/>
                  <a:cs typeface="Baloo 2" pitchFamily="2" charset="0"/>
                </a:rPr>
                <a:t> ng</a:t>
              </a:r>
              <a:r>
                <a:rPr lang="vi-VN" altLang="en-US" sz="3600" b="1" dirty="0">
                  <a:solidFill>
                    <a:srgbClr val="0070C0"/>
                  </a:solidFill>
                  <a:latin typeface="Baloo 2" pitchFamily="2" charset="0"/>
                  <a:cs typeface="Baloo 2" pitchFamily="2" charset="0"/>
                </a:rPr>
                <a:t>ụy</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trang</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hộp</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thư</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mật</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khéo</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léo</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như</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thế</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nào</a:t>
              </a:r>
              <a:r>
                <a:rPr lang="en-US" altLang="en-US" sz="3600" b="1" dirty="0">
                  <a:solidFill>
                    <a:srgbClr val="0070C0"/>
                  </a:solidFill>
                  <a:latin typeface="Baloo 2" pitchFamily="2" charset="0"/>
                  <a:cs typeface="Baloo 2" pitchFamily="2" charset="0"/>
                </a:rPr>
                <a:t>?</a:t>
              </a:r>
            </a:p>
          </p:txBody>
        </p:sp>
      </p:grpSp>
      <p:sp>
        <p:nvSpPr>
          <p:cNvPr id="19" name="Rectangle 18"/>
          <p:cNvSpPr/>
          <p:nvPr/>
        </p:nvSpPr>
        <p:spPr>
          <a:xfrm>
            <a:off x="1091660" y="2333215"/>
            <a:ext cx="10350706" cy="3170099"/>
          </a:xfrm>
          <a:prstGeom prst="rect">
            <a:avLst/>
          </a:prstGeom>
        </p:spPr>
        <p:txBody>
          <a:bodyPr wrap="square">
            <a:spAutoFit/>
          </a:bodyPr>
          <a:lstStyle/>
          <a:p>
            <a:pPr>
              <a:spcBef>
                <a:spcPts val="1200"/>
              </a:spcBef>
            </a:pPr>
            <a:r>
              <a:rPr lang="vi-VN"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Đặt</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hộp</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thư</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mật</a:t>
            </a:r>
            <a:r>
              <a:rPr lang="en-US" altLang="en-US" sz="3600" dirty="0">
                <a:latin typeface="Calibri" panose="020F0502020204030204" pitchFamily="34" charset="0"/>
                <a:cs typeface="Calibri" panose="020F0502020204030204" pitchFamily="34" charset="0"/>
              </a:rPr>
              <a:t> ở </a:t>
            </a:r>
            <a:r>
              <a:rPr lang="en-US" altLang="en-US" sz="3600" dirty="0" err="1">
                <a:latin typeface="Calibri" panose="020F0502020204030204" pitchFamily="34" charset="0"/>
                <a:cs typeface="Calibri" panose="020F0502020204030204" pitchFamily="34" charset="0"/>
              </a:rPr>
              <a:t>nơi</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dễ</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tìm</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mà</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lại</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ít</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bị</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chú</a:t>
            </a:r>
            <a:r>
              <a:rPr lang="en-US" altLang="en-US" sz="3600" dirty="0">
                <a:latin typeface="Calibri" panose="020F0502020204030204" pitchFamily="34" charset="0"/>
                <a:cs typeface="Calibri" panose="020F0502020204030204" pitchFamily="34" charset="0"/>
              </a:rPr>
              <a:t> ý </a:t>
            </a:r>
            <a:r>
              <a:rPr lang="en-US" altLang="en-US" sz="3600" dirty="0" err="1">
                <a:latin typeface="Calibri" panose="020F0502020204030204" pitchFamily="34" charset="0"/>
                <a:cs typeface="Calibri" panose="020F0502020204030204" pitchFamily="34" charset="0"/>
              </a:rPr>
              <a:t>nhất</a:t>
            </a:r>
            <a:r>
              <a:rPr lang="vi-VN" altLang="en-US" sz="3600" dirty="0">
                <a:latin typeface="Calibri" panose="020F0502020204030204" pitchFamily="34" charset="0"/>
                <a:cs typeface="Calibri" panose="020F0502020204030204" pitchFamily="34" charset="0"/>
              </a:rPr>
              <a:t> </a:t>
            </a:r>
            <a:r>
              <a:rPr lang="en-US" altLang="en-US" sz="3600" dirty="0">
                <a:latin typeface="Calibri" panose="020F0502020204030204" pitchFamily="34" charset="0"/>
                <a:cs typeface="Calibri" panose="020F0502020204030204" pitchFamily="34" charset="0"/>
              </a:rPr>
              <a:t>(</a:t>
            </a:r>
            <a:r>
              <a:rPr lang="en-US" altLang="en-US" sz="3600" dirty="0" err="1">
                <a:latin typeface="Calibri" panose="020F0502020204030204" pitchFamily="34" charset="0"/>
                <a:cs typeface="Calibri" panose="020F0502020204030204" pitchFamily="34" charset="0"/>
              </a:rPr>
              <a:t>nơi</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một</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cột</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cây</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số</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ven</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đường</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giữa</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cánh</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đồng</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vắng</a:t>
            </a:r>
            <a:r>
              <a:rPr lang="en-US" altLang="en-US" sz="3600" dirty="0">
                <a:latin typeface="Calibri" panose="020F0502020204030204" pitchFamily="34" charset="0"/>
                <a:cs typeface="Calibri" panose="020F0502020204030204" pitchFamily="34" charset="0"/>
              </a:rPr>
              <a:t>)</a:t>
            </a:r>
            <a:r>
              <a:rPr lang="vi-VN" altLang="en-US" sz="3600" dirty="0">
                <a:latin typeface="Calibri" panose="020F0502020204030204" pitchFamily="34" charset="0"/>
                <a:cs typeface="Calibri" panose="020F0502020204030204" pitchFamily="34" charset="0"/>
              </a:rPr>
              <a:t>.</a:t>
            </a:r>
          </a:p>
          <a:p>
            <a:pPr>
              <a:spcBef>
                <a:spcPts val="1200"/>
              </a:spcBef>
            </a:pPr>
            <a:r>
              <a:rPr lang="vi-VN" altLang="en-US" sz="3600" dirty="0">
                <a:latin typeface="Calibri" panose="020F0502020204030204" pitchFamily="34" charset="0"/>
                <a:cs typeface="Calibri" panose="020F0502020204030204" pitchFamily="34" charset="0"/>
              </a:rPr>
              <a:t>- H</a:t>
            </a:r>
            <a:r>
              <a:rPr lang="en-US" altLang="en-US" sz="3600" dirty="0" err="1">
                <a:latin typeface="Calibri" panose="020F0502020204030204" pitchFamily="34" charset="0"/>
                <a:cs typeface="Calibri" panose="020F0502020204030204" pitchFamily="34" charset="0"/>
              </a:rPr>
              <a:t>òn</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đá</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hình</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mũi</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tên</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trỏ</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vào</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nơi</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giấu</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hộp</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thư</a:t>
            </a:r>
            <a:r>
              <a:rPr lang="vi-VN" altLang="en-US" sz="3600" dirty="0">
                <a:latin typeface="Calibri" panose="020F0502020204030204" pitchFamily="34" charset="0"/>
                <a:cs typeface="Calibri" panose="020F0502020204030204" pitchFamily="34" charset="0"/>
              </a:rPr>
              <a:t>.</a:t>
            </a:r>
          </a:p>
          <a:p>
            <a:pPr>
              <a:spcBef>
                <a:spcPts val="1200"/>
              </a:spcBef>
            </a:pPr>
            <a:r>
              <a:rPr lang="vi-VN" altLang="en-US" sz="3600" dirty="0">
                <a:latin typeface="Calibri" panose="020F0502020204030204" pitchFamily="34" charset="0"/>
                <a:cs typeface="Calibri" panose="020F0502020204030204" pitchFamily="34" charset="0"/>
              </a:rPr>
              <a:t>- B</a:t>
            </a:r>
            <a:r>
              <a:rPr lang="en-US" altLang="en-US" sz="3600" dirty="0" err="1">
                <a:latin typeface="Calibri" panose="020F0502020204030204" pitchFamily="34" charset="0"/>
                <a:cs typeface="Calibri" panose="020F0502020204030204" pitchFamily="34" charset="0"/>
              </a:rPr>
              <a:t>áo</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cáo</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được</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đặt</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trong</a:t>
            </a:r>
            <a:r>
              <a:rPr lang="en-US" altLang="en-US" sz="3600" dirty="0">
                <a:latin typeface="Calibri" panose="020F0502020204030204" pitchFamily="34" charset="0"/>
                <a:cs typeface="Calibri" panose="020F0502020204030204" pitchFamily="34" charset="0"/>
              </a:rPr>
              <a:t> </a:t>
            </a:r>
            <a:r>
              <a:rPr lang="vi-VN" altLang="en-US" sz="3600" dirty="0">
                <a:latin typeface="Calibri" panose="020F0502020204030204" pitchFamily="34" charset="0"/>
                <a:cs typeface="Calibri" panose="020F0502020204030204" pitchFamily="34" charset="0"/>
              </a:rPr>
              <a:t>chiếc vỏ đựng </a:t>
            </a:r>
            <a:r>
              <a:rPr lang="en-US" altLang="en-US" sz="3600" dirty="0" err="1">
                <a:latin typeface="Calibri" panose="020F0502020204030204" pitchFamily="34" charset="0"/>
                <a:cs typeface="Calibri" panose="020F0502020204030204" pitchFamily="34" charset="0"/>
              </a:rPr>
              <a:t>thuốc</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đánh</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răng</a:t>
            </a:r>
            <a:r>
              <a:rPr lang="en-US" altLang="en-US" sz="3600" dirty="0">
                <a:latin typeface="Calibri" panose="020F0502020204030204" pitchFamily="34" charset="0"/>
                <a:cs typeface="Calibri" panose="020F0502020204030204" pitchFamily="34" charset="0"/>
              </a:rPr>
              <a:t>.</a:t>
            </a:r>
          </a:p>
        </p:txBody>
      </p:sp>
      <p:pic>
        <p:nvPicPr>
          <p:cNvPr id="20" name="图片 32">
            <a:extLst>
              <a:ext uri="{FF2B5EF4-FFF2-40B4-BE49-F238E27FC236}">
                <a16:creationId xmlns:a16="http://schemas.microsoft.com/office/drawing/2014/main" id="{19C963D5-A39B-4E86-A53D-058D41B709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644" y="-676915"/>
            <a:ext cx="2184406" cy="2184406"/>
          </a:xfrm>
          <a:prstGeom prst="rect">
            <a:avLst/>
          </a:prstGeom>
        </p:spPr>
      </p:pic>
    </p:spTree>
    <p:extLst>
      <p:ext uri="{BB962C8B-B14F-4D97-AF65-F5344CB8AC3E}">
        <p14:creationId xmlns:p14="http://schemas.microsoft.com/office/powerpoint/2010/main" val="1971649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fade">
                                      <p:cBhvr>
                                        <p:cTn id="15" dur="1000"/>
                                        <p:tgtEl>
                                          <p:spTgt spid="19">
                                            <p:txEl>
                                              <p:pRg st="0" end="0"/>
                                            </p:txEl>
                                          </p:spTgt>
                                        </p:tgtEl>
                                      </p:cBhvr>
                                    </p:animEffect>
                                    <p:anim calcmode="lin" valueType="num">
                                      <p:cBhvr>
                                        <p:cTn id="16"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fade">
                                      <p:cBhvr>
                                        <p:cTn id="22" dur="1000"/>
                                        <p:tgtEl>
                                          <p:spTgt spid="19">
                                            <p:txEl>
                                              <p:pRg st="1" end="1"/>
                                            </p:txEl>
                                          </p:spTgt>
                                        </p:tgtEl>
                                      </p:cBhvr>
                                    </p:animEffect>
                                    <p:anim calcmode="lin" valueType="num">
                                      <p:cBhvr>
                                        <p:cTn id="23"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9">
                                            <p:txEl>
                                              <p:pRg st="2" end="2"/>
                                            </p:txEl>
                                          </p:spTgt>
                                        </p:tgtEl>
                                        <p:attrNameLst>
                                          <p:attrName>style.visibility</p:attrName>
                                        </p:attrNameLst>
                                      </p:cBhvr>
                                      <p:to>
                                        <p:strVal val="visible"/>
                                      </p:to>
                                    </p:set>
                                    <p:animEffect transition="in" filter="fade">
                                      <p:cBhvr>
                                        <p:cTn id="29" dur="1000"/>
                                        <p:tgtEl>
                                          <p:spTgt spid="19">
                                            <p:txEl>
                                              <p:pRg st="2" end="2"/>
                                            </p:txEl>
                                          </p:spTgt>
                                        </p:tgtEl>
                                      </p:cBhvr>
                                    </p:animEffect>
                                    <p:anim calcmode="lin" valueType="num">
                                      <p:cBhvr>
                                        <p:cTn id="30"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14796" y="232930"/>
            <a:ext cx="11938659" cy="63750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Oval 1"/>
          <p:cNvSpPr/>
          <p:nvPr/>
        </p:nvSpPr>
        <p:spPr>
          <a:xfrm>
            <a:off x="9227126" y="5499264"/>
            <a:ext cx="2315690" cy="9203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7365832" y="5937662"/>
            <a:ext cx="985652" cy="9203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3518114"/>
      </p:ext>
    </p:extLst>
  </p:cSld>
  <p:clrMapOvr>
    <a:masterClrMapping/>
  </p:clrMapOvr>
  <mc:AlternateContent xmlns:mc="http://schemas.openxmlformats.org/markup-compatibility/2006" xmlns:p14="http://schemas.microsoft.com/office/powerpoint/2010/main">
    <mc:Choice Requires="p14">
      <p:transition spd="slow" p14:dur="25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8891" y="800413"/>
            <a:ext cx="1189990" cy="1057753"/>
            <a:chOff x="918891" y="800413"/>
            <a:chExt cx="1189990" cy="1057753"/>
          </a:xfrm>
        </p:grpSpPr>
        <p:sp>
          <p:nvSpPr>
            <p:cNvPr id="24" name="半闭框 2"/>
            <p:cNvSpPr/>
            <p:nvPr/>
          </p:nvSpPr>
          <p:spPr>
            <a:xfrm>
              <a:off x="918891" y="800413"/>
              <a:ext cx="1189990" cy="1057753"/>
            </a:xfrm>
            <a:prstGeom prst="halfFrame">
              <a:avLst>
                <a:gd name="adj1" fmla="val 9071"/>
                <a:gd name="adj2" fmla="val 8911"/>
              </a:avLst>
            </a:prstGeom>
            <a:solidFill>
              <a:srgbClr val="328F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箭头: 五边形 24"/>
            <p:cNvSpPr/>
            <p:nvPr/>
          </p:nvSpPr>
          <p:spPr>
            <a:xfrm>
              <a:off x="1023655" y="871417"/>
              <a:ext cx="948668" cy="856397"/>
            </a:xfrm>
            <a:prstGeom prst="homePlate">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字魂59号-创粗黑" panose="00000500000000000000" charset="-122"/>
                  <a:ea typeface="字魂59号-创粗黑" panose="00000500000000000000" charset="-122"/>
                </a:rPr>
                <a:t>0</a:t>
              </a:r>
              <a:r>
                <a:rPr lang="vi-VN" altLang="zh-CN" sz="3200" b="1" dirty="0">
                  <a:latin typeface="字魂59号-创粗黑" panose="00000500000000000000" charset="-122"/>
                  <a:ea typeface="字魂59号-创粗黑" panose="00000500000000000000" charset="-122"/>
                </a:rPr>
                <a:t>2</a:t>
              </a:r>
              <a:endParaRPr lang="en-US" altLang="zh-CN" sz="3200" b="1" dirty="0">
                <a:latin typeface="字魂59号-创粗黑" panose="00000500000000000000" charset="-122"/>
                <a:ea typeface="字魂59号-创粗黑" panose="00000500000000000000" charset="-122"/>
              </a:endParaRPr>
            </a:p>
          </p:txBody>
        </p:sp>
      </p:grpSp>
      <p:grpSp>
        <p:nvGrpSpPr>
          <p:cNvPr id="3" name="Group 2"/>
          <p:cNvGrpSpPr/>
          <p:nvPr/>
        </p:nvGrpSpPr>
        <p:grpSpPr>
          <a:xfrm>
            <a:off x="2270819" y="759876"/>
            <a:ext cx="9082405" cy="1200329"/>
            <a:chOff x="2270819" y="759876"/>
            <a:chExt cx="9082405" cy="1200329"/>
          </a:xfrm>
        </p:grpSpPr>
        <p:sp>
          <p:nvSpPr>
            <p:cNvPr id="25" name="矩形 9"/>
            <p:cNvSpPr/>
            <p:nvPr/>
          </p:nvSpPr>
          <p:spPr>
            <a:xfrm>
              <a:off x="2270819" y="786350"/>
              <a:ext cx="9082405" cy="1071816"/>
            </a:xfrm>
            <a:prstGeom prst="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8号-创中黑" panose="00000500000000000000" pitchFamily="2" charset="-122"/>
                <a:ea typeface="字魂58号-创中黑" panose="00000500000000000000" pitchFamily="2" charset="-122"/>
                <a:sym typeface="字魂58号-创中黑" panose="00000500000000000000" pitchFamily="2" charset="-122"/>
              </a:endParaRPr>
            </a:p>
          </p:txBody>
        </p:sp>
        <p:sp>
          <p:nvSpPr>
            <p:cNvPr id="27" name="Rectangle 26"/>
            <p:cNvSpPr/>
            <p:nvPr/>
          </p:nvSpPr>
          <p:spPr>
            <a:xfrm>
              <a:off x="2480195" y="759876"/>
              <a:ext cx="8623234" cy="1200329"/>
            </a:xfrm>
            <a:prstGeom prst="rect">
              <a:avLst/>
            </a:prstGeom>
          </p:spPr>
          <p:txBody>
            <a:bodyPr wrap="square">
              <a:spAutoFit/>
            </a:bodyPr>
            <a:lstStyle/>
            <a:p>
              <a:r>
                <a:rPr lang="en-US" altLang="en-US" sz="3600" b="1" dirty="0">
                  <a:solidFill>
                    <a:srgbClr val="0070C0"/>
                  </a:solidFill>
                  <a:latin typeface="Baloo 2" pitchFamily="2" charset="0"/>
                  <a:cs typeface="Baloo 2" pitchFamily="2" charset="0"/>
                </a:rPr>
                <a:t>Qua </a:t>
              </a:r>
              <a:r>
                <a:rPr lang="en-US" altLang="en-US" sz="3600" b="1" dirty="0" err="1">
                  <a:solidFill>
                    <a:srgbClr val="0070C0"/>
                  </a:solidFill>
                  <a:latin typeface="Baloo 2" pitchFamily="2" charset="0"/>
                  <a:cs typeface="Baloo 2" pitchFamily="2" charset="0"/>
                </a:rPr>
                <a:t>những</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vật</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có</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hình</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chữ</a:t>
              </a:r>
              <a:r>
                <a:rPr lang="en-US" altLang="en-US" sz="3600" b="1" dirty="0">
                  <a:solidFill>
                    <a:srgbClr val="0070C0"/>
                  </a:solidFill>
                  <a:latin typeface="Baloo 2" pitchFamily="2" charset="0"/>
                  <a:cs typeface="Baloo 2" pitchFamily="2" charset="0"/>
                </a:rPr>
                <a:t> V, </a:t>
              </a:r>
              <a:r>
                <a:rPr lang="en-US" altLang="en-US" sz="3600" b="1" dirty="0" err="1">
                  <a:solidFill>
                    <a:srgbClr val="0070C0"/>
                  </a:solidFill>
                  <a:latin typeface="Baloo 2" pitchFamily="2" charset="0"/>
                  <a:cs typeface="Baloo 2" pitchFamily="2" charset="0"/>
                </a:rPr>
                <a:t>người</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liên</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lạc</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muốn</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gửi</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đến</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chú</a:t>
              </a:r>
              <a:r>
                <a:rPr lang="en-US" altLang="en-US" sz="3600" b="1" dirty="0">
                  <a:solidFill>
                    <a:srgbClr val="0070C0"/>
                  </a:solidFill>
                  <a:latin typeface="Baloo 2" pitchFamily="2" charset="0"/>
                  <a:cs typeface="Baloo 2" pitchFamily="2" charset="0"/>
                </a:rPr>
                <a:t> Hai Long </a:t>
              </a:r>
              <a:r>
                <a:rPr lang="en-US" altLang="en-US" sz="3600" b="1" dirty="0" err="1">
                  <a:solidFill>
                    <a:srgbClr val="0070C0"/>
                  </a:solidFill>
                  <a:latin typeface="Baloo 2" pitchFamily="2" charset="0"/>
                  <a:cs typeface="Baloo 2" pitchFamily="2" charset="0"/>
                </a:rPr>
                <a:t>điều</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gì</a:t>
              </a:r>
              <a:r>
                <a:rPr lang="en-US" altLang="en-US" sz="3600" b="1" dirty="0">
                  <a:solidFill>
                    <a:srgbClr val="0070C0"/>
                  </a:solidFill>
                  <a:latin typeface="Baloo 2" pitchFamily="2" charset="0"/>
                  <a:cs typeface="Baloo 2" pitchFamily="2" charset="0"/>
                </a:rPr>
                <a:t>? </a:t>
              </a:r>
            </a:p>
          </p:txBody>
        </p:sp>
      </p:grpSp>
      <p:pic>
        <p:nvPicPr>
          <p:cNvPr id="31" name="图片 19">
            <a:extLst>
              <a:ext uri="{FF2B5EF4-FFF2-40B4-BE49-F238E27FC236}">
                <a16:creationId xmlns:a16="http://schemas.microsoft.com/office/drawing/2014/main" id="{7353FC08-CB7A-48AC-82A0-787A0A97BB65}"/>
              </a:ext>
            </a:extLst>
          </p:cNvPr>
          <p:cNvPicPr>
            <a:picLocks noChangeAspect="1"/>
          </p:cNvPicPr>
          <p:nvPr/>
        </p:nvPicPr>
        <p:blipFill rotWithShape="1">
          <a:blip r:embed="rId3">
            <a:extLst>
              <a:ext uri="{28A0092B-C50C-407E-A947-70E740481C1C}">
                <a14:useLocalDpi xmlns:a14="http://schemas.microsoft.com/office/drawing/2010/main" val="0"/>
              </a:ext>
            </a:extLst>
          </a:blip>
          <a:srcRect r="69805"/>
          <a:stretch/>
        </p:blipFill>
        <p:spPr>
          <a:xfrm>
            <a:off x="1832830" y="5248893"/>
            <a:ext cx="3681351" cy="1619025"/>
          </a:xfrm>
          <a:prstGeom prst="rect">
            <a:avLst/>
          </a:prstGeom>
        </p:spPr>
      </p:pic>
      <p:pic>
        <p:nvPicPr>
          <p:cNvPr id="32" name="图片 19">
            <a:extLst>
              <a:ext uri="{FF2B5EF4-FFF2-40B4-BE49-F238E27FC236}">
                <a16:creationId xmlns:a16="http://schemas.microsoft.com/office/drawing/2014/main" id="{7353FC08-CB7A-48AC-82A0-787A0A97BB65}"/>
              </a:ext>
            </a:extLst>
          </p:cNvPr>
          <p:cNvPicPr>
            <a:picLocks noChangeAspect="1"/>
          </p:cNvPicPr>
          <p:nvPr/>
        </p:nvPicPr>
        <p:blipFill rotWithShape="1">
          <a:blip r:embed="rId3">
            <a:extLst>
              <a:ext uri="{28A0092B-C50C-407E-A947-70E740481C1C}">
                <a14:useLocalDpi xmlns:a14="http://schemas.microsoft.com/office/drawing/2010/main" val="0"/>
              </a:ext>
            </a:extLst>
          </a:blip>
          <a:srcRect l="78312"/>
          <a:stretch/>
        </p:blipFill>
        <p:spPr>
          <a:xfrm>
            <a:off x="8240422" y="5362858"/>
            <a:ext cx="2644241" cy="1495142"/>
          </a:xfrm>
          <a:prstGeom prst="rect">
            <a:avLst/>
          </a:prstGeom>
        </p:spPr>
      </p:pic>
      <p:pic>
        <p:nvPicPr>
          <p:cNvPr id="33" name="图片 21">
            <a:extLst>
              <a:ext uri="{FF2B5EF4-FFF2-40B4-BE49-F238E27FC236}">
                <a16:creationId xmlns:a16="http://schemas.microsoft.com/office/drawing/2014/main" id="{252436E4-2009-4BED-AEEB-9149BA2A1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543" y="3178363"/>
            <a:ext cx="2629457" cy="3689556"/>
          </a:xfrm>
          <a:prstGeom prst="rect">
            <a:avLst/>
          </a:prstGeom>
        </p:spPr>
      </p:pic>
      <p:sp>
        <p:nvSpPr>
          <p:cNvPr id="16" name="矩形 8">
            <a:extLst>
              <a:ext uri="{FF2B5EF4-FFF2-40B4-BE49-F238E27FC236}">
                <a16:creationId xmlns:a16="http://schemas.microsoft.com/office/drawing/2014/main" id="{6C9ACB49-5A30-4BBA-9E34-FCD522940921}"/>
              </a:ext>
            </a:extLst>
          </p:cNvPr>
          <p:cNvSpPr/>
          <p:nvPr/>
        </p:nvSpPr>
        <p:spPr>
          <a:xfrm>
            <a:off x="0" y="3064509"/>
            <a:ext cx="12192000" cy="2052845"/>
          </a:xfrm>
          <a:prstGeom prst="rect">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30" name="Rectangle 29"/>
          <p:cNvSpPr/>
          <p:nvPr/>
        </p:nvSpPr>
        <p:spPr>
          <a:xfrm>
            <a:off x="4492680" y="3121435"/>
            <a:ext cx="6610749" cy="1938992"/>
          </a:xfrm>
          <a:prstGeom prst="rect">
            <a:avLst/>
          </a:prstGeom>
        </p:spPr>
        <p:txBody>
          <a:bodyPr wrap="square">
            <a:spAutoFit/>
          </a:bodyPr>
          <a:lstStyle/>
          <a:p>
            <a:pPr algn="just"/>
            <a:r>
              <a:rPr lang="vi-VN" altLang="en-US" sz="4000" dirty="0">
                <a:latin typeface="Calibri" panose="020F0502020204030204" pitchFamily="34" charset="0"/>
                <a:cs typeface="Calibri" panose="020F0502020204030204" pitchFamily="34" charset="0"/>
              </a:rPr>
              <a:t>Người liên lạc muốn nhắn gửi t</a:t>
            </a:r>
            <a:r>
              <a:rPr lang="en-US" altLang="en-US" sz="4000" dirty="0" err="1">
                <a:latin typeface="Calibri" panose="020F0502020204030204" pitchFamily="34" charset="0"/>
                <a:cs typeface="Calibri" panose="020F0502020204030204" pitchFamily="34" charset="0"/>
              </a:rPr>
              <a:t>ình</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yêu</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Tổ</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quốc</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của</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mình</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và</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lời</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chào</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chiến</a:t>
            </a:r>
            <a:r>
              <a:rPr lang="en-US" altLang="en-US" sz="4000" dirty="0">
                <a:latin typeface="Calibri" panose="020F0502020204030204" pitchFamily="34" charset="0"/>
                <a:cs typeface="Calibri" panose="020F0502020204030204" pitchFamily="34" charset="0"/>
              </a:rPr>
              <a:t> </a:t>
            </a:r>
            <a:r>
              <a:rPr lang="en-US" altLang="en-US" sz="4000" dirty="0" err="1">
                <a:latin typeface="Calibri" panose="020F0502020204030204" pitchFamily="34" charset="0"/>
                <a:cs typeface="Calibri" panose="020F0502020204030204" pitchFamily="34" charset="0"/>
              </a:rPr>
              <a:t>thắng</a:t>
            </a:r>
            <a:r>
              <a:rPr lang="en-US" altLang="en-US" sz="4000" dirty="0">
                <a:latin typeface="Calibri" panose="020F0502020204030204" pitchFamily="34" charset="0"/>
                <a:cs typeface="Calibri" panose="020F0502020204030204" pitchFamily="34" charset="0"/>
              </a:rPr>
              <a:t>.</a:t>
            </a:r>
          </a:p>
        </p:txBody>
      </p:sp>
      <p:pic>
        <p:nvPicPr>
          <p:cNvPr id="1026" name="Picture 2" descr="Thiết kế chữ v với lá Vector miễn phí"/>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1406" y1="23163" x2="39617" y2="61022"/>
                        <a14:foregroundMark x1="29712" y1="20288" x2="34185" y2="23163"/>
                        <a14:foregroundMark x1="69010" y1="21246" x2="56709" y2="52077"/>
                        <a14:foregroundMark x1="78275" y1="24441" x2="79872" y2="28115"/>
                        <a14:foregroundMark x1="34345" y1="31310" x2="39617" y2="30831"/>
                      </a14:backgroundRemoval>
                    </a14:imgEffect>
                  </a14:imgLayer>
                </a14:imgProps>
              </a:ext>
              <a:ext uri="{28A0092B-C50C-407E-A947-70E740481C1C}">
                <a14:useLocalDpi xmlns:a14="http://schemas.microsoft.com/office/drawing/2010/main" val="0"/>
              </a:ext>
            </a:extLst>
          </a:blip>
          <a:srcRect/>
          <a:stretch>
            <a:fillRect/>
          </a:stretch>
        </p:blipFill>
        <p:spPr bwMode="auto">
          <a:xfrm>
            <a:off x="1611818" y="2079017"/>
            <a:ext cx="3525302" cy="3525302"/>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23">
            <a:extLst>
              <a:ext uri="{FF2B5EF4-FFF2-40B4-BE49-F238E27FC236}">
                <a16:creationId xmlns:a16="http://schemas.microsoft.com/office/drawing/2014/main" id="{A986A794-26FF-4FA3-88C3-D3BCF3FC19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410289"/>
            <a:ext cx="5657713" cy="4433476"/>
          </a:xfrm>
          <a:prstGeom prst="rect">
            <a:avLst/>
          </a:prstGeom>
        </p:spPr>
      </p:pic>
    </p:spTree>
    <p:extLst>
      <p:ext uri="{BB962C8B-B14F-4D97-AF65-F5344CB8AC3E}">
        <p14:creationId xmlns:p14="http://schemas.microsoft.com/office/powerpoint/2010/main" val="3629864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p:cNvSpPr>
            <a:spLocks noChangeArrowheads="1"/>
          </p:cNvSpPr>
          <p:nvPr/>
        </p:nvSpPr>
        <p:spPr bwMode="auto">
          <a:xfrm>
            <a:off x="1531916" y="1504857"/>
            <a:ext cx="9927771" cy="4629730"/>
          </a:xfrm>
          <a:prstGeom prst="rect">
            <a:avLst/>
          </a:prstGeom>
          <a:noFill/>
          <a:ln w="9525">
            <a:solidFill>
              <a:srgbClr val="4B712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US" altLang="en-US" sz="4000" dirty="0">
              <a:latin typeface="Calibri" panose="020F0502020204030204" pitchFamily="34" charset="0"/>
              <a:cs typeface="Calibri" panose="020F0502020204030204" pitchFamily="34" charset="0"/>
            </a:endParaRPr>
          </a:p>
          <a:p>
            <a:pPr eaLnBrk="1" hangingPunct="1">
              <a:buFontTx/>
              <a:buNone/>
            </a:pPr>
            <a:r>
              <a:rPr lang="en-US" altLang="en-US" sz="4000" u="sng" dirty="0">
                <a:latin typeface="Calibri" panose="020F0502020204030204" pitchFamily="34" charset="0"/>
                <a:cs typeface="Calibri" panose="020F0502020204030204" pitchFamily="34" charset="0"/>
              </a:rPr>
              <a:t>      </a:t>
            </a:r>
          </a:p>
        </p:txBody>
      </p:sp>
      <p:sp>
        <p:nvSpPr>
          <p:cNvPr id="4" name="Rectangle 3"/>
          <p:cNvSpPr/>
          <p:nvPr/>
        </p:nvSpPr>
        <p:spPr>
          <a:xfrm>
            <a:off x="1223160" y="1504857"/>
            <a:ext cx="10343406" cy="48365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0" y="0"/>
            <a:ext cx="12192000" cy="6858000"/>
          </a:xfrm>
          <a:prstGeom prst="rect">
            <a:avLst/>
          </a:prstGeom>
        </p:spPr>
      </p:pic>
      <p:sp>
        <p:nvSpPr>
          <p:cNvPr id="2" name="Rectangle 1"/>
          <p:cNvSpPr/>
          <p:nvPr/>
        </p:nvSpPr>
        <p:spPr>
          <a:xfrm>
            <a:off x="401781" y="323602"/>
            <a:ext cx="11388437" cy="6210795"/>
          </a:xfrm>
          <a:prstGeom prst="rect">
            <a:avLst/>
          </a:prstGeom>
          <a:solidFill>
            <a:schemeClr val="bg1">
              <a:alpha val="98000"/>
            </a:schemeClr>
          </a:solid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2319;p69">
            <a:extLst>
              <a:ext uri="{FF2B5EF4-FFF2-40B4-BE49-F238E27FC236}">
                <a16:creationId xmlns:a16="http://schemas.microsoft.com/office/drawing/2014/main" id="{532DA17A-D8D9-4F30-9730-227189DA04E5}"/>
              </a:ext>
            </a:extLst>
          </p:cNvPr>
          <p:cNvSpPr/>
          <p:nvPr/>
        </p:nvSpPr>
        <p:spPr>
          <a:xfrm>
            <a:off x="7828134" y="-307079"/>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Oval 33">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60655" y="323603"/>
            <a:ext cx="10687157" cy="5810984"/>
          </a:xfrm>
          <a:prstGeom prst="rect">
            <a:avLst/>
          </a:prstGeom>
          <a:no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19">
            <a:extLst>
              <a:ext uri="{FF2B5EF4-FFF2-40B4-BE49-F238E27FC236}">
                <a16:creationId xmlns:a16="http://schemas.microsoft.com/office/drawing/2014/main" id="{7353FC08-CB7A-48AC-82A0-787A0A97BB65}"/>
              </a:ext>
            </a:extLst>
          </p:cNvPr>
          <p:cNvPicPr>
            <a:picLocks noChangeAspect="1"/>
          </p:cNvPicPr>
          <p:nvPr/>
        </p:nvPicPr>
        <p:blipFill rotWithShape="1">
          <a:blip r:embed="rId3">
            <a:extLst>
              <a:ext uri="{28A0092B-C50C-407E-A947-70E740481C1C}">
                <a14:useLocalDpi xmlns:a14="http://schemas.microsoft.com/office/drawing/2010/main" val="0"/>
              </a:ext>
            </a:extLst>
          </a:blip>
          <a:srcRect r="69805"/>
          <a:stretch/>
        </p:blipFill>
        <p:spPr>
          <a:xfrm>
            <a:off x="0" y="3835730"/>
            <a:ext cx="3681351" cy="3022270"/>
          </a:xfrm>
          <a:prstGeom prst="rect">
            <a:avLst/>
          </a:prstGeom>
        </p:spPr>
      </p:pic>
      <p:pic>
        <p:nvPicPr>
          <p:cNvPr id="26" name="图片 19">
            <a:extLst>
              <a:ext uri="{FF2B5EF4-FFF2-40B4-BE49-F238E27FC236}">
                <a16:creationId xmlns:a16="http://schemas.microsoft.com/office/drawing/2014/main" id="{7353FC08-CB7A-48AC-82A0-787A0A97BB65}"/>
              </a:ext>
            </a:extLst>
          </p:cNvPr>
          <p:cNvPicPr>
            <a:picLocks noChangeAspect="1"/>
          </p:cNvPicPr>
          <p:nvPr/>
        </p:nvPicPr>
        <p:blipFill rotWithShape="1">
          <a:blip r:embed="rId3">
            <a:extLst>
              <a:ext uri="{28A0092B-C50C-407E-A947-70E740481C1C}">
                <a14:useLocalDpi xmlns:a14="http://schemas.microsoft.com/office/drawing/2010/main" val="0"/>
              </a:ext>
            </a:extLst>
          </a:blip>
          <a:srcRect l="78312"/>
          <a:stretch/>
        </p:blipFill>
        <p:spPr>
          <a:xfrm>
            <a:off x="9578436" y="4726934"/>
            <a:ext cx="2644241" cy="2188464"/>
          </a:xfrm>
          <a:prstGeom prst="rect">
            <a:avLst/>
          </a:prstGeom>
        </p:spPr>
      </p:pic>
      <p:sp>
        <p:nvSpPr>
          <p:cNvPr id="15" name="Rectangle 14"/>
          <p:cNvSpPr/>
          <p:nvPr/>
        </p:nvSpPr>
        <p:spPr>
          <a:xfrm>
            <a:off x="2198615" y="500859"/>
            <a:ext cx="8037302" cy="1200329"/>
          </a:xfrm>
          <a:prstGeom prst="rect">
            <a:avLst/>
          </a:prstGeom>
        </p:spPr>
        <p:txBody>
          <a:bodyPr wrap="square">
            <a:spAutoFit/>
          </a:bodyPr>
          <a:lstStyle/>
          <a:p>
            <a:r>
              <a:rPr lang="en-US" altLang="en-US" sz="3600" b="1" dirty="0" err="1">
                <a:solidFill>
                  <a:srgbClr val="0070C0"/>
                </a:solidFill>
                <a:latin typeface="Baloo 2" pitchFamily="2" charset="0"/>
                <a:cs typeface="Baloo 2" pitchFamily="2" charset="0"/>
              </a:rPr>
              <a:t>Nêu</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cách</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lấy</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thư</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và</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gửi</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báo</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cáo</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của</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chú</a:t>
            </a:r>
            <a:r>
              <a:rPr lang="en-US" altLang="en-US" sz="3600" b="1" dirty="0">
                <a:solidFill>
                  <a:srgbClr val="0070C0"/>
                </a:solidFill>
                <a:latin typeface="Baloo 2" pitchFamily="2" charset="0"/>
                <a:cs typeface="Baloo 2" pitchFamily="2" charset="0"/>
              </a:rPr>
              <a:t> Hai Long</a:t>
            </a:r>
            <a:r>
              <a:rPr lang="vi-VN" altLang="en-US" sz="3600" b="1" dirty="0">
                <a:solidFill>
                  <a:srgbClr val="0070C0"/>
                </a:solidFill>
                <a:latin typeface="Baloo 2" pitchFamily="2" charset="0"/>
                <a:cs typeface="Baloo 2" pitchFamily="2" charset="0"/>
              </a:rPr>
              <a:t>. V</a:t>
            </a:r>
            <a:r>
              <a:rPr lang="en-US" altLang="en-US" sz="3600" b="1" dirty="0">
                <a:solidFill>
                  <a:srgbClr val="0070C0"/>
                </a:solidFill>
                <a:latin typeface="Baloo 2" pitchFamily="2" charset="0"/>
                <a:cs typeface="Baloo 2" pitchFamily="2" charset="0"/>
              </a:rPr>
              <a:t>ì </a:t>
            </a:r>
            <a:r>
              <a:rPr lang="en-US" altLang="en-US" sz="3600" b="1" dirty="0" err="1">
                <a:solidFill>
                  <a:srgbClr val="0070C0"/>
                </a:solidFill>
                <a:latin typeface="Baloo 2" pitchFamily="2" charset="0"/>
                <a:cs typeface="Baloo 2" pitchFamily="2" charset="0"/>
              </a:rPr>
              <a:t>sao</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chú</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làm</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như</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vậy</a:t>
            </a:r>
            <a:r>
              <a:rPr lang="en-US" altLang="en-US" sz="3600" b="1" dirty="0">
                <a:solidFill>
                  <a:srgbClr val="0070C0"/>
                </a:solidFill>
                <a:latin typeface="Baloo 2" pitchFamily="2" charset="0"/>
                <a:cs typeface="Baloo 2" pitchFamily="2" charset="0"/>
              </a:rPr>
              <a:t>?</a:t>
            </a:r>
          </a:p>
        </p:txBody>
      </p:sp>
      <p:grpSp>
        <p:nvGrpSpPr>
          <p:cNvPr id="16" name="Group 15"/>
          <p:cNvGrpSpPr/>
          <p:nvPr/>
        </p:nvGrpSpPr>
        <p:grpSpPr>
          <a:xfrm>
            <a:off x="903861" y="489176"/>
            <a:ext cx="1189990" cy="1057753"/>
            <a:chOff x="1013893" y="954793"/>
            <a:chExt cx="1189990" cy="1057753"/>
          </a:xfrm>
        </p:grpSpPr>
        <p:sp>
          <p:nvSpPr>
            <p:cNvPr id="17" name="半闭框 2"/>
            <p:cNvSpPr/>
            <p:nvPr/>
          </p:nvSpPr>
          <p:spPr>
            <a:xfrm>
              <a:off x="1013893" y="954793"/>
              <a:ext cx="1189990" cy="1057753"/>
            </a:xfrm>
            <a:prstGeom prst="halfFrame">
              <a:avLst>
                <a:gd name="adj1" fmla="val 9071"/>
                <a:gd name="adj2" fmla="val 8911"/>
              </a:avLst>
            </a:prstGeom>
            <a:solidFill>
              <a:srgbClr val="328F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箭头: 五边形 24"/>
            <p:cNvSpPr/>
            <p:nvPr/>
          </p:nvSpPr>
          <p:spPr>
            <a:xfrm>
              <a:off x="1118657" y="1025797"/>
              <a:ext cx="948668" cy="856397"/>
            </a:xfrm>
            <a:prstGeom prst="homePlate">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字魂59号-创粗黑" panose="00000500000000000000" charset="-122"/>
                  <a:ea typeface="字魂59号-创粗黑" panose="00000500000000000000" charset="-122"/>
                </a:rPr>
                <a:t>0</a:t>
              </a:r>
              <a:r>
                <a:rPr lang="vi-VN" altLang="zh-CN" sz="3200" b="1" dirty="0">
                  <a:latin typeface="字魂59号-创粗黑" panose="00000500000000000000" charset="-122"/>
                  <a:ea typeface="字魂59号-创粗黑" panose="00000500000000000000" charset="-122"/>
                </a:rPr>
                <a:t>3</a:t>
              </a:r>
              <a:endParaRPr lang="en-US" altLang="zh-CN" sz="3200" b="1" dirty="0">
                <a:latin typeface="字魂59号-创粗黑" panose="00000500000000000000" charset="-122"/>
                <a:ea typeface="字魂59号-创粗黑" panose="00000500000000000000" charset="-122"/>
              </a:endParaRPr>
            </a:p>
          </p:txBody>
        </p:sp>
      </p:grpSp>
      <p:sp>
        <p:nvSpPr>
          <p:cNvPr id="19" name="Rectangle 18"/>
          <p:cNvSpPr/>
          <p:nvPr/>
        </p:nvSpPr>
        <p:spPr>
          <a:xfrm>
            <a:off x="1210788" y="1792559"/>
            <a:ext cx="9765968" cy="523220"/>
          </a:xfrm>
          <a:prstGeom prst="rect">
            <a:avLst/>
          </a:prstGeom>
        </p:spPr>
        <p:txBody>
          <a:bodyPr wrap="square">
            <a:spAutoFit/>
          </a:bodyPr>
          <a:lstStyle/>
          <a:p>
            <a:pPr algn="just">
              <a:spcBef>
                <a:spcPts val="1200"/>
              </a:spcBef>
            </a:pPr>
            <a:r>
              <a:rPr lang="vi-VN" sz="2800" dirty="0">
                <a:solidFill>
                  <a:srgbClr val="000000"/>
                </a:solidFill>
                <a:latin typeface="Calibri" panose="020F0502020204030204" pitchFamily="34" charset="0"/>
                <a:cs typeface="Calibri" panose="020F0502020204030204" pitchFamily="34" charset="0"/>
              </a:rPr>
              <a:t>- Chú dừng xe, tháo bu-gi ra xem, giả vờ như xe của mình bị hỏng. </a:t>
            </a:r>
          </a:p>
        </p:txBody>
      </p:sp>
      <p:sp>
        <p:nvSpPr>
          <p:cNvPr id="20" name="矩形 9"/>
          <p:cNvSpPr/>
          <p:nvPr/>
        </p:nvSpPr>
        <p:spPr>
          <a:xfrm>
            <a:off x="2093851" y="489176"/>
            <a:ext cx="9104580" cy="1136072"/>
          </a:xfrm>
          <a:prstGeom prst="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8号-创中黑" panose="00000500000000000000" pitchFamily="2" charset="-122"/>
              <a:ea typeface="字魂58号-创中黑" panose="00000500000000000000" pitchFamily="2" charset="-122"/>
              <a:sym typeface="字魂58号-创中黑" panose="00000500000000000000" pitchFamily="2" charset="-122"/>
            </a:endParaRPr>
          </a:p>
        </p:txBody>
      </p:sp>
      <p:sp>
        <p:nvSpPr>
          <p:cNvPr id="3" name="Rectangle 2"/>
          <p:cNvSpPr/>
          <p:nvPr/>
        </p:nvSpPr>
        <p:spPr>
          <a:xfrm>
            <a:off x="1192483" y="3234655"/>
            <a:ext cx="9765968" cy="954107"/>
          </a:xfrm>
          <a:prstGeom prst="rect">
            <a:avLst/>
          </a:prstGeom>
        </p:spPr>
        <p:txBody>
          <a:bodyPr wrap="square">
            <a:spAutoFit/>
          </a:bodyPr>
          <a:lstStyle/>
          <a:p>
            <a:pPr algn="just">
              <a:spcBef>
                <a:spcPts val="1200"/>
              </a:spcBef>
            </a:pPr>
            <a:r>
              <a:rPr lang="vi-VN" sz="2800" dirty="0">
                <a:solidFill>
                  <a:srgbClr val="000000"/>
                </a:solidFill>
                <a:latin typeface="Calibri" panose="020F0502020204030204" pitchFamily="34" charset="0"/>
                <a:cs typeface="Calibri" panose="020F0502020204030204" pitchFamily="34" charset="0"/>
              </a:rPr>
              <a:t>- Nhìn trước </a:t>
            </a:r>
            <a:r>
              <a:rPr lang="vi-VN" sz="2800" dirty="0" err="1">
                <a:solidFill>
                  <a:srgbClr val="000000"/>
                </a:solidFill>
                <a:latin typeface="Calibri" panose="020F0502020204030204" pitchFamily="34" charset="0"/>
                <a:cs typeface="Calibri" panose="020F0502020204030204" pitchFamily="34" charset="0"/>
              </a:rPr>
              <a:t>nhìn</a:t>
            </a:r>
            <a:r>
              <a:rPr lang="vi-VN" sz="2800" dirty="0">
                <a:solidFill>
                  <a:srgbClr val="000000"/>
                </a:solidFill>
                <a:latin typeface="Calibri" panose="020F0502020204030204" pitchFamily="34" charset="0"/>
                <a:cs typeface="Calibri" panose="020F0502020204030204" pitchFamily="34" charset="0"/>
              </a:rPr>
              <a:t> sau</a:t>
            </a:r>
            <a:r>
              <a:rPr lang="en-US" sz="2800" dirty="0">
                <a:solidFill>
                  <a:srgbClr val="000000"/>
                </a:solidFill>
                <a:latin typeface="Calibri" panose="020F0502020204030204" pitchFamily="34" charset="0"/>
                <a:cs typeface="Calibri" panose="020F0502020204030204" pitchFamily="34" charset="0"/>
              </a:rPr>
              <a:t>,</a:t>
            </a:r>
            <a:r>
              <a:rPr lang="vi-VN" sz="2800" dirty="0">
                <a:solidFill>
                  <a:srgbClr val="000000"/>
                </a:solidFill>
                <a:latin typeface="Calibri" panose="020F0502020204030204" pitchFamily="34" charset="0"/>
                <a:cs typeface="Calibri" panose="020F0502020204030204" pitchFamily="34" charset="0"/>
              </a:rPr>
              <a:t> một tay chú vẫn cầm bu-gi, còn một tay bẩy nhẹ hòn đá. </a:t>
            </a:r>
          </a:p>
        </p:txBody>
      </p:sp>
      <p:sp>
        <p:nvSpPr>
          <p:cNvPr id="5" name="Rectangle 4"/>
          <p:cNvSpPr/>
          <p:nvPr/>
        </p:nvSpPr>
        <p:spPr>
          <a:xfrm>
            <a:off x="1136390" y="4153531"/>
            <a:ext cx="10370799" cy="954107"/>
          </a:xfrm>
          <a:prstGeom prst="rect">
            <a:avLst/>
          </a:prstGeom>
        </p:spPr>
        <p:txBody>
          <a:bodyPr wrap="square">
            <a:spAutoFit/>
          </a:bodyPr>
          <a:lstStyle/>
          <a:p>
            <a:pPr algn="just">
              <a:spcBef>
                <a:spcPts val="1200"/>
              </a:spcBef>
            </a:pPr>
            <a:r>
              <a:rPr lang="vi-VN" sz="2800" dirty="0">
                <a:solidFill>
                  <a:srgbClr val="000000"/>
                </a:solidFill>
                <a:latin typeface="Calibri" panose="020F0502020204030204" pitchFamily="34" charset="0"/>
                <a:cs typeface="Calibri" panose="020F0502020204030204" pitchFamily="34" charset="0"/>
              </a:rPr>
              <a:t>- Chú nhẹ nhàng cạy đáy hộp vỏ đựng thuốc đánh răng để lấy báo cáo và thay vào đó thư báo cáo của mình rồi trả hộp thuốc vào chỗ cũ.</a:t>
            </a:r>
          </a:p>
        </p:txBody>
      </p:sp>
      <p:sp>
        <p:nvSpPr>
          <p:cNvPr id="6" name="Rectangle 5"/>
          <p:cNvSpPr/>
          <p:nvPr/>
        </p:nvSpPr>
        <p:spPr>
          <a:xfrm>
            <a:off x="1210788" y="5142185"/>
            <a:ext cx="8688341" cy="523220"/>
          </a:xfrm>
          <a:prstGeom prst="rect">
            <a:avLst/>
          </a:prstGeom>
        </p:spPr>
        <p:txBody>
          <a:bodyPr wrap="none">
            <a:spAutoFit/>
          </a:bodyPr>
          <a:lstStyle/>
          <a:p>
            <a:pPr algn="just">
              <a:spcBef>
                <a:spcPts val="1200"/>
              </a:spcBef>
            </a:pPr>
            <a:r>
              <a:rPr lang="vi-VN" sz="2800" dirty="0">
                <a:solidFill>
                  <a:srgbClr val="000000"/>
                </a:solidFill>
                <a:latin typeface="Calibri" panose="020F0502020204030204" pitchFamily="34" charset="0"/>
                <a:cs typeface="Calibri" panose="020F0502020204030204" pitchFamily="34" charset="0"/>
              </a:rPr>
              <a:t>- Sau đó chú lắp bu-gi, khởi động máy như là đã sửa  xong.</a:t>
            </a:r>
          </a:p>
        </p:txBody>
      </p:sp>
      <p:sp>
        <p:nvSpPr>
          <p:cNvPr id="8" name="Rectangle 7"/>
          <p:cNvSpPr/>
          <p:nvPr/>
        </p:nvSpPr>
        <p:spPr>
          <a:xfrm>
            <a:off x="1225138" y="2335412"/>
            <a:ext cx="9922821" cy="954107"/>
          </a:xfrm>
          <a:prstGeom prst="rect">
            <a:avLst/>
          </a:prstGeom>
        </p:spPr>
        <p:txBody>
          <a:bodyPr wrap="square">
            <a:spAutoFit/>
          </a:bodyPr>
          <a:lstStyle/>
          <a:p>
            <a:pPr algn="just">
              <a:spcBef>
                <a:spcPts val="1200"/>
              </a:spcBef>
            </a:pPr>
            <a:r>
              <a:rPr lang="vi-VN" sz="2800" dirty="0">
                <a:solidFill>
                  <a:srgbClr val="000000"/>
                </a:solidFill>
                <a:latin typeface="Calibri" panose="020F0502020204030204" pitchFamily="34" charset="0"/>
                <a:cs typeface="Calibri" panose="020F0502020204030204" pitchFamily="34" charset="0"/>
              </a:rPr>
              <a:t>- Mắt chú không xem bu-gi mà lại chú ý quan sát mặt đất phía sau cột cây số. </a:t>
            </a:r>
          </a:p>
        </p:txBody>
      </p:sp>
    </p:spTree>
    <p:extLst>
      <p:ext uri="{BB962C8B-B14F-4D97-AF65-F5344CB8AC3E}">
        <p14:creationId xmlns:p14="http://schemas.microsoft.com/office/powerpoint/2010/main" val="2746258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ldLvl="0" animBg="1"/>
      <p:bldP spid="3" grpId="0"/>
      <p:bldP spid="5" grpId="0"/>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2113809" y="489176"/>
            <a:ext cx="8037302" cy="1200329"/>
          </a:xfrm>
          <a:prstGeom prst="rect">
            <a:avLst/>
          </a:prstGeom>
        </p:spPr>
        <p:txBody>
          <a:bodyPr wrap="square">
            <a:spAutoFit/>
          </a:bodyPr>
          <a:lstStyle/>
          <a:p>
            <a:r>
              <a:rPr lang="en-US" altLang="en-US" sz="3600" b="1" dirty="0" err="1">
                <a:solidFill>
                  <a:srgbClr val="0070C0"/>
                </a:solidFill>
                <a:latin typeface="Baloo 2" pitchFamily="2" charset="0"/>
                <a:cs typeface="Baloo 2" pitchFamily="2" charset="0"/>
              </a:rPr>
              <a:t>Nêu</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cách</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lấy</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thư</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và</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gửi</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báo</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cáo</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của</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chú</a:t>
            </a:r>
            <a:r>
              <a:rPr lang="en-US" altLang="en-US" sz="3600" b="1" dirty="0">
                <a:solidFill>
                  <a:srgbClr val="0070C0"/>
                </a:solidFill>
                <a:latin typeface="Baloo 2" pitchFamily="2" charset="0"/>
                <a:cs typeface="Baloo 2" pitchFamily="2" charset="0"/>
              </a:rPr>
              <a:t> Hai Long</a:t>
            </a:r>
            <a:r>
              <a:rPr lang="vi-VN" altLang="en-US" sz="3600" b="1" dirty="0">
                <a:solidFill>
                  <a:srgbClr val="0070C0"/>
                </a:solidFill>
                <a:latin typeface="Baloo 2" pitchFamily="2" charset="0"/>
                <a:cs typeface="Baloo 2" pitchFamily="2" charset="0"/>
              </a:rPr>
              <a:t>. V</a:t>
            </a:r>
            <a:r>
              <a:rPr lang="en-US" altLang="en-US" sz="3600" b="1" dirty="0">
                <a:solidFill>
                  <a:srgbClr val="0070C0"/>
                </a:solidFill>
                <a:latin typeface="Baloo 2" pitchFamily="2" charset="0"/>
                <a:cs typeface="Baloo 2" pitchFamily="2" charset="0"/>
              </a:rPr>
              <a:t>ì </a:t>
            </a:r>
            <a:r>
              <a:rPr lang="en-US" altLang="en-US" sz="3600" b="1" dirty="0" err="1">
                <a:solidFill>
                  <a:srgbClr val="0070C0"/>
                </a:solidFill>
                <a:latin typeface="Baloo 2" pitchFamily="2" charset="0"/>
                <a:cs typeface="Baloo 2" pitchFamily="2" charset="0"/>
              </a:rPr>
              <a:t>sao</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chú</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làm</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như</a:t>
            </a:r>
            <a:r>
              <a:rPr lang="en-US" altLang="en-US" sz="3600" b="1" dirty="0">
                <a:solidFill>
                  <a:srgbClr val="0070C0"/>
                </a:solidFill>
                <a:latin typeface="Baloo 2" pitchFamily="2" charset="0"/>
                <a:cs typeface="Baloo 2" pitchFamily="2" charset="0"/>
              </a:rPr>
              <a:t> </a:t>
            </a:r>
            <a:r>
              <a:rPr lang="en-US" altLang="en-US" sz="3600" b="1" dirty="0" err="1">
                <a:solidFill>
                  <a:srgbClr val="0070C0"/>
                </a:solidFill>
                <a:latin typeface="Baloo 2" pitchFamily="2" charset="0"/>
                <a:cs typeface="Baloo 2" pitchFamily="2" charset="0"/>
              </a:rPr>
              <a:t>vậy</a:t>
            </a:r>
            <a:r>
              <a:rPr lang="en-US" altLang="en-US" sz="3600" b="1" dirty="0">
                <a:solidFill>
                  <a:srgbClr val="0070C0"/>
                </a:solidFill>
                <a:latin typeface="Baloo 2" pitchFamily="2" charset="0"/>
                <a:cs typeface="Baloo 2" pitchFamily="2" charset="0"/>
              </a:rPr>
              <a:t>?</a:t>
            </a:r>
          </a:p>
        </p:txBody>
      </p:sp>
      <p:grpSp>
        <p:nvGrpSpPr>
          <p:cNvPr id="23" name="Group 22"/>
          <p:cNvGrpSpPr/>
          <p:nvPr/>
        </p:nvGrpSpPr>
        <p:grpSpPr>
          <a:xfrm>
            <a:off x="903861" y="489176"/>
            <a:ext cx="1189990" cy="1057753"/>
            <a:chOff x="1013893" y="954793"/>
            <a:chExt cx="1189990" cy="1057753"/>
          </a:xfrm>
        </p:grpSpPr>
        <p:sp>
          <p:nvSpPr>
            <p:cNvPr id="24" name="半闭框 2"/>
            <p:cNvSpPr/>
            <p:nvPr/>
          </p:nvSpPr>
          <p:spPr>
            <a:xfrm>
              <a:off x="1013893" y="954793"/>
              <a:ext cx="1189990" cy="1057753"/>
            </a:xfrm>
            <a:prstGeom prst="halfFrame">
              <a:avLst>
                <a:gd name="adj1" fmla="val 9071"/>
                <a:gd name="adj2" fmla="val 8911"/>
              </a:avLst>
            </a:prstGeom>
            <a:solidFill>
              <a:srgbClr val="328F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箭头: 五边形 24"/>
            <p:cNvSpPr/>
            <p:nvPr/>
          </p:nvSpPr>
          <p:spPr>
            <a:xfrm>
              <a:off x="1118657" y="1025797"/>
              <a:ext cx="948668" cy="856397"/>
            </a:xfrm>
            <a:prstGeom prst="homePlate">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字魂59号-创粗黑" panose="00000500000000000000" charset="-122"/>
                  <a:ea typeface="字魂59号-创粗黑" panose="00000500000000000000" charset="-122"/>
                </a:rPr>
                <a:t>0</a:t>
              </a:r>
              <a:r>
                <a:rPr lang="vi-VN" altLang="zh-CN" sz="3200" b="1" dirty="0">
                  <a:latin typeface="字魂59号-创粗黑" panose="00000500000000000000" charset="-122"/>
                  <a:ea typeface="字魂59号-创粗黑" panose="00000500000000000000" charset="-122"/>
                </a:rPr>
                <a:t>3</a:t>
              </a:r>
              <a:endParaRPr lang="en-US" altLang="zh-CN" sz="3200" b="1" dirty="0">
                <a:latin typeface="字魂59号-创粗黑" panose="00000500000000000000" charset="-122"/>
                <a:ea typeface="字魂59号-创粗黑" panose="00000500000000000000" charset="-122"/>
              </a:endParaRPr>
            </a:p>
          </p:txBody>
        </p:sp>
      </p:grpSp>
      <p:sp>
        <p:nvSpPr>
          <p:cNvPr id="26" name="矩形 9"/>
          <p:cNvSpPr/>
          <p:nvPr/>
        </p:nvSpPr>
        <p:spPr>
          <a:xfrm>
            <a:off x="2093851" y="489176"/>
            <a:ext cx="9104580" cy="1136072"/>
          </a:xfrm>
          <a:prstGeom prst="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8号-创中黑" panose="00000500000000000000" pitchFamily="2" charset="-122"/>
              <a:ea typeface="字魂58号-创中黑" panose="00000500000000000000" pitchFamily="2" charset="-122"/>
              <a:sym typeface="字魂58号-创中黑" panose="00000500000000000000" pitchFamily="2" charset="-122"/>
            </a:endParaRPr>
          </a:p>
        </p:txBody>
      </p:sp>
      <p:pic>
        <p:nvPicPr>
          <p:cNvPr id="27" name="图片 32">
            <a:extLst>
              <a:ext uri="{FF2B5EF4-FFF2-40B4-BE49-F238E27FC236}">
                <a16:creationId xmlns:a16="http://schemas.microsoft.com/office/drawing/2014/main" id="{19C963D5-A39B-4E86-A53D-058D41B709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917" y="-1095066"/>
            <a:ext cx="2184406" cy="2184406"/>
          </a:xfrm>
          <a:prstGeom prst="rect">
            <a:avLst/>
          </a:prstGeom>
        </p:spPr>
      </p:pic>
      <p:pic>
        <p:nvPicPr>
          <p:cNvPr id="28" name="图片 5">
            <a:extLst>
              <a:ext uri="{FF2B5EF4-FFF2-40B4-BE49-F238E27FC236}">
                <a16:creationId xmlns:a16="http://schemas.microsoft.com/office/drawing/2014/main" id="{8C78EC29-5FE3-4880-9830-6C3E5AE3F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477557" y="0"/>
            <a:ext cx="3929623" cy="2430917"/>
          </a:xfrm>
          <a:prstGeom prst="rect">
            <a:avLst/>
          </a:prstGeom>
        </p:spPr>
      </p:pic>
      <p:pic>
        <p:nvPicPr>
          <p:cNvPr id="35" name="图片 21">
            <a:extLst>
              <a:ext uri="{FF2B5EF4-FFF2-40B4-BE49-F238E27FC236}">
                <a16:creationId xmlns:a16="http://schemas.microsoft.com/office/drawing/2014/main" id="{252436E4-2009-4BED-AEEB-9149BA2A1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41" name="图片 8">
            <a:extLst>
              <a:ext uri="{FF2B5EF4-FFF2-40B4-BE49-F238E27FC236}">
                <a16:creationId xmlns:a16="http://schemas.microsoft.com/office/drawing/2014/main" id="{E4D55FF6-9E36-47F9-8196-2252BCD09DEB}"/>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65" b="97097" l="10000" r="91917">
                        <a14:foregroundMark x1="51417" y1="73710" x2="54556" y2="85258"/>
                        <a14:backgroundMark x1="45361" y1="54290" x2="34444" y2="46097"/>
                        <a14:backgroundMark x1="45111" y1="55677" x2="34444" y2="51742"/>
                      </a14:backgroundRemoval>
                    </a14:imgEffect>
                  </a14:imgLayer>
                </a14:imgProps>
              </a:ext>
              <a:ext uri="{28A0092B-C50C-407E-A947-70E740481C1C}">
                <a14:useLocalDpi xmlns:a14="http://schemas.microsoft.com/office/drawing/2010/main" val="0"/>
              </a:ext>
            </a:extLst>
          </a:blip>
          <a:stretch>
            <a:fillRect/>
          </a:stretch>
        </p:blipFill>
        <p:spPr>
          <a:xfrm flipH="1">
            <a:off x="1008625" y="3032149"/>
            <a:ext cx="4897322" cy="4217138"/>
          </a:xfrm>
          <a:prstGeom prst="rect">
            <a:avLst/>
          </a:prstGeom>
        </p:spPr>
      </p:pic>
      <p:pic>
        <p:nvPicPr>
          <p:cNvPr id="36" name="图片 23">
            <a:extLst>
              <a:ext uri="{FF2B5EF4-FFF2-40B4-BE49-F238E27FC236}">
                <a16:creationId xmlns:a16="http://schemas.microsoft.com/office/drawing/2014/main" id="{A986A794-26FF-4FA3-88C3-D3BCF3FC19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174725"/>
            <a:ext cx="4231710" cy="3689556"/>
          </a:xfrm>
          <a:prstGeom prst="rect">
            <a:avLst/>
          </a:prstGeom>
        </p:spPr>
      </p:pic>
      <p:grpSp>
        <p:nvGrpSpPr>
          <p:cNvPr id="45" name="组合 5">
            <a:extLst>
              <a:ext uri="{FF2B5EF4-FFF2-40B4-BE49-F238E27FC236}">
                <a16:creationId xmlns:a16="http://schemas.microsoft.com/office/drawing/2014/main" id="{8E498859-28AF-4659-AE91-105BFC805B55}"/>
              </a:ext>
            </a:extLst>
          </p:cNvPr>
          <p:cNvGrpSpPr/>
          <p:nvPr/>
        </p:nvGrpSpPr>
        <p:grpSpPr>
          <a:xfrm>
            <a:off x="903861" y="1963531"/>
            <a:ext cx="1401002" cy="902353"/>
            <a:chOff x="9391779" y="29917"/>
            <a:chExt cx="1401002" cy="902353"/>
          </a:xfrm>
        </p:grpSpPr>
        <p:grpSp>
          <p:nvGrpSpPr>
            <p:cNvPr id="46" name="组合 4">
              <a:extLst>
                <a:ext uri="{FF2B5EF4-FFF2-40B4-BE49-F238E27FC236}">
                  <a16:creationId xmlns:a16="http://schemas.microsoft.com/office/drawing/2014/main" id="{C317E4A9-BF3D-4256-8B91-3DF017BD99DD}"/>
                </a:ext>
              </a:extLst>
            </p:cNvPr>
            <p:cNvGrpSpPr/>
            <p:nvPr/>
          </p:nvGrpSpPr>
          <p:grpSpPr>
            <a:xfrm>
              <a:off x="9391779" y="218794"/>
              <a:ext cx="1401002" cy="713476"/>
              <a:chOff x="9391779" y="218794"/>
              <a:chExt cx="1401002" cy="713476"/>
            </a:xfrm>
          </p:grpSpPr>
          <p:sp>
            <p:nvSpPr>
              <p:cNvPr id="48" name="任意多边形: 形状 3">
                <a:extLst>
                  <a:ext uri="{FF2B5EF4-FFF2-40B4-BE49-F238E27FC236}">
                    <a16:creationId xmlns:a16="http://schemas.microsoft.com/office/drawing/2014/main" id="{69A7D29A-F9A0-4FA6-B19B-2AA6FF61B269}"/>
                  </a:ext>
                </a:extLst>
              </p:cNvPr>
              <p:cNvSpPr/>
              <p:nvPr/>
            </p:nvSpPr>
            <p:spPr>
              <a:xfrm>
                <a:off x="9417274" y="218794"/>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任意多边形: 形状 13">
                <a:extLst>
                  <a:ext uri="{FF2B5EF4-FFF2-40B4-BE49-F238E27FC236}">
                    <a16:creationId xmlns:a16="http://schemas.microsoft.com/office/drawing/2014/main" id="{D85BD5F2-1085-465C-A012-CFD24E353244}"/>
                  </a:ext>
                </a:extLst>
              </p:cNvPr>
              <p:cNvSpPr/>
              <p:nvPr/>
            </p:nvSpPr>
            <p:spPr>
              <a:xfrm>
                <a:off x="9391779" y="235979"/>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文本框 17">
              <a:extLst>
                <a:ext uri="{FF2B5EF4-FFF2-40B4-BE49-F238E27FC236}">
                  <a16:creationId xmlns:a16="http://schemas.microsoft.com/office/drawing/2014/main" id="{3198BD9D-F78D-486A-9A5B-E3AE919D9F27}"/>
                </a:ext>
              </a:extLst>
            </p:cNvPr>
            <p:cNvSpPr txBox="1"/>
            <p:nvPr/>
          </p:nvSpPr>
          <p:spPr>
            <a:xfrm>
              <a:off x="9417274" y="29917"/>
              <a:ext cx="1221014" cy="826188"/>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r>
                <a:rPr lang="en-US" altLang="zh-CN" sz="4000" dirty="0">
                  <a:solidFill>
                    <a:srgbClr val="F4AB3F"/>
                  </a:solidFill>
                </a:rPr>
                <a:t>…</a:t>
              </a:r>
            </a:p>
          </p:txBody>
        </p:sp>
      </p:grpSp>
      <p:grpSp>
        <p:nvGrpSpPr>
          <p:cNvPr id="2" name="Group 1"/>
          <p:cNvGrpSpPr/>
          <p:nvPr/>
        </p:nvGrpSpPr>
        <p:grpSpPr>
          <a:xfrm>
            <a:off x="3634672" y="2118072"/>
            <a:ext cx="8008106" cy="3264155"/>
            <a:chOff x="3634672" y="2118073"/>
            <a:chExt cx="8008106" cy="2799296"/>
          </a:xfrm>
        </p:grpSpPr>
        <p:grpSp>
          <p:nvGrpSpPr>
            <p:cNvPr id="42" name="组合 15">
              <a:extLst>
                <a:ext uri="{FF2B5EF4-FFF2-40B4-BE49-F238E27FC236}">
                  <a16:creationId xmlns:a16="http://schemas.microsoft.com/office/drawing/2014/main" id="{8B85F465-905C-4CAE-8954-B726D778E8C4}"/>
                </a:ext>
              </a:extLst>
            </p:cNvPr>
            <p:cNvGrpSpPr/>
            <p:nvPr/>
          </p:nvGrpSpPr>
          <p:grpSpPr>
            <a:xfrm>
              <a:off x="3634672" y="2118073"/>
              <a:ext cx="8008106" cy="2799296"/>
              <a:chOff x="2206754" y="916448"/>
              <a:chExt cx="4695813" cy="3901755"/>
            </a:xfrm>
          </p:grpSpPr>
          <p:sp>
            <p:nvSpPr>
              <p:cNvPr id="43" name="对话气泡: 椭圆形 13">
                <a:extLst>
                  <a:ext uri="{FF2B5EF4-FFF2-40B4-BE49-F238E27FC236}">
                    <a16:creationId xmlns:a16="http://schemas.microsoft.com/office/drawing/2014/main" id="{3CCF6389-C1F9-48BA-A242-C4AEDD11BB70}"/>
                  </a:ext>
                </a:extLst>
              </p:cNvPr>
              <p:cNvSpPr/>
              <p:nvPr/>
            </p:nvSpPr>
            <p:spPr>
              <a:xfrm flipH="1">
                <a:off x="2206754" y="916448"/>
                <a:ext cx="4695813" cy="3901755"/>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 fmla="*/ 5022203 w 5022203"/>
                  <a:gd name="connsiteY0" fmla="*/ 3409591 h 3785087"/>
                  <a:gd name="connsiteX1" fmla="*/ 4082929 w 5022203"/>
                  <a:gd name="connsiteY1" fmla="*/ 3300420 h 3785087"/>
                  <a:gd name="connsiteX2" fmla="*/ 1297502 w 5022203"/>
                  <a:gd name="connsiteY2" fmla="*/ 3517941 h 3785087"/>
                  <a:gd name="connsiteX3" fmla="*/ 341779 w 5022203"/>
                  <a:gd name="connsiteY3" fmla="*/ 540736 h 3785087"/>
                  <a:gd name="connsiteX4" fmla="*/ 3335950 w 5022203"/>
                  <a:gd name="connsiteY4" fmla="*/ 166579 h 3785087"/>
                  <a:gd name="connsiteX5" fmla="*/ 4663246 w 5022203"/>
                  <a:gd name="connsiteY5" fmla="*/ 2746835 h 3785087"/>
                  <a:gd name="connsiteX6" fmla="*/ 5022203 w 5022203"/>
                  <a:gd name="connsiteY6" fmla="*/ 3409591 h 3785087"/>
                  <a:gd name="connsiteX0" fmla="*/ 4940997 w 4940997"/>
                  <a:gd name="connsiteY0" fmla="*/ 3402666 h 3926754"/>
                  <a:gd name="connsiteX1" fmla="*/ 4001723 w 4940997"/>
                  <a:gd name="connsiteY1" fmla="*/ 3293495 h 3926754"/>
                  <a:gd name="connsiteX2" fmla="*/ 578121 w 4940997"/>
                  <a:gd name="connsiteY2" fmla="*/ 3720566 h 3926754"/>
                  <a:gd name="connsiteX3" fmla="*/ 260573 w 4940997"/>
                  <a:gd name="connsiteY3" fmla="*/ 533811 h 3926754"/>
                  <a:gd name="connsiteX4" fmla="*/ 3254744 w 4940997"/>
                  <a:gd name="connsiteY4" fmla="*/ 159654 h 3926754"/>
                  <a:gd name="connsiteX5" fmla="*/ 4582040 w 4940997"/>
                  <a:gd name="connsiteY5" fmla="*/ 2739910 h 3926754"/>
                  <a:gd name="connsiteX6" fmla="*/ 4940997 w 4940997"/>
                  <a:gd name="connsiteY6" fmla="*/ 3402666 h 3926754"/>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584795 w 4943752"/>
                  <a:gd name="connsiteY5" fmla="*/ 2834839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207710"/>
                  <a:gd name="connsiteX1" fmla="*/ 4004478 w 4943752"/>
                  <a:gd name="connsiteY1" fmla="*/ 3388424 h 4207710"/>
                  <a:gd name="connsiteX2" fmla="*/ 580876 w 4943752"/>
                  <a:gd name="connsiteY2" fmla="*/ 3815495 h 4207710"/>
                  <a:gd name="connsiteX3" fmla="*/ 263328 w 4943752"/>
                  <a:gd name="connsiteY3" fmla="*/ 628740 h 4207710"/>
                  <a:gd name="connsiteX4" fmla="*/ 3295599 w 4943752"/>
                  <a:gd name="connsiteY4" fmla="*/ 130758 h 4207710"/>
                  <a:gd name="connsiteX5" fmla="*/ 4422870 w 4943752"/>
                  <a:gd name="connsiteY5" fmla="*/ 2901514 h 4207710"/>
                  <a:gd name="connsiteX6" fmla="*/ 4943752 w 4943752"/>
                  <a:gd name="connsiteY6" fmla="*/ 3497595 h 4207710"/>
                  <a:gd name="connsiteX0" fmla="*/ 4943752 w 4943752"/>
                  <a:gd name="connsiteY0" fmla="*/ 3497595 h 4107768"/>
                  <a:gd name="connsiteX1" fmla="*/ 4004478 w 4943752"/>
                  <a:gd name="connsiteY1" fmla="*/ 3388424 h 4107768"/>
                  <a:gd name="connsiteX2" fmla="*/ 580876 w 4943752"/>
                  <a:gd name="connsiteY2" fmla="*/ 3815495 h 4107768"/>
                  <a:gd name="connsiteX3" fmla="*/ 263328 w 4943752"/>
                  <a:gd name="connsiteY3" fmla="*/ 628740 h 4107768"/>
                  <a:gd name="connsiteX4" fmla="*/ 3295599 w 4943752"/>
                  <a:gd name="connsiteY4" fmla="*/ 130758 h 4107768"/>
                  <a:gd name="connsiteX5" fmla="*/ 4422870 w 4943752"/>
                  <a:gd name="connsiteY5" fmla="*/ 2901514 h 4107768"/>
                  <a:gd name="connsiteX6" fmla="*/ 4943752 w 4943752"/>
                  <a:gd name="connsiteY6" fmla="*/ 3497595 h 410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对话气泡: 椭圆形 13">
                <a:extLst>
                  <a:ext uri="{FF2B5EF4-FFF2-40B4-BE49-F238E27FC236}">
                    <a16:creationId xmlns:a16="http://schemas.microsoft.com/office/drawing/2014/main" id="{BA788436-A4FC-4E99-B683-66BA861D3023}"/>
                  </a:ext>
                </a:extLst>
              </p:cNvPr>
              <p:cNvSpPr/>
              <p:nvPr/>
            </p:nvSpPr>
            <p:spPr>
              <a:xfrm flipH="1">
                <a:off x="2369895" y="1044434"/>
                <a:ext cx="4475657" cy="3718827"/>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 fmla="*/ 5022203 w 5022203"/>
                  <a:gd name="connsiteY0" fmla="*/ 3409591 h 3785087"/>
                  <a:gd name="connsiteX1" fmla="*/ 4082929 w 5022203"/>
                  <a:gd name="connsiteY1" fmla="*/ 3300420 h 3785087"/>
                  <a:gd name="connsiteX2" fmla="*/ 1297502 w 5022203"/>
                  <a:gd name="connsiteY2" fmla="*/ 3517941 h 3785087"/>
                  <a:gd name="connsiteX3" fmla="*/ 341779 w 5022203"/>
                  <a:gd name="connsiteY3" fmla="*/ 540736 h 3785087"/>
                  <a:gd name="connsiteX4" fmla="*/ 3335950 w 5022203"/>
                  <a:gd name="connsiteY4" fmla="*/ 166579 h 3785087"/>
                  <a:gd name="connsiteX5" fmla="*/ 4663246 w 5022203"/>
                  <a:gd name="connsiteY5" fmla="*/ 2746835 h 3785087"/>
                  <a:gd name="connsiteX6" fmla="*/ 5022203 w 5022203"/>
                  <a:gd name="connsiteY6" fmla="*/ 3409591 h 3785087"/>
                  <a:gd name="connsiteX0" fmla="*/ 4940997 w 4940997"/>
                  <a:gd name="connsiteY0" fmla="*/ 3402666 h 3926754"/>
                  <a:gd name="connsiteX1" fmla="*/ 4001723 w 4940997"/>
                  <a:gd name="connsiteY1" fmla="*/ 3293495 h 3926754"/>
                  <a:gd name="connsiteX2" fmla="*/ 578121 w 4940997"/>
                  <a:gd name="connsiteY2" fmla="*/ 3720566 h 3926754"/>
                  <a:gd name="connsiteX3" fmla="*/ 260573 w 4940997"/>
                  <a:gd name="connsiteY3" fmla="*/ 533811 h 3926754"/>
                  <a:gd name="connsiteX4" fmla="*/ 3254744 w 4940997"/>
                  <a:gd name="connsiteY4" fmla="*/ 159654 h 3926754"/>
                  <a:gd name="connsiteX5" fmla="*/ 4582040 w 4940997"/>
                  <a:gd name="connsiteY5" fmla="*/ 2739910 h 3926754"/>
                  <a:gd name="connsiteX6" fmla="*/ 4940997 w 4940997"/>
                  <a:gd name="connsiteY6" fmla="*/ 3402666 h 3926754"/>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584795 w 4943752"/>
                  <a:gd name="connsiteY5" fmla="*/ 2834839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207710"/>
                  <a:gd name="connsiteX1" fmla="*/ 4004478 w 4943752"/>
                  <a:gd name="connsiteY1" fmla="*/ 3388424 h 4207710"/>
                  <a:gd name="connsiteX2" fmla="*/ 580876 w 4943752"/>
                  <a:gd name="connsiteY2" fmla="*/ 3815495 h 4207710"/>
                  <a:gd name="connsiteX3" fmla="*/ 263328 w 4943752"/>
                  <a:gd name="connsiteY3" fmla="*/ 628740 h 4207710"/>
                  <a:gd name="connsiteX4" fmla="*/ 3295599 w 4943752"/>
                  <a:gd name="connsiteY4" fmla="*/ 130758 h 4207710"/>
                  <a:gd name="connsiteX5" fmla="*/ 4422870 w 4943752"/>
                  <a:gd name="connsiteY5" fmla="*/ 2901514 h 4207710"/>
                  <a:gd name="connsiteX6" fmla="*/ 4943752 w 4943752"/>
                  <a:gd name="connsiteY6" fmla="*/ 3497595 h 4207710"/>
                  <a:gd name="connsiteX0" fmla="*/ 4943752 w 4943752"/>
                  <a:gd name="connsiteY0" fmla="*/ 3497595 h 4107768"/>
                  <a:gd name="connsiteX1" fmla="*/ 4004478 w 4943752"/>
                  <a:gd name="connsiteY1" fmla="*/ 3388424 h 4107768"/>
                  <a:gd name="connsiteX2" fmla="*/ 580876 w 4943752"/>
                  <a:gd name="connsiteY2" fmla="*/ 3815495 h 4107768"/>
                  <a:gd name="connsiteX3" fmla="*/ 263328 w 4943752"/>
                  <a:gd name="connsiteY3" fmla="*/ 628740 h 4107768"/>
                  <a:gd name="connsiteX4" fmla="*/ 3295599 w 4943752"/>
                  <a:gd name="connsiteY4" fmla="*/ 130758 h 4107768"/>
                  <a:gd name="connsiteX5" fmla="*/ 4422870 w 4943752"/>
                  <a:gd name="connsiteY5" fmla="*/ 2901514 h 4107768"/>
                  <a:gd name="connsiteX6" fmla="*/ 4943752 w 4943752"/>
                  <a:gd name="connsiteY6" fmla="*/ 3497595 h 410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Rectangle 32"/>
            <p:cNvSpPr/>
            <p:nvPr/>
          </p:nvSpPr>
          <p:spPr>
            <a:xfrm>
              <a:off x="5240335" y="2462670"/>
              <a:ext cx="5947740" cy="2190744"/>
            </a:xfrm>
            <a:prstGeom prst="rect">
              <a:avLst/>
            </a:prstGeom>
          </p:spPr>
          <p:txBody>
            <a:bodyPr wrap="square">
              <a:spAutoFit/>
            </a:bodyPr>
            <a:lstStyle/>
            <a:p>
              <a:pPr algn="ctr"/>
              <a:r>
                <a:rPr lang="vi-VN" sz="4000" dirty="0">
                  <a:solidFill>
                    <a:srgbClr val="000000"/>
                  </a:solidFill>
                  <a:latin typeface="Calibri" panose="020F0502020204030204" pitchFamily="34" charset="0"/>
                  <a:cs typeface="Calibri" panose="020F0502020204030204" pitchFamily="34" charset="0"/>
                </a:rPr>
                <a:t>Chú Hai Long làm như vậy nhằm đánh lạc hướng chú ý của người khác, để không ai nghi ngờ.</a:t>
              </a:r>
            </a:p>
          </p:txBody>
        </p:sp>
      </p:grpSp>
    </p:spTree>
    <p:extLst>
      <p:ext uri="{BB962C8B-B14F-4D97-AF65-F5344CB8AC3E}">
        <p14:creationId xmlns:p14="http://schemas.microsoft.com/office/powerpoint/2010/main" val="3027423508"/>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14205B64-CEE0-4CAA-95D0-2A014814A71A}"/>
              </a:ext>
            </a:extLst>
          </p:cNvPr>
          <p:cNvGrpSpPr/>
          <p:nvPr/>
        </p:nvGrpSpPr>
        <p:grpSpPr>
          <a:xfrm>
            <a:off x="3698668" y="682788"/>
            <a:ext cx="8117033" cy="4891872"/>
            <a:chOff x="402716" y="537971"/>
            <a:chExt cx="6420430" cy="1499163"/>
          </a:xfrm>
        </p:grpSpPr>
        <p:sp>
          <p:nvSpPr>
            <p:cNvPr id="20" name="Rectangle: Rounded Corners 44">
              <a:extLst>
                <a:ext uri="{FF2B5EF4-FFF2-40B4-BE49-F238E27FC236}">
                  <a16:creationId xmlns:a16="http://schemas.microsoft.com/office/drawing/2014/main" id="{C44A7499-BF4C-4A2B-8C91-3EF9F181995C}"/>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45">
              <a:extLst>
                <a:ext uri="{FF2B5EF4-FFF2-40B4-BE49-F238E27FC236}">
                  <a16:creationId xmlns:a16="http://schemas.microsoft.com/office/drawing/2014/main" id="{941A0CD2-D625-4C18-86BE-450098F80B30}"/>
                </a:ext>
              </a:extLst>
            </p:cNvPr>
            <p:cNvSpPr/>
            <p:nvPr/>
          </p:nvSpPr>
          <p:spPr>
            <a:xfrm>
              <a:off x="402716" y="537971"/>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图片 24">
            <a:extLst>
              <a:ext uri="{FF2B5EF4-FFF2-40B4-BE49-F238E27FC236}">
                <a16:creationId xmlns:a16="http://schemas.microsoft.com/office/drawing/2014/main" id="{78D89A84-9EAA-476F-90A5-B0C89118E7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385" b="713"/>
          <a:stretch/>
        </p:blipFill>
        <p:spPr>
          <a:xfrm flipH="1">
            <a:off x="8689680" y="2002324"/>
            <a:ext cx="3502319" cy="4855676"/>
          </a:xfrm>
          <a:prstGeom prst="rect">
            <a:avLst/>
          </a:prstGeom>
        </p:spPr>
      </p:pic>
      <p:pic>
        <p:nvPicPr>
          <p:cNvPr id="7" name="图片 26">
            <a:extLst>
              <a:ext uri="{FF2B5EF4-FFF2-40B4-BE49-F238E27FC236}">
                <a16:creationId xmlns:a16="http://schemas.microsoft.com/office/drawing/2014/main" id="{FAB33B01-3534-4D2C-85A5-FD945C8745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487" y="2566704"/>
            <a:ext cx="4569094" cy="4569094"/>
          </a:xfrm>
          <a:prstGeom prst="rect">
            <a:avLst/>
          </a:prstGeom>
        </p:spPr>
      </p:pic>
      <p:pic>
        <p:nvPicPr>
          <p:cNvPr id="13" name="图片 42">
            <a:extLst>
              <a:ext uri="{FF2B5EF4-FFF2-40B4-BE49-F238E27FC236}">
                <a16:creationId xmlns:a16="http://schemas.microsoft.com/office/drawing/2014/main" id="{56D82BED-B18C-470B-BC85-3F05ED8EAB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0417" y="4981220"/>
            <a:ext cx="2553159" cy="1936427"/>
          </a:xfrm>
          <a:prstGeom prst="rect">
            <a:avLst/>
          </a:prstGeom>
        </p:spPr>
      </p:pic>
      <p:sp>
        <p:nvSpPr>
          <p:cNvPr id="22" name="TextBox 21">
            <a:extLst>
              <a:ext uri="{FF2B5EF4-FFF2-40B4-BE49-F238E27FC236}">
                <a16:creationId xmlns:a16="http://schemas.microsoft.com/office/drawing/2014/main" id="{6D29ABBC-1C57-482D-B0F1-0D9797EE413F}"/>
              </a:ext>
            </a:extLst>
          </p:cNvPr>
          <p:cNvSpPr txBox="1"/>
          <p:nvPr/>
        </p:nvSpPr>
        <p:spPr>
          <a:xfrm>
            <a:off x="5112950" y="1802135"/>
            <a:ext cx="5966728" cy="1077218"/>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Đọc đúng, trôi chảy; đọc diễn cảm câu chuyện.</a:t>
            </a:r>
            <a:endParaRPr lang="en-US" sz="3200" b="1" dirty="0">
              <a:solidFill>
                <a:srgbClr val="002060"/>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5052F661-50C0-4DF4-9A9D-016B39114C1F}"/>
              </a:ext>
            </a:extLst>
          </p:cNvPr>
          <p:cNvSpPr txBox="1"/>
          <p:nvPr/>
        </p:nvSpPr>
        <p:spPr>
          <a:xfrm>
            <a:off x="5112950" y="3660967"/>
            <a:ext cx="5887400" cy="1077218"/>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Trình bày được nội dung, ý nghĩa câu chuyện.</a:t>
            </a:r>
            <a:endParaRPr lang="en-US" sz="3200" b="1" dirty="0">
              <a:solidFill>
                <a:srgbClr val="002060"/>
              </a:solidFill>
              <a:latin typeface="Calibri" panose="020F0502020204030204" pitchFamily="34" charset="0"/>
              <a:cs typeface="Calibri" panose="020F0502020204030204" pitchFamily="34" charset="0"/>
            </a:endParaRPr>
          </a:p>
        </p:txBody>
      </p:sp>
      <p:pic>
        <p:nvPicPr>
          <p:cNvPr id="24" name="图片 33">
            <a:extLst>
              <a:ext uri="{FF2B5EF4-FFF2-40B4-BE49-F238E27FC236}">
                <a16:creationId xmlns:a16="http://schemas.microsoft.com/office/drawing/2014/main" id="{139321B8-283E-4F07-93FE-CDD4F0B15D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6030" y="1128151"/>
            <a:ext cx="2052523" cy="2052523"/>
          </a:xfrm>
          <a:prstGeom prst="rect">
            <a:avLst/>
          </a:prstGeom>
        </p:spPr>
      </p:pic>
      <p:pic>
        <p:nvPicPr>
          <p:cNvPr id="25" name="图片 33">
            <a:extLst>
              <a:ext uri="{FF2B5EF4-FFF2-40B4-BE49-F238E27FC236}">
                <a16:creationId xmlns:a16="http://schemas.microsoft.com/office/drawing/2014/main" id="{139321B8-283E-4F07-93FE-CDD4F0B15D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7606" y="2998647"/>
            <a:ext cx="2052523" cy="2052523"/>
          </a:xfrm>
          <a:prstGeom prst="rect">
            <a:avLst/>
          </a:prstGeom>
        </p:spPr>
      </p:pic>
      <p:sp>
        <p:nvSpPr>
          <p:cNvPr id="26" name="TextBox 25">
            <a:extLst>
              <a:ext uri="{FF2B5EF4-FFF2-40B4-BE49-F238E27FC236}">
                <a16:creationId xmlns:a16="http://schemas.microsoft.com/office/drawing/2014/main" id="{86A2801E-2E6D-4A94-9B22-8AA96F5D876C}"/>
              </a:ext>
            </a:extLst>
          </p:cNvPr>
          <p:cNvSpPr txBox="1"/>
          <p:nvPr/>
        </p:nvSpPr>
        <p:spPr>
          <a:xfrm>
            <a:off x="6866035" y="-84261"/>
            <a:ext cx="2987997" cy="923330"/>
          </a:xfrm>
          <a:prstGeom prst="rect">
            <a:avLst/>
          </a:prstGeom>
          <a:noFill/>
        </p:spPr>
        <p:txBody>
          <a:bodyPr wrap="none" lIns="0" tIns="0" rIns="0" bIns="0" rtlCol="0">
            <a:spAutoFit/>
          </a:bodyPr>
          <a:lstStyle/>
          <a:p>
            <a:pPr algn="l"/>
            <a:r>
              <a:rPr lang="vi-VN" sz="6000" dirty="0">
                <a:solidFill>
                  <a:schemeClr val="bg1"/>
                </a:solidFill>
                <a:latin typeface="#Li-N UTM Azuki" panose="02040603050506020204" pitchFamily="18" charset="0"/>
              </a:rPr>
              <a:t>MỤC TIÊU</a:t>
            </a:r>
            <a:endParaRPr lang="en-US" sz="6000" dirty="0">
              <a:solidFill>
                <a:schemeClr val="bg1"/>
              </a:solidFill>
              <a:latin typeface="#Li-N UTM Azuki" panose="02040603050506020204" pitchFamily="18" charset="0"/>
            </a:endParaRPr>
          </a:p>
        </p:txBody>
      </p:sp>
      <p:pic>
        <p:nvPicPr>
          <p:cNvPr id="14" name="图片 23">
            <a:extLst>
              <a:ext uri="{FF2B5EF4-FFF2-40B4-BE49-F238E27FC236}">
                <a16:creationId xmlns:a16="http://schemas.microsoft.com/office/drawing/2014/main" id="{A986A794-26FF-4FA3-88C3-D3BCF3FC19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752602"/>
            <a:ext cx="3586008" cy="3126579"/>
          </a:xfrm>
          <a:prstGeom prst="rect">
            <a:avLst/>
          </a:prstGeom>
        </p:spPr>
      </p:pic>
    </p:spTree>
    <p:extLst>
      <p:ext uri="{BB962C8B-B14F-4D97-AF65-F5344CB8AC3E}">
        <p14:creationId xmlns:p14="http://schemas.microsoft.com/office/powerpoint/2010/main" val="13837516"/>
      </p:ext>
    </p:extLst>
  </p:cSld>
  <p:clrMapOvr>
    <a:masterClrMapping/>
  </p:clrMapOvr>
  <mc:AlternateContent xmlns:mc="http://schemas.openxmlformats.org/markup-compatibility/2006" xmlns:p14="http://schemas.microsoft.com/office/powerpoint/2010/main">
    <mc:Choice Requires="p14">
      <p:transition spd="slow" p14:dur="25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fltVal val="0"/>
                                          </p:val>
                                        </p:tav>
                                        <p:tav tm="100000">
                                          <p:val>
                                            <p:strVal val="#ppt_w"/>
                                          </p:val>
                                        </p:tav>
                                      </p:tavLst>
                                    </p:anim>
                                    <p:anim calcmode="lin" valueType="num">
                                      <p:cBhvr>
                                        <p:cTn id="31" dur="500" fill="hold"/>
                                        <p:tgtEl>
                                          <p:spTgt spid="25"/>
                                        </p:tgtEl>
                                        <p:attrNameLst>
                                          <p:attrName>ppt_h</p:attrName>
                                        </p:attrNameLst>
                                      </p:cBhvr>
                                      <p:tavLst>
                                        <p:tav tm="0">
                                          <p:val>
                                            <p:fltVal val="0"/>
                                          </p:val>
                                        </p:tav>
                                        <p:tav tm="100000">
                                          <p:val>
                                            <p:strVal val="#ppt_h"/>
                                          </p:val>
                                        </p:tav>
                                      </p:tavLst>
                                    </p:anim>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pic>
        <p:nvPicPr>
          <p:cNvPr id="22531" name="Picture 3"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5652655" cy="49125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2532" name="Picture 4" desc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3912" y="255319"/>
            <a:ext cx="5917871" cy="47798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2530" name="Rectangle 2"/>
          <p:cNvSpPr>
            <a:spLocks noGrp="1" noChangeArrowheads="1"/>
          </p:cNvSpPr>
          <p:nvPr>
            <p:ph type="title"/>
          </p:nvPr>
        </p:nvSpPr>
        <p:spPr>
          <a:xfrm>
            <a:off x="1570017" y="5477493"/>
            <a:ext cx="8687790" cy="1143000"/>
          </a:xfrm>
          <a:solidFill>
            <a:schemeClr val="bg1"/>
          </a:solidFill>
        </p:spPr>
        <p:txBody>
          <a:bodyPr/>
          <a:lstStyle/>
          <a:p>
            <a:pPr algn="ctr" eaLnBrk="1" hangingPunct="1"/>
            <a:r>
              <a:rPr lang="en-US" altLang="en-US" sz="3200" b="1" dirty="0" err="1">
                <a:solidFill>
                  <a:srgbClr val="0070C0"/>
                </a:solidFill>
                <a:latin typeface="Calibri" panose="020F0502020204030204" pitchFamily="34" charset="0"/>
                <a:cs typeface="Calibri" panose="020F0502020204030204" pitchFamily="34" charset="0"/>
              </a:rPr>
              <a:t>Những</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tài</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liệu</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bút</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tích</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có</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liên</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quan</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đến</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hoạt</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động</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tình</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báo</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của</a:t>
            </a:r>
            <a:r>
              <a:rPr lang="en-US" altLang="en-US" sz="3200" b="1" dirty="0">
                <a:solidFill>
                  <a:srgbClr val="0070C0"/>
                </a:solidFill>
                <a:latin typeface="Calibri" panose="020F0502020204030204" pitchFamily="34" charset="0"/>
                <a:cs typeface="Calibri" panose="020F0502020204030204" pitchFamily="34" charset="0"/>
              </a:rPr>
              <a:t> </a:t>
            </a:r>
            <a:r>
              <a:rPr lang="vi-VN" altLang="en-US" sz="3200" b="1" dirty="0">
                <a:solidFill>
                  <a:srgbClr val="0070C0"/>
                </a:solidFill>
                <a:latin typeface="Calibri" panose="020F0502020204030204" pitchFamily="34" charset="0"/>
                <a:cs typeface="Calibri" panose="020F0502020204030204" pitchFamily="34" charset="0"/>
              </a:rPr>
              <a:t>Thiếu tướng </a:t>
            </a:r>
            <a:r>
              <a:rPr lang="en-US" altLang="en-US" sz="3200" b="1" dirty="0" err="1">
                <a:solidFill>
                  <a:srgbClr val="0070C0"/>
                </a:solidFill>
                <a:latin typeface="Calibri" panose="020F0502020204030204" pitchFamily="34" charset="0"/>
                <a:cs typeface="Calibri" panose="020F0502020204030204" pitchFamily="34" charset="0"/>
              </a:rPr>
              <a:t>Vũ</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Ngọc</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Nhạ</a:t>
            </a:r>
            <a:r>
              <a:rPr lang="vi-VN" altLang="en-US" sz="3200" b="1" dirty="0">
                <a:solidFill>
                  <a:srgbClr val="0070C0"/>
                </a:solidFill>
                <a:latin typeface="Calibri" panose="020F0502020204030204" pitchFamily="34" charset="0"/>
                <a:cs typeface="Calibri" panose="020F0502020204030204" pitchFamily="34" charset="0"/>
              </a:rPr>
              <a:t>.</a:t>
            </a:r>
            <a:endParaRPr lang="en-US" altLang="en-US"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86913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p:cTn id="7" dur="1000" fill="hold"/>
                                        <p:tgtEl>
                                          <p:spTgt spid="22531"/>
                                        </p:tgtEl>
                                        <p:attrNameLst>
                                          <p:attrName>ppt_w</p:attrName>
                                        </p:attrNameLst>
                                      </p:cBhvr>
                                      <p:tavLst>
                                        <p:tav tm="0">
                                          <p:val>
                                            <p:strVal val="#ppt_w*0.70"/>
                                          </p:val>
                                        </p:tav>
                                        <p:tav tm="100000">
                                          <p:val>
                                            <p:strVal val="#ppt_w"/>
                                          </p:val>
                                        </p:tav>
                                      </p:tavLst>
                                    </p:anim>
                                    <p:anim calcmode="lin" valueType="num">
                                      <p:cBhvr>
                                        <p:cTn id="8" dur="1000" fill="hold"/>
                                        <p:tgtEl>
                                          <p:spTgt spid="22531"/>
                                        </p:tgtEl>
                                        <p:attrNameLst>
                                          <p:attrName>ppt_h</p:attrName>
                                        </p:attrNameLst>
                                      </p:cBhvr>
                                      <p:tavLst>
                                        <p:tav tm="0">
                                          <p:val>
                                            <p:strVal val="#ppt_h"/>
                                          </p:val>
                                        </p:tav>
                                        <p:tav tm="100000">
                                          <p:val>
                                            <p:strVal val="#ppt_h"/>
                                          </p:val>
                                        </p:tav>
                                      </p:tavLst>
                                    </p:anim>
                                    <p:animEffect transition="in" filter="fade">
                                      <p:cBhvr>
                                        <p:cTn id="9" dur="1000"/>
                                        <p:tgtEl>
                                          <p:spTgt spid="22531"/>
                                        </p:tgtEl>
                                      </p:cBhvr>
                                    </p:animEffect>
                                  </p:childTnLst>
                                </p:cTn>
                              </p:par>
                            </p:childTnLst>
                          </p:cTn>
                        </p:par>
                        <p:par>
                          <p:cTn id="10" fill="hold" nodeType="afterGroup">
                            <p:stCondLst>
                              <p:cond delay="1000"/>
                            </p:stCondLst>
                            <p:childTnLst>
                              <p:par>
                                <p:cTn id="11" presetID="55" presetClass="entr" presetSubtype="0" fill="hold" nodeType="afterEffect">
                                  <p:stCondLst>
                                    <p:cond delay="0"/>
                                  </p:stCondLst>
                                  <p:childTnLst>
                                    <p:set>
                                      <p:cBhvr>
                                        <p:cTn id="12" dur="1" fill="hold">
                                          <p:stCondLst>
                                            <p:cond delay="0"/>
                                          </p:stCondLst>
                                        </p:cTn>
                                        <p:tgtEl>
                                          <p:spTgt spid="22532"/>
                                        </p:tgtEl>
                                        <p:attrNameLst>
                                          <p:attrName>style.visibility</p:attrName>
                                        </p:attrNameLst>
                                      </p:cBhvr>
                                      <p:to>
                                        <p:strVal val="visible"/>
                                      </p:to>
                                    </p:set>
                                    <p:anim calcmode="lin" valueType="num">
                                      <p:cBhvr>
                                        <p:cTn id="13" dur="1000" fill="hold"/>
                                        <p:tgtEl>
                                          <p:spTgt spid="22532"/>
                                        </p:tgtEl>
                                        <p:attrNameLst>
                                          <p:attrName>ppt_w</p:attrName>
                                        </p:attrNameLst>
                                      </p:cBhvr>
                                      <p:tavLst>
                                        <p:tav tm="0">
                                          <p:val>
                                            <p:strVal val="#ppt_w*0.70"/>
                                          </p:val>
                                        </p:tav>
                                        <p:tav tm="100000">
                                          <p:val>
                                            <p:strVal val="#ppt_w"/>
                                          </p:val>
                                        </p:tav>
                                      </p:tavLst>
                                    </p:anim>
                                    <p:anim calcmode="lin" valueType="num">
                                      <p:cBhvr>
                                        <p:cTn id="14" dur="1000" fill="hold"/>
                                        <p:tgtEl>
                                          <p:spTgt spid="22532"/>
                                        </p:tgtEl>
                                        <p:attrNameLst>
                                          <p:attrName>ppt_h</p:attrName>
                                        </p:attrNameLst>
                                      </p:cBhvr>
                                      <p:tavLst>
                                        <p:tav tm="0">
                                          <p:val>
                                            <p:strVal val="#ppt_h"/>
                                          </p:val>
                                        </p:tav>
                                        <p:tav tm="100000">
                                          <p:val>
                                            <p:strVal val="#ppt_h"/>
                                          </p:val>
                                        </p:tav>
                                      </p:tavLst>
                                    </p:anim>
                                    <p:animEffect transition="in" filter="fade">
                                      <p:cBhvr>
                                        <p:cTn id="15" dur="1000"/>
                                        <p:tgtEl>
                                          <p:spTgt spid="2253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22530"/>
                                        </p:tgtEl>
                                        <p:attrNameLst>
                                          <p:attrName>style.visibility</p:attrName>
                                        </p:attrNameLst>
                                      </p:cBhvr>
                                      <p:to>
                                        <p:strVal val="visible"/>
                                      </p:to>
                                    </p:set>
                                    <p:anim calcmode="discrete" valueType="clr">
                                      <p:cBhvr override="childStyle">
                                        <p:cTn id="20" dur="80"/>
                                        <p:tgtEl>
                                          <p:spTgt spid="22530"/>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22530"/>
                                        </p:tgtEl>
                                        <p:attrNameLst>
                                          <p:attrName>fillcolor</p:attrName>
                                        </p:attrNameLst>
                                      </p:cBhvr>
                                      <p:tavLst>
                                        <p:tav tm="0">
                                          <p:val>
                                            <p:clrVal>
                                              <a:schemeClr val="accent2"/>
                                            </p:clrVal>
                                          </p:val>
                                        </p:tav>
                                        <p:tav tm="50000">
                                          <p:val>
                                            <p:clrVal>
                                              <a:schemeClr val="hlink"/>
                                            </p:clrVal>
                                          </p:val>
                                        </p:tav>
                                      </p:tavLst>
                                    </p:anim>
                                    <p:set>
                                      <p:cBhvr>
                                        <p:cTn id="22" dur="80"/>
                                        <p:tgtEl>
                                          <p:spTgt spid="2253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p:cNvSpPr>
            <a:spLocks noChangeArrowheads="1"/>
          </p:cNvSpPr>
          <p:nvPr/>
        </p:nvSpPr>
        <p:spPr bwMode="auto">
          <a:xfrm>
            <a:off x="1531916" y="1504857"/>
            <a:ext cx="9927771" cy="4629730"/>
          </a:xfrm>
          <a:prstGeom prst="rect">
            <a:avLst/>
          </a:prstGeom>
          <a:noFill/>
          <a:ln w="9525">
            <a:solidFill>
              <a:srgbClr val="4B712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US" altLang="en-US" sz="4000" dirty="0">
              <a:latin typeface="Calibri" panose="020F0502020204030204" pitchFamily="34" charset="0"/>
              <a:cs typeface="Calibri" panose="020F0502020204030204" pitchFamily="34" charset="0"/>
            </a:endParaRPr>
          </a:p>
          <a:p>
            <a:pPr eaLnBrk="1" hangingPunct="1">
              <a:buFontTx/>
              <a:buNone/>
            </a:pPr>
            <a:r>
              <a:rPr lang="en-US" altLang="en-US" sz="4000" u="sng" dirty="0">
                <a:latin typeface="Calibri" panose="020F0502020204030204" pitchFamily="34" charset="0"/>
                <a:cs typeface="Calibri" panose="020F0502020204030204" pitchFamily="34" charset="0"/>
              </a:rPr>
              <a:t>      </a:t>
            </a:r>
          </a:p>
        </p:txBody>
      </p:sp>
      <p:sp>
        <p:nvSpPr>
          <p:cNvPr id="4" name="Rectangle 3"/>
          <p:cNvSpPr/>
          <p:nvPr/>
        </p:nvSpPr>
        <p:spPr>
          <a:xfrm>
            <a:off x="1223160" y="1504857"/>
            <a:ext cx="10343406" cy="48365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0" y="0"/>
            <a:ext cx="12192000" cy="6858000"/>
          </a:xfrm>
          <a:prstGeom prst="rect">
            <a:avLst/>
          </a:prstGeom>
        </p:spPr>
      </p:pic>
      <p:sp>
        <p:nvSpPr>
          <p:cNvPr id="2" name="Rectangle 1"/>
          <p:cNvSpPr/>
          <p:nvPr/>
        </p:nvSpPr>
        <p:spPr>
          <a:xfrm>
            <a:off x="401781" y="323602"/>
            <a:ext cx="11388437" cy="6210795"/>
          </a:xfrm>
          <a:prstGeom prst="rect">
            <a:avLst/>
          </a:prstGeom>
          <a:solidFill>
            <a:schemeClr val="bg1">
              <a:alpha val="98000"/>
            </a:schemeClr>
          </a:solid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2319;p69">
            <a:extLst>
              <a:ext uri="{FF2B5EF4-FFF2-40B4-BE49-F238E27FC236}">
                <a16:creationId xmlns:a16="http://schemas.microsoft.com/office/drawing/2014/main" id="{532DA17A-D8D9-4F30-9730-227189DA04E5}"/>
              </a:ext>
            </a:extLst>
          </p:cNvPr>
          <p:cNvSpPr/>
          <p:nvPr/>
        </p:nvSpPr>
        <p:spPr>
          <a:xfrm>
            <a:off x="7828134" y="-307079"/>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Oval 33">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60655" y="323603"/>
            <a:ext cx="10687157" cy="5810984"/>
          </a:xfrm>
          <a:prstGeom prst="rect">
            <a:avLst/>
          </a:prstGeom>
          <a:no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19">
            <a:extLst>
              <a:ext uri="{FF2B5EF4-FFF2-40B4-BE49-F238E27FC236}">
                <a16:creationId xmlns:a16="http://schemas.microsoft.com/office/drawing/2014/main" id="{7353FC08-CB7A-48AC-82A0-787A0A97BB65}"/>
              </a:ext>
            </a:extLst>
          </p:cNvPr>
          <p:cNvPicPr>
            <a:picLocks noChangeAspect="1"/>
          </p:cNvPicPr>
          <p:nvPr/>
        </p:nvPicPr>
        <p:blipFill rotWithShape="1">
          <a:blip r:embed="rId3">
            <a:extLst>
              <a:ext uri="{28A0092B-C50C-407E-A947-70E740481C1C}">
                <a14:useLocalDpi xmlns:a14="http://schemas.microsoft.com/office/drawing/2010/main" val="0"/>
              </a:ext>
            </a:extLst>
          </a:blip>
          <a:srcRect r="69805"/>
          <a:stretch/>
        </p:blipFill>
        <p:spPr>
          <a:xfrm>
            <a:off x="0" y="3835730"/>
            <a:ext cx="3681351" cy="3022270"/>
          </a:xfrm>
          <a:prstGeom prst="rect">
            <a:avLst/>
          </a:prstGeom>
        </p:spPr>
      </p:pic>
      <p:pic>
        <p:nvPicPr>
          <p:cNvPr id="26" name="图片 19">
            <a:extLst>
              <a:ext uri="{FF2B5EF4-FFF2-40B4-BE49-F238E27FC236}">
                <a16:creationId xmlns:a16="http://schemas.microsoft.com/office/drawing/2014/main" id="{7353FC08-CB7A-48AC-82A0-787A0A97BB65}"/>
              </a:ext>
            </a:extLst>
          </p:cNvPr>
          <p:cNvPicPr>
            <a:picLocks noChangeAspect="1"/>
          </p:cNvPicPr>
          <p:nvPr/>
        </p:nvPicPr>
        <p:blipFill rotWithShape="1">
          <a:blip r:embed="rId3">
            <a:extLst>
              <a:ext uri="{28A0092B-C50C-407E-A947-70E740481C1C}">
                <a14:useLocalDpi xmlns:a14="http://schemas.microsoft.com/office/drawing/2010/main" val="0"/>
              </a:ext>
            </a:extLst>
          </a:blip>
          <a:srcRect l="78312"/>
          <a:stretch/>
        </p:blipFill>
        <p:spPr>
          <a:xfrm>
            <a:off x="9578436" y="4726934"/>
            <a:ext cx="2644241" cy="2188464"/>
          </a:xfrm>
          <a:prstGeom prst="rect">
            <a:avLst/>
          </a:prstGeom>
        </p:spPr>
      </p:pic>
      <p:grpSp>
        <p:nvGrpSpPr>
          <p:cNvPr id="16" name="Group 15"/>
          <p:cNvGrpSpPr/>
          <p:nvPr/>
        </p:nvGrpSpPr>
        <p:grpSpPr>
          <a:xfrm>
            <a:off x="903861" y="489176"/>
            <a:ext cx="1189990" cy="1057753"/>
            <a:chOff x="1013893" y="954793"/>
            <a:chExt cx="1189990" cy="1057753"/>
          </a:xfrm>
        </p:grpSpPr>
        <p:sp>
          <p:nvSpPr>
            <p:cNvPr id="17" name="半闭框 2"/>
            <p:cNvSpPr/>
            <p:nvPr/>
          </p:nvSpPr>
          <p:spPr>
            <a:xfrm>
              <a:off x="1013893" y="954793"/>
              <a:ext cx="1189990" cy="1057753"/>
            </a:xfrm>
            <a:prstGeom prst="halfFrame">
              <a:avLst>
                <a:gd name="adj1" fmla="val 9071"/>
                <a:gd name="adj2" fmla="val 8911"/>
              </a:avLst>
            </a:prstGeom>
            <a:solidFill>
              <a:srgbClr val="328F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箭头: 五边形 24"/>
            <p:cNvSpPr/>
            <p:nvPr/>
          </p:nvSpPr>
          <p:spPr>
            <a:xfrm>
              <a:off x="1118657" y="1025797"/>
              <a:ext cx="948668" cy="856397"/>
            </a:xfrm>
            <a:prstGeom prst="homePlate">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字魂59号-创粗黑" panose="00000500000000000000" charset="-122"/>
                  <a:ea typeface="字魂59号-创粗黑" panose="00000500000000000000" charset="-122"/>
                </a:rPr>
                <a:t>0</a:t>
              </a:r>
              <a:r>
                <a:rPr lang="vi-VN" altLang="zh-CN" sz="3200" b="1" dirty="0">
                  <a:latin typeface="字魂59号-创粗黑" panose="00000500000000000000" charset="-122"/>
                  <a:ea typeface="字魂59号-创粗黑" panose="00000500000000000000" charset="-122"/>
                </a:rPr>
                <a:t>4</a:t>
              </a:r>
              <a:endParaRPr lang="en-US" altLang="zh-CN" sz="3200" b="1" dirty="0">
                <a:latin typeface="字魂59号-创粗黑" panose="00000500000000000000" charset="-122"/>
                <a:ea typeface="字魂59号-创粗黑" panose="00000500000000000000" charset="-122"/>
              </a:endParaRPr>
            </a:p>
          </p:txBody>
        </p:sp>
      </p:grpSp>
      <p:sp>
        <p:nvSpPr>
          <p:cNvPr id="20" name="矩形 9"/>
          <p:cNvSpPr/>
          <p:nvPr/>
        </p:nvSpPr>
        <p:spPr>
          <a:xfrm>
            <a:off x="2093851" y="489175"/>
            <a:ext cx="9104580" cy="1566177"/>
          </a:xfrm>
          <a:prstGeom prst="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8号-创中黑" panose="00000500000000000000" pitchFamily="2" charset="-122"/>
              <a:ea typeface="字魂58号-创中黑" panose="00000500000000000000" pitchFamily="2" charset="-122"/>
              <a:sym typeface="字魂58号-创中黑" panose="00000500000000000000" pitchFamily="2" charset="-122"/>
            </a:endParaRPr>
          </a:p>
        </p:txBody>
      </p:sp>
      <p:sp>
        <p:nvSpPr>
          <p:cNvPr id="21" name="Rectangle 20"/>
          <p:cNvSpPr/>
          <p:nvPr/>
        </p:nvSpPr>
        <p:spPr>
          <a:xfrm>
            <a:off x="2186301" y="543687"/>
            <a:ext cx="8566861" cy="1569660"/>
          </a:xfrm>
          <a:prstGeom prst="rect">
            <a:avLst/>
          </a:prstGeom>
        </p:spPr>
        <p:txBody>
          <a:bodyPr wrap="square">
            <a:spAutoFit/>
          </a:bodyPr>
          <a:lstStyle/>
          <a:p>
            <a:r>
              <a:rPr lang="en-US" altLang="en-US" sz="3200" b="1" dirty="0" err="1">
                <a:solidFill>
                  <a:srgbClr val="0070C0"/>
                </a:solidFill>
                <a:latin typeface="Baloo 2" pitchFamily="2" charset="0"/>
                <a:cs typeface="Baloo 2" pitchFamily="2" charset="0"/>
              </a:rPr>
              <a:t>Hoạt</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động</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trong</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vùng</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địch</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của</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các</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chiến</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sĩ</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tình</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báo</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có</a:t>
            </a:r>
            <a:r>
              <a:rPr lang="en-US" altLang="en-US" sz="3200" b="1" dirty="0">
                <a:solidFill>
                  <a:srgbClr val="0070C0"/>
                </a:solidFill>
                <a:latin typeface="Baloo 2" pitchFamily="2" charset="0"/>
                <a:cs typeface="Baloo 2" pitchFamily="2" charset="0"/>
              </a:rPr>
              <a:t> ý </a:t>
            </a:r>
            <a:r>
              <a:rPr lang="en-US" altLang="en-US" sz="3200" b="1" dirty="0" err="1">
                <a:solidFill>
                  <a:srgbClr val="0070C0"/>
                </a:solidFill>
                <a:latin typeface="Baloo 2" pitchFamily="2" charset="0"/>
                <a:cs typeface="Baloo 2" pitchFamily="2" charset="0"/>
              </a:rPr>
              <a:t>nghĩa</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như</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thế</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nào</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đối</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với</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sự</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nghiệp</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bảo</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vệ</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Tổ</a:t>
            </a:r>
            <a:r>
              <a:rPr lang="en-US" altLang="en-US" sz="3200" b="1" dirty="0">
                <a:solidFill>
                  <a:srgbClr val="0070C0"/>
                </a:solidFill>
                <a:latin typeface="Baloo 2" pitchFamily="2" charset="0"/>
                <a:cs typeface="Baloo 2" pitchFamily="2" charset="0"/>
              </a:rPr>
              <a:t> </a:t>
            </a:r>
            <a:r>
              <a:rPr lang="en-US" altLang="en-US" sz="3200" b="1" dirty="0" err="1">
                <a:solidFill>
                  <a:srgbClr val="0070C0"/>
                </a:solidFill>
                <a:latin typeface="Baloo 2" pitchFamily="2" charset="0"/>
                <a:cs typeface="Baloo 2" pitchFamily="2" charset="0"/>
              </a:rPr>
              <a:t>quốc</a:t>
            </a:r>
            <a:r>
              <a:rPr lang="en-US" altLang="en-US" sz="3200" b="1" dirty="0">
                <a:solidFill>
                  <a:srgbClr val="0070C0"/>
                </a:solidFill>
                <a:latin typeface="Baloo 2" pitchFamily="2" charset="0"/>
                <a:cs typeface="Baloo 2" pitchFamily="2" charset="0"/>
              </a:rPr>
              <a:t>?</a:t>
            </a:r>
          </a:p>
        </p:txBody>
      </p:sp>
      <p:sp>
        <p:nvSpPr>
          <p:cNvPr id="6" name="Rectangle 5"/>
          <p:cNvSpPr/>
          <p:nvPr/>
        </p:nvSpPr>
        <p:spPr>
          <a:xfrm>
            <a:off x="1008625" y="2107255"/>
            <a:ext cx="5581143" cy="646331"/>
          </a:xfrm>
          <a:prstGeom prst="rect">
            <a:avLst/>
          </a:prstGeom>
        </p:spPr>
        <p:txBody>
          <a:bodyPr wrap="none">
            <a:spAutoFit/>
          </a:bodyPr>
          <a:lstStyle/>
          <a:p>
            <a:r>
              <a:rPr lang="en-US" altLang="en-US" sz="3600" b="1" dirty="0" err="1">
                <a:solidFill>
                  <a:srgbClr val="FF0000"/>
                </a:solidFill>
                <a:latin typeface="Calibri" panose="020F0502020204030204" pitchFamily="34" charset="0"/>
                <a:cs typeface="Calibri" panose="020F0502020204030204" pitchFamily="34" charset="0"/>
              </a:rPr>
              <a:t>Có</a:t>
            </a:r>
            <a:r>
              <a:rPr lang="en-US" altLang="en-US" sz="3600" b="1" dirty="0">
                <a:solidFill>
                  <a:srgbClr val="FF0000"/>
                </a:solidFill>
                <a:latin typeface="Calibri" panose="020F0502020204030204" pitchFamily="34" charset="0"/>
                <a:cs typeface="Calibri" panose="020F0502020204030204" pitchFamily="34" charset="0"/>
              </a:rPr>
              <a:t> ý </a:t>
            </a:r>
            <a:r>
              <a:rPr lang="en-US" altLang="en-US" sz="3600" b="1" dirty="0" err="1">
                <a:solidFill>
                  <a:srgbClr val="FF0000"/>
                </a:solidFill>
                <a:latin typeface="Calibri" panose="020F0502020204030204" pitchFamily="34" charset="0"/>
                <a:cs typeface="Calibri" panose="020F0502020204030204" pitchFamily="34" charset="0"/>
              </a:rPr>
              <a:t>nghĩa</a:t>
            </a:r>
            <a:r>
              <a:rPr lang="en-US" altLang="en-US" sz="3600" b="1" dirty="0">
                <a:solidFill>
                  <a:srgbClr val="FF0000"/>
                </a:solidFill>
                <a:latin typeface="Calibri" panose="020F0502020204030204" pitchFamily="34" charset="0"/>
                <a:cs typeface="Calibri" panose="020F0502020204030204" pitchFamily="34" charset="0"/>
              </a:rPr>
              <a:t> </a:t>
            </a:r>
            <a:r>
              <a:rPr lang="en-US" altLang="en-US" sz="3600" b="1" dirty="0" err="1">
                <a:solidFill>
                  <a:srgbClr val="FF0000"/>
                </a:solidFill>
                <a:latin typeface="Calibri" panose="020F0502020204030204" pitchFamily="34" charset="0"/>
                <a:cs typeface="Calibri" panose="020F0502020204030204" pitchFamily="34" charset="0"/>
              </a:rPr>
              <a:t>rất</a:t>
            </a:r>
            <a:r>
              <a:rPr lang="en-US" altLang="en-US" sz="3600" b="1" dirty="0">
                <a:solidFill>
                  <a:srgbClr val="FF0000"/>
                </a:solidFill>
                <a:latin typeface="Calibri" panose="020F0502020204030204" pitchFamily="34" charset="0"/>
                <a:cs typeface="Calibri" panose="020F0502020204030204" pitchFamily="34" charset="0"/>
              </a:rPr>
              <a:t> </a:t>
            </a:r>
            <a:r>
              <a:rPr lang="en-US" altLang="en-US" sz="3600" b="1" dirty="0" err="1">
                <a:solidFill>
                  <a:srgbClr val="FF0000"/>
                </a:solidFill>
                <a:latin typeface="Calibri" panose="020F0502020204030204" pitchFamily="34" charset="0"/>
                <a:cs typeface="Calibri" panose="020F0502020204030204" pitchFamily="34" charset="0"/>
              </a:rPr>
              <a:t>quan</a:t>
            </a:r>
            <a:r>
              <a:rPr lang="en-US" altLang="en-US" sz="3600" b="1" dirty="0">
                <a:solidFill>
                  <a:srgbClr val="FF0000"/>
                </a:solidFill>
                <a:latin typeface="Calibri" panose="020F0502020204030204" pitchFamily="34" charset="0"/>
                <a:cs typeface="Calibri" panose="020F0502020204030204" pitchFamily="34" charset="0"/>
              </a:rPr>
              <a:t> </a:t>
            </a:r>
            <a:r>
              <a:rPr lang="en-US" altLang="en-US" sz="3600" b="1" dirty="0" err="1">
                <a:solidFill>
                  <a:srgbClr val="FF0000"/>
                </a:solidFill>
                <a:latin typeface="Calibri" panose="020F0502020204030204" pitchFamily="34" charset="0"/>
                <a:cs typeface="Calibri" panose="020F0502020204030204" pitchFamily="34" charset="0"/>
              </a:rPr>
              <a:t>trọng</a:t>
            </a:r>
            <a:r>
              <a:rPr lang="en-US" altLang="en-US" sz="3600" b="1" dirty="0">
                <a:solidFill>
                  <a:srgbClr val="FF0000"/>
                </a:solidFill>
                <a:latin typeface="Calibri" panose="020F0502020204030204" pitchFamily="34" charset="0"/>
                <a:cs typeface="Calibri" panose="020F0502020204030204" pitchFamily="34" charset="0"/>
              </a:rPr>
              <a:t> </a:t>
            </a:r>
            <a:r>
              <a:rPr lang="en-US" altLang="en-US" sz="3600" b="1" dirty="0" err="1">
                <a:solidFill>
                  <a:srgbClr val="FF0000"/>
                </a:solidFill>
                <a:latin typeface="Calibri" panose="020F0502020204030204" pitchFamily="34" charset="0"/>
                <a:cs typeface="Calibri" panose="020F0502020204030204" pitchFamily="34" charset="0"/>
              </a:rPr>
              <a:t>vì</a:t>
            </a:r>
            <a:r>
              <a:rPr lang="vi-VN" altLang="en-US" sz="3600" b="1" dirty="0">
                <a:solidFill>
                  <a:srgbClr val="FF0000"/>
                </a:solidFill>
                <a:latin typeface="Calibri" panose="020F0502020204030204" pitchFamily="34" charset="0"/>
                <a:cs typeface="Calibri" panose="020F0502020204030204" pitchFamily="34" charset="0"/>
              </a:rPr>
              <a:t>:</a:t>
            </a:r>
          </a:p>
        </p:txBody>
      </p:sp>
      <p:grpSp>
        <p:nvGrpSpPr>
          <p:cNvPr id="9" name="Group 8"/>
          <p:cNvGrpSpPr/>
          <p:nvPr/>
        </p:nvGrpSpPr>
        <p:grpSpPr>
          <a:xfrm>
            <a:off x="2257153" y="2978775"/>
            <a:ext cx="8117033" cy="1191104"/>
            <a:chOff x="2257153" y="2978775"/>
            <a:chExt cx="8117033" cy="1191104"/>
          </a:xfrm>
        </p:grpSpPr>
        <p:grpSp>
          <p:nvGrpSpPr>
            <p:cNvPr id="24" name="Group 23">
              <a:extLst>
                <a:ext uri="{FF2B5EF4-FFF2-40B4-BE49-F238E27FC236}">
                  <a16:creationId xmlns:a16="http://schemas.microsoft.com/office/drawing/2014/main" id="{14205B64-CEE0-4CAA-95D0-2A014814A71A}"/>
                </a:ext>
              </a:extLst>
            </p:cNvPr>
            <p:cNvGrpSpPr/>
            <p:nvPr/>
          </p:nvGrpSpPr>
          <p:grpSpPr>
            <a:xfrm>
              <a:off x="2257153" y="2985059"/>
              <a:ext cx="8117033" cy="1184820"/>
              <a:chOff x="402716" y="537971"/>
              <a:chExt cx="6420430" cy="1499163"/>
            </a:xfrm>
          </p:grpSpPr>
          <p:sp>
            <p:nvSpPr>
              <p:cNvPr id="27" name="Rectangle: Rounded Corners 44">
                <a:extLst>
                  <a:ext uri="{FF2B5EF4-FFF2-40B4-BE49-F238E27FC236}">
                    <a16:creationId xmlns:a16="http://schemas.microsoft.com/office/drawing/2014/main" id="{C44A7499-BF4C-4A2B-8C91-3EF9F181995C}"/>
                  </a:ext>
                </a:extLst>
              </p:cNvPr>
              <p:cNvSpPr/>
              <p:nvPr/>
            </p:nvSpPr>
            <p:spPr>
              <a:xfrm>
                <a:off x="508714" y="623105"/>
                <a:ext cx="6314432" cy="14140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45">
                <a:extLst>
                  <a:ext uri="{FF2B5EF4-FFF2-40B4-BE49-F238E27FC236}">
                    <a16:creationId xmlns:a16="http://schemas.microsoft.com/office/drawing/2014/main" id="{941A0CD2-D625-4C18-86BE-450098F80B30}"/>
                  </a:ext>
                </a:extLst>
              </p:cNvPr>
              <p:cNvSpPr/>
              <p:nvPr/>
            </p:nvSpPr>
            <p:spPr>
              <a:xfrm>
                <a:off x="402716" y="537971"/>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Rectangle 2"/>
            <p:cNvSpPr/>
            <p:nvPr/>
          </p:nvSpPr>
          <p:spPr>
            <a:xfrm>
              <a:off x="2572251" y="2978775"/>
              <a:ext cx="7247176" cy="1077218"/>
            </a:xfrm>
            <a:prstGeom prst="rect">
              <a:avLst/>
            </a:prstGeom>
          </p:spPr>
          <p:txBody>
            <a:bodyPr wrap="square">
              <a:spAutoFit/>
            </a:bodyPr>
            <a:lstStyle/>
            <a:p>
              <a:r>
                <a:rPr lang="vi-VN" altLang="en-US" sz="3200" dirty="0">
                  <a:latin typeface="Calibri" panose="020F0502020204030204" pitchFamily="34" charset="0"/>
                  <a:cs typeface="Calibri" panose="020F0502020204030204" pitchFamily="34" charset="0"/>
                </a:rPr>
                <a:t>- C</a:t>
              </a:r>
              <a:r>
                <a:rPr lang="en-US" altLang="en-US" sz="3200" dirty="0" err="1">
                  <a:latin typeface="Calibri" panose="020F0502020204030204" pitchFamily="34" charset="0"/>
                  <a:cs typeface="Calibri" panose="020F0502020204030204" pitchFamily="34" charset="0"/>
                </a:rPr>
                <a:t>ung</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cấp</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cho</a:t>
              </a:r>
              <a:r>
                <a:rPr lang="en-US" altLang="en-US" sz="3200" dirty="0">
                  <a:latin typeface="Calibri" panose="020F0502020204030204" pitchFamily="34" charset="0"/>
                  <a:cs typeface="Calibri" panose="020F0502020204030204" pitchFamily="34" charset="0"/>
                </a:rPr>
                <a:t> ta </a:t>
              </a:r>
              <a:r>
                <a:rPr lang="en-US" altLang="en-US" sz="3200" dirty="0" err="1">
                  <a:latin typeface="Calibri" panose="020F0502020204030204" pitchFamily="34" charset="0"/>
                  <a:cs typeface="Calibri" panose="020F0502020204030204" pitchFamily="34" charset="0"/>
                </a:rPr>
                <a:t>những</a:t>
              </a:r>
              <a:r>
                <a:rPr lang="en-US" altLang="en-US" sz="3200" dirty="0">
                  <a:latin typeface="Calibri" panose="020F0502020204030204" pitchFamily="34" charset="0"/>
                  <a:cs typeface="Calibri" panose="020F0502020204030204" pitchFamily="34" charset="0"/>
                </a:rPr>
                <a:t> tin </a:t>
              </a:r>
              <a:r>
                <a:rPr lang="en-US" altLang="en-US" sz="3200" dirty="0" err="1">
                  <a:latin typeface="Calibri" panose="020F0502020204030204" pitchFamily="34" charset="0"/>
                  <a:cs typeface="Calibri" panose="020F0502020204030204" pitchFamily="34" charset="0"/>
                </a:rPr>
                <a:t>tức</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bí</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mật</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về</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kẻ</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địch</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để</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hiểu</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được</a:t>
              </a:r>
              <a:r>
                <a:rPr lang="en-US" altLang="en-US" sz="3200" dirty="0">
                  <a:latin typeface="Calibri" panose="020F0502020204030204" pitchFamily="34" charset="0"/>
                  <a:cs typeface="Calibri" panose="020F0502020204030204" pitchFamily="34" charset="0"/>
                </a:rPr>
                <a:t> ý </a:t>
              </a:r>
              <a:r>
                <a:rPr lang="en-US" altLang="en-US" sz="3200" dirty="0" err="1">
                  <a:latin typeface="Calibri" panose="020F0502020204030204" pitchFamily="34" charset="0"/>
                  <a:cs typeface="Calibri" panose="020F0502020204030204" pitchFamily="34" charset="0"/>
                </a:rPr>
                <a:t>đồ</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của</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địch</a:t>
              </a:r>
              <a:r>
                <a:rPr lang="vi-VN" altLang="en-US" sz="3200" dirty="0">
                  <a:latin typeface="Calibri" panose="020F0502020204030204" pitchFamily="34" charset="0"/>
                  <a:cs typeface="Calibri" panose="020F0502020204030204" pitchFamily="34" charset="0"/>
                </a:rPr>
                <a:t>.</a:t>
              </a:r>
              <a:r>
                <a:rPr lang="en-US" altLang="en-US" sz="3200" dirty="0">
                  <a:latin typeface="Calibri" panose="020F0502020204030204" pitchFamily="34" charset="0"/>
                  <a:cs typeface="Calibri" panose="020F0502020204030204" pitchFamily="34" charset="0"/>
                </a:rPr>
                <a:t> </a:t>
              </a:r>
            </a:p>
          </p:txBody>
        </p:sp>
      </p:grpSp>
      <p:grpSp>
        <p:nvGrpSpPr>
          <p:cNvPr id="8" name="Group 7"/>
          <p:cNvGrpSpPr/>
          <p:nvPr/>
        </p:nvGrpSpPr>
        <p:grpSpPr>
          <a:xfrm>
            <a:off x="3116578" y="4601608"/>
            <a:ext cx="8117033" cy="1184820"/>
            <a:chOff x="2322259" y="4447390"/>
            <a:chExt cx="8117033" cy="1184820"/>
          </a:xfrm>
        </p:grpSpPr>
        <p:grpSp>
          <p:nvGrpSpPr>
            <p:cNvPr id="30" name="Group 29">
              <a:extLst>
                <a:ext uri="{FF2B5EF4-FFF2-40B4-BE49-F238E27FC236}">
                  <a16:creationId xmlns:a16="http://schemas.microsoft.com/office/drawing/2014/main" id="{14205B64-CEE0-4CAA-95D0-2A014814A71A}"/>
                </a:ext>
              </a:extLst>
            </p:cNvPr>
            <p:cNvGrpSpPr/>
            <p:nvPr/>
          </p:nvGrpSpPr>
          <p:grpSpPr>
            <a:xfrm>
              <a:off x="2322259" y="4447390"/>
              <a:ext cx="8117033" cy="1184820"/>
              <a:chOff x="402716" y="537971"/>
              <a:chExt cx="6420430" cy="1499163"/>
            </a:xfrm>
          </p:grpSpPr>
          <p:sp>
            <p:nvSpPr>
              <p:cNvPr id="31" name="Rectangle: Rounded Corners 44">
                <a:extLst>
                  <a:ext uri="{FF2B5EF4-FFF2-40B4-BE49-F238E27FC236}">
                    <a16:creationId xmlns:a16="http://schemas.microsoft.com/office/drawing/2014/main" id="{C44A7499-BF4C-4A2B-8C91-3EF9F181995C}"/>
                  </a:ext>
                </a:extLst>
              </p:cNvPr>
              <p:cNvSpPr/>
              <p:nvPr/>
            </p:nvSpPr>
            <p:spPr>
              <a:xfrm>
                <a:off x="508714" y="623105"/>
                <a:ext cx="6314432" cy="14140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45">
                <a:extLst>
                  <a:ext uri="{FF2B5EF4-FFF2-40B4-BE49-F238E27FC236}">
                    <a16:creationId xmlns:a16="http://schemas.microsoft.com/office/drawing/2014/main" id="{941A0CD2-D625-4C18-86BE-450098F80B30}"/>
                  </a:ext>
                </a:extLst>
              </p:cNvPr>
              <p:cNvSpPr/>
              <p:nvPr/>
            </p:nvSpPr>
            <p:spPr>
              <a:xfrm>
                <a:off x="402716" y="537971"/>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Rectangle 4"/>
            <p:cNvSpPr/>
            <p:nvPr/>
          </p:nvSpPr>
          <p:spPr>
            <a:xfrm>
              <a:off x="2444392" y="4500660"/>
              <a:ext cx="7824051" cy="1077218"/>
            </a:xfrm>
            <a:prstGeom prst="rect">
              <a:avLst/>
            </a:prstGeom>
          </p:spPr>
          <p:txBody>
            <a:bodyPr wrap="square">
              <a:spAutoFit/>
            </a:bodyPr>
            <a:lstStyle/>
            <a:p>
              <a:r>
                <a:rPr lang="vi-VN" altLang="en-US" sz="3200" dirty="0">
                  <a:latin typeface="Calibri" panose="020F0502020204030204" pitchFamily="34" charset="0"/>
                  <a:cs typeface="Calibri" panose="020F0502020204030204" pitchFamily="34" charset="0"/>
                </a:rPr>
                <a:t>- K</a:t>
              </a:r>
              <a:r>
                <a:rPr lang="en-US" altLang="en-US" sz="3200" dirty="0" err="1">
                  <a:latin typeface="Calibri" panose="020F0502020204030204" pitchFamily="34" charset="0"/>
                  <a:cs typeface="Calibri" panose="020F0502020204030204" pitchFamily="34" charset="0"/>
                </a:rPr>
                <a:t>ịp</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thời</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ngăn</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chặn</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chủ</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động</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chống</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trả</a:t>
              </a:r>
              <a:r>
                <a:rPr lang="en-US" altLang="en-US" sz="3200" dirty="0">
                  <a:latin typeface="Calibri" panose="020F0502020204030204" pitchFamily="34" charset="0"/>
                  <a:cs typeface="Calibri" panose="020F0502020204030204" pitchFamily="34" charset="0"/>
                </a:rPr>
                <a:t>,</a:t>
              </a:r>
              <a:r>
                <a:rPr lang="vi-VN" altLang="en-US" sz="3200" dirty="0">
                  <a:latin typeface="Calibri" panose="020F0502020204030204" pitchFamily="34" charset="0"/>
                  <a:cs typeface="Calibri" panose="020F0502020204030204" pitchFamily="34" charset="0"/>
                </a:rPr>
                <a:t> giúp ta</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giành</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thắng</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lợi</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mà</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đỡ</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tốn</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xương</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máu</a:t>
              </a:r>
              <a:r>
                <a:rPr lang="en-US" altLang="en-US" sz="3200" dirty="0">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4267794001"/>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1">
            <a:extLst>
              <a:ext uri="{FF2B5EF4-FFF2-40B4-BE49-F238E27FC236}">
                <a16:creationId xmlns:a16="http://schemas.microsoft.com/office/drawing/2014/main" id="{252436E4-2009-4BED-AEEB-9149BA2A1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5" name="图片 23">
            <a:extLst>
              <a:ext uri="{FF2B5EF4-FFF2-40B4-BE49-F238E27FC236}">
                <a16:creationId xmlns:a16="http://schemas.microsoft.com/office/drawing/2014/main" id="{A986A794-26FF-4FA3-88C3-D3BCF3FC19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97" y="2957161"/>
            <a:ext cx="4231710" cy="3689556"/>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74"/>
            <a:ext cx="4064000" cy="2514044"/>
          </a:xfrm>
          <a:prstGeom prst="rect">
            <a:avLst/>
          </a:prstGeom>
        </p:spPr>
      </p:pic>
      <p:grpSp>
        <p:nvGrpSpPr>
          <p:cNvPr id="8" name="组合 13">
            <a:extLst>
              <a:ext uri="{FF2B5EF4-FFF2-40B4-BE49-F238E27FC236}">
                <a16:creationId xmlns:a16="http://schemas.microsoft.com/office/drawing/2014/main" id="{81397C39-A999-4B56-86CB-9EB942CC7FAF}"/>
              </a:ext>
            </a:extLst>
          </p:cNvPr>
          <p:cNvGrpSpPr/>
          <p:nvPr/>
        </p:nvGrpSpPr>
        <p:grpSpPr>
          <a:xfrm>
            <a:off x="1913976" y="1288499"/>
            <a:ext cx="8785689" cy="4195601"/>
            <a:chOff x="2531495" y="1032417"/>
            <a:chExt cx="6577454" cy="3685128"/>
          </a:xfrm>
        </p:grpSpPr>
        <p:pic>
          <p:nvPicPr>
            <p:cNvPr id="9" name="图片 7">
              <a:extLst>
                <a:ext uri="{FF2B5EF4-FFF2-40B4-BE49-F238E27FC236}">
                  <a16:creationId xmlns:a16="http://schemas.microsoft.com/office/drawing/2014/main" id="{003F3311-52DD-41C6-9852-B57367E53EA0}"/>
                </a:ext>
              </a:extLst>
            </p:cNvPr>
            <p:cNvPicPr>
              <a:picLocks noChangeAspect="1"/>
            </p:cNvPicPr>
            <p:nvPr/>
          </p:nvPicPr>
          <p:blipFill>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10" name="矩形 12">
              <a:extLst>
                <a:ext uri="{FF2B5EF4-FFF2-40B4-BE49-F238E27FC236}">
                  <a16:creationId xmlns:a16="http://schemas.microsoft.com/office/drawing/2014/main" id="{D1EA2334-C319-438D-AEC8-44FB52532342}"/>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9">
            <a:extLst>
              <a:ext uri="{FF2B5EF4-FFF2-40B4-BE49-F238E27FC236}">
                <a16:creationId xmlns:a16="http://schemas.microsoft.com/office/drawing/2014/main" id="{324E167D-6185-4561-8B29-039824B2AA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56267" y="1152573"/>
            <a:ext cx="717373" cy="2121543"/>
          </a:xfrm>
          <a:prstGeom prst="rect">
            <a:avLst/>
          </a:prstGeom>
        </p:spPr>
      </p:pic>
      <p:pic>
        <p:nvPicPr>
          <p:cNvPr id="12" name="图片 5">
            <a:extLst>
              <a:ext uri="{FF2B5EF4-FFF2-40B4-BE49-F238E27FC236}">
                <a16:creationId xmlns:a16="http://schemas.microsoft.com/office/drawing/2014/main" id="{905D47DA-9F40-4A69-973B-51EA179F4C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3078" y="4471010"/>
            <a:ext cx="1675762" cy="1815940"/>
          </a:xfrm>
          <a:prstGeom prst="rect">
            <a:avLst/>
          </a:prstGeom>
        </p:spPr>
      </p:pic>
      <p:sp>
        <p:nvSpPr>
          <p:cNvPr id="14" name="TextBox 13">
            <a:extLst>
              <a:ext uri="{FF2B5EF4-FFF2-40B4-BE49-F238E27FC236}">
                <a16:creationId xmlns:a16="http://schemas.microsoft.com/office/drawing/2014/main" id="{86A2801E-2E6D-4A94-9B22-8AA96F5D876C}"/>
              </a:ext>
            </a:extLst>
          </p:cNvPr>
          <p:cNvSpPr txBox="1"/>
          <p:nvPr/>
        </p:nvSpPr>
        <p:spPr>
          <a:xfrm>
            <a:off x="4587550" y="267490"/>
            <a:ext cx="3401572" cy="830997"/>
          </a:xfrm>
          <a:prstGeom prst="rect">
            <a:avLst/>
          </a:prstGeom>
          <a:noFill/>
        </p:spPr>
        <p:txBody>
          <a:bodyPr wrap="none" lIns="0" tIns="0" rIns="0" bIns="0" rtlCol="0">
            <a:spAutoFit/>
          </a:bodyPr>
          <a:lstStyle/>
          <a:p>
            <a:pPr algn="l"/>
            <a:r>
              <a:rPr lang="vi-VN" sz="5400" b="1" dirty="0">
                <a:solidFill>
                  <a:srgbClr val="C00000"/>
                </a:solidFill>
                <a:latin typeface="#9Slide07 TALUHLA" pitchFamily="2" charset="0"/>
              </a:rPr>
              <a:t>Nội dung bài</a:t>
            </a:r>
            <a:endParaRPr lang="en-US" sz="5400" b="1" dirty="0">
              <a:solidFill>
                <a:srgbClr val="C00000"/>
              </a:solidFill>
              <a:latin typeface="#9Slide07 TALUHLA" pitchFamily="2" charset="0"/>
            </a:endParaRPr>
          </a:p>
        </p:txBody>
      </p:sp>
      <p:sp>
        <p:nvSpPr>
          <p:cNvPr id="2" name="Rectangle 1"/>
          <p:cNvSpPr/>
          <p:nvPr/>
        </p:nvSpPr>
        <p:spPr>
          <a:xfrm>
            <a:off x="2419096" y="1770234"/>
            <a:ext cx="7738479" cy="3416320"/>
          </a:xfrm>
          <a:prstGeom prst="rect">
            <a:avLst/>
          </a:prstGeom>
        </p:spPr>
        <p:txBody>
          <a:bodyPr wrap="square">
            <a:spAutoFit/>
          </a:bodyPr>
          <a:lstStyle/>
          <a:p>
            <a:pPr algn="just">
              <a:spcBef>
                <a:spcPct val="50000"/>
              </a:spcBef>
            </a:pPr>
            <a:r>
              <a:rPr lang="en-US" altLang="en-US" sz="3600" b="1" dirty="0" err="1">
                <a:solidFill>
                  <a:srgbClr val="002060"/>
                </a:solidFill>
                <a:latin typeface="Baloo 2" pitchFamily="2" charset="0"/>
                <a:cs typeface="Baloo 2" pitchFamily="2" charset="0"/>
              </a:rPr>
              <a:t>Bài</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văn</a:t>
            </a:r>
            <a:r>
              <a:rPr lang="en-US" altLang="en-US" sz="3600" b="1" dirty="0">
                <a:solidFill>
                  <a:srgbClr val="002060"/>
                </a:solidFill>
                <a:latin typeface="Baloo 2" pitchFamily="2" charset="0"/>
                <a:cs typeface="Baloo 2" pitchFamily="2" charset="0"/>
              </a:rPr>
              <a:t> ca </a:t>
            </a:r>
            <a:r>
              <a:rPr lang="en-US" altLang="en-US" sz="3600" b="1" dirty="0" err="1">
                <a:solidFill>
                  <a:srgbClr val="002060"/>
                </a:solidFill>
                <a:latin typeface="Baloo 2" pitchFamily="2" charset="0"/>
                <a:cs typeface="Baloo 2" pitchFamily="2" charset="0"/>
              </a:rPr>
              <a:t>ngợi</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ông</a:t>
            </a:r>
            <a:r>
              <a:rPr lang="en-US" altLang="en-US" sz="3600" b="1" dirty="0">
                <a:solidFill>
                  <a:srgbClr val="002060"/>
                </a:solidFill>
                <a:latin typeface="Baloo 2" pitchFamily="2" charset="0"/>
                <a:cs typeface="Baloo 2" pitchFamily="2" charset="0"/>
              </a:rPr>
              <a:t> Hai Long </a:t>
            </a:r>
            <a:r>
              <a:rPr lang="en-US" altLang="en-US" sz="3600" b="1" dirty="0" err="1">
                <a:solidFill>
                  <a:srgbClr val="002060"/>
                </a:solidFill>
                <a:latin typeface="Baloo 2" pitchFamily="2" charset="0"/>
                <a:cs typeface="Baloo 2" pitchFamily="2" charset="0"/>
              </a:rPr>
              <a:t>và</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những</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chiến</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sĩ</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tình</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báo</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hoạt</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động</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trong</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lòng</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địch</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đã</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dũng</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cảm</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mưu</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trí</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giữ</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vững</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đường</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dây</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liên</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lạc</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góp</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phần</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xuất</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sắc</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vào</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sự</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nghiệp</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bảo</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vệ</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Tổ</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quốc</a:t>
            </a:r>
            <a:r>
              <a:rPr lang="en-US" altLang="en-US" sz="3600" b="1" dirty="0">
                <a:solidFill>
                  <a:srgbClr val="002060"/>
                </a:solidFill>
                <a:latin typeface="Baloo 2" pitchFamily="2" charset="0"/>
                <a:cs typeface="Baloo 2" pitchFamily="2" charset="0"/>
              </a:rPr>
              <a:t>.</a:t>
            </a:r>
          </a:p>
        </p:txBody>
      </p:sp>
    </p:spTree>
    <p:extLst>
      <p:ext uri="{BB962C8B-B14F-4D97-AF65-F5344CB8AC3E}">
        <p14:creationId xmlns:p14="http://schemas.microsoft.com/office/powerpoint/2010/main" val="3949923171"/>
      </p:ext>
    </p:extLst>
  </p:cSld>
  <p:clrMapOvr>
    <a:masterClrMapping/>
  </p:clrMapOvr>
  <mc:AlternateContent xmlns:mc="http://schemas.openxmlformats.org/markup-compatibility/2006" xmlns:p14="http://schemas.microsoft.com/office/powerpoint/2010/main">
    <mc:Choice Requires="p14">
      <p:transition spd="slow" p14:dur="25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895" y="889922"/>
            <a:ext cx="10120714" cy="5751934"/>
          </a:xfrm>
          <a:prstGeom prst="rect">
            <a:avLst/>
          </a:prstGeom>
        </p:spPr>
      </p:pic>
      <p:pic>
        <p:nvPicPr>
          <p:cNvPr id="16" name="图片 15">
            <a:extLst>
              <a:ext uri="{FF2B5EF4-FFF2-40B4-BE49-F238E27FC236}">
                <a16:creationId xmlns:a16="http://schemas.microsoft.com/office/drawing/2014/main" id="{6C329914-6E52-425F-84D5-496DD697CC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138" y="4781264"/>
            <a:ext cx="2943151" cy="2076737"/>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5754" y="4167476"/>
            <a:ext cx="4185429" cy="2633528"/>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10524">
            <a:off x="8298249" y="278149"/>
            <a:ext cx="2619160" cy="2619160"/>
          </a:xfrm>
          <a:prstGeom prst="rect">
            <a:avLst/>
          </a:prstGeom>
        </p:spPr>
      </p:pic>
      <p:sp>
        <p:nvSpPr>
          <p:cNvPr id="10" name="TextBox 9">
            <a:extLst>
              <a:ext uri="{FF2B5EF4-FFF2-40B4-BE49-F238E27FC236}">
                <a16:creationId xmlns:a16="http://schemas.microsoft.com/office/drawing/2014/main" id="{86A2801E-2E6D-4A94-9B22-8AA96F5D876C}"/>
              </a:ext>
            </a:extLst>
          </p:cNvPr>
          <p:cNvSpPr txBox="1"/>
          <p:nvPr/>
        </p:nvSpPr>
        <p:spPr>
          <a:xfrm>
            <a:off x="2379514" y="3059480"/>
            <a:ext cx="6145913" cy="1107996"/>
          </a:xfrm>
          <a:prstGeom prst="rect">
            <a:avLst/>
          </a:prstGeom>
          <a:noFill/>
        </p:spPr>
        <p:txBody>
          <a:bodyPr wrap="none" lIns="0" tIns="0" rIns="0" bIns="0" rtlCol="0">
            <a:spAutoFit/>
          </a:bodyPr>
          <a:lstStyle/>
          <a:p>
            <a:pPr algn="l"/>
            <a:r>
              <a:rPr lang="vi-VN" sz="7200" dirty="0">
                <a:solidFill>
                  <a:srgbClr val="C00000"/>
                </a:solidFill>
                <a:latin typeface="#9Slide03 Arima Madurai Black" panose="00000A00000000000000" pitchFamily="2" charset="0"/>
                <a:cs typeface="#9Slide03 Arima Madurai Black" panose="00000A00000000000000" pitchFamily="2" charset="0"/>
              </a:rPr>
              <a:t>ĐỌC DIỄN CẢM</a:t>
            </a:r>
            <a:endParaRPr lang="en-US" sz="7200" dirty="0">
              <a:solidFill>
                <a:srgbClr val="C0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967173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p:cNvSpPr>
            <a:spLocks noChangeArrowheads="1"/>
          </p:cNvSpPr>
          <p:nvPr/>
        </p:nvSpPr>
        <p:spPr bwMode="auto">
          <a:xfrm>
            <a:off x="1531916" y="1504857"/>
            <a:ext cx="9927771" cy="4629730"/>
          </a:xfrm>
          <a:prstGeom prst="rect">
            <a:avLst/>
          </a:prstGeom>
          <a:noFill/>
          <a:ln w="9525">
            <a:solidFill>
              <a:srgbClr val="4B712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US" altLang="en-US" sz="4000" dirty="0">
              <a:latin typeface="Calibri" panose="020F0502020204030204" pitchFamily="34" charset="0"/>
              <a:cs typeface="Calibri" panose="020F0502020204030204" pitchFamily="34" charset="0"/>
            </a:endParaRPr>
          </a:p>
          <a:p>
            <a:pPr eaLnBrk="1" hangingPunct="1">
              <a:buFontTx/>
              <a:buNone/>
            </a:pPr>
            <a:r>
              <a:rPr lang="en-US" altLang="en-US" sz="4000" u="sng" dirty="0">
                <a:latin typeface="Calibri" panose="020F0502020204030204" pitchFamily="34" charset="0"/>
                <a:cs typeface="Calibri" panose="020F0502020204030204" pitchFamily="34" charset="0"/>
              </a:rPr>
              <a:t>      </a:t>
            </a:r>
          </a:p>
        </p:txBody>
      </p:sp>
      <p:sp>
        <p:nvSpPr>
          <p:cNvPr id="4" name="Rectangle 3"/>
          <p:cNvSpPr/>
          <p:nvPr/>
        </p:nvSpPr>
        <p:spPr>
          <a:xfrm>
            <a:off x="1223160" y="1504857"/>
            <a:ext cx="10343406" cy="48365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0" y="0"/>
            <a:ext cx="12192000" cy="6858000"/>
          </a:xfrm>
          <a:prstGeom prst="rect">
            <a:avLst/>
          </a:prstGeom>
        </p:spPr>
      </p:pic>
      <p:sp>
        <p:nvSpPr>
          <p:cNvPr id="2" name="Rectangle 1"/>
          <p:cNvSpPr/>
          <p:nvPr/>
        </p:nvSpPr>
        <p:spPr>
          <a:xfrm>
            <a:off x="401781" y="323602"/>
            <a:ext cx="11388437" cy="6210795"/>
          </a:xfrm>
          <a:prstGeom prst="rect">
            <a:avLst/>
          </a:prstGeom>
          <a:solidFill>
            <a:schemeClr val="bg1">
              <a:alpha val="98000"/>
            </a:schemeClr>
          </a:solid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2319;p69">
            <a:extLst>
              <a:ext uri="{FF2B5EF4-FFF2-40B4-BE49-F238E27FC236}">
                <a16:creationId xmlns:a16="http://schemas.microsoft.com/office/drawing/2014/main" id="{532DA17A-D8D9-4F30-9730-227189DA04E5}"/>
              </a:ext>
            </a:extLst>
          </p:cNvPr>
          <p:cNvSpPr/>
          <p:nvPr/>
        </p:nvSpPr>
        <p:spPr>
          <a:xfrm>
            <a:off x="7828134" y="-307079"/>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Oval 33">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60655" y="323603"/>
            <a:ext cx="10687157" cy="5810984"/>
          </a:xfrm>
          <a:prstGeom prst="rect">
            <a:avLst/>
          </a:prstGeom>
          <a:no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19">
            <a:extLst>
              <a:ext uri="{FF2B5EF4-FFF2-40B4-BE49-F238E27FC236}">
                <a16:creationId xmlns:a16="http://schemas.microsoft.com/office/drawing/2014/main" id="{7353FC08-CB7A-48AC-82A0-787A0A97BB65}"/>
              </a:ext>
            </a:extLst>
          </p:cNvPr>
          <p:cNvPicPr>
            <a:picLocks noChangeAspect="1"/>
          </p:cNvPicPr>
          <p:nvPr/>
        </p:nvPicPr>
        <p:blipFill rotWithShape="1">
          <a:blip r:embed="rId3">
            <a:extLst>
              <a:ext uri="{28A0092B-C50C-407E-A947-70E740481C1C}">
                <a14:useLocalDpi xmlns:a14="http://schemas.microsoft.com/office/drawing/2010/main" val="0"/>
              </a:ext>
            </a:extLst>
          </a:blip>
          <a:srcRect r="69805"/>
          <a:stretch/>
        </p:blipFill>
        <p:spPr>
          <a:xfrm>
            <a:off x="0" y="3835730"/>
            <a:ext cx="3681351" cy="3022270"/>
          </a:xfrm>
          <a:prstGeom prst="rect">
            <a:avLst/>
          </a:prstGeom>
        </p:spPr>
      </p:pic>
      <p:pic>
        <p:nvPicPr>
          <p:cNvPr id="26" name="图片 19">
            <a:extLst>
              <a:ext uri="{FF2B5EF4-FFF2-40B4-BE49-F238E27FC236}">
                <a16:creationId xmlns:a16="http://schemas.microsoft.com/office/drawing/2014/main" id="{7353FC08-CB7A-48AC-82A0-787A0A97BB65}"/>
              </a:ext>
            </a:extLst>
          </p:cNvPr>
          <p:cNvPicPr>
            <a:picLocks noChangeAspect="1"/>
          </p:cNvPicPr>
          <p:nvPr/>
        </p:nvPicPr>
        <p:blipFill rotWithShape="1">
          <a:blip r:embed="rId3">
            <a:extLst>
              <a:ext uri="{28A0092B-C50C-407E-A947-70E740481C1C}">
                <a14:useLocalDpi xmlns:a14="http://schemas.microsoft.com/office/drawing/2010/main" val="0"/>
              </a:ext>
            </a:extLst>
          </a:blip>
          <a:srcRect l="78312"/>
          <a:stretch/>
        </p:blipFill>
        <p:spPr>
          <a:xfrm>
            <a:off x="9578436" y="4726934"/>
            <a:ext cx="2644241" cy="2188464"/>
          </a:xfrm>
          <a:prstGeom prst="rect">
            <a:avLst/>
          </a:prstGeom>
        </p:spPr>
      </p:pic>
      <p:sp>
        <p:nvSpPr>
          <p:cNvPr id="6" name="Rectangle 5"/>
          <p:cNvSpPr/>
          <p:nvPr/>
        </p:nvSpPr>
        <p:spPr>
          <a:xfrm>
            <a:off x="1351992" y="394371"/>
            <a:ext cx="3534942" cy="1015663"/>
          </a:xfrm>
          <a:prstGeom prst="rect">
            <a:avLst/>
          </a:prstGeom>
        </p:spPr>
        <p:txBody>
          <a:bodyPr wrap="none">
            <a:spAutoFit/>
          </a:bodyPr>
          <a:lstStyle/>
          <a:p>
            <a:r>
              <a:rPr lang="vi-VN" altLang="en-US" sz="6000" b="1" dirty="0">
                <a:solidFill>
                  <a:srgbClr val="FFC000"/>
                </a:solidFill>
                <a:latin typeface="#Li-N UVN Sang Song Nang" panose="03030802040007090B04" pitchFamily="66" charset="0"/>
                <a:cs typeface="Calibri" panose="020F0502020204030204" pitchFamily="34" charset="0"/>
              </a:rPr>
              <a:t>Giọng đọc</a:t>
            </a:r>
          </a:p>
        </p:txBody>
      </p:sp>
      <p:sp>
        <p:nvSpPr>
          <p:cNvPr id="29" name="Rectangle 28"/>
          <p:cNvSpPr/>
          <p:nvPr/>
        </p:nvSpPr>
        <p:spPr>
          <a:xfrm>
            <a:off x="1425037" y="1541710"/>
            <a:ext cx="9068148" cy="1077218"/>
          </a:xfrm>
          <a:prstGeom prst="rect">
            <a:avLst/>
          </a:prstGeom>
        </p:spPr>
        <p:txBody>
          <a:bodyPr wrap="square">
            <a:spAutoFit/>
          </a:bodyPr>
          <a:lstStyle/>
          <a:p>
            <a:pPr algn="just"/>
            <a:r>
              <a:rPr lang="vi-VN" altLang="en-US" sz="3200" b="1" dirty="0">
                <a:solidFill>
                  <a:srgbClr val="0070C0"/>
                </a:solidFill>
                <a:latin typeface="Calibri" panose="020F0502020204030204" pitchFamily="34" charset="0"/>
                <a:cs typeface="Calibri" panose="020F0502020204030204" pitchFamily="34" charset="0"/>
              </a:rPr>
              <a:t>Đọc với giọng kể chuyện, nhấn giọng ở các từ ngữ gợi tả, ngắt nghỉ hơi đúng dấu câu, giữa các cụm từ.</a:t>
            </a:r>
            <a:endParaRPr lang="en-US" altLang="en-US" sz="3200" b="1" dirty="0">
              <a:solidFill>
                <a:srgbClr val="0070C0"/>
              </a:solidFill>
              <a:latin typeface="Calibri" panose="020F0502020204030204" pitchFamily="34" charset="0"/>
              <a:cs typeface="Calibri" panose="020F0502020204030204" pitchFamily="34" charset="0"/>
            </a:endParaRPr>
          </a:p>
        </p:txBody>
      </p:sp>
      <p:sp>
        <p:nvSpPr>
          <p:cNvPr id="38" name="Rectangle 37"/>
          <p:cNvSpPr/>
          <p:nvPr/>
        </p:nvSpPr>
        <p:spPr>
          <a:xfrm>
            <a:off x="1443626" y="2829512"/>
            <a:ext cx="9068148" cy="1077218"/>
          </a:xfrm>
          <a:prstGeom prst="rect">
            <a:avLst/>
          </a:prstGeom>
        </p:spPr>
        <p:txBody>
          <a:bodyPr wrap="square">
            <a:spAutoFit/>
          </a:bodyPr>
          <a:lstStyle/>
          <a:p>
            <a:pPr algn="just"/>
            <a:r>
              <a:rPr lang="vi-VN" altLang="en-US" sz="3200" b="1" dirty="0">
                <a:latin typeface="Calibri" panose="020F0502020204030204" pitchFamily="34" charset="0"/>
                <a:cs typeface="Calibri" panose="020F0502020204030204" pitchFamily="34" charset="0"/>
              </a:rPr>
              <a:t>+ Câu đầu: đọc với giọng náo nức, thể hiện sự lo lắng, sốt sắng của Hai Long.</a:t>
            </a:r>
            <a:endParaRPr lang="en-US" altLang="en-US" sz="3200" b="1" dirty="0">
              <a:latin typeface="Calibri" panose="020F0502020204030204" pitchFamily="34" charset="0"/>
              <a:cs typeface="Calibri" panose="020F0502020204030204" pitchFamily="34" charset="0"/>
            </a:endParaRPr>
          </a:p>
        </p:txBody>
      </p:sp>
      <p:sp>
        <p:nvSpPr>
          <p:cNvPr id="39" name="Rectangle 38"/>
          <p:cNvSpPr/>
          <p:nvPr/>
        </p:nvSpPr>
        <p:spPr>
          <a:xfrm>
            <a:off x="1443626" y="4015983"/>
            <a:ext cx="9902474" cy="584775"/>
          </a:xfrm>
          <a:prstGeom prst="rect">
            <a:avLst/>
          </a:prstGeom>
        </p:spPr>
        <p:txBody>
          <a:bodyPr wrap="square">
            <a:spAutoFit/>
          </a:bodyPr>
          <a:lstStyle/>
          <a:p>
            <a:pPr algn="just"/>
            <a:r>
              <a:rPr lang="vi-VN" altLang="en-US" sz="3200" b="1" dirty="0">
                <a:latin typeface="Calibri" panose="020F0502020204030204" pitchFamily="34" charset="0"/>
                <a:cs typeface="Calibri" panose="020F0502020204030204" pitchFamily="34" charset="0"/>
              </a:rPr>
              <a:t>+ Đoạn sau: đọc với giọng chậm rãi, nhẹ nhàng, thiết tha.</a:t>
            </a:r>
            <a:endParaRPr lang="en-US" alt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9574023"/>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8"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0" y="0"/>
            <a:ext cx="12192000" cy="6858000"/>
          </a:xfrm>
          <a:prstGeom prst="rect">
            <a:avLst/>
          </a:prstGeom>
        </p:spPr>
      </p:pic>
      <p:sp>
        <p:nvSpPr>
          <p:cNvPr id="2" name="Rectangle 1"/>
          <p:cNvSpPr/>
          <p:nvPr/>
        </p:nvSpPr>
        <p:spPr>
          <a:xfrm>
            <a:off x="401781" y="323602"/>
            <a:ext cx="11388437" cy="6210795"/>
          </a:xfrm>
          <a:prstGeom prst="rect">
            <a:avLst/>
          </a:prstGeom>
          <a:solidFill>
            <a:schemeClr val="bg1">
              <a:alpha val="98000"/>
            </a:schemeClr>
          </a:solid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2319;p69">
            <a:extLst>
              <a:ext uri="{FF2B5EF4-FFF2-40B4-BE49-F238E27FC236}">
                <a16:creationId xmlns:a16="http://schemas.microsoft.com/office/drawing/2014/main" id="{532DA17A-D8D9-4F30-9730-227189DA04E5}"/>
              </a:ext>
            </a:extLst>
          </p:cNvPr>
          <p:cNvSpPr/>
          <p:nvPr/>
        </p:nvSpPr>
        <p:spPr>
          <a:xfrm>
            <a:off x="7828134" y="-307079"/>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Oval 34">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19">
            <a:extLst>
              <a:ext uri="{FF2B5EF4-FFF2-40B4-BE49-F238E27FC236}">
                <a16:creationId xmlns:a16="http://schemas.microsoft.com/office/drawing/2014/main" id="{7353FC08-CB7A-48AC-82A0-787A0A97B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sp>
        <p:nvSpPr>
          <p:cNvPr id="23" name="Text Box 5"/>
          <p:cNvSpPr txBox="1">
            <a:spLocks noChangeArrowheads="1"/>
          </p:cNvSpPr>
          <p:nvPr/>
        </p:nvSpPr>
        <p:spPr bwMode="auto">
          <a:xfrm>
            <a:off x="769833" y="822840"/>
            <a:ext cx="10606728" cy="480131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4000" b="1">
                <a:solidFill>
                  <a:srgbClr val="FF00FF"/>
                </a:solidFill>
                <a:latin typeface="Times New Roman" panose="02020603050405020304" pitchFamily="18" charset="0"/>
              </a:defRPr>
            </a:lvl1pPr>
            <a:lvl2pPr marL="742950" indent="-285750" algn="ctr">
              <a:defRPr sz="4000" b="1">
                <a:solidFill>
                  <a:srgbClr val="FF00FF"/>
                </a:solidFill>
                <a:latin typeface="Times New Roman" panose="02020603050405020304" pitchFamily="18" charset="0"/>
              </a:defRPr>
            </a:lvl2pPr>
            <a:lvl3pPr marL="1143000" indent="-228600" algn="ctr">
              <a:defRPr sz="4000" b="1">
                <a:solidFill>
                  <a:srgbClr val="FF00FF"/>
                </a:solidFill>
                <a:latin typeface="Times New Roman" panose="02020603050405020304" pitchFamily="18" charset="0"/>
              </a:defRPr>
            </a:lvl3pPr>
            <a:lvl4pPr marL="1600200" indent="-228600" algn="ctr">
              <a:defRPr sz="4000" b="1">
                <a:solidFill>
                  <a:srgbClr val="FF00FF"/>
                </a:solidFill>
                <a:latin typeface="Times New Roman" panose="02020603050405020304" pitchFamily="18" charset="0"/>
              </a:defRPr>
            </a:lvl4pPr>
            <a:lvl5pPr marL="2057400" indent="-228600" algn="ctr">
              <a:defRPr sz="4000" b="1">
                <a:solidFill>
                  <a:srgbClr val="FF00FF"/>
                </a:solidFill>
                <a:latin typeface="Times New Roman" panose="02020603050405020304" pitchFamily="18" charset="0"/>
              </a:defRPr>
            </a:lvl5pPr>
            <a:lvl6pPr marL="2514600" indent="-228600" algn="ctr" eaLnBrk="0" fontAlgn="base" hangingPunct="0">
              <a:spcBef>
                <a:spcPct val="0"/>
              </a:spcBef>
              <a:spcAft>
                <a:spcPct val="0"/>
              </a:spcAft>
              <a:defRPr sz="4000" b="1">
                <a:solidFill>
                  <a:srgbClr val="FF00FF"/>
                </a:solidFill>
                <a:latin typeface="Times New Roman" panose="02020603050405020304" pitchFamily="18" charset="0"/>
              </a:defRPr>
            </a:lvl6pPr>
            <a:lvl7pPr marL="2971800" indent="-228600" algn="ctr" eaLnBrk="0" fontAlgn="base" hangingPunct="0">
              <a:spcBef>
                <a:spcPct val="0"/>
              </a:spcBef>
              <a:spcAft>
                <a:spcPct val="0"/>
              </a:spcAft>
              <a:defRPr sz="4000" b="1">
                <a:solidFill>
                  <a:srgbClr val="FF00FF"/>
                </a:solidFill>
                <a:latin typeface="Times New Roman" panose="02020603050405020304" pitchFamily="18" charset="0"/>
              </a:defRPr>
            </a:lvl7pPr>
            <a:lvl8pPr marL="3429000" indent="-228600" algn="ctr" eaLnBrk="0" fontAlgn="base" hangingPunct="0">
              <a:spcBef>
                <a:spcPct val="0"/>
              </a:spcBef>
              <a:spcAft>
                <a:spcPct val="0"/>
              </a:spcAft>
              <a:defRPr sz="4000" b="1">
                <a:solidFill>
                  <a:srgbClr val="FF00FF"/>
                </a:solidFill>
                <a:latin typeface="Times New Roman" panose="02020603050405020304" pitchFamily="18" charset="0"/>
              </a:defRPr>
            </a:lvl8pPr>
            <a:lvl9pPr marL="3886200" indent="-228600" algn="ctr" eaLnBrk="0" fontAlgn="base" hangingPunct="0">
              <a:spcBef>
                <a:spcPct val="0"/>
              </a:spcBef>
              <a:spcAft>
                <a:spcPct val="0"/>
              </a:spcAft>
              <a:defRPr sz="4000" b="1">
                <a:solidFill>
                  <a:srgbClr val="FF00FF"/>
                </a:solidFill>
                <a:latin typeface="Times New Roman" panose="02020603050405020304" pitchFamily="18" charset="0"/>
              </a:defRPr>
            </a:lvl9pPr>
          </a:lstStyle>
          <a:p>
            <a:pPr algn="l" eaLnBrk="1" hangingPunct="1">
              <a:spcBef>
                <a:spcPct val="50000"/>
              </a:spcBef>
            </a:pPr>
            <a:r>
              <a:rPr lang="en-US" altLang="en-US" sz="3600" b="0" dirty="0">
                <a:solidFill>
                  <a:srgbClr val="002060"/>
                </a:solidFill>
                <a:latin typeface="Calibri" panose="020F0502020204030204" pitchFamily="34" charset="0"/>
                <a:cs typeface="Calibri" panose="020F0502020204030204" pitchFamily="34" charset="0"/>
              </a:rPr>
              <a:t>     Hai Long </a:t>
            </a:r>
            <a:r>
              <a:rPr lang="en-US" altLang="en-US" sz="3600" b="0" dirty="0" err="1">
                <a:solidFill>
                  <a:srgbClr val="002060"/>
                </a:solidFill>
                <a:latin typeface="Calibri" panose="020F0502020204030204" pitchFamily="34" charset="0"/>
                <a:cs typeface="Calibri" panose="020F0502020204030204" pitchFamily="34" charset="0"/>
              </a:rPr>
              <a:t>phóng</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xe</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về</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phía</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Phú</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Lâm</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tìm</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hộp</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thư</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mật</a:t>
            </a:r>
            <a:r>
              <a:rPr lang="en-US" altLang="en-US" sz="3600" b="0" dirty="0">
                <a:solidFill>
                  <a:srgbClr val="002060"/>
                </a:solidFill>
                <a:latin typeface="Calibri" panose="020F0502020204030204" pitchFamily="34" charset="0"/>
                <a:cs typeface="Calibri" panose="020F0502020204030204" pitchFamily="34" charset="0"/>
              </a:rPr>
              <a:t>.</a:t>
            </a:r>
          </a:p>
          <a:p>
            <a:pPr algn="l" eaLnBrk="1" hangingPunct="1">
              <a:spcBef>
                <a:spcPct val="50000"/>
              </a:spcBef>
            </a:pP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Người</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đặt</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hộp</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thư</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lần</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nào</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cũng</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tạo</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cho</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anh</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sự</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bất</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ngờ</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Bao</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giờ</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hộp</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thư</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cũng</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được</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đặt</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tại</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một</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nơi</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dễ</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tìm</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mà</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lại</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ít</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bị</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chú</a:t>
            </a:r>
            <a:r>
              <a:rPr lang="en-US" altLang="en-US" sz="3600" b="0" dirty="0">
                <a:solidFill>
                  <a:srgbClr val="002060"/>
                </a:solidFill>
                <a:latin typeface="Calibri" panose="020F0502020204030204" pitchFamily="34" charset="0"/>
                <a:cs typeface="Calibri" panose="020F0502020204030204" pitchFamily="34" charset="0"/>
              </a:rPr>
              <a:t> ý </a:t>
            </a:r>
            <a:r>
              <a:rPr lang="en-US" altLang="en-US" sz="3600" b="0" dirty="0" err="1">
                <a:solidFill>
                  <a:srgbClr val="002060"/>
                </a:solidFill>
                <a:latin typeface="Calibri" panose="020F0502020204030204" pitchFamily="34" charset="0"/>
                <a:cs typeface="Calibri" panose="020F0502020204030204" pitchFamily="34" charset="0"/>
              </a:rPr>
              <a:t>nhất</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Nhiều</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lúc</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người</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liên</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lạc</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còn</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gửi</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gắm</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vào</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đây</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một</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chút</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tình</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cảm</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của</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mình</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thường</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bằng</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những</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vật</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gợi</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ra</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hình</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chữ</a:t>
            </a:r>
            <a:r>
              <a:rPr lang="en-US" altLang="en-US" sz="3600" b="0" dirty="0">
                <a:solidFill>
                  <a:srgbClr val="002060"/>
                </a:solidFill>
                <a:latin typeface="Calibri" panose="020F0502020204030204" pitchFamily="34" charset="0"/>
                <a:cs typeface="Calibri" panose="020F0502020204030204" pitchFamily="34" charset="0"/>
              </a:rPr>
              <a:t> V </a:t>
            </a:r>
            <a:r>
              <a:rPr lang="en-US" altLang="en-US" sz="3600" b="0" dirty="0" err="1">
                <a:solidFill>
                  <a:srgbClr val="002060"/>
                </a:solidFill>
                <a:latin typeface="Calibri" panose="020F0502020204030204" pitchFamily="34" charset="0"/>
                <a:cs typeface="Calibri" panose="020F0502020204030204" pitchFamily="34" charset="0"/>
              </a:rPr>
              <a:t>mà</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chỉ</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anh</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mới</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nhận</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thấy</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Đó</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là</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tên</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Tổ</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quốc</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Việt</a:t>
            </a:r>
            <a:r>
              <a:rPr lang="en-US" altLang="en-US" sz="3600" b="0" dirty="0">
                <a:solidFill>
                  <a:srgbClr val="002060"/>
                </a:solidFill>
                <a:latin typeface="Calibri" panose="020F0502020204030204" pitchFamily="34" charset="0"/>
                <a:cs typeface="Calibri" panose="020F0502020204030204" pitchFamily="34" charset="0"/>
              </a:rPr>
              <a:t> Nam, </a:t>
            </a:r>
            <a:r>
              <a:rPr lang="en-US" altLang="en-US" sz="3600" b="0" dirty="0" err="1">
                <a:solidFill>
                  <a:srgbClr val="002060"/>
                </a:solidFill>
                <a:latin typeface="Calibri" panose="020F0502020204030204" pitchFamily="34" charset="0"/>
                <a:cs typeface="Calibri" panose="020F0502020204030204" pitchFamily="34" charset="0"/>
              </a:rPr>
              <a:t>là</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lời</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chào</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chiến</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thắng</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Đôi</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lúc</a:t>
            </a:r>
            <a:r>
              <a:rPr lang="en-US" altLang="en-US" sz="3600" b="0" dirty="0">
                <a:solidFill>
                  <a:srgbClr val="002060"/>
                </a:solidFill>
                <a:latin typeface="Calibri" panose="020F0502020204030204" pitchFamily="34" charset="0"/>
                <a:cs typeface="Calibri" panose="020F0502020204030204" pitchFamily="34" charset="0"/>
              </a:rPr>
              <a:t>, Hai Long </a:t>
            </a:r>
            <a:r>
              <a:rPr lang="en-US" altLang="en-US" sz="3600" b="0" dirty="0" err="1">
                <a:solidFill>
                  <a:srgbClr val="002060"/>
                </a:solidFill>
                <a:latin typeface="Calibri" panose="020F0502020204030204" pitchFamily="34" charset="0"/>
                <a:cs typeface="Calibri" panose="020F0502020204030204" pitchFamily="34" charset="0"/>
              </a:rPr>
              <a:t>đã</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đáp</a:t>
            </a:r>
            <a:r>
              <a:rPr lang="en-US" altLang="en-US" sz="3600" b="0" dirty="0">
                <a:solidFill>
                  <a:srgbClr val="002060"/>
                </a:solidFill>
                <a:latin typeface="Calibri" panose="020F0502020204030204" pitchFamily="34" charset="0"/>
                <a:cs typeface="Calibri" panose="020F0502020204030204" pitchFamily="34" charset="0"/>
              </a:rPr>
              <a:t> </a:t>
            </a:r>
            <a:r>
              <a:rPr lang="en-US" altLang="en-US" sz="3600" b="0" dirty="0" err="1">
                <a:solidFill>
                  <a:srgbClr val="002060"/>
                </a:solidFill>
                <a:latin typeface="Calibri" panose="020F0502020204030204" pitchFamily="34" charset="0"/>
                <a:cs typeface="Calibri" panose="020F0502020204030204" pitchFamily="34" charset="0"/>
              </a:rPr>
              <a:t>lại</a:t>
            </a:r>
            <a:r>
              <a:rPr lang="en-US" altLang="en-US" sz="3600" b="0" dirty="0">
                <a:solidFill>
                  <a:srgbClr val="002060"/>
                </a:solidFill>
                <a:latin typeface="Calibri" panose="020F0502020204030204" pitchFamily="34" charset="0"/>
                <a:cs typeface="Calibri" panose="020F0502020204030204" pitchFamily="34" charset="0"/>
              </a:rPr>
              <a:t>.</a:t>
            </a:r>
          </a:p>
        </p:txBody>
      </p:sp>
      <p:sp>
        <p:nvSpPr>
          <p:cNvPr id="24" name="Line 8"/>
          <p:cNvSpPr>
            <a:spLocks noChangeShapeType="1"/>
          </p:cNvSpPr>
          <p:nvPr/>
        </p:nvSpPr>
        <p:spPr bwMode="auto">
          <a:xfrm>
            <a:off x="769833" y="594239"/>
            <a:ext cx="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600">
              <a:solidFill>
                <a:srgbClr val="002060"/>
              </a:solidFill>
              <a:latin typeface="Calibri" panose="020F0502020204030204" pitchFamily="34" charset="0"/>
              <a:cs typeface="Calibri" panose="020F0502020204030204" pitchFamily="34" charset="0"/>
            </a:endParaRPr>
          </a:p>
        </p:txBody>
      </p:sp>
      <p:sp>
        <p:nvSpPr>
          <p:cNvPr id="25" name="Line 13"/>
          <p:cNvSpPr>
            <a:spLocks noChangeShapeType="1"/>
          </p:cNvSpPr>
          <p:nvPr/>
        </p:nvSpPr>
        <p:spPr bwMode="auto">
          <a:xfrm>
            <a:off x="3132032" y="1356239"/>
            <a:ext cx="1679399"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Calibri" panose="020F0502020204030204" pitchFamily="34" charset="0"/>
              <a:cs typeface="Calibri" panose="020F0502020204030204" pitchFamily="34" charset="0"/>
            </a:endParaRPr>
          </a:p>
        </p:txBody>
      </p:sp>
      <p:sp>
        <p:nvSpPr>
          <p:cNvPr id="26" name="Line 18"/>
          <p:cNvSpPr>
            <a:spLocks noChangeShapeType="1"/>
          </p:cNvSpPr>
          <p:nvPr/>
        </p:nvSpPr>
        <p:spPr bwMode="auto">
          <a:xfrm>
            <a:off x="4906432" y="2147929"/>
            <a:ext cx="1332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Calibri" panose="020F0502020204030204" pitchFamily="34" charset="0"/>
              <a:cs typeface="Calibri" panose="020F0502020204030204" pitchFamily="34" charset="0"/>
            </a:endParaRPr>
          </a:p>
        </p:txBody>
      </p:sp>
      <p:sp>
        <p:nvSpPr>
          <p:cNvPr id="27" name="Line 30"/>
          <p:cNvSpPr>
            <a:spLocks noChangeShapeType="1"/>
          </p:cNvSpPr>
          <p:nvPr/>
        </p:nvSpPr>
        <p:spPr bwMode="auto">
          <a:xfrm>
            <a:off x="10188327" y="2147929"/>
            <a:ext cx="707115"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Calibri" panose="020F0502020204030204" pitchFamily="34" charset="0"/>
              <a:cs typeface="Calibri" panose="020F0502020204030204" pitchFamily="34" charset="0"/>
            </a:endParaRPr>
          </a:p>
        </p:txBody>
      </p:sp>
      <p:sp>
        <p:nvSpPr>
          <p:cNvPr id="28" name="Line 31"/>
          <p:cNvSpPr>
            <a:spLocks noChangeShapeType="1"/>
          </p:cNvSpPr>
          <p:nvPr/>
        </p:nvSpPr>
        <p:spPr bwMode="auto">
          <a:xfrm>
            <a:off x="937484" y="2752580"/>
            <a:ext cx="540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Calibri" panose="020F0502020204030204" pitchFamily="34" charset="0"/>
              <a:cs typeface="Calibri" panose="020F0502020204030204" pitchFamily="34" charset="0"/>
            </a:endParaRPr>
          </a:p>
        </p:txBody>
      </p:sp>
      <p:sp>
        <p:nvSpPr>
          <p:cNvPr id="29" name="Line 33"/>
          <p:cNvSpPr>
            <a:spLocks noChangeShapeType="1"/>
          </p:cNvSpPr>
          <p:nvPr/>
        </p:nvSpPr>
        <p:spPr bwMode="auto">
          <a:xfrm>
            <a:off x="9994761" y="2723879"/>
            <a:ext cx="1080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Calibri" panose="020F0502020204030204" pitchFamily="34" charset="0"/>
              <a:cs typeface="Calibri" panose="020F0502020204030204" pitchFamily="34" charset="0"/>
            </a:endParaRPr>
          </a:p>
        </p:txBody>
      </p:sp>
      <p:sp>
        <p:nvSpPr>
          <p:cNvPr id="31" name="Line 35"/>
          <p:cNvSpPr>
            <a:spLocks noChangeShapeType="1"/>
          </p:cNvSpPr>
          <p:nvPr/>
        </p:nvSpPr>
        <p:spPr bwMode="auto">
          <a:xfrm>
            <a:off x="2027164" y="3262564"/>
            <a:ext cx="1800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Calibri" panose="020F0502020204030204" pitchFamily="34" charset="0"/>
              <a:cs typeface="Calibri" panose="020F0502020204030204" pitchFamily="34" charset="0"/>
            </a:endParaRPr>
          </a:p>
        </p:txBody>
      </p:sp>
      <p:sp>
        <p:nvSpPr>
          <p:cNvPr id="32" name="Line 36"/>
          <p:cNvSpPr>
            <a:spLocks noChangeShapeType="1"/>
          </p:cNvSpPr>
          <p:nvPr/>
        </p:nvSpPr>
        <p:spPr bwMode="auto">
          <a:xfrm>
            <a:off x="6112739" y="4385436"/>
            <a:ext cx="20329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Calibri" panose="020F0502020204030204" pitchFamily="34" charset="0"/>
              <a:cs typeface="Calibri" panose="020F0502020204030204" pitchFamily="34" charset="0"/>
            </a:endParaRPr>
          </a:p>
        </p:txBody>
      </p:sp>
      <p:sp>
        <p:nvSpPr>
          <p:cNvPr id="38" name="Line 37"/>
          <p:cNvSpPr>
            <a:spLocks noChangeShapeType="1"/>
          </p:cNvSpPr>
          <p:nvPr/>
        </p:nvSpPr>
        <p:spPr bwMode="auto">
          <a:xfrm>
            <a:off x="2726293" y="4906961"/>
            <a:ext cx="327040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Calibri" panose="020F0502020204030204" pitchFamily="34" charset="0"/>
              <a:cs typeface="Calibri" panose="020F0502020204030204" pitchFamily="34" charset="0"/>
            </a:endParaRPr>
          </a:p>
        </p:txBody>
      </p:sp>
      <p:sp>
        <p:nvSpPr>
          <p:cNvPr id="39" name="Line 38"/>
          <p:cNvSpPr>
            <a:spLocks noChangeShapeType="1"/>
          </p:cNvSpPr>
          <p:nvPr/>
        </p:nvSpPr>
        <p:spPr bwMode="auto">
          <a:xfrm flipV="1">
            <a:off x="6467498" y="4918536"/>
            <a:ext cx="1636134" cy="245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Calibri" panose="020F0502020204030204" pitchFamily="34" charset="0"/>
              <a:cs typeface="Calibri" panose="020F0502020204030204" pitchFamily="34" charset="0"/>
            </a:endParaRPr>
          </a:p>
        </p:txBody>
      </p:sp>
      <p:sp>
        <p:nvSpPr>
          <p:cNvPr id="42" name="Line 40"/>
          <p:cNvSpPr>
            <a:spLocks noChangeShapeType="1"/>
          </p:cNvSpPr>
          <p:nvPr/>
        </p:nvSpPr>
        <p:spPr bwMode="auto">
          <a:xfrm>
            <a:off x="4019713" y="5471039"/>
            <a:ext cx="1149062"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Calibri" panose="020F0502020204030204" pitchFamily="34" charset="0"/>
              <a:cs typeface="Calibri" panose="020F0502020204030204" pitchFamily="34" charset="0"/>
            </a:endParaRPr>
          </a:p>
        </p:txBody>
      </p:sp>
      <p:sp>
        <p:nvSpPr>
          <p:cNvPr id="43" name="Line 41"/>
          <p:cNvSpPr>
            <a:spLocks noChangeShapeType="1"/>
          </p:cNvSpPr>
          <p:nvPr/>
        </p:nvSpPr>
        <p:spPr bwMode="auto">
          <a:xfrm flipH="1">
            <a:off x="3176480" y="2365188"/>
            <a:ext cx="176779" cy="381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600">
              <a:solidFill>
                <a:srgbClr val="002060"/>
              </a:solidFill>
              <a:latin typeface="Calibri" panose="020F0502020204030204" pitchFamily="34" charset="0"/>
              <a:cs typeface="Calibri" panose="020F0502020204030204" pitchFamily="34" charset="0"/>
            </a:endParaRPr>
          </a:p>
        </p:txBody>
      </p:sp>
      <p:sp>
        <p:nvSpPr>
          <p:cNvPr id="44" name="Line 42"/>
          <p:cNvSpPr>
            <a:spLocks noChangeShapeType="1"/>
          </p:cNvSpPr>
          <p:nvPr/>
        </p:nvSpPr>
        <p:spPr bwMode="auto">
          <a:xfrm flipH="1">
            <a:off x="11165428" y="2371580"/>
            <a:ext cx="176779" cy="381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60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99143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bg/>
                                          </p:spTgt>
                                        </p:tgtEl>
                                        <p:attrNameLst>
                                          <p:attrName>style.visibility</p:attrName>
                                        </p:attrNameLst>
                                      </p:cBhvr>
                                      <p:to>
                                        <p:strVal val="visible"/>
                                      </p:to>
                                    </p:set>
                                    <p:anim calcmode="lin" valueType="num">
                                      <p:cBhvr>
                                        <p:cTn id="7" dur="500" fill="hold"/>
                                        <p:tgtEl>
                                          <p:spTgt spid="23">
                                            <p:bg/>
                                          </p:spTgt>
                                        </p:tgtEl>
                                        <p:attrNameLst>
                                          <p:attrName>ppt_w</p:attrName>
                                        </p:attrNameLst>
                                      </p:cBhvr>
                                      <p:tavLst>
                                        <p:tav tm="0">
                                          <p:val>
                                            <p:fltVal val="0"/>
                                          </p:val>
                                        </p:tav>
                                        <p:tav tm="100000">
                                          <p:val>
                                            <p:strVal val="#ppt_w"/>
                                          </p:val>
                                        </p:tav>
                                      </p:tavLst>
                                    </p:anim>
                                    <p:anim calcmode="lin" valueType="num">
                                      <p:cBhvr>
                                        <p:cTn id="8" dur="500" fill="hold"/>
                                        <p:tgtEl>
                                          <p:spTgt spid="23">
                                            <p:bg/>
                                          </p:spTgt>
                                        </p:tgtEl>
                                        <p:attrNameLst>
                                          <p:attrName>ppt_h</p:attrName>
                                        </p:attrNameLst>
                                      </p:cBhvr>
                                      <p:tavLst>
                                        <p:tav tm="0">
                                          <p:val>
                                            <p:fltVal val="0"/>
                                          </p:val>
                                        </p:tav>
                                        <p:tav tm="100000">
                                          <p:val>
                                            <p:strVal val="#ppt_h"/>
                                          </p:val>
                                        </p:tav>
                                      </p:tavLst>
                                    </p:anim>
                                    <p:animEffect transition="in" filter="fade">
                                      <p:cBhvr>
                                        <p:cTn id="9" dur="500"/>
                                        <p:tgtEl>
                                          <p:spTgt spid="2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 calcmode="lin" valueType="num">
                                      <p:cBhvr>
                                        <p:cTn id="12"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3">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 calcmode="lin" valueType="num">
                                      <p:cBhvr>
                                        <p:cTn id="17" dur="500" fill="hold"/>
                                        <p:tgtEl>
                                          <p:spTgt spid="2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2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Horizontal)">
                                      <p:cBhvr>
                                        <p:cTn id="24" dur="500"/>
                                        <p:tgtEl>
                                          <p:spTgt spid="25"/>
                                        </p:tgtEl>
                                      </p:cBhvr>
                                    </p:animEffect>
                                  </p:childTnLst>
                                </p:cTn>
                              </p:par>
                            </p:childTnLst>
                          </p:cTn>
                        </p:par>
                        <p:par>
                          <p:cTn id="25" fill="hold">
                            <p:stCondLst>
                              <p:cond delay="500"/>
                            </p:stCondLst>
                            <p:childTnLst>
                              <p:par>
                                <p:cTn id="26" presetID="16" presetClass="entr" presetSubtype="26"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Horizontal)">
                                      <p:cBhvr>
                                        <p:cTn id="28" dur="500"/>
                                        <p:tgtEl>
                                          <p:spTgt spid="26"/>
                                        </p:tgtEl>
                                      </p:cBhvr>
                                    </p:animEffect>
                                  </p:childTnLst>
                                </p:cTn>
                              </p:par>
                            </p:childTnLst>
                          </p:cTn>
                        </p:par>
                        <p:par>
                          <p:cTn id="29" fill="hold">
                            <p:stCondLst>
                              <p:cond delay="1000"/>
                            </p:stCondLst>
                            <p:childTnLst>
                              <p:par>
                                <p:cTn id="30" presetID="16" presetClass="entr" presetSubtype="26"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Horizontal)">
                                      <p:cBhvr>
                                        <p:cTn id="32" dur="500"/>
                                        <p:tgtEl>
                                          <p:spTgt spid="27"/>
                                        </p:tgtEl>
                                      </p:cBhvr>
                                    </p:animEffect>
                                  </p:childTnLst>
                                </p:cTn>
                              </p:par>
                            </p:childTnLst>
                          </p:cTn>
                        </p:par>
                        <p:par>
                          <p:cTn id="33" fill="hold">
                            <p:stCondLst>
                              <p:cond delay="1500"/>
                            </p:stCondLst>
                            <p:childTnLst>
                              <p:par>
                                <p:cTn id="34" presetID="16" presetClass="entr" presetSubtype="26"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Horizontal)">
                                      <p:cBhvr>
                                        <p:cTn id="36" dur="500"/>
                                        <p:tgtEl>
                                          <p:spTgt spid="28"/>
                                        </p:tgtEl>
                                      </p:cBhvr>
                                    </p:animEffect>
                                  </p:childTnLst>
                                </p:cTn>
                              </p:par>
                            </p:childTnLst>
                          </p:cTn>
                        </p:par>
                        <p:par>
                          <p:cTn id="37" fill="hold">
                            <p:stCondLst>
                              <p:cond delay="2000"/>
                            </p:stCondLst>
                            <p:childTnLst>
                              <p:par>
                                <p:cTn id="38" presetID="16" presetClass="entr" presetSubtype="26"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Horizontal)">
                                      <p:cBhvr>
                                        <p:cTn id="40" dur="500"/>
                                        <p:tgtEl>
                                          <p:spTgt spid="29"/>
                                        </p:tgtEl>
                                      </p:cBhvr>
                                    </p:animEffect>
                                  </p:childTnLst>
                                </p:cTn>
                              </p:par>
                            </p:childTnLst>
                          </p:cTn>
                        </p:par>
                        <p:par>
                          <p:cTn id="41" fill="hold">
                            <p:stCondLst>
                              <p:cond delay="2500"/>
                            </p:stCondLst>
                            <p:childTnLst>
                              <p:par>
                                <p:cTn id="42" presetID="16" presetClass="entr" presetSubtype="26" fill="hold"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Horizontal)">
                                      <p:cBhvr>
                                        <p:cTn id="44" dur="500"/>
                                        <p:tgtEl>
                                          <p:spTgt spid="31"/>
                                        </p:tgtEl>
                                      </p:cBhvr>
                                    </p:animEffect>
                                  </p:childTnLst>
                                </p:cTn>
                              </p:par>
                            </p:childTnLst>
                          </p:cTn>
                        </p:par>
                        <p:par>
                          <p:cTn id="45" fill="hold">
                            <p:stCondLst>
                              <p:cond delay="3000"/>
                            </p:stCondLst>
                            <p:childTnLst>
                              <p:par>
                                <p:cTn id="46" presetID="16" presetClass="entr" presetSubtype="26" fill="hold" nodeType="after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barn(inHorizontal)">
                                      <p:cBhvr>
                                        <p:cTn id="48" dur="500"/>
                                        <p:tgtEl>
                                          <p:spTgt spid="32"/>
                                        </p:tgtEl>
                                      </p:cBhvr>
                                    </p:animEffect>
                                  </p:childTnLst>
                                </p:cTn>
                              </p:par>
                            </p:childTnLst>
                          </p:cTn>
                        </p:par>
                        <p:par>
                          <p:cTn id="49" fill="hold">
                            <p:stCondLst>
                              <p:cond delay="3500"/>
                            </p:stCondLst>
                            <p:childTnLst>
                              <p:par>
                                <p:cTn id="50" presetID="16" presetClass="entr" presetSubtype="26" fill="hold" nodeType="after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arn(inHorizontal)">
                                      <p:cBhvr>
                                        <p:cTn id="52" dur="500"/>
                                        <p:tgtEl>
                                          <p:spTgt spid="38"/>
                                        </p:tgtEl>
                                      </p:cBhvr>
                                    </p:animEffect>
                                  </p:childTnLst>
                                </p:cTn>
                              </p:par>
                            </p:childTnLst>
                          </p:cTn>
                        </p:par>
                        <p:par>
                          <p:cTn id="53" fill="hold">
                            <p:stCondLst>
                              <p:cond delay="4000"/>
                            </p:stCondLst>
                            <p:childTnLst>
                              <p:par>
                                <p:cTn id="54" presetID="16" presetClass="entr" presetSubtype="26" fill="hold" nodeType="after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barn(inHorizontal)">
                                      <p:cBhvr>
                                        <p:cTn id="56" dur="500"/>
                                        <p:tgtEl>
                                          <p:spTgt spid="39"/>
                                        </p:tgtEl>
                                      </p:cBhvr>
                                    </p:animEffect>
                                  </p:childTnLst>
                                </p:cTn>
                              </p:par>
                            </p:childTnLst>
                          </p:cTn>
                        </p:par>
                        <p:par>
                          <p:cTn id="57" fill="hold">
                            <p:stCondLst>
                              <p:cond delay="4500"/>
                            </p:stCondLst>
                            <p:childTnLst>
                              <p:par>
                                <p:cTn id="58" presetID="16" presetClass="entr" presetSubtype="26" fill="hold" nodeType="after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barn(inHorizontal)">
                                      <p:cBhvr>
                                        <p:cTn id="60" dur="500"/>
                                        <p:tgtEl>
                                          <p:spTgt spid="4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down)">
                                      <p:cBhvr>
                                        <p:cTn id="65" dur="500"/>
                                        <p:tgtEl>
                                          <p:spTgt spid="43"/>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wipe(down)">
                                      <p:cBhvr>
                                        <p:cTn id="6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allAtOnce"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895" y="889922"/>
            <a:ext cx="10120714" cy="5751934"/>
          </a:xfrm>
          <a:prstGeom prst="rect">
            <a:avLst/>
          </a:prstGeom>
        </p:spPr>
      </p:pic>
      <p:pic>
        <p:nvPicPr>
          <p:cNvPr id="16" name="图片 15">
            <a:extLst>
              <a:ext uri="{FF2B5EF4-FFF2-40B4-BE49-F238E27FC236}">
                <a16:creationId xmlns:a16="http://schemas.microsoft.com/office/drawing/2014/main" id="{6C329914-6E52-425F-84D5-496DD697CC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138" y="4781264"/>
            <a:ext cx="2943151" cy="2076737"/>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5754" y="4167476"/>
            <a:ext cx="4185429" cy="2633528"/>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10524">
            <a:off x="8298249" y="278149"/>
            <a:ext cx="2619160" cy="2619160"/>
          </a:xfrm>
          <a:prstGeom prst="rect">
            <a:avLst/>
          </a:prstGeom>
        </p:spPr>
      </p:pic>
      <p:sp>
        <p:nvSpPr>
          <p:cNvPr id="10" name="TextBox 9">
            <a:extLst>
              <a:ext uri="{FF2B5EF4-FFF2-40B4-BE49-F238E27FC236}">
                <a16:creationId xmlns:a16="http://schemas.microsoft.com/office/drawing/2014/main" id="{86A2801E-2E6D-4A94-9B22-8AA96F5D876C}"/>
              </a:ext>
            </a:extLst>
          </p:cNvPr>
          <p:cNvSpPr txBox="1"/>
          <p:nvPr/>
        </p:nvSpPr>
        <p:spPr>
          <a:xfrm>
            <a:off x="2726313" y="3027225"/>
            <a:ext cx="5091137" cy="1477328"/>
          </a:xfrm>
          <a:prstGeom prst="rect">
            <a:avLst/>
          </a:prstGeom>
          <a:noFill/>
        </p:spPr>
        <p:txBody>
          <a:bodyPr wrap="none" lIns="0" tIns="0" rIns="0" bIns="0" rtlCol="0">
            <a:spAutoFit/>
          </a:bodyPr>
          <a:lstStyle/>
          <a:p>
            <a:pPr algn="l"/>
            <a:r>
              <a:rPr lang="vi-VN" sz="9600" dirty="0">
                <a:solidFill>
                  <a:srgbClr val="C00000"/>
                </a:solidFill>
                <a:latin typeface="#9Slide03 Arima Madurai Black" panose="00000A00000000000000" pitchFamily="2" charset="0"/>
                <a:cs typeface="#9Slide03 Arima Madurai Black" panose="00000A00000000000000" pitchFamily="2" charset="0"/>
              </a:rPr>
              <a:t>CỦNG CỐ</a:t>
            </a:r>
            <a:endParaRPr lang="en-US" sz="9600" dirty="0">
              <a:solidFill>
                <a:srgbClr val="C0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659943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图片 4">
            <a:extLst>
              <a:ext uri="{FF2B5EF4-FFF2-40B4-BE49-F238E27FC236}">
                <a16:creationId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60"/>
            <a:ext cx="12192000" cy="6858000"/>
          </a:xfrm>
          <a:prstGeom prst="rect">
            <a:avLst/>
          </a:prstGeom>
        </p:spPr>
      </p:pic>
      <p:pic>
        <p:nvPicPr>
          <p:cNvPr id="196" name="图片 2">
            <a:extLst>
              <a:ext uri="{FF2B5EF4-FFF2-40B4-BE49-F238E27FC236}">
                <a16:creationId xmlns:a16="http://schemas.microsoft.com/office/drawing/2014/main" id="{95E0F43E-D5DD-4E82-B40F-C377A0C36C41}"/>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052"/>
                    </a14:imgEffect>
                    <a14:imgEffect>
                      <a14:saturation sat="63000"/>
                    </a14:imgEffect>
                  </a14:imgLayer>
                </a14:imgProps>
              </a:ext>
              <a:ext uri="{28A0092B-C50C-407E-A947-70E740481C1C}">
                <a14:useLocalDpi xmlns:a14="http://schemas.microsoft.com/office/drawing/2010/main" val="0"/>
              </a:ext>
            </a:extLst>
          </a:blip>
          <a:stretch>
            <a:fillRect/>
          </a:stretch>
        </p:blipFill>
        <p:spPr>
          <a:xfrm>
            <a:off x="10336943" y="2312946"/>
            <a:ext cx="2469219" cy="4841778"/>
          </a:xfrm>
          <a:prstGeom prst="rect">
            <a:avLst/>
          </a:prstGeom>
        </p:spPr>
      </p:pic>
      <p:grpSp>
        <p:nvGrpSpPr>
          <p:cNvPr id="193" name="组合 24">
            <a:extLst>
              <a:ext uri="{FF2B5EF4-FFF2-40B4-BE49-F238E27FC236}">
                <a16:creationId xmlns:a16="http://schemas.microsoft.com/office/drawing/2014/main" id="{82BC9338-8CD1-46BD-BDE0-3FA3984A0CA4}"/>
              </a:ext>
            </a:extLst>
          </p:cNvPr>
          <p:cNvGrpSpPr/>
          <p:nvPr/>
        </p:nvGrpSpPr>
        <p:grpSpPr>
          <a:xfrm>
            <a:off x="-135477" y="5196424"/>
            <a:ext cx="12227721" cy="1998749"/>
            <a:chOff x="-793963" y="4010526"/>
            <a:chExt cx="13314692" cy="2862618"/>
          </a:xfrm>
        </p:grpSpPr>
        <p:pic>
          <p:nvPicPr>
            <p:cNvPr id="194"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6"/>
            <a:srcRect l="43873"/>
            <a:stretch/>
          </p:blipFill>
          <p:spPr>
            <a:xfrm>
              <a:off x="-793963" y="4010526"/>
              <a:ext cx="13314692" cy="2847474"/>
            </a:xfrm>
            <a:prstGeom prst="rect">
              <a:avLst/>
            </a:prstGeom>
          </p:spPr>
        </p:pic>
        <p:sp>
          <p:nvSpPr>
            <p:cNvPr id="195" name="矩形 23">
              <a:extLst>
                <a:ext uri="{FF2B5EF4-FFF2-40B4-BE49-F238E27FC236}">
                  <a16:creationId xmlns:a16="http://schemas.microsoft.com/office/drawing/2014/main" id="{5F011477-2925-47EE-B096-36981BCEA336}"/>
                </a:ext>
              </a:extLst>
            </p:cNvPr>
            <p:cNvSpPr/>
            <p:nvPr/>
          </p:nvSpPr>
          <p:spPr>
            <a:xfrm>
              <a:off x="4588042" y="5822386"/>
              <a:ext cx="64168" cy="10507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1">
            <a:extLst>
              <a:ext uri="{FF2B5EF4-FFF2-40B4-BE49-F238E27FC236}">
                <a16:creationId xmlns:a16="http://schemas.microsoft.com/office/drawing/2014/main" id="{085B5DAF-86EA-423F-A5CF-4DD1D08A311B}"/>
              </a:ext>
            </a:extLst>
          </p:cNvPr>
          <p:cNvSpPr/>
          <p:nvPr/>
        </p:nvSpPr>
        <p:spPr>
          <a:xfrm>
            <a:off x="84251" y="1760500"/>
            <a:ext cx="612000" cy="50400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Cambria" panose="02040503050406030204" pitchFamily="18" charset="0"/>
              </a:rPr>
              <a:t>1</a:t>
            </a:r>
            <a:endParaRPr lang="en-US" sz="3600" b="1" dirty="0">
              <a:latin typeface="Cambria" panose="02040503050406030204" pitchFamily="18" charset="0"/>
            </a:endParaRPr>
          </a:p>
        </p:txBody>
      </p:sp>
      <p:sp>
        <p:nvSpPr>
          <p:cNvPr id="3" name="1">
            <a:extLst>
              <a:ext uri="{FF2B5EF4-FFF2-40B4-BE49-F238E27FC236}">
                <a16:creationId xmlns:a16="http://schemas.microsoft.com/office/drawing/2014/main" id="{931A09A5-9A29-424A-913C-F2C520B9B63E}"/>
              </a:ext>
            </a:extLst>
          </p:cNvPr>
          <p:cNvSpPr/>
          <p:nvPr/>
        </p:nvSpPr>
        <p:spPr>
          <a:xfrm>
            <a:off x="84251" y="2329673"/>
            <a:ext cx="612000" cy="50400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Cambria" panose="02040503050406030204" pitchFamily="18" charset="0"/>
              </a:rPr>
              <a:t>2</a:t>
            </a:r>
            <a:endParaRPr lang="en-US" sz="3600" b="1" dirty="0">
              <a:latin typeface="Cambria" panose="02040503050406030204" pitchFamily="18" charset="0"/>
            </a:endParaRPr>
          </a:p>
        </p:txBody>
      </p:sp>
      <p:sp>
        <p:nvSpPr>
          <p:cNvPr id="4" name="1">
            <a:extLst>
              <a:ext uri="{FF2B5EF4-FFF2-40B4-BE49-F238E27FC236}">
                <a16:creationId xmlns:a16="http://schemas.microsoft.com/office/drawing/2014/main" id="{0D4ED5D8-BC13-4EF2-8D0E-EE1275291C7E}"/>
              </a:ext>
            </a:extLst>
          </p:cNvPr>
          <p:cNvSpPr/>
          <p:nvPr/>
        </p:nvSpPr>
        <p:spPr>
          <a:xfrm>
            <a:off x="84251" y="2872701"/>
            <a:ext cx="612000" cy="50400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Cambria" panose="02040503050406030204" pitchFamily="18" charset="0"/>
              </a:rPr>
              <a:t>3</a:t>
            </a:r>
            <a:endParaRPr lang="en-US" sz="3600" b="1" dirty="0">
              <a:latin typeface="Cambria" panose="02040503050406030204" pitchFamily="18" charset="0"/>
            </a:endParaRPr>
          </a:p>
        </p:txBody>
      </p:sp>
      <p:sp>
        <p:nvSpPr>
          <p:cNvPr id="5" name="1">
            <a:extLst>
              <a:ext uri="{FF2B5EF4-FFF2-40B4-BE49-F238E27FC236}">
                <a16:creationId xmlns:a16="http://schemas.microsoft.com/office/drawing/2014/main" id="{4101175E-5E96-4CFF-85B7-5FD306AA3E23}"/>
              </a:ext>
            </a:extLst>
          </p:cNvPr>
          <p:cNvSpPr/>
          <p:nvPr/>
        </p:nvSpPr>
        <p:spPr>
          <a:xfrm>
            <a:off x="84251" y="3459428"/>
            <a:ext cx="612000" cy="50400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Cambria" panose="02040503050406030204" pitchFamily="18" charset="0"/>
              </a:rPr>
              <a:t>4</a:t>
            </a:r>
            <a:endParaRPr lang="en-US" sz="3600" b="1" dirty="0">
              <a:latin typeface="Cambria" panose="02040503050406030204" pitchFamily="18" charset="0"/>
            </a:endParaRPr>
          </a:p>
        </p:txBody>
      </p:sp>
      <p:sp>
        <p:nvSpPr>
          <p:cNvPr id="6" name="1">
            <a:extLst>
              <a:ext uri="{FF2B5EF4-FFF2-40B4-BE49-F238E27FC236}">
                <a16:creationId xmlns:a16="http://schemas.microsoft.com/office/drawing/2014/main" id="{931A09A5-9A29-424A-913C-F2C520B9B63E}"/>
              </a:ext>
            </a:extLst>
          </p:cNvPr>
          <p:cNvSpPr/>
          <p:nvPr/>
        </p:nvSpPr>
        <p:spPr>
          <a:xfrm>
            <a:off x="84251" y="4040128"/>
            <a:ext cx="612000" cy="50400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Cambria" panose="02040503050406030204" pitchFamily="18" charset="0"/>
              </a:rPr>
              <a:t>5</a:t>
            </a:r>
            <a:endParaRPr lang="en-US" sz="3600" b="1" dirty="0">
              <a:latin typeface="Cambria" panose="02040503050406030204" pitchFamily="18" charset="0"/>
            </a:endParaRPr>
          </a:p>
        </p:txBody>
      </p:sp>
      <p:sp>
        <p:nvSpPr>
          <p:cNvPr id="7" name="1">
            <a:extLst>
              <a:ext uri="{FF2B5EF4-FFF2-40B4-BE49-F238E27FC236}">
                <a16:creationId xmlns:a16="http://schemas.microsoft.com/office/drawing/2014/main" id="{0D4ED5D8-BC13-4EF2-8D0E-EE1275291C7E}"/>
              </a:ext>
            </a:extLst>
          </p:cNvPr>
          <p:cNvSpPr/>
          <p:nvPr/>
        </p:nvSpPr>
        <p:spPr>
          <a:xfrm>
            <a:off x="84251" y="4643978"/>
            <a:ext cx="612000" cy="50400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Cambria" panose="02040503050406030204" pitchFamily="18" charset="0"/>
              </a:rPr>
              <a:t>6</a:t>
            </a:r>
            <a:endParaRPr lang="en-US" sz="3600" b="1" dirty="0">
              <a:latin typeface="Cambria" panose="02040503050406030204" pitchFamily="18" charset="0"/>
            </a:endParaRPr>
          </a:p>
        </p:txBody>
      </p:sp>
      <p:sp>
        <p:nvSpPr>
          <p:cNvPr id="8" name="1">
            <a:extLst>
              <a:ext uri="{FF2B5EF4-FFF2-40B4-BE49-F238E27FC236}">
                <a16:creationId xmlns:a16="http://schemas.microsoft.com/office/drawing/2014/main" id="{4101175E-5E96-4CFF-85B7-5FD306AA3E23}"/>
              </a:ext>
            </a:extLst>
          </p:cNvPr>
          <p:cNvSpPr/>
          <p:nvPr/>
        </p:nvSpPr>
        <p:spPr>
          <a:xfrm>
            <a:off x="84251" y="5247831"/>
            <a:ext cx="612000" cy="50400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Cambria" panose="02040503050406030204" pitchFamily="18" charset="0"/>
              </a:rPr>
              <a:t>7</a:t>
            </a:r>
            <a:endParaRPr lang="en-US" sz="3600" b="1" dirty="0">
              <a:latin typeface="Cambria" panose="02040503050406030204" pitchFamily="18" charset="0"/>
            </a:endParaRPr>
          </a:p>
        </p:txBody>
      </p:sp>
      <p:grpSp>
        <p:nvGrpSpPr>
          <p:cNvPr id="179" name="Group 178"/>
          <p:cNvGrpSpPr/>
          <p:nvPr/>
        </p:nvGrpSpPr>
        <p:grpSpPr>
          <a:xfrm>
            <a:off x="4562267" y="1758508"/>
            <a:ext cx="5598565" cy="468000"/>
            <a:chOff x="5523237" y="1761775"/>
            <a:chExt cx="5598565" cy="468000"/>
          </a:xfrm>
        </p:grpSpPr>
        <p:sp>
          <p:nvSpPr>
            <p:cNvPr id="10" name="Rectangle: Rounded Corners 4">
              <a:extLst>
                <a:ext uri="{FF2B5EF4-FFF2-40B4-BE49-F238E27FC236}">
                  <a16:creationId xmlns:a16="http://schemas.microsoft.com/office/drawing/2014/main" id="{1EFD7CDC-2C50-4F5A-B07F-FAB1A1C4A36B}"/>
                </a:ext>
              </a:extLst>
            </p:cNvPr>
            <p:cNvSpPr/>
            <p:nvPr/>
          </p:nvSpPr>
          <p:spPr>
            <a:xfrm>
              <a:off x="5523237" y="1761775"/>
              <a:ext cx="540000" cy="468000"/>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V</a:t>
              </a:r>
              <a:endParaRPr lang="en-US" sz="3600" b="1" dirty="0">
                <a:solidFill>
                  <a:srgbClr val="12576A"/>
                </a:solidFill>
                <a:latin typeface="Cambria" panose="02040503050406030204" pitchFamily="18" charset="0"/>
              </a:endParaRPr>
            </a:p>
          </p:txBody>
        </p:sp>
        <p:sp>
          <p:nvSpPr>
            <p:cNvPr id="11" name="Rectangle: Rounded Corners 5">
              <a:extLst>
                <a:ext uri="{FF2B5EF4-FFF2-40B4-BE49-F238E27FC236}">
                  <a16:creationId xmlns:a16="http://schemas.microsoft.com/office/drawing/2014/main" id="{013D2261-C66B-469C-93E0-ADB9B7235969}"/>
                </a:ext>
              </a:extLst>
            </p:cNvPr>
            <p:cNvSpPr/>
            <p:nvPr/>
          </p:nvSpPr>
          <p:spPr>
            <a:xfrm>
              <a:off x="6155558" y="1761775"/>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Ũ</a:t>
              </a:r>
              <a:endParaRPr lang="en-US" sz="3600" b="1" dirty="0">
                <a:solidFill>
                  <a:srgbClr val="12576A"/>
                </a:solidFill>
                <a:latin typeface="Cambria" panose="02040503050406030204" pitchFamily="18" charset="0"/>
              </a:endParaRPr>
            </a:p>
          </p:txBody>
        </p:sp>
        <p:sp>
          <p:nvSpPr>
            <p:cNvPr id="12" name="Rectangle: Rounded Corners 6">
              <a:extLst>
                <a:ext uri="{FF2B5EF4-FFF2-40B4-BE49-F238E27FC236}">
                  <a16:creationId xmlns:a16="http://schemas.microsoft.com/office/drawing/2014/main" id="{3C9144F1-D7BD-4005-905C-9EBD86984054}"/>
                </a:ext>
              </a:extLst>
            </p:cNvPr>
            <p:cNvSpPr/>
            <p:nvPr/>
          </p:nvSpPr>
          <p:spPr>
            <a:xfrm>
              <a:off x="6787879" y="1761775"/>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N</a:t>
              </a:r>
              <a:endParaRPr lang="en-US" sz="3600" b="1" dirty="0">
                <a:solidFill>
                  <a:srgbClr val="12576A"/>
                </a:solidFill>
                <a:latin typeface="Cambria" panose="02040503050406030204" pitchFamily="18" charset="0"/>
              </a:endParaRPr>
            </a:p>
          </p:txBody>
        </p:sp>
        <p:sp>
          <p:nvSpPr>
            <p:cNvPr id="13" name="Rectangle: Rounded Corners 7">
              <a:extLst>
                <a:ext uri="{FF2B5EF4-FFF2-40B4-BE49-F238E27FC236}">
                  <a16:creationId xmlns:a16="http://schemas.microsoft.com/office/drawing/2014/main" id="{A2C4B018-E24B-4ECC-9B68-8641CB99714A}"/>
                </a:ext>
              </a:extLst>
            </p:cNvPr>
            <p:cNvSpPr/>
            <p:nvPr/>
          </p:nvSpPr>
          <p:spPr>
            <a:xfrm>
              <a:off x="7420200" y="1761775"/>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G</a:t>
              </a:r>
              <a:endParaRPr lang="en-US" sz="3600" b="1" dirty="0">
                <a:solidFill>
                  <a:srgbClr val="12576A"/>
                </a:solidFill>
                <a:latin typeface="Cambria" panose="02040503050406030204" pitchFamily="18" charset="0"/>
              </a:endParaRPr>
            </a:p>
          </p:txBody>
        </p:sp>
        <p:sp>
          <p:nvSpPr>
            <p:cNvPr id="20" name="Rectangle: Rounded Corners 4">
              <a:extLst>
                <a:ext uri="{FF2B5EF4-FFF2-40B4-BE49-F238E27FC236}">
                  <a16:creationId xmlns:a16="http://schemas.microsoft.com/office/drawing/2014/main" id="{1EFD7CDC-2C50-4F5A-B07F-FAB1A1C4A36B}"/>
                </a:ext>
              </a:extLst>
            </p:cNvPr>
            <p:cNvSpPr/>
            <p:nvPr/>
          </p:nvSpPr>
          <p:spPr>
            <a:xfrm>
              <a:off x="8052521" y="1761775"/>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Ọ</a:t>
              </a:r>
              <a:endParaRPr lang="en-US" sz="3600" b="1" dirty="0">
                <a:solidFill>
                  <a:srgbClr val="12576A"/>
                </a:solidFill>
                <a:latin typeface="Cambria" panose="02040503050406030204" pitchFamily="18" charset="0"/>
              </a:endParaRPr>
            </a:p>
          </p:txBody>
        </p:sp>
        <p:sp>
          <p:nvSpPr>
            <p:cNvPr id="21" name="Rectangle: Rounded Corners 5">
              <a:extLst>
                <a:ext uri="{FF2B5EF4-FFF2-40B4-BE49-F238E27FC236}">
                  <a16:creationId xmlns:a16="http://schemas.microsoft.com/office/drawing/2014/main" id="{013D2261-C66B-469C-93E0-ADB9B7235969}"/>
                </a:ext>
              </a:extLst>
            </p:cNvPr>
            <p:cNvSpPr/>
            <p:nvPr/>
          </p:nvSpPr>
          <p:spPr>
            <a:xfrm>
              <a:off x="8684842" y="1761775"/>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C</a:t>
              </a:r>
              <a:endParaRPr lang="en-US" sz="3600" b="1" dirty="0">
                <a:solidFill>
                  <a:srgbClr val="12576A"/>
                </a:solidFill>
                <a:latin typeface="Cambria" panose="02040503050406030204" pitchFamily="18" charset="0"/>
              </a:endParaRPr>
            </a:p>
          </p:txBody>
        </p:sp>
        <p:sp>
          <p:nvSpPr>
            <p:cNvPr id="22" name="Rectangle: Rounded Corners 6">
              <a:extLst>
                <a:ext uri="{FF2B5EF4-FFF2-40B4-BE49-F238E27FC236}">
                  <a16:creationId xmlns:a16="http://schemas.microsoft.com/office/drawing/2014/main" id="{3C9144F1-D7BD-4005-905C-9EBD86984054}"/>
                </a:ext>
              </a:extLst>
            </p:cNvPr>
            <p:cNvSpPr/>
            <p:nvPr/>
          </p:nvSpPr>
          <p:spPr>
            <a:xfrm>
              <a:off x="9317163" y="1761775"/>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N</a:t>
              </a:r>
              <a:endParaRPr lang="en-US" sz="3600" b="1" dirty="0">
                <a:solidFill>
                  <a:srgbClr val="12576A"/>
                </a:solidFill>
                <a:latin typeface="Cambria" panose="02040503050406030204" pitchFamily="18" charset="0"/>
              </a:endParaRPr>
            </a:p>
          </p:txBody>
        </p:sp>
        <p:sp>
          <p:nvSpPr>
            <p:cNvPr id="23" name="Rectangle: Rounded Corners 7">
              <a:extLst>
                <a:ext uri="{FF2B5EF4-FFF2-40B4-BE49-F238E27FC236}">
                  <a16:creationId xmlns:a16="http://schemas.microsoft.com/office/drawing/2014/main" id="{A2C4B018-E24B-4ECC-9B68-8641CB99714A}"/>
                </a:ext>
              </a:extLst>
            </p:cNvPr>
            <p:cNvSpPr/>
            <p:nvPr/>
          </p:nvSpPr>
          <p:spPr>
            <a:xfrm>
              <a:off x="9949484" y="1761775"/>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H</a:t>
              </a:r>
              <a:endParaRPr lang="en-US" sz="3600" b="1" dirty="0">
                <a:solidFill>
                  <a:srgbClr val="12576A"/>
                </a:solidFill>
                <a:latin typeface="Cambria" panose="02040503050406030204" pitchFamily="18" charset="0"/>
              </a:endParaRPr>
            </a:p>
          </p:txBody>
        </p:sp>
        <p:sp>
          <p:nvSpPr>
            <p:cNvPr id="31" name="Rectangle: Rounded Corners 7">
              <a:extLst>
                <a:ext uri="{FF2B5EF4-FFF2-40B4-BE49-F238E27FC236}">
                  <a16:creationId xmlns:a16="http://schemas.microsoft.com/office/drawing/2014/main" id="{A2C4B018-E24B-4ECC-9B68-8641CB99714A}"/>
                </a:ext>
              </a:extLst>
            </p:cNvPr>
            <p:cNvSpPr/>
            <p:nvPr/>
          </p:nvSpPr>
          <p:spPr>
            <a:xfrm>
              <a:off x="10581802" y="1761775"/>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Ạ</a:t>
              </a:r>
              <a:endParaRPr lang="en-US" sz="3600" b="1" dirty="0">
                <a:solidFill>
                  <a:srgbClr val="12576A"/>
                </a:solidFill>
                <a:latin typeface="Cambria" panose="02040503050406030204" pitchFamily="18" charset="0"/>
              </a:endParaRPr>
            </a:p>
          </p:txBody>
        </p:sp>
      </p:grpSp>
      <p:grpSp>
        <p:nvGrpSpPr>
          <p:cNvPr id="186" name="Group 185"/>
          <p:cNvGrpSpPr/>
          <p:nvPr/>
        </p:nvGrpSpPr>
        <p:grpSpPr>
          <a:xfrm>
            <a:off x="4550223" y="1762520"/>
            <a:ext cx="5605789" cy="468000"/>
            <a:chOff x="5523237" y="2328935"/>
            <a:chExt cx="5605789" cy="468000"/>
          </a:xfrm>
        </p:grpSpPr>
        <p:sp>
          <p:nvSpPr>
            <p:cNvPr id="15" name="Rectangle: Rounded Corners 9">
              <a:extLst>
                <a:ext uri="{FF2B5EF4-FFF2-40B4-BE49-F238E27FC236}">
                  <a16:creationId xmlns:a16="http://schemas.microsoft.com/office/drawing/2014/main" id="{9654CC92-BF24-4CB4-BC78-2FB976054C5F}"/>
                </a:ext>
              </a:extLst>
            </p:cNvPr>
            <p:cNvSpPr/>
            <p:nvPr/>
          </p:nvSpPr>
          <p:spPr>
            <a:xfrm>
              <a:off x="5523237"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0">
              <a:extLst>
                <a:ext uri="{FF2B5EF4-FFF2-40B4-BE49-F238E27FC236}">
                  <a16:creationId xmlns:a16="http://schemas.microsoft.com/office/drawing/2014/main" id="{8261FCE4-2601-4F4F-B968-EA24235546EC}"/>
                </a:ext>
              </a:extLst>
            </p:cNvPr>
            <p:cNvSpPr/>
            <p:nvPr/>
          </p:nvSpPr>
          <p:spPr>
            <a:xfrm>
              <a:off x="6159934"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1">
              <a:extLst>
                <a:ext uri="{FF2B5EF4-FFF2-40B4-BE49-F238E27FC236}">
                  <a16:creationId xmlns:a16="http://schemas.microsoft.com/office/drawing/2014/main" id="{747219E0-A527-4D36-A333-7136C4D12953}"/>
                </a:ext>
              </a:extLst>
            </p:cNvPr>
            <p:cNvSpPr/>
            <p:nvPr/>
          </p:nvSpPr>
          <p:spPr>
            <a:xfrm>
              <a:off x="6787879"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2">
              <a:extLst>
                <a:ext uri="{FF2B5EF4-FFF2-40B4-BE49-F238E27FC236}">
                  <a16:creationId xmlns:a16="http://schemas.microsoft.com/office/drawing/2014/main" id="{403D6C17-293E-46AC-9AD1-D1BE6F1B9039}"/>
                </a:ext>
              </a:extLst>
            </p:cNvPr>
            <p:cNvSpPr/>
            <p:nvPr/>
          </p:nvSpPr>
          <p:spPr>
            <a:xfrm>
              <a:off x="7420200"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9">
              <a:extLst>
                <a:ext uri="{FF2B5EF4-FFF2-40B4-BE49-F238E27FC236}">
                  <a16:creationId xmlns:a16="http://schemas.microsoft.com/office/drawing/2014/main" id="{9654CC92-BF24-4CB4-BC78-2FB976054C5F}"/>
                </a:ext>
              </a:extLst>
            </p:cNvPr>
            <p:cNvSpPr/>
            <p:nvPr/>
          </p:nvSpPr>
          <p:spPr>
            <a:xfrm>
              <a:off x="8052521"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10">
              <a:extLst>
                <a:ext uri="{FF2B5EF4-FFF2-40B4-BE49-F238E27FC236}">
                  <a16:creationId xmlns:a16="http://schemas.microsoft.com/office/drawing/2014/main" id="{8261FCE4-2601-4F4F-B968-EA24235546EC}"/>
                </a:ext>
              </a:extLst>
            </p:cNvPr>
            <p:cNvSpPr/>
            <p:nvPr/>
          </p:nvSpPr>
          <p:spPr>
            <a:xfrm>
              <a:off x="8684842"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11">
              <a:extLst>
                <a:ext uri="{FF2B5EF4-FFF2-40B4-BE49-F238E27FC236}">
                  <a16:creationId xmlns:a16="http://schemas.microsoft.com/office/drawing/2014/main" id="{747219E0-A527-4D36-A333-7136C4D12953}"/>
                </a:ext>
              </a:extLst>
            </p:cNvPr>
            <p:cNvSpPr/>
            <p:nvPr/>
          </p:nvSpPr>
          <p:spPr>
            <a:xfrm>
              <a:off x="9357778"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12">
              <a:extLst>
                <a:ext uri="{FF2B5EF4-FFF2-40B4-BE49-F238E27FC236}">
                  <a16:creationId xmlns:a16="http://schemas.microsoft.com/office/drawing/2014/main" id="{403D6C17-293E-46AC-9AD1-D1BE6F1B9039}"/>
                </a:ext>
              </a:extLst>
            </p:cNvPr>
            <p:cNvSpPr/>
            <p:nvPr/>
          </p:nvSpPr>
          <p:spPr>
            <a:xfrm>
              <a:off x="9960963"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12">
              <a:extLst>
                <a:ext uri="{FF2B5EF4-FFF2-40B4-BE49-F238E27FC236}">
                  <a16:creationId xmlns:a16="http://schemas.microsoft.com/office/drawing/2014/main" id="{403D6C17-293E-46AC-9AD1-D1BE6F1B9039}"/>
                </a:ext>
              </a:extLst>
            </p:cNvPr>
            <p:cNvSpPr/>
            <p:nvPr/>
          </p:nvSpPr>
          <p:spPr>
            <a:xfrm>
              <a:off x="10589026"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179"/>
          <p:cNvGrpSpPr/>
          <p:nvPr/>
        </p:nvGrpSpPr>
        <p:grpSpPr>
          <a:xfrm>
            <a:off x="3265848" y="2341042"/>
            <a:ext cx="2436963" cy="468000"/>
            <a:chOff x="3592194" y="2921173"/>
            <a:chExt cx="2436963" cy="468000"/>
          </a:xfrm>
        </p:grpSpPr>
        <p:sp>
          <p:nvSpPr>
            <p:cNvPr id="129" name="Rectangle: Rounded Corners 4">
              <a:extLst>
                <a:ext uri="{FF2B5EF4-FFF2-40B4-BE49-F238E27FC236}">
                  <a16:creationId xmlns:a16="http://schemas.microsoft.com/office/drawing/2014/main" id="{1EFD7CDC-2C50-4F5A-B07F-FAB1A1C4A36B}"/>
                </a:ext>
              </a:extLst>
            </p:cNvPr>
            <p:cNvSpPr/>
            <p:nvPr/>
          </p:nvSpPr>
          <p:spPr>
            <a:xfrm>
              <a:off x="3592194" y="2921173"/>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B</a:t>
              </a:r>
              <a:endParaRPr lang="en-US" sz="3600" b="1" dirty="0">
                <a:solidFill>
                  <a:srgbClr val="12576A"/>
                </a:solidFill>
                <a:latin typeface="Cambria" panose="02040503050406030204" pitchFamily="18" charset="0"/>
              </a:endParaRPr>
            </a:p>
          </p:txBody>
        </p:sp>
        <p:sp>
          <p:nvSpPr>
            <p:cNvPr id="130" name="Rectangle: Rounded Corners 5">
              <a:extLst>
                <a:ext uri="{FF2B5EF4-FFF2-40B4-BE49-F238E27FC236}">
                  <a16:creationId xmlns:a16="http://schemas.microsoft.com/office/drawing/2014/main" id="{013D2261-C66B-469C-93E0-ADB9B7235969}"/>
                </a:ext>
              </a:extLst>
            </p:cNvPr>
            <p:cNvSpPr/>
            <p:nvPr/>
          </p:nvSpPr>
          <p:spPr>
            <a:xfrm>
              <a:off x="4224515" y="2921173"/>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U</a:t>
              </a:r>
              <a:endParaRPr lang="en-US" sz="3600" b="1" dirty="0">
                <a:solidFill>
                  <a:srgbClr val="12576A"/>
                </a:solidFill>
                <a:latin typeface="Cambria" panose="02040503050406030204" pitchFamily="18" charset="0"/>
              </a:endParaRPr>
            </a:p>
          </p:txBody>
        </p:sp>
        <p:sp>
          <p:nvSpPr>
            <p:cNvPr id="131" name="Rectangle: Rounded Corners 6">
              <a:extLst>
                <a:ext uri="{FF2B5EF4-FFF2-40B4-BE49-F238E27FC236}">
                  <a16:creationId xmlns:a16="http://schemas.microsoft.com/office/drawing/2014/main" id="{3C9144F1-D7BD-4005-905C-9EBD86984054}"/>
                </a:ext>
              </a:extLst>
            </p:cNvPr>
            <p:cNvSpPr/>
            <p:nvPr/>
          </p:nvSpPr>
          <p:spPr>
            <a:xfrm>
              <a:off x="4856836" y="2921173"/>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G</a:t>
              </a:r>
              <a:endParaRPr lang="en-US" sz="3600" b="1" dirty="0">
                <a:solidFill>
                  <a:srgbClr val="12576A"/>
                </a:solidFill>
                <a:latin typeface="Cambria" panose="02040503050406030204" pitchFamily="18" charset="0"/>
              </a:endParaRPr>
            </a:p>
          </p:txBody>
        </p:sp>
        <p:sp>
          <p:nvSpPr>
            <p:cNvPr id="132" name="Rectangle: Rounded Corners 7">
              <a:extLst>
                <a:ext uri="{FF2B5EF4-FFF2-40B4-BE49-F238E27FC236}">
                  <a16:creationId xmlns:a16="http://schemas.microsoft.com/office/drawing/2014/main" id="{A2C4B018-E24B-4ECC-9B68-8641CB99714A}"/>
                </a:ext>
              </a:extLst>
            </p:cNvPr>
            <p:cNvSpPr/>
            <p:nvPr/>
          </p:nvSpPr>
          <p:spPr>
            <a:xfrm>
              <a:off x="5489157" y="2921173"/>
              <a:ext cx="540000" cy="468000"/>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I</a:t>
              </a:r>
              <a:endParaRPr lang="en-US" sz="3600" b="1" dirty="0">
                <a:solidFill>
                  <a:srgbClr val="12576A"/>
                </a:solidFill>
                <a:latin typeface="Cambria" panose="02040503050406030204" pitchFamily="18" charset="0"/>
              </a:endParaRPr>
            </a:p>
          </p:txBody>
        </p:sp>
      </p:grpSp>
      <p:grpSp>
        <p:nvGrpSpPr>
          <p:cNvPr id="183" name="Group 182"/>
          <p:cNvGrpSpPr/>
          <p:nvPr/>
        </p:nvGrpSpPr>
        <p:grpSpPr>
          <a:xfrm>
            <a:off x="3257851" y="4090572"/>
            <a:ext cx="4333926" cy="468000"/>
            <a:chOff x="5351546" y="5247684"/>
            <a:chExt cx="4333926" cy="468000"/>
          </a:xfrm>
        </p:grpSpPr>
        <p:sp>
          <p:nvSpPr>
            <p:cNvPr id="147" name="Rectangle: Rounded Corners 4">
              <a:extLst>
                <a:ext uri="{FF2B5EF4-FFF2-40B4-BE49-F238E27FC236}">
                  <a16:creationId xmlns:a16="http://schemas.microsoft.com/office/drawing/2014/main" id="{1EFD7CDC-2C50-4F5A-B07F-FAB1A1C4A36B}"/>
                </a:ext>
              </a:extLst>
            </p:cNvPr>
            <p:cNvSpPr/>
            <p:nvPr/>
          </p:nvSpPr>
          <p:spPr>
            <a:xfrm>
              <a:off x="5351546" y="5247684"/>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T</a:t>
              </a:r>
              <a:endParaRPr lang="en-US" sz="3600" b="1" dirty="0">
                <a:solidFill>
                  <a:srgbClr val="12576A"/>
                </a:solidFill>
                <a:latin typeface="Cambria" panose="02040503050406030204" pitchFamily="18" charset="0"/>
              </a:endParaRPr>
            </a:p>
          </p:txBody>
        </p:sp>
        <p:sp>
          <p:nvSpPr>
            <p:cNvPr id="148" name="Rectangle: Rounded Corners 5">
              <a:extLst>
                <a:ext uri="{FF2B5EF4-FFF2-40B4-BE49-F238E27FC236}">
                  <a16:creationId xmlns:a16="http://schemas.microsoft.com/office/drawing/2014/main" id="{013D2261-C66B-469C-93E0-ADB9B7235969}"/>
                </a:ext>
              </a:extLst>
            </p:cNvPr>
            <p:cNvSpPr/>
            <p:nvPr/>
          </p:nvSpPr>
          <p:spPr>
            <a:xfrm>
              <a:off x="5983867" y="5247684"/>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Ì</a:t>
              </a:r>
              <a:endParaRPr lang="en-US" sz="3600" b="1" dirty="0">
                <a:solidFill>
                  <a:srgbClr val="12576A"/>
                </a:solidFill>
                <a:latin typeface="Cambria" panose="02040503050406030204" pitchFamily="18" charset="0"/>
              </a:endParaRPr>
            </a:p>
          </p:txBody>
        </p:sp>
        <p:sp>
          <p:nvSpPr>
            <p:cNvPr id="149" name="Rectangle: Rounded Corners 6">
              <a:extLst>
                <a:ext uri="{FF2B5EF4-FFF2-40B4-BE49-F238E27FC236}">
                  <a16:creationId xmlns:a16="http://schemas.microsoft.com/office/drawing/2014/main" id="{3C9144F1-D7BD-4005-905C-9EBD86984054}"/>
                </a:ext>
              </a:extLst>
            </p:cNvPr>
            <p:cNvSpPr/>
            <p:nvPr/>
          </p:nvSpPr>
          <p:spPr>
            <a:xfrm>
              <a:off x="6616188" y="5247684"/>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N</a:t>
              </a:r>
              <a:endParaRPr lang="en-US" sz="3600" b="1" dirty="0">
                <a:solidFill>
                  <a:srgbClr val="12576A"/>
                </a:solidFill>
                <a:latin typeface="Cambria" panose="02040503050406030204" pitchFamily="18" charset="0"/>
              </a:endParaRPr>
            </a:p>
          </p:txBody>
        </p:sp>
        <p:sp>
          <p:nvSpPr>
            <p:cNvPr id="150" name="Rectangle: Rounded Corners 7">
              <a:extLst>
                <a:ext uri="{FF2B5EF4-FFF2-40B4-BE49-F238E27FC236}">
                  <a16:creationId xmlns:a16="http://schemas.microsoft.com/office/drawing/2014/main" id="{A2C4B018-E24B-4ECC-9B68-8641CB99714A}"/>
                </a:ext>
              </a:extLst>
            </p:cNvPr>
            <p:cNvSpPr/>
            <p:nvPr/>
          </p:nvSpPr>
          <p:spPr>
            <a:xfrm>
              <a:off x="7248509" y="5247684"/>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H</a:t>
              </a:r>
              <a:endParaRPr lang="en-US" sz="3600" b="1" dirty="0">
                <a:solidFill>
                  <a:srgbClr val="12576A"/>
                </a:solidFill>
                <a:latin typeface="Cambria" panose="02040503050406030204" pitchFamily="18" charset="0"/>
              </a:endParaRPr>
            </a:p>
          </p:txBody>
        </p:sp>
        <p:sp>
          <p:nvSpPr>
            <p:cNvPr id="151" name="Rectangle: Rounded Corners 4">
              <a:extLst>
                <a:ext uri="{FF2B5EF4-FFF2-40B4-BE49-F238E27FC236}">
                  <a16:creationId xmlns:a16="http://schemas.microsoft.com/office/drawing/2014/main" id="{1EFD7CDC-2C50-4F5A-B07F-FAB1A1C4A36B}"/>
                </a:ext>
              </a:extLst>
            </p:cNvPr>
            <p:cNvSpPr/>
            <p:nvPr/>
          </p:nvSpPr>
          <p:spPr>
            <a:xfrm>
              <a:off x="7880830" y="5247684"/>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B</a:t>
              </a:r>
              <a:endParaRPr lang="en-US" sz="3600" b="1" dirty="0">
                <a:solidFill>
                  <a:srgbClr val="12576A"/>
                </a:solidFill>
                <a:latin typeface="Cambria" panose="02040503050406030204" pitchFamily="18" charset="0"/>
              </a:endParaRPr>
            </a:p>
          </p:txBody>
        </p:sp>
        <p:sp>
          <p:nvSpPr>
            <p:cNvPr id="152" name="Rectangle: Rounded Corners 5">
              <a:extLst>
                <a:ext uri="{FF2B5EF4-FFF2-40B4-BE49-F238E27FC236}">
                  <a16:creationId xmlns:a16="http://schemas.microsoft.com/office/drawing/2014/main" id="{013D2261-C66B-469C-93E0-ADB9B7235969}"/>
                </a:ext>
              </a:extLst>
            </p:cNvPr>
            <p:cNvSpPr/>
            <p:nvPr/>
          </p:nvSpPr>
          <p:spPr>
            <a:xfrm>
              <a:off x="8513151" y="5247684"/>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Á</a:t>
              </a:r>
              <a:endParaRPr lang="en-US" sz="3600" b="1" dirty="0">
                <a:solidFill>
                  <a:srgbClr val="12576A"/>
                </a:solidFill>
                <a:latin typeface="Cambria" panose="02040503050406030204" pitchFamily="18" charset="0"/>
              </a:endParaRPr>
            </a:p>
          </p:txBody>
        </p:sp>
        <p:sp>
          <p:nvSpPr>
            <p:cNvPr id="153" name="Rectangle: Rounded Corners 6">
              <a:extLst>
                <a:ext uri="{FF2B5EF4-FFF2-40B4-BE49-F238E27FC236}">
                  <a16:creationId xmlns:a16="http://schemas.microsoft.com/office/drawing/2014/main" id="{3C9144F1-D7BD-4005-905C-9EBD86984054}"/>
                </a:ext>
              </a:extLst>
            </p:cNvPr>
            <p:cNvSpPr/>
            <p:nvPr/>
          </p:nvSpPr>
          <p:spPr>
            <a:xfrm>
              <a:off x="9145472" y="5247684"/>
              <a:ext cx="540000" cy="468000"/>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O</a:t>
              </a:r>
              <a:endParaRPr lang="en-US" sz="3600" b="1" dirty="0">
                <a:solidFill>
                  <a:srgbClr val="12576A"/>
                </a:solidFill>
                <a:latin typeface="Cambria" panose="02040503050406030204" pitchFamily="18" charset="0"/>
              </a:endParaRPr>
            </a:p>
          </p:txBody>
        </p:sp>
      </p:grpSp>
      <p:grpSp>
        <p:nvGrpSpPr>
          <p:cNvPr id="185" name="Group 184"/>
          <p:cNvGrpSpPr/>
          <p:nvPr/>
        </p:nvGrpSpPr>
        <p:grpSpPr>
          <a:xfrm>
            <a:off x="5848916" y="5269144"/>
            <a:ext cx="3069284" cy="468000"/>
            <a:chOff x="5457647" y="6557549"/>
            <a:chExt cx="3069284" cy="468000"/>
          </a:xfrm>
        </p:grpSpPr>
        <p:sp>
          <p:nvSpPr>
            <p:cNvPr id="167" name="Rectangle: Rounded Corners 4">
              <a:extLst>
                <a:ext uri="{FF2B5EF4-FFF2-40B4-BE49-F238E27FC236}">
                  <a16:creationId xmlns:a16="http://schemas.microsoft.com/office/drawing/2014/main" id="{1EFD7CDC-2C50-4F5A-B07F-FAB1A1C4A36B}"/>
                </a:ext>
              </a:extLst>
            </p:cNvPr>
            <p:cNvSpPr/>
            <p:nvPr/>
          </p:nvSpPr>
          <p:spPr>
            <a:xfrm>
              <a:off x="5457647" y="6557549"/>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X</a:t>
              </a:r>
              <a:endParaRPr lang="en-US" sz="3600" b="1" dirty="0">
                <a:solidFill>
                  <a:srgbClr val="12576A"/>
                </a:solidFill>
                <a:latin typeface="Cambria" panose="02040503050406030204" pitchFamily="18" charset="0"/>
              </a:endParaRPr>
            </a:p>
          </p:txBody>
        </p:sp>
        <p:sp>
          <p:nvSpPr>
            <p:cNvPr id="168" name="Rectangle: Rounded Corners 5">
              <a:extLst>
                <a:ext uri="{FF2B5EF4-FFF2-40B4-BE49-F238E27FC236}">
                  <a16:creationId xmlns:a16="http://schemas.microsoft.com/office/drawing/2014/main" id="{013D2261-C66B-469C-93E0-ADB9B7235969}"/>
                </a:ext>
              </a:extLst>
            </p:cNvPr>
            <p:cNvSpPr/>
            <p:nvPr/>
          </p:nvSpPr>
          <p:spPr>
            <a:xfrm>
              <a:off x="6089968" y="6557549"/>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E</a:t>
              </a:r>
              <a:endParaRPr lang="en-US" sz="3600" b="1" dirty="0">
                <a:solidFill>
                  <a:srgbClr val="12576A"/>
                </a:solidFill>
                <a:latin typeface="Cambria" panose="02040503050406030204" pitchFamily="18" charset="0"/>
              </a:endParaRPr>
            </a:p>
          </p:txBody>
        </p:sp>
        <p:sp>
          <p:nvSpPr>
            <p:cNvPr id="169" name="Rectangle: Rounded Corners 6">
              <a:extLst>
                <a:ext uri="{FF2B5EF4-FFF2-40B4-BE49-F238E27FC236}">
                  <a16:creationId xmlns:a16="http://schemas.microsoft.com/office/drawing/2014/main" id="{3C9144F1-D7BD-4005-905C-9EBD86984054}"/>
                </a:ext>
              </a:extLst>
            </p:cNvPr>
            <p:cNvSpPr/>
            <p:nvPr/>
          </p:nvSpPr>
          <p:spPr>
            <a:xfrm>
              <a:off x="6722289" y="6557549"/>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M</a:t>
              </a:r>
              <a:endParaRPr lang="en-US" sz="3600" b="1" dirty="0">
                <a:solidFill>
                  <a:srgbClr val="12576A"/>
                </a:solidFill>
                <a:latin typeface="Cambria" panose="02040503050406030204" pitchFamily="18" charset="0"/>
              </a:endParaRPr>
            </a:p>
          </p:txBody>
        </p:sp>
        <p:sp>
          <p:nvSpPr>
            <p:cNvPr id="170" name="Rectangle: Rounded Corners 7">
              <a:extLst>
                <a:ext uri="{FF2B5EF4-FFF2-40B4-BE49-F238E27FC236}">
                  <a16:creationId xmlns:a16="http://schemas.microsoft.com/office/drawing/2014/main" id="{A2C4B018-E24B-4ECC-9B68-8641CB99714A}"/>
                </a:ext>
              </a:extLst>
            </p:cNvPr>
            <p:cNvSpPr/>
            <p:nvPr/>
          </p:nvSpPr>
          <p:spPr>
            <a:xfrm>
              <a:off x="7354610" y="6557549"/>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Á</a:t>
              </a:r>
              <a:endParaRPr lang="en-US" sz="3600" b="1" dirty="0">
                <a:solidFill>
                  <a:srgbClr val="12576A"/>
                </a:solidFill>
                <a:latin typeface="Cambria" panose="02040503050406030204" pitchFamily="18" charset="0"/>
              </a:endParaRPr>
            </a:p>
          </p:txBody>
        </p:sp>
        <p:sp>
          <p:nvSpPr>
            <p:cNvPr id="171" name="Rectangle: Rounded Corners 4">
              <a:extLst>
                <a:ext uri="{FF2B5EF4-FFF2-40B4-BE49-F238E27FC236}">
                  <a16:creationId xmlns:a16="http://schemas.microsoft.com/office/drawing/2014/main" id="{1EFD7CDC-2C50-4F5A-B07F-FAB1A1C4A36B}"/>
                </a:ext>
              </a:extLst>
            </p:cNvPr>
            <p:cNvSpPr/>
            <p:nvPr/>
          </p:nvSpPr>
          <p:spPr>
            <a:xfrm>
              <a:off x="7986931" y="6557549"/>
              <a:ext cx="540000" cy="468000"/>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Y</a:t>
              </a:r>
              <a:endParaRPr lang="en-US" sz="3600" b="1" dirty="0">
                <a:solidFill>
                  <a:srgbClr val="12576A"/>
                </a:solidFill>
                <a:latin typeface="Cambria" panose="02040503050406030204" pitchFamily="18" charset="0"/>
              </a:endParaRPr>
            </a:p>
          </p:txBody>
        </p:sp>
      </p:grpSp>
      <p:grpSp>
        <p:nvGrpSpPr>
          <p:cNvPr id="181" name="Group 180"/>
          <p:cNvGrpSpPr/>
          <p:nvPr/>
        </p:nvGrpSpPr>
        <p:grpSpPr>
          <a:xfrm>
            <a:off x="3279334" y="2923576"/>
            <a:ext cx="3696246" cy="469928"/>
            <a:chOff x="5305247" y="3719824"/>
            <a:chExt cx="3696246" cy="469928"/>
          </a:xfrm>
        </p:grpSpPr>
        <p:sp>
          <p:nvSpPr>
            <p:cNvPr id="137" name="Rectangle: Rounded Corners 4">
              <a:extLst>
                <a:ext uri="{FF2B5EF4-FFF2-40B4-BE49-F238E27FC236}">
                  <a16:creationId xmlns:a16="http://schemas.microsoft.com/office/drawing/2014/main" id="{1EFD7CDC-2C50-4F5A-B07F-FAB1A1C4A36B}"/>
                </a:ext>
              </a:extLst>
            </p:cNvPr>
            <p:cNvSpPr/>
            <p:nvPr/>
          </p:nvSpPr>
          <p:spPr>
            <a:xfrm>
              <a:off x="5305247" y="3719824"/>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Đ</a:t>
              </a:r>
              <a:endParaRPr lang="en-US" sz="3600" b="1" dirty="0">
                <a:solidFill>
                  <a:srgbClr val="12576A"/>
                </a:solidFill>
                <a:latin typeface="Cambria" panose="02040503050406030204" pitchFamily="18" charset="0"/>
              </a:endParaRPr>
            </a:p>
          </p:txBody>
        </p:sp>
        <p:sp>
          <p:nvSpPr>
            <p:cNvPr id="138" name="Rectangle: Rounded Corners 5">
              <a:extLst>
                <a:ext uri="{FF2B5EF4-FFF2-40B4-BE49-F238E27FC236}">
                  <a16:creationId xmlns:a16="http://schemas.microsoft.com/office/drawing/2014/main" id="{013D2261-C66B-469C-93E0-ADB9B7235969}"/>
                </a:ext>
              </a:extLst>
            </p:cNvPr>
            <p:cNvSpPr/>
            <p:nvPr/>
          </p:nvSpPr>
          <p:spPr>
            <a:xfrm>
              <a:off x="5925993" y="3719824"/>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Ộ</a:t>
              </a:r>
              <a:endParaRPr lang="en-US" sz="3600" b="1" dirty="0">
                <a:solidFill>
                  <a:srgbClr val="12576A"/>
                </a:solidFill>
                <a:latin typeface="Cambria" panose="02040503050406030204" pitchFamily="18" charset="0"/>
              </a:endParaRPr>
            </a:p>
          </p:txBody>
        </p:sp>
        <p:sp>
          <p:nvSpPr>
            <p:cNvPr id="139" name="Rectangle: Rounded Corners 6">
              <a:extLst>
                <a:ext uri="{FF2B5EF4-FFF2-40B4-BE49-F238E27FC236}">
                  <a16:creationId xmlns:a16="http://schemas.microsoft.com/office/drawing/2014/main" id="{3C9144F1-D7BD-4005-905C-9EBD86984054}"/>
                </a:ext>
              </a:extLst>
            </p:cNvPr>
            <p:cNvSpPr/>
            <p:nvPr/>
          </p:nvSpPr>
          <p:spPr>
            <a:xfrm>
              <a:off x="6569889" y="3719824"/>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N</a:t>
              </a:r>
              <a:endParaRPr lang="en-US" sz="3600" b="1" dirty="0">
                <a:solidFill>
                  <a:srgbClr val="12576A"/>
                </a:solidFill>
                <a:latin typeface="Cambria" panose="02040503050406030204" pitchFamily="18" charset="0"/>
              </a:endParaRPr>
            </a:p>
          </p:txBody>
        </p:sp>
        <p:sp>
          <p:nvSpPr>
            <p:cNvPr id="140" name="Rectangle: Rounded Corners 7">
              <a:extLst>
                <a:ext uri="{FF2B5EF4-FFF2-40B4-BE49-F238E27FC236}">
                  <a16:creationId xmlns:a16="http://schemas.microsoft.com/office/drawing/2014/main" id="{A2C4B018-E24B-4ECC-9B68-8641CB99714A}"/>
                </a:ext>
              </a:extLst>
            </p:cNvPr>
            <p:cNvSpPr/>
            <p:nvPr/>
          </p:nvSpPr>
          <p:spPr>
            <a:xfrm>
              <a:off x="7202210" y="3719824"/>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G</a:t>
              </a:r>
              <a:endParaRPr lang="en-US" sz="3600" b="1" dirty="0">
                <a:solidFill>
                  <a:srgbClr val="12576A"/>
                </a:solidFill>
                <a:latin typeface="Cambria" panose="02040503050406030204" pitchFamily="18" charset="0"/>
              </a:endParaRPr>
            </a:p>
          </p:txBody>
        </p:sp>
        <p:sp>
          <p:nvSpPr>
            <p:cNvPr id="141" name="Rectangle: Rounded Corners 4">
              <a:extLst>
                <a:ext uri="{FF2B5EF4-FFF2-40B4-BE49-F238E27FC236}">
                  <a16:creationId xmlns:a16="http://schemas.microsoft.com/office/drawing/2014/main" id="{1EFD7CDC-2C50-4F5A-B07F-FAB1A1C4A36B}"/>
                </a:ext>
              </a:extLst>
            </p:cNvPr>
            <p:cNvSpPr/>
            <p:nvPr/>
          </p:nvSpPr>
          <p:spPr>
            <a:xfrm>
              <a:off x="7834531" y="3719824"/>
              <a:ext cx="540000" cy="468000"/>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C</a:t>
              </a:r>
              <a:endParaRPr lang="en-US" sz="3600" b="1" dirty="0">
                <a:solidFill>
                  <a:srgbClr val="12576A"/>
                </a:solidFill>
                <a:latin typeface="Cambria" panose="02040503050406030204" pitchFamily="18" charset="0"/>
              </a:endParaRPr>
            </a:p>
          </p:txBody>
        </p:sp>
        <p:sp>
          <p:nvSpPr>
            <p:cNvPr id="172" name="Rectangle: Rounded Corners 4">
              <a:extLst>
                <a:ext uri="{FF2B5EF4-FFF2-40B4-BE49-F238E27FC236}">
                  <a16:creationId xmlns:a16="http://schemas.microsoft.com/office/drawing/2014/main" id="{1EFD7CDC-2C50-4F5A-B07F-FAB1A1C4A36B}"/>
                </a:ext>
              </a:extLst>
            </p:cNvPr>
            <p:cNvSpPr/>
            <p:nvPr/>
          </p:nvSpPr>
          <p:spPr>
            <a:xfrm>
              <a:off x="8461493" y="3721752"/>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Ơ</a:t>
              </a:r>
              <a:endParaRPr lang="en-US" sz="3600" b="1" dirty="0">
                <a:solidFill>
                  <a:srgbClr val="12576A"/>
                </a:solidFill>
                <a:latin typeface="Cambria" panose="02040503050406030204" pitchFamily="18" charset="0"/>
              </a:endParaRPr>
            </a:p>
          </p:txBody>
        </p:sp>
      </p:grpSp>
      <p:grpSp>
        <p:nvGrpSpPr>
          <p:cNvPr id="182" name="Group 181"/>
          <p:cNvGrpSpPr/>
          <p:nvPr/>
        </p:nvGrpSpPr>
        <p:grpSpPr>
          <a:xfrm>
            <a:off x="6451491" y="3508038"/>
            <a:ext cx="3696243" cy="468000"/>
            <a:chOff x="5675637" y="4530053"/>
            <a:chExt cx="3696243" cy="468000"/>
          </a:xfrm>
        </p:grpSpPr>
        <p:sp>
          <p:nvSpPr>
            <p:cNvPr id="142" name="Rectangle: Rounded Corners 4">
              <a:extLst>
                <a:ext uri="{FF2B5EF4-FFF2-40B4-BE49-F238E27FC236}">
                  <a16:creationId xmlns:a16="http://schemas.microsoft.com/office/drawing/2014/main" id="{1EFD7CDC-2C50-4F5A-B07F-FAB1A1C4A36B}"/>
                </a:ext>
              </a:extLst>
            </p:cNvPr>
            <p:cNvSpPr/>
            <p:nvPr/>
          </p:nvSpPr>
          <p:spPr>
            <a:xfrm>
              <a:off x="5675637" y="4530053"/>
              <a:ext cx="540000" cy="468000"/>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T</a:t>
              </a:r>
              <a:endParaRPr lang="en-US" sz="3600" b="1" dirty="0">
                <a:solidFill>
                  <a:srgbClr val="12576A"/>
                </a:solidFill>
                <a:latin typeface="Cambria" panose="02040503050406030204" pitchFamily="18" charset="0"/>
              </a:endParaRPr>
            </a:p>
          </p:txBody>
        </p:sp>
        <p:sp>
          <p:nvSpPr>
            <p:cNvPr id="143" name="Rectangle: Rounded Corners 5">
              <a:extLst>
                <a:ext uri="{FF2B5EF4-FFF2-40B4-BE49-F238E27FC236}">
                  <a16:creationId xmlns:a16="http://schemas.microsoft.com/office/drawing/2014/main" id="{013D2261-C66B-469C-93E0-ADB9B7235969}"/>
                </a:ext>
              </a:extLst>
            </p:cNvPr>
            <p:cNvSpPr/>
            <p:nvPr/>
          </p:nvSpPr>
          <p:spPr>
            <a:xfrm>
              <a:off x="6307958" y="4530053"/>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H</a:t>
              </a:r>
              <a:endParaRPr lang="en-US" sz="3600" b="1" dirty="0">
                <a:solidFill>
                  <a:srgbClr val="12576A"/>
                </a:solidFill>
                <a:latin typeface="Cambria" panose="02040503050406030204" pitchFamily="18" charset="0"/>
              </a:endParaRPr>
            </a:p>
          </p:txBody>
        </p:sp>
        <p:sp>
          <p:nvSpPr>
            <p:cNvPr id="144" name="Rectangle: Rounded Corners 6">
              <a:extLst>
                <a:ext uri="{FF2B5EF4-FFF2-40B4-BE49-F238E27FC236}">
                  <a16:creationId xmlns:a16="http://schemas.microsoft.com/office/drawing/2014/main" id="{3C9144F1-D7BD-4005-905C-9EBD86984054}"/>
                </a:ext>
              </a:extLst>
            </p:cNvPr>
            <p:cNvSpPr/>
            <p:nvPr/>
          </p:nvSpPr>
          <p:spPr>
            <a:xfrm>
              <a:off x="6940279" y="4530053"/>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Ư</a:t>
              </a:r>
              <a:endParaRPr lang="en-US" sz="3600" b="1" dirty="0">
                <a:solidFill>
                  <a:srgbClr val="12576A"/>
                </a:solidFill>
                <a:latin typeface="Cambria" panose="02040503050406030204" pitchFamily="18" charset="0"/>
              </a:endParaRPr>
            </a:p>
          </p:txBody>
        </p:sp>
        <p:sp>
          <p:nvSpPr>
            <p:cNvPr id="145" name="Rectangle: Rounded Corners 7">
              <a:extLst>
                <a:ext uri="{FF2B5EF4-FFF2-40B4-BE49-F238E27FC236}">
                  <a16:creationId xmlns:a16="http://schemas.microsoft.com/office/drawing/2014/main" id="{A2C4B018-E24B-4ECC-9B68-8641CB99714A}"/>
                </a:ext>
              </a:extLst>
            </p:cNvPr>
            <p:cNvSpPr/>
            <p:nvPr/>
          </p:nvSpPr>
          <p:spPr>
            <a:xfrm>
              <a:off x="7572600" y="4530053"/>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M</a:t>
              </a:r>
              <a:endParaRPr lang="en-US" sz="3600" b="1" dirty="0">
                <a:solidFill>
                  <a:srgbClr val="12576A"/>
                </a:solidFill>
                <a:latin typeface="Cambria" panose="02040503050406030204" pitchFamily="18" charset="0"/>
              </a:endParaRPr>
            </a:p>
          </p:txBody>
        </p:sp>
        <p:sp>
          <p:nvSpPr>
            <p:cNvPr id="146" name="Rectangle: Rounded Corners 4">
              <a:extLst>
                <a:ext uri="{FF2B5EF4-FFF2-40B4-BE49-F238E27FC236}">
                  <a16:creationId xmlns:a16="http://schemas.microsoft.com/office/drawing/2014/main" id="{1EFD7CDC-2C50-4F5A-B07F-FAB1A1C4A36B}"/>
                </a:ext>
              </a:extLst>
            </p:cNvPr>
            <p:cNvSpPr/>
            <p:nvPr/>
          </p:nvSpPr>
          <p:spPr>
            <a:xfrm>
              <a:off x="8204921" y="4530053"/>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Ậ</a:t>
              </a:r>
              <a:endParaRPr lang="en-US" sz="3600" b="1" dirty="0">
                <a:solidFill>
                  <a:srgbClr val="12576A"/>
                </a:solidFill>
                <a:latin typeface="Cambria" panose="02040503050406030204" pitchFamily="18" charset="0"/>
              </a:endParaRPr>
            </a:p>
          </p:txBody>
        </p:sp>
        <p:sp>
          <p:nvSpPr>
            <p:cNvPr id="173" name="Rectangle: Rounded Corners 4">
              <a:extLst>
                <a:ext uri="{FF2B5EF4-FFF2-40B4-BE49-F238E27FC236}">
                  <a16:creationId xmlns:a16="http://schemas.microsoft.com/office/drawing/2014/main" id="{1EFD7CDC-2C50-4F5A-B07F-FAB1A1C4A36B}"/>
                </a:ext>
              </a:extLst>
            </p:cNvPr>
            <p:cNvSpPr/>
            <p:nvPr/>
          </p:nvSpPr>
          <p:spPr>
            <a:xfrm>
              <a:off x="8831880" y="4530053"/>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T</a:t>
              </a:r>
              <a:endParaRPr lang="en-US" sz="3600" b="1" dirty="0">
                <a:solidFill>
                  <a:srgbClr val="12576A"/>
                </a:solidFill>
                <a:latin typeface="Cambria" panose="02040503050406030204" pitchFamily="18" charset="0"/>
              </a:endParaRPr>
            </a:p>
          </p:txBody>
        </p:sp>
      </p:grpSp>
      <p:grpSp>
        <p:nvGrpSpPr>
          <p:cNvPr id="174" name="Group 173"/>
          <p:cNvGrpSpPr/>
          <p:nvPr/>
        </p:nvGrpSpPr>
        <p:grpSpPr>
          <a:xfrm>
            <a:off x="1636806" y="99264"/>
            <a:ext cx="8785689" cy="1417686"/>
            <a:chOff x="1913976" y="962560"/>
            <a:chExt cx="8785689" cy="1417686"/>
          </a:xfrm>
        </p:grpSpPr>
        <p:grpSp>
          <p:nvGrpSpPr>
            <p:cNvPr id="175" name="组合 13">
              <a:extLst>
                <a:ext uri="{FF2B5EF4-FFF2-40B4-BE49-F238E27FC236}">
                  <a16:creationId xmlns:a16="http://schemas.microsoft.com/office/drawing/2014/main" id="{81397C39-A999-4B56-86CB-9EB942CC7FAF}"/>
                </a:ext>
              </a:extLst>
            </p:cNvPr>
            <p:cNvGrpSpPr/>
            <p:nvPr/>
          </p:nvGrpSpPr>
          <p:grpSpPr>
            <a:xfrm>
              <a:off x="1913976" y="962560"/>
              <a:ext cx="8785689" cy="1417686"/>
              <a:chOff x="2531495" y="1032417"/>
              <a:chExt cx="6577454" cy="3685128"/>
            </a:xfrm>
          </p:grpSpPr>
          <p:pic>
            <p:nvPicPr>
              <p:cNvPr id="177" name="图片 7">
                <a:extLst>
                  <a:ext uri="{FF2B5EF4-FFF2-40B4-BE49-F238E27FC236}">
                    <a16:creationId xmlns:a16="http://schemas.microsoft.com/office/drawing/2014/main" id="{003F3311-52DD-41C6-9852-B57367E53EA0}"/>
                  </a:ext>
                </a:extLst>
              </p:cNvPr>
              <p:cNvPicPr>
                <a:picLocks noChangeAspect="1"/>
              </p:cNvPicPr>
              <p:nvPr/>
            </p:nvPicPr>
            <p:blipFill>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178" name="矩形 12">
                <a:extLst>
                  <a:ext uri="{FF2B5EF4-FFF2-40B4-BE49-F238E27FC236}">
                    <a16:creationId xmlns:a16="http://schemas.microsoft.com/office/drawing/2014/main" id="{D1EA2334-C319-438D-AEC8-44FB52532342}"/>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6" name="Rectangle 175"/>
            <p:cNvSpPr/>
            <p:nvPr/>
          </p:nvSpPr>
          <p:spPr>
            <a:xfrm>
              <a:off x="3052012" y="1047976"/>
              <a:ext cx="6914137" cy="1200329"/>
            </a:xfrm>
            <a:prstGeom prst="rect">
              <a:avLst/>
            </a:prstGeom>
          </p:spPr>
          <p:txBody>
            <a:bodyPr wrap="none">
              <a:spAutoFit/>
            </a:bodyPr>
            <a:lstStyle/>
            <a:p>
              <a:r>
                <a:rPr lang="en-US" altLang="en-US" sz="3600" b="1" dirty="0">
                  <a:solidFill>
                    <a:srgbClr val="002060"/>
                  </a:solidFill>
                  <a:latin typeface="Calibri" panose="020F0502020204030204" pitchFamily="34" charset="0"/>
                  <a:cs typeface="Calibri" panose="020F0502020204030204" pitchFamily="34" charset="0"/>
                </a:rPr>
                <a:t>1.</a:t>
              </a:r>
              <a:r>
                <a:rPr lang="vi-VN"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Tên</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thật</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của</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nhân</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vật</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trong</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bài</a:t>
              </a:r>
              <a:r>
                <a:rPr lang="en-US" altLang="en-US" sz="3600" b="1" dirty="0">
                  <a:solidFill>
                    <a:srgbClr val="002060"/>
                  </a:solidFill>
                  <a:latin typeface="Calibri" panose="020F0502020204030204" pitchFamily="34" charset="0"/>
                  <a:cs typeface="Calibri" panose="020F0502020204030204" pitchFamily="34" charset="0"/>
                </a:rPr>
                <a:t>? </a:t>
              </a:r>
              <a:endParaRPr lang="vi-VN" altLang="en-US" sz="3600" b="1" dirty="0">
                <a:solidFill>
                  <a:srgbClr val="002060"/>
                </a:solidFill>
                <a:latin typeface="Calibri" panose="020F0502020204030204" pitchFamily="34" charset="0"/>
                <a:cs typeface="Calibri" panose="020F0502020204030204" pitchFamily="34" charset="0"/>
              </a:endParaRPr>
            </a:p>
            <a:p>
              <a:pPr algn="ctr"/>
              <a:r>
                <a:rPr lang="en-US" altLang="en-US" sz="3600" b="1" dirty="0">
                  <a:solidFill>
                    <a:srgbClr val="002060"/>
                  </a:solidFill>
                  <a:latin typeface="Calibri" panose="020F0502020204030204" pitchFamily="34" charset="0"/>
                  <a:cs typeface="Calibri" panose="020F0502020204030204" pitchFamily="34" charset="0"/>
                </a:rPr>
                <a:t>(9 </a:t>
              </a:r>
              <a:r>
                <a:rPr lang="en-US" altLang="en-US" sz="3600" b="1" dirty="0" err="1">
                  <a:solidFill>
                    <a:srgbClr val="002060"/>
                  </a:solidFill>
                  <a:latin typeface="Calibri" panose="020F0502020204030204" pitchFamily="34" charset="0"/>
                  <a:cs typeface="Calibri" panose="020F0502020204030204" pitchFamily="34" charset="0"/>
                </a:rPr>
                <a:t>chữ</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cái</a:t>
              </a:r>
              <a:r>
                <a:rPr lang="en-US" altLang="en-US" sz="3600" b="1" dirty="0">
                  <a:solidFill>
                    <a:srgbClr val="002060"/>
                  </a:solidFill>
                  <a:latin typeface="Calibri" panose="020F0502020204030204" pitchFamily="34" charset="0"/>
                  <a:cs typeface="Calibri" panose="020F0502020204030204" pitchFamily="34" charset="0"/>
                </a:rPr>
                <a:t>)</a:t>
              </a:r>
            </a:p>
          </p:txBody>
        </p:sp>
      </p:grpSp>
      <p:grpSp>
        <p:nvGrpSpPr>
          <p:cNvPr id="187" name="Group 186"/>
          <p:cNvGrpSpPr/>
          <p:nvPr/>
        </p:nvGrpSpPr>
        <p:grpSpPr>
          <a:xfrm>
            <a:off x="3265848" y="2344071"/>
            <a:ext cx="2436963" cy="468000"/>
            <a:chOff x="5523237" y="2328935"/>
            <a:chExt cx="2436963" cy="468000"/>
          </a:xfrm>
        </p:grpSpPr>
        <p:sp>
          <p:nvSpPr>
            <p:cNvPr id="188" name="Rectangle: Rounded Corners 9">
              <a:extLst>
                <a:ext uri="{FF2B5EF4-FFF2-40B4-BE49-F238E27FC236}">
                  <a16:creationId xmlns:a16="http://schemas.microsoft.com/office/drawing/2014/main" id="{9654CC92-BF24-4CB4-BC78-2FB976054C5F}"/>
                </a:ext>
              </a:extLst>
            </p:cNvPr>
            <p:cNvSpPr/>
            <p:nvPr/>
          </p:nvSpPr>
          <p:spPr>
            <a:xfrm>
              <a:off x="5523237"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Rounded Corners 10">
              <a:extLst>
                <a:ext uri="{FF2B5EF4-FFF2-40B4-BE49-F238E27FC236}">
                  <a16:creationId xmlns:a16="http://schemas.microsoft.com/office/drawing/2014/main" id="{8261FCE4-2601-4F4F-B968-EA24235546EC}"/>
                </a:ext>
              </a:extLst>
            </p:cNvPr>
            <p:cNvSpPr/>
            <p:nvPr/>
          </p:nvSpPr>
          <p:spPr>
            <a:xfrm>
              <a:off x="6159934"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Rounded Corners 11">
              <a:extLst>
                <a:ext uri="{FF2B5EF4-FFF2-40B4-BE49-F238E27FC236}">
                  <a16:creationId xmlns:a16="http://schemas.microsoft.com/office/drawing/2014/main" id="{747219E0-A527-4D36-A333-7136C4D12953}"/>
                </a:ext>
              </a:extLst>
            </p:cNvPr>
            <p:cNvSpPr/>
            <p:nvPr/>
          </p:nvSpPr>
          <p:spPr>
            <a:xfrm>
              <a:off x="6787879"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Rounded Corners 12">
              <a:extLst>
                <a:ext uri="{FF2B5EF4-FFF2-40B4-BE49-F238E27FC236}">
                  <a16:creationId xmlns:a16="http://schemas.microsoft.com/office/drawing/2014/main" id="{403D6C17-293E-46AC-9AD1-D1BE6F1B9039}"/>
                </a:ext>
              </a:extLst>
            </p:cNvPr>
            <p:cNvSpPr/>
            <p:nvPr/>
          </p:nvSpPr>
          <p:spPr>
            <a:xfrm>
              <a:off x="7420200"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7" name="Group 196"/>
          <p:cNvGrpSpPr/>
          <p:nvPr/>
        </p:nvGrpSpPr>
        <p:grpSpPr>
          <a:xfrm>
            <a:off x="3287017" y="2915115"/>
            <a:ext cx="3701605" cy="468000"/>
            <a:chOff x="5523237" y="2328935"/>
            <a:chExt cx="3701605" cy="468000"/>
          </a:xfrm>
        </p:grpSpPr>
        <p:sp>
          <p:nvSpPr>
            <p:cNvPr id="198" name="Rectangle: Rounded Corners 9">
              <a:extLst>
                <a:ext uri="{FF2B5EF4-FFF2-40B4-BE49-F238E27FC236}">
                  <a16:creationId xmlns:a16="http://schemas.microsoft.com/office/drawing/2014/main" id="{9654CC92-BF24-4CB4-BC78-2FB976054C5F}"/>
                </a:ext>
              </a:extLst>
            </p:cNvPr>
            <p:cNvSpPr/>
            <p:nvPr/>
          </p:nvSpPr>
          <p:spPr>
            <a:xfrm>
              <a:off x="5523237"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Rounded Corners 10">
              <a:extLst>
                <a:ext uri="{FF2B5EF4-FFF2-40B4-BE49-F238E27FC236}">
                  <a16:creationId xmlns:a16="http://schemas.microsoft.com/office/drawing/2014/main" id="{8261FCE4-2601-4F4F-B968-EA24235546EC}"/>
                </a:ext>
              </a:extLst>
            </p:cNvPr>
            <p:cNvSpPr/>
            <p:nvPr/>
          </p:nvSpPr>
          <p:spPr>
            <a:xfrm>
              <a:off x="6159934"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Rounded Corners 11">
              <a:extLst>
                <a:ext uri="{FF2B5EF4-FFF2-40B4-BE49-F238E27FC236}">
                  <a16:creationId xmlns:a16="http://schemas.microsoft.com/office/drawing/2014/main" id="{747219E0-A527-4D36-A333-7136C4D12953}"/>
                </a:ext>
              </a:extLst>
            </p:cNvPr>
            <p:cNvSpPr/>
            <p:nvPr/>
          </p:nvSpPr>
          <p:spPr>
            <a:xfrm>
              <a:off x="6787879"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Rounded Corners 12">
              <a:extLst>
                <a:ext uri="{FF2B5EF4-FFF2-40B4-BE49-F238E27FC236}">
                  <a16:creationId xmlns:a16="http://schemas.microsoft.com/office/drawing/2014/main" id="{403D6C17-293E-46AC-9AD1-D1BE6F1B9039}"/>
                </a:ext>
              </a:extLst>
            </p:cNvPr>
            <p:cNvSpPr/>
            <p:nvPr/>
          </p:nvSpPr>
          <p:spPr>
            <a:xfrm>
              <a:off x="7420200"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Rounded Corners 9">
              <a:extLst>
                <a:ext uri="{FF2B5EF4-FFF2-40B4-BE49-F238E27FC236}">
                  <a16:creationId xmlns:a16="http://schemas.microsoft.com/office/drawing/2014/main" id="{9654CC92-BF24-4CB4-BC78-2FB976054C5F}"/>
                </a:ext>
              </a:extLst>
            </p:cNvPr>
            <p:cNvSpPr/>
            <p:nvPr/>
          </p:nvSpPr>
          <p:spPr>
            <a:xfrm>
              <a:off x="8052521"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Rounded Corners 10">
              <a:extLst>
                <a:ext uri="{FF2B5EF4-FFF2-40B4-BE49-F238E27FC236}">
                  <a16:creationId xmlns:a16="http://schemas.microsoft.com/office/drawing/2014/main" id="{8261FCE4-2601-4F4F-B968-EA24235546EC}"/>
                </a:ext>
              </a:extLst>
            </p:cNvPr>
            <p:cNvSpPr/>
            <p:nvPr/>
          </p:nvSpPr>
          <p:spPr>
            <a:xfrm>
              <a:off x="8684842"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Group 206"/>
          <p:cNvGrpSpPr/>
          <p:nvPr/>
        </p:nvGrpSpPr>
        <p:grpSpPr>
          <a:xfrm>
            <a:off x="6438103" y="3512077"/>
            <a:ext cx="3701605" cy="468000"/>
            <a:chOff x="5523237" y="2328935"/>
            <a:chExt cx="3701605" cy="468000"/>
          </a:xfrm>
        </p:grpSpPr>
        <p:sp>
          <p:nvSpPr>
            <p:cNvPr id="208" name="Rectangle: Rounded Corners 9">
              <a:extLst>
                <a:ext uri="{FF2B5EF4-FFF2-40B4-BE49-F238E27FC236}">
                  <a16:creationId xmlns:a16="http://schemas.microsoft.com/office/drawing/2014/main" id="{9654CC92-BF24-4CB4-BC78-2FB976054C5F}"/>
                </a:ext>
              </a:extLst>
            </p:cNvPr>
            <p:cNvSpPr/>
            <p:nvPr/>
          </p:nvSpPr>
          <p:spPr>
            <a:xfrm>
              <a:off x="5523237"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Rounded Corners 10">
              <a:extLst>
                <a:ext uri="{FF2B5EF4-FFF2-40B4-BE49-F238E27FC236}">
                  <a16:creationId xmlns:a16="http://schemas.microsoft.com/office/drawing/2014/main" id="{8261FCE4-2601-4F4F-B968-EA24235546EC}"/>
                </a:ext>
              </a:extLst>
            </p:cNvPr>
            <p:cNvSpPr/>
            <p:nvPr/>
          </p:nvSpPr>
          <p:spPr>
            <a:xfrm>
              <a:off x="6159934"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Rounded Corners 11">
              <a:extLst>
                <a:ext uri="{FF2B5EF4-FFF2-40B4-BE49-F238E27FC236}">
                  <a16:creationId xmlns:a16="http://schemas.microsoft.com/office/drawing/2014/main" id="{747219E0-A527-4D36-A333-7136C4D12953}"/>
                </a:ext>
              </a:extLst>
            </p:cNvPr>
            <p:cNvSpPr/>
            <p:nvPr/>
          </p:nvSpPr>
          <p:spPr>
            <a:xfrm>
              <a:off x="6787879"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Rounded Corners 12">
              <a:extLst>
                <a:ext uri="{FF2B5EF4-FFF2-40B4-BE49-F238E27FC236}">
                  <a16:creationId xmlns:a16="http://schemas.microsoft.com/office/drawing/2014/main" id="{403D6C17-293E-46AC-9AD1-D1BE6F1B9039}"/>
                </a:ext>
              </a:extLst>
            </p:cNvPr>
            <p:cNvSpPr/>
            <p:nvPr/>
          </p:nvSpPr>
          <p:spPr>
            <a:xfrm>
              <a:off x="7420200"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Rounded Corners 9">
              <a:extLst>
                <a:ext uri="{FF2B5EF4-FFF2-40B4-BE49-F238E27FC236}">
                  <a16:creationId xmlns:a16="http://schemas.microsoft.com/office/drawing/2014/main" id="{9654CC92-BF24-4CB4-BC78-2FB976054C5F}"/>
                </a:ext>
              </a:extLst>
            </p:cNvPr>
            <p:cNvSpPr/>
            <p:nvPr/>
          </p:nvSpPr>
          <p:spPr>
            <a:xfrm>
              <a:off x="8052521"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Rounded Corners 10">
              <a:extLst>
                <a:ext uri="{FF2B5EF4-FFF2-40B4-BE49-F238E27FC236}">
                  <a16:creationId xmlns:a16="http://schemas.microsoft.com/office/drawing/2014/main" id="{8261FCE4-2601-4F4F-B968-EA24235546EC}"/>
                </a:ext>
              </a:extLst>
            </p:cNvPr>
            <p:cNvSpPr/>
            <p:nvPr/>
          </p:nvSpPr>
          <p:spPr>
            <a:xfrm>
              <a:off x="8684842"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7" name="Group 226"/>
          <p:cNvGrpSpPr/>
          <p:nvPr/>
        </p:nvGrpSpPr>
        <p:grpSpPr>
          <a:xfrm>
            <a:off x="3242518" y="4092500"/>
            <a:ext cx="4362666" cy="468000"/>
            <a:chOff x="5523237" y="2328935"/>
            <a:chExt cx="4362666" cy="468000"/>
          </a:xfrm>
        </p:grpSpPr>
        <p:sp>
          <p:nvSpPr>
            <p:cNvPr id="228" name="Rectangle: Rounded Corners 9">
              <a:extLst>
                <a:ext uri="{FF2B5EF4-FFF2-40B4-BE49-F238E27FC236}">
                  <a16:creationId xmlns:a16="http://schemas.microsoft.com/office/drawing/2014/main" id="{9654CC92-BF24-4CB4-BC78-2FB976054C5F}"/>
                </a:ext>
              </a:extLst>
            </p:cNvPr>
            <p:cNvSpPr/>
            <p:nvPr/>
          </p:nvSpPr>
          <p:spPr>
            <a:xfrm>
              <a:off x="5523237"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Rounded Corners 10">
              <a:extLst>
                <a:ext uri="{FF2B5EF4-FFF2-40B4-BE49-F238E27FC236}">
                  <a16:creationId xmlns:a16="http://schemas.microsoft.com/office/drawing/2014/main" id="{8261FCE4-2601-4F4F-B968-EA24235546EC}"/>
                </a:ext>
              </a:extLst>
            </p:cNvPr>
            <p:cNvSpPr/>
            <p:nvPr/>
          </p:nvSpPr>
          <p:spPr>
            <a:xfrm>
              <a:off x="6159934"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Rounded Corners 11">
              <a:extLst>
                <a:ext uri="{FF2B5EF4-FFF2-40B4-BE49-F238E27FC236}">
                  <a16:creationId xmlns:a16="http://schemas.microsoft.com/office/drawing/2014/main" id="{747219E0-A527-4D36-A333-7136C4D12953}"/>
                </a:ext>
              </a:extLst>
            </p:cNvPr>
            <p:cNvSpPr/>
            <p:nvPr/>
          </p:nvSpPr>
          <p:spPr>
            <a:xfrm>
              <a:off x="6787879"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Rounded Corners 12">
              <a:extLst>
                <a:ext uri="{FF2B5EF4-FFF2-40B4-BE49-F238E27FC236}">
                  <a16:creationId xmlns:a16="http://schemas.microsoft.com/office/drawing/2014/main" id="{403D6C17-293E-46AC-9AD1-D1BE6F1B9039}"/>
                </a:ext>
              </a:extLst>
            </p:cNvPr>
            <p:cNvSpPr/>
            <p:nvPr/>
          </p:nvSpPr>
          <p:spPr>
            <a:xfrm>
              <a:off x="7420200"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Rounded Corners 9">
              <a:extLst>
                <a:ext uri="{FF2B5EF4-FFF2-40B4-BE49-F238E27FC236}">
                  <a16:creationId xmlns:a16="http://schemas.microsoft.com/office/drawing/2014/main" id="{9654CC92-BF24-4CB4-BC78-2FB976054C5F}"/>
                </a:ext>
              </a:extLst>
            </p:cNvPr>
            <p:cNvSpPr/>
            <p:nvPr/>
          </p:nvSpPr>
          <p:spPr>
            <a:xfrm>
              <a:off x="8052521"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Rounded Corners 10">
              <a:extLst>
                <a:ext uri="{FF2B5EF4-FFF2-40B4-BE49-F238E27FC236}">
                  <a16:creationId xmlns:a16="http://schemas.microsoft.com/office/drawing/2014/main" id="{8261FCE4-2601-4F4F-B968-EA24235546EC}"/>
                </a:ext>
              </a:extLst>
            </p:cNvPr>
            <p:cNvSpPr/>
            <p:nvPr/>
          </p:nvSpPr>
          <p:spPr>
            <a:xfrm>
              <a:off x="8707992"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Rounded Corners 11">
              <a:extLst>
                <a:ext uri="{FF2B5EF4-FFF2-40B4-BE49-F238E27FC236}">
                  <a16:creationId xmlns:a16="http://schemas.microsoft.com/office/drawing/2014/main" id="{747219E0-A527-4D36-A333-7136C4D12953}"/>
                </a:ext>
              </a:extLst>
            </p:cNvPr>
            <p:cNvSpPr/>
            <p:nvPr/>
          </p:nvSpPr>
          <p:spPr>
            <a:xfrm>
              <a:off x="9345903"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2" name="Group 251"/>
          <p:cNvGrpSpPr/>
          <p:nvPr/>
        </p:nvGrpSpPr>
        <p:grpSpPr>
          <a:xfrm>
            <a:off x="5835543" y="5262614"/>
            <a:ext cx="3069284" cy="468000"/>
            <a:chOff x="5523237" y="2328935"/>
            <a:chExt cx="3069284" cy="468000"/>
          </a:xfrm>
        </p:grpSpPr>
        <p:sp>
          <p:nvSpPr>
            <p:cNvPr id="253" name="Rectangle: Rounded Corners 9">
              <a:extLst>
                <a:ext uri="{FF2B5EF4-FFF2-40B4-BE49-F238E27FC236}">
                  <a16:creationId xmlns:a16="http://schemas.microsoft.com/office/drawing/2014/main" id="{9654CC92-BF24-4CB4-BC78-2FB976054C5F}"/>
                </a:ext>
              </a:extLst>
            </p:cNvPr>
            <p:cNvSpPr/>
            <p:nvPr/>
          </p:nvSpPr>
          <p:spPr>
            <a:xfrm>
              <a:off x="5523237"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Rounded Corners 10">
              <a:extLst>
                <a:ext uri="{FF2B5EF4-FFF2-40B4-BE49-F238E27FC236}">
                  <a16:creationId xmlns:a16="http://schemas.microsoft.com/office/drawing/2014/main" id="{8261FCE4-2601-4F4F-B968-EA24235546EC}"/>
                </a:ext>
              </a:extLst>
            </p:cNvPr>
            <p:cNvSpPr/>
            <p:nvPr/>
          </p:nvSpPr>
          <p:spPr>
            <a:xfrm>
              <a:off x="6159934"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Rounded Corners 11">
              <a:extLst>
                <a:ext uri="{FF2B5EF4-FFF2-40B4-BE49-F238E27FC236}">
                  <a16:creationId xmlns:a16="http://schemas.microsoft.com/office/drawing/2014/main" id="{747219E0-A527-4D36-A333-7136C4D12953}"/>
                </a:ext>
              </a:extLst>
            </p:cNvPr>
            <p:cNvSpPr/>
            <p:nvPr/>
          </p:nvSpPr>
          <p:spPr>
            <a:xfrm>
              <a:off x="6787879"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Rounded Corners 12">
              <a:extLst>
                <a:ext uri="{FF2B5EF4-FFF2-40B4-BE49-F238E27FC236}">
                  <a16:creationId xmlns:a16="http://schemas.microsoft.com/office/drawing/2014/main" id="{403D6C17-293E-46AC-9AD1-D1BE6F1B9039}"/>
                </a:ext>
              </a:extLst>
            </p:cNvPr>
            <p:cNvSpPr/>
            <p:nvPr/>
          </p:nvSpPr>
          <p:spPr>
            <a:xfrm>
              <a:off x="7420200"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Rounded Corners 9">
              <a:extLst>
                <a:ext uri="{FF2B5EF4-FFF2-40B4-BE49-F238E27FC236}">
                  <a16:creationId xmlns:a16="http://schemas.microsoft.com/office/drawing/2014/main" id="{9654CC92-BF24-4CB4-BC78-2FB976054C5F}"/>
                </a:ext>
              </a:extLst>
            </p:cNvPr>
            <p:cNvSpPr/>
            <p:nvPr/>
          </p:nvSpPr>
          <p:spPr>
            <a:xfrm>
              <a:off x="8052521"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9" name="Group 258"/>
          <p:cNvGrpSpPr/>
          <p:nvPr/>
        </p:nvGrpSpPr>
        <p:grpSpPr>
          <a:xfrm>
            <a:off x="1636806" y="99264"/>
            <a:ext cx="8785689" cy="1417686"/>
            <a:chOff x="1913976" y="962560"/>
            <a:chExt cx="8785689" cy="1417686"/>
          </a:xfrm>
        </p:grpSpPr>
        <p:grpSp>
          <p:nvGrpSpPr>
            <p:cNvPr id="260" name="组合 13">
              <a:extLst>
                <a:ext uri="{FF2B5EF4-FFF2-40B4-BE49-F238E27FC236}">
                  <a16:creationId xmlns:a16="http://schemas.microsoft.com/office/drawing/2014/main" id="{81397C39-A999-4B56-86CB-9EB942CC7FAF}"/>
                </a:ext>
              </a:extLst>
            </p:cNvPr>
            <p:cNvGrpSpPr/>
            <p:nvPr/>
          </p:nvGrpSpPr>
          <p:grpSpPr>
            <a:xfrm>
              <a:off x="1913976" y="962560"/>
              <a:ext cx="8785689" cy="1417686"/>
              <a:chOff x="2531495" y="1032417"/>
              <a:chExt cx="6577454" cy="3685128"/>
            </a:xfrm>
          </p:grpSpPr>
          <p:pic>
            <p:nvPicPr>
              <p:cNvPr id="262" name="图片 7">
                <a:extLst>
                  <a:ext uri="{FF2B5EF4-FFF2-40B4-BE49-F238E27FC236}">
                    <a16:creationId xmlns:a16="http://schemas.microsoft.com/office/drawing/2014/main" id="{003F3311-52DD-41C6-9852-B57367E53EA0}"/>
                  </a:ext>
                </a:extLst>
              </p:cNvPr>
              <p:cNvPicPr>
                <a:picLocks noChangeAspect="1"/>
              </p:cNvPicPr>
              <p:nvPr/>
            </p:nvPicPr>
            <p:blipFill>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263" name="矩形 12">
                <a:extLst>
                  <a:ext uri="{FF2B5EF4-FFF2-40B4-BE49-F238E27FC236}">
                    <a16:creationId xmlns:a16="http://schemas.microsoft.com/office/drawing/2014/main" id="{D1EA2334-C319-438D-AEC8-44FB52532342}"/>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1" name="Rectangle 260"/>
            <p:cNvSpPr/>
            <p:nvPr/>
          </p:nvSpPr>
          <p:spPr>
            <a:xfrm>
              <a:off x="3052012" y="1047976"/>
              <a:ext cx="7158883" cy="1200329"/>
            </a:xfrm>
            <a:prstGeom prst="rect">
              <a:avLst/>
            </a:prstGeom>
          </p:spPr>
          <p:txBody>
            <a:bodyPr wrap="none">
              <a:spAutoFit/>
            </a:bodyPr>
            <a:lstStyle/>
            <a:p>
              <a:r>
                <a:rPr lang="vi-VN" altLang="en-US" sz="3600" b="1" dirty="0">
                  <a:solidFill>
                    <a:srgbClr val="002060"/>
                  </a:solidFill>
                  <a:latin typeface="Calibri" panose="020F0502020204030204" pitchFamily="34" charset="0"/>
                  <a:cs typeface="Calibri" panose="020F0502020204030204" pitchFamily="34" charset="0"/>
                </a:rPr>
                <a:t>2. Bộ phận phát lửa của động cơ xe?</a:t>
              </a:r>
            </a:p>
            <a:p>
              <a:pPr algn="ctr"/>
              <a:r>
                <a:rPr lang="en-US" altLang="en-US" sz="3600" b="1" dirty="0">
                  <a:solidFill>
                    <a:srgbClr val="002060"/>
                  </a:solidFill>
                  <a:latin typeface="Calibri" panose="020F0502020204030204" pitchFamily="34" charset="0"/>
                  <a:cs typeface="Calibri" panose="020F0502020204030204" pitchFamily="34" charset="0"/>
                </a:rPr>
                <a:t>(</a:t>
              </a:r>
              <a:r>
                <a:rPr lang="vi-VN" altLang="en-US" sz="3600" b="1" dirty="0">
                  <a:solidFill>
                    <a:srgbClr val="002060"/>
                  </a:solidFill>
                  <a:latin typeface="Calibri" panose="020F0502020204030204" pitchFamily="34" charset="0"/>
                  <a:cs typeface="Calibri" panose="020F0502020204030204" pitchFamily="34" charset="0"/>
                </a:rPr>
                <a:t>4</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chữ</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cái</a:t>
              </a:r>
              <a:r>
                <a:rPr lang="en-US" altLang="en-US" sz="3600" b="1" dirty="0">
                  <a:solidFill>
                    <a:srgbClr val="002060"/>
                  </a:solidFill>
                  <a:latin typeface="Calibri" panose="020F0502020204030204" pitchFamily="34" charset="0"/>
                  <a:cs typeface="Calibri" panose="020F0502020204030204" pitchFamily="34" charset="0"/>
                </a:rPr>
                <a:t>)</a:t>
              </a:r>
            </a:p>
          </p:txBody>
        </p:sp>
      </p:grpSp>
      <p:grpSp>
        <p:nvGrpSpPr>
          <p:cNvPr id="264" name="Group 263"/>
          <p:cNvGrpSpPr/>
          <p:nvPr/>
        </p:nvGrpSpPr>
        <p:grpSpPr>
          <a:xfrm>
            <a:off x="1636806" y="99264"/>
            <a:ext cx="8785689" cy="1417686"/>
            <a:chOff x="1913976" y="962560"/>
            <a:chExt cx="8785689" cy="1417686"/>
          </a:xfrm>
        </p:grpSpPr>
        <p:grpSp>
          <p:nvGrpSpPr>
            <p:cNvPr id="265" name="组合 13">
              <a:extLst>
                <a:ext uri="{FF2B5EF4-FFF2-40B4-BE49-F238E27FC236}">
                  <a16:creationId xmlns:a16="http://schemas.microsoft.com/office/drawing/2014/main" id="{81397C39-A999-4B56-86CB-9EB942CC7FAF}"/>
                </a:ext>
              </a:extLst>
            </p:cNvPr>
            <p:cNvGrpSpPr/>
            <p:nvPr/>
          </p:nvGrpSpPr>
          <p:grpSpPr>
            <a:xfrm>
              <a:off x="1913976" y="962560"/>
              <a:ext cx="8785689" cy="1417686"/>
              <a:chOff x="2531495" y="1032418"/>
              <a:chExt cx="6577454" cy="3685128"/>
            </a:xfrm>
          </p:grpSpPr>
          <p:pic>
            <p:nvPicPr>
              <p:cNvPr id="267" name="图片 7">
                <a:extLst>
                  <a:ext uri="{FF2B5EF4-FFF2-40B4-BE49-F238E27FC236}">
                    <a16:creationId xmlns:a16="http://schemas.microsoft.com/office/drawing/2014/main" id="{003F3311-52DD-41C6-9852-B57367E53EA0}"/>
                  </a:ext>
                </a:extLst>
              </p:cNvPr>
              <p:cNvPicPr>
                <a:picLocks noChangeAspect="1"/>
              </p:cNvPicPr>
              <p:nvPr/>
            </p:nvPicPr>
            <p:blipFill>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8"/>
                <a:ext cx="6577454" cy="3685128"/>
              </a:xfrm>
              <a:prstGeom prst="rect">
                <a:avLst/>
              </a:prstGeom>
            </p:spPr>
          </p:pic>
          <p:sp>
            <p:nvSpPr>
              <p:cNvPr id="268" name="矩形 12">
                <a:extLst>
                  <a:ext uri="{FF2B5EF4-FFF2-40B4-BE49-F238E27FC236}">
                    <a16:creationId xmlns:a16="http://schemas.microsoft.com/office/drawing/2014/main" id="{D1EA2334-C319-438D-AEC8-44FB52532342}"/>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6" name="Rectangle 265"/>
            <p:cNvSpPr/>
            <p:nvPr/>
          </p:nvSpPr>
          <p:spPr>
            <a:xfrm>
              <a:off x="2807989" y="1058320"/>
              <a:ext cx="7421391" cy="1200329"/>
            </a:xfrm>
            <a:prstGeom prst="rect">
              <a:avLst/>
            </a:prstGeom>
          </p:spPr>
          <p:txBody>
            <a:bodyPr wrap="none">
              <a:spAutoFit/>
            </a:bodyPr>
            <a:lstStyle/>
            <a:p>
              <a:r>
                <a:rPr lang="en-US" altLang="en-US" sz="3600" b="1" dirty="0">
                  <a:solidFill>
                    <a:srgbClr val="002060"/>
                  </a:solidFill>
                  <a:latin typeface="Calibri" panose="020F0502020204030204" pitchFamily="34" charset="0"/>
                  <a:cs typeface="Calibri" panose="020F0502020204030204" pitchFamily="34" charset="0"/>
                </a:rPr>
                <a:t>3.</a:t>
              </a:r>
              <a:r>
                <a:rPr lang="vi-VN"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Bộ</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phận</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dùng</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biến</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xăng</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dầu</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thành</a:t>
              </a:r>
              <a:r>
                <a:rPr lang="en-US" altLang="en-US" sz="3600" b="1" dirty="0">
                  <a:solidFill>
                    <a:srgbClr val="002060"/>
                  </a:solidFill>
                  <a:latin typeface="Calibri" panose="020F0502020204030204" pitchFamily="34" charset="0"/>
                  <a:cs typeface="Calibri" panose="020F0502020204030204" pitchFamily="34" charset="0"/>
                </a:rPr>
                <a:t> </a:t>
              </a:r>
            </a:p>
            <a:p>
              <a:r>
                <a:rPr lang="en-US" altLang="en-US" sz="3600" b="1" dirty="0" err="1">
                  <a:solidFill>
                    <a:srgbClr val="002060"/>
                  </a:solidFill>
                  <a:latin typeface="Calibri" panose="020F0502020204030204" pitchFamily="34" charset="0"/>
                  <a:cs typeface="Calibri" panose="020F0502020204030204" pitchFamily="34" charset="0"/>
                </a:rPr>
                <a:t>năng</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lượng</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để</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chạy</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máy</a:t>
              </a:r>
              <a:r>
                <a:rPr lang="en-US" altLang="en-US" sz="3600" b="1" dirty="0">
                  <a:solidFill>
                    <a:srgbClr val="002060"/>
                  </a:solidFill>
                  <a:latin typeface="Calibri" panose="020F0502020204030204" pitchFamily="34" charset="0"/>
                  <a:cs typeface="Calibri" panose="020F0502020204030204" pitchFamily="34" charset="0"/>
                </a:rPr>
                <a:t>? (6 </a:t>
              </a:r>
              <a:r>
                <a:rPr lang="en-US" altLang="en-US" sz="3600" b="1" dirty="0" err="1">
                  <a:solidFill>
                    <a:srgbClr val="002060"/>
                  </a:solidFill>
                  <a:latin typeface="Calibri" panose="020F0502020204030204" pitchFamily="34" charset="0"/>
                  <a:cs typeface="Calibri" panose="020F0502020204030204" pitchFamily="34" charset="0"/>
                </a:rPr>
                <a:t>chữ</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cái</a:t>
              </a:r>
              <a:r>
                <a:rPr lang="en-US" altLang="en-US" sz="3600" b="1" dirty="0">
                  <a:solidFill>
                    <a:srgbClr val="002060"/>
                  </a:solidFill>
                  <a:latin typeface="Calibri" panose="020F0502020204030204" pitchFamily="34" charset="0"/>
                  <a:cs typeface="Calibri" panose="020F0502020204030204" pitchFamily="34" charset="0"/>
                </a:rPr>
                <a:t>)</a:t>
              </a:r>
            </a:p>
          </p:txBody>
        </p:sp>
      </p:grpSp>
      <p:grpSp>
        <p:nvGrpSpPr>
          <p:cNvPr id="269" name="Group 268"/>
          <p:cNvGrpSpPr/>
          <p:nvPr/>
        </p:nvGrpSpPr>
        <p:grpSpPr>
          <a:xfrm>
            <a:off x="1636806" y="99264"/>
            <a:ext cx="8785689" cy="1417686"/>
            <a:chOff x="1913976" y="962560"/>
            <a:chExt cx="8785689" cy="1417686"/>
          </a:xfrm>
        </p:grpSpPr>
        <p:grpSp>
          <p:nvGrpSpPr>
            <p:cNvPr id="270" name="组合 13">
              <a:extLst>
                <a:ext uri="{FF2B5EF4-FFF2-40B4-BE49-F238E27FC236}">
                  <a16:creationId xmlns:a16="http://schemas.microsoft.com/office/drawing/2014/main" id="{81397C39-A999-4B56-86CB-9EB942CC7FAF}"/>
                </a:ext>
              </a:extLst>
            </p:cNvPr>
            <p:cNvGrpSpPr/>
            <p:nvPr/>
          </p:nvGrpSpPr>
          <p:grpSpPr>
            <a:xfrm>
              <a:off x="1913976" y="962560"/>
              <a:ext cx="8785689" cy="1417686"/>
              <a:chOff x="2531495" y="1032418"/>
              <a:chExt cx="6577454" cy="3685128"/>
            </a:xfrm>
          </p:grpSpPr>
          <p:pic>
            <p:nvPicPr>
              <p:cNvPr id="272" name="图片 7">
                <a:extLst>
                  <a:ext uri="{FF2B5EF4-FFF2-40B4-BE49-F238E27FC236}">
                    <a16:creationId xmlns:a16="http://schemas.microsoft.com/office/drawing/2014/main" id="{003F3311-52DD-41C6-9852-B57367E53EA0}"/>
                  </a:ext>
                </a:extLst>
              </p:cNvPr>
              <p:cNvPicPr>
                <a:picLocks noChangeAspect="1"/>
              </p:cNvPicPr>
              <p:nvPr/>
            </p:nvPicPr>
            <p:blipFill>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8"/>
                <a:ext cx="6577454" cy="3685128"/>
              </a:xfrm>
              <a:prstGeom prst="rect">
                <a:avLst/>
              </a:prstGeom>
            </p:spPr>
          </p:pic>
          <p:sp>
            <p:nvSpPr>
              <p:cNvPr id="273" name="矩形 12">
                <a:extLst>
                  <a:ext uri="{FF2B5EF4-FFF2-40B4-BE49-F238E27FC236}">
                    <a16:creationId xmlns:a16="http://schemas.microsoft.com/office/drawing/2014/main" id="{D1EA2334-C319-438D-AEC8-44FB52532342}"/>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1" name="Rectangle 270"/>
            <p:cNvSpPr/>
            <p:nvPr/>
          </p:nvSpPr>
          <p:spPr>
            <a:xfrm>
              <a:off x="2685817" y="970391"/>
              <a:ext cx="7345409" cy="1323439"/>
            </a:xfrm>
            <a:prstGeom prst="rect">
              <a:avLst/>
            </a:prstGeom>
          </p:spPr>
          <p:txBody>
            <a:bodyPr wrap="none">
              <a:spAutoFit/>
            </a:bodyPr>
            <a:lstStyle/>
            <a:p>
              <a:r>
                <a:rPr lang="en-US" altLang="en-US" sz="4000" b="1" dirty="0">
                  <a:solidFill>
                    <a:srgbClr val="002060"/>
                  </a:solidFill>
                  <a:latin typeface="Calibri" panose="020F0502020204030204" pitchFamily="34" charset="0"/>
                  <a:cs typeface="Calibri" panose="020F0502020204030204" pitchFamily="34" charset="0"/>
                </a:rPr>
                <a:t>4.</a:t>
              </a:r>
              <a:r>
                <a:rPr lang="vi-VN" altLang="en-US" sz="4000" b="1" dirty="0">
                  <a:solidFill>
                    <a:srgbClr val="002060"/>
                  </a:solidFill>
                  <a:latin typeface="Calibri" panose="020F0502020204030204" pitchFamily="34" charset="0"/>
                  <a:cs typeface="Calibri" panose="020F0502020204030204" pitchFamily="34" charset="0"/>
                </a:rPr>
                <a:t> Đặc điểm của</a:t>
              </a:r>
              <a:r>
                <a:rPr lang="en-US" altLang="en-US" sz="4000" b="1" dirty="0">
                  <a:solidFill>
                    <a:srgbClr val="002060"/>
                  </a:solidFill>
                  <a:latin typeface="Calibri" panose="020F0502020204030204" pitchFamily="34" charset="0"/>
                  <a:cs typeface="Calibri" panose="020F0502020204030204" pitchFamily="34" charset="0"/>
                </a:rPr>
                <a:t> </a:t>
              </a:r>
              <a:r>
                <a:rPr lang="en-US" altLang="en-US" sz="4000" b="1" dirty="0" err="1">
                  <a:solidFill>
                    <a:srgbClr val="002060"/>
                  </a:solidFill>
                  <a:latin typeface="Calibri" panose="020F0502020204030204" pitchFamily="34" charset="0"/>
                  <a:cs typeface="Calibri" panose="020F0502020204030204" pitchFamily="34" charset="0"/>
                </a:rPr>
                <a:t>lá</a:t>
              </a:r>
              <a:r>
                <a:rPr lang="en-US" altLang="en-US" sz="4000" b="1" dirty="0">
                  <a:solidFill>
                    <a:srgbClr val="002060"/>
                  </a:solidFill>
                  <a:latin typeface="Calibri" panose="020F0502020204030204" pitchFamily="34" charset="0"/>
                  <a:cs typeface="Calibri" panose="020F0502020204030204" pitchFamily="34" charset="0"/>
                </a:rPr>
                <a:t> </a:t>
              </a:r>
              <a:r>
                <a:rPr lang="en-US" altLang="en-US" sz="4000" b="1" dirty="0" err="1">
                  <a:solidFill>
                    <a:srgbClr val="002060"/>
                  </a:solidFill>
                  <a:latin typeface="Calibri" panose="020F0502020204030204" pitchFamily="34" charset="0"/>
                  <a:cs typeface="Calibri" panose="020F0502020204030204" pitchFamily="34" charset="0"/>
                </a:rPr>
                <a:t>thư</a:t>
              </a:r>
              <a:r>
                <a:rPr lang="en-US" altLang="en-US" sz="4000" b="1" dirty="0">
                  <a:solidFill>
                    <a:srgbClr val="002060"/>
                  </a:solidFill>
                  <a:latin typeface="Calibri" panose="020F0502020204030204" pitchFamily="34" charset="0"/>
                  <a:cs typeface="Calibri" panose="020F0502020204030204" pitchFamily="34" charset="0"/>
                </a:rPr>
                <a:t> </a:t>
              </a:r>
              <a:r>
                <a:rPr lang="en-US" altLang="en-US" sz="4000" b="1" dirty="0" err="1">
                  <a:solidFill>
                    <a:srgbClr val="002060"/>
                  </a:solidFill>
                  <a:latin typeface="Calibri" panose="020F0502020204030204" pitchFamily="34" charset="0"/>
                  <a:cs typeface="Calibri" panose="020F0502020204030204" pitchFamily="34" charset="0"/>
                </a:rPr>
                <a:t>trong</a:t>
              </a:r>
              <a:r>
                <a:rPr lang="en-US" altLang="en-US" sz="4000" b="1" dirty="0">
                  <a:solidFill>
                    <a:srgbClr val="002060"/>
                  </a:solidFill>
                  <a:latin typeface="Calibri" panose="020F0502020204030204" pitchFamily="34" charset="0"/>
                  <a:cs typeface="Calibri" panose="020F0502020204030204" pitchFamily="34" charset="0"/>
                </a:rPr>
                <a:t> </a:t>
              </a:r>
              <a:r>
                <a:rPr lang="en-US" altLang="en-US" sz="4000" b="1" dirty="0" err="1">
                  <a:solidFill>
                    <a:srgbClr val="002060"/>
                  </a:solidFill>
                  <a:latin typeface="Calibri" panose="020F0502020204030204" pitchFamily="34" charset="0"/>
                  <a:cs typeface="Calibri" panose="020F0502020204030204" pitchFamily="34" charset="0"/>
                </a:rPr>
                <a:t>bài</a:t>
              </a:r>
              <a:r>
                <a:rPr lang="en-US" altLang="en-US" sz="4000" b="1" dirty="0">
                  <a:solidFill>
                    <a:srgbClr val="002060"/>
                  </a:solidFill>
                  <a:latin typeface="Calibri" panose="020F0502020204030204" pitchFamily="34" charset="0"/>
                  <a:cs typeface="Calibri" panose="020F0502020204030204" pitchFamily="34" charset="0"/>
                </a:rPr>
                <a:t>? </a:t>
              </a:r>
              <a:endParaRPr lang="vi-VN" altLang="en-US" sz="4000" b="1" dirty="0">
                <a:solidFill>
                  <a:srgbClr val="002060"/>
                </a:solidFill>
                <a:latin typeface="Calibri" panose="020F0502020204030204" pitchFamily="34" charset="0"/>
                <a:cs typeface="Calibri" panose="020F0502020204030204" pitchFamily="34" charset="0"/>
              </a:endParaRPr>
            </a:p>
            <a:p>
              <a:pPr algn="ctr"/>
              <a:r>
                <a:rPr lang="en-US" altLang="en-US" sz="4000" b="1" dirty="0">
                  <a:solidFill>
                    <a:srgbClr val="002060"/>
                  </a:solidFill>
                  <a:latin typeface="Calibri" panose="020F0502020204030204" pitchFamily="34" charset="0"/>
                  <a:cs typeface="Calibri" panose="020F0502020204030204" pitchFamily="34" charset="0"/>
                </a:rPr>
                <a:t>(6 </a:t>
              </a:r>
              <a:r>
                <a:rPr lang="en-US" altLang="en-US" sz="4000" b="1" dirty="0" err="1">
                  <a:solidFill>
                    <a:srgbClr val="002060"/>
                  </a:solidFill>
                  <a:latin typeface="Calibri" panose="020F0502020204030204" pitchFamily="34" charset="0"/>
                  <a:cs typeface="Calibri" panose="020F0502020204030204" pitchFamily="34" charset="0"/>
                </a:rPr>
                <a:t>chữ</a:t>
              </a:r>
              <a:r>
                <a:rPr lang="en-US" altLang="en-US" sz="4000" b="1" dirty="0">
                  <a:solidFill>
                    <a:srgbClr val="002060"/>
                  </a:solidFill>
                  <a:latin typeface="Calibri" panose="020F0502020204030204" pitchFamily="34" charset="0"/>
                  <a:cs typeface="Calibri" panose="020F0502020204030204" pitchFamily="34" charset="0"/>
                </a:rPr>
                <a:t> </a:t>
              </a:r>
              <a:r>
                <a:rPr lang="en-US" altLang="en-US" sz="4000" b="1" dirty="0" err="1">
                  <a:solidFill>
                    <a:srgbClr val="002060"/>
                  </a:solidFill>
                  <a:latin typeface="Calibri" panose="020F0502020204030204" pitchFamily="34" charset="0"/>
                  <a:cs typeface="Calibri" panose="020F0502020204030204" pitchFamily="34" charset="0"/>
                </a:rPr>
                <a:t>cái</a:t>
              </a:r>
              <a:r>
                <a:rPr lang="en-US" altLang="en-US" sz="4000" b="1" dirty="0">
                  <a:solidFill>
                    <a:srgbClr val="002060"/>
                  </a:solidFill>
                  <a:latin typeface="Calibri" panose="020F0502020204030204" pitchFamily="34" charset="0"/>
                  <a:cs typeface="Calibri" panose="020F0502020204030204" pitchFamily="34" charset="0"/>
                </a:rPr>
                <a:t>)</a:t>
              </a:r>
            </a:p>
          </p:txBody>
        </p:sp>
      </p:grpSp>
      <p:grpSp>
        <p:nvGrpSpPr>
          <p:cNvPr id="274" name="Group 273"/>
          <p:cNvGrpSpPr/>
          <p:nvPr/>
        </p:nvGrpSpPr>
        <p:grpSpPr>
          <a:xfrm>
            <a:off x="1636806" y="99264"/>
            <a:ext cx="8785689" cy="1417686"/>
            <a:chOff x="1913976" y="962560"/>
            <a:chExt cx="8785689" cy="1417686"/>
          </a:xfrm>
        </p:grpSpPr>
        <p:grpSp>
          <p:nvGrpSpPr>
            <p:cNvPr id="275" name="组合 13">
              <a:extLst>
                <a:ext uri="{FF2B5EF4-FFF2-40B4-BE49-F238E27FC236}">
                  <a16:creationId xmlns:a16="http://schemas.microsoft.com/office/drawing/2014/main" id="{81397C39-A999-4B56-86CB-9EB942CC7FAF}"/>
                </a:ext>
              </a:extLst>
            </p:cNvPr>
            <p:cNvGrpSpPr/>
            <p:nvPr/>
          </p:nvGrpSpPr>
          <p:grpSpPr>
            <a:xfrm>
              <a:off x="1913976" y="962560"/>
              <a:ext cx="8785689" cy="1417686"/>
              <a:chOff x="2531495" y="1032417"/>
              <a:chExt cx="6577454" cy="3685128"/>
            </a:xfrm>
          </p:grpSpPr>
          <p:pic>
            <p:nvPicPr>
              <p:cNvPr id="277" name="图片 7">
                <a:extLst>
                  <a:ext uri="{FF2B5EF4-FFF2-40B4-BE49-F238E27FC236}">
                    <a16:creationId xmlns:a16="http://schemas.microsoft.com/office/drawing/2014/main" id="{003F3311-52DD-41C6-9852-B57367E53EA0}"/>
                  </a:ext>
                </a:extLst>
              </p:cNvPr>
              <p:cNvPicPr>
                <a:picLocks noChangeAspect="1"/>
              </p:cNvPicPr>
              <p:nvPr/>
            </p:nvPicPr>
            <p:blipFill>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278" name="矩形 12">
                <a:extLst>
                  <a:ext uri="{FF2B5EF4-FFF2-40B4-BE49-F238E27FC236}">
                    <a16:creationId xmlns:a16="http://schemas.microsoft.com/office/drawing/2014/main" id="{D1EA2334-C319-438D-AEC8-44FB52532342}"/>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rgbClr val="002060"/>
                  </a:solidFill>
                  <a:latin typeface="Calibri" panose="020F0502020204030204" pitchFamily="34" charset="0"/>
                  <a:cs typeface="Calibri" panose="020F0502020204030204" pitchFamily="34" charset="0"/>
                </a:endParaRPr>
              </a:p>
            </p:txBody>
          </p:sp>
        </p:grpSp>
        <p:sp>
          <p:nvSpPr>
            <p:cNvPr id="276" name="Rectangle 275"/>
            <p:cNvSpPr/>
            <p:nvPr/>
          </p:nvSpPr>
          <p:spPr>
            <a:xfrm>
              <a:off x="2500893" y="1037245"/>
              <a:ext cx="7574885" cy="1200329"/>
            </a:xfrm>
            <a:prstGeom prst="rect">
              <a:avLst/>
            </a:prstGeom>
          </p:spPr>
          <p:txBody>
            <a:bodyPr wrap="square">
              <a:spAutoFit/>
            </a:bodyPr>
            <a:lstStyle/>
            <a:p>
              <a:pPr algn="ctr"/>
              <a:r>
                <a:rPr lang="en-US" altLang="en-US" sz="3600" b="1" dirty="0">
                  <a:solidFill>
                    <a:srgbClr val="002060"/>
                  </a:solidFill>
                  <a:latin typeface="Calibri" panose="020F0502020204030204" pitchFamily="34" charset="0"/>
                  <a:cs typeface="Calibri" panose="020F0502020204030204" pitchFamily="34" charset="0"/>
                </a:rPr>
                <a:t>5.</a:t>
              </a:r>
              <a:r>
                <a:rPr lang="vi-VN"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Hoạt</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động</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trong</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lòng</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địch</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gọi</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là</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hoạt</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động</a:t>
              </a:r>
              <a:r>
                <a:rPr lang="vi-VN" altLang="en-US" sz="3600" b="1" dirty="0">
                  <a:solidFill>
                    <a:srgbClr val="002060"/>
                  </a:solidFill>
                  <a:latin typeface="Calibri" panose="020F0502020204030204" pitchFamily="34" charset="0"/>
                  <a:cs typeface="Calibri" panose="020F0502020204030204" pitchFamily="34" charset="0"/>
                </a:rPr>
                <a:t> gì? (7 chữ cái)</a:t>
              </a:r>
              <a:r>
                <a:rPr lang="en-US" altLang="en-US" sz="3600" b="1" dirty="0">
                  <a:solidFill>
                    <a:srgbClr val="002060"/>
                  </a:solidFill>
                  <a:latin typeface="Calibri" panose="020F0502020204030204" pitchFamily="34" charset="0"/>
                  <a:cs typeface="Calibri" panose="020F0502020204030204" pitchFamily="34" charset="0"/>
                </a:rPr>
                <a:t> </a:t>
              </a:r>
            </a:p>
          </p:txBody>
        </p:sp>
      </p:grpSp>
      <p:grpSp>
        <p:nvGrpSpPr>
          <p:cNvPr id="279" name="Group 278"/>
          <p:cNvGrpSpPr/>
          <p:nvPr/>
        </p:nvGrpSpPr>
        <p:grpSpPr>
          <a:xfrm>
            <a:off x="1636806" y="99264"/>
            <a:ext cx="8785689" cy="1417686"/>
            <a:chOff x="1913976" y="962560"/>
            <a:chExt cx="8785689" cy="1417686"/>
          </a:xfrm>
        </p:grpSpPr>
        <p:grpSp>
          <p:nvGrpSpPr>
            <p:cNvPr id="280" name="组合 13">
              <a:extLst>
                <a:ext uri="{FF2B5EF4-FFF2-40B4-BE49-F238E27FC236}">
                  <a16:creationId xmlns:a16="http://schemas.microsoft.com/office/drawing/2014/main" id="{81397C39-A999-4B56-86CB-9EB942CC7FAF}"/>
                </a:ext>
              </a:extLst>
            </p:cNvPr>
            <p:cNvGrpSpPr/>
            <p:nvPr/>
          </p:nvGrpSpPr>
          <p:grpSpPr>
            <a:xfrm>
              <a:off x="1913976" y="962560"/>
              <a:ext cx="8785689" cy="1417686"/>
              <a:chOff x="2531495" y="1032417"/>
              <a:chExt cx="6577454" cy="3685128"/>
            </a:xfrm>
          </p:grpSpPr>
          <p:pic>
            <p:nvPicPr>
              <p:cNvPr id="282" name="图片 7">
                <a:extLst>
                  <a:ext uri="{FF2B5EF4-FFF2-40B4-BE49-F238E27FC236}">
                    <a16:creationId xmlns:a16="http://schemas.microsoft.com/office/drawing/2014/main" id="{003F3311-52DD-41C6-9852-B57367E53EA0}"/>
                  </a:ext>
                </a:extLst>
              </p:cNvPr>
              <p:cNvPicPr>
                <a:picLocks noChangeAspect="1"/>
              </p:cNvPicPr>
              <p:nvPr/>
            </p:nvPicPr>
            <p:blipFill>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283" name="矩形 12">
                <a:extLst>
                  <a:ext uri="{FF2B5EF4-FFF2-40B4-BE49-F238E27FC236}">
                    <a16:creationId xmlns:a16="http://schemas.microsoft.com/office/drawing/2014/main" id="{D1EA2334-C319-438D-AEC8-44FB52532342}"/>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rgbClr val="002060"/>
                  </a:solidFill>
                  <a:latin typeface="Calibri" panose="020F0502020204030204" pitchFamily="34" charset="0"/>
                  <a:cs typeface="Calibri" panose="020F0502020204030204" pitchFamily="34" charset="0"/>
                </a:endParaRPr>
              </a:p>
            </p:txBody>
          </p:sp>
        </p:grpSp>
        <p:sp>
          <p:nvSpPr>
            <p:cNvPr id="281" name="Rectangle 280"/>
            <p:cNvSpPr/>
            <p:nvPr/>
          </p:nvSpPr>
          <p:spPr>
            <a:xfrm>
              <a:off x="3040437" y="1026343"/>
              <a:ext cx="6718506" cy="1200329"/>
            </a:xfrm>
            <a:prstGeom prst="rect">
              <a:avLst/>
            </a:prstGeom>
          </p:spPr>
          <p:txBody>
            <a:bodyPr wrap="none">
              <a:spAutoFit/>
            </a:bodyPr>
            <a:lstStyle/>
            <a:p>
              <a:r>
                <a:rPr lang="en-US" altLang="en-US" sz="3600" b="1" dirty="0">
                  <a:solidFill>
                    <a:srgbClr val="002060"/>
                  </a:solidFill>
                  <a:latin typeface="Calibri" panose="020F0502020204030204" pitchFamily="34" charset="0"/>
                  <a:cs typeface="Calibri" panose="020F0502020204030204" pitchFamily="34" charset="0"/>
                </a:rPr>
                <a:t>6.</a:t>
              </a:r>
              <a:r>
                <a:rPr lang="vi-VN" altLang="en-US" sz="3600" b="1" dirty="0">
                  <a:solidFill>
                    <a:srgbClr val="002060"/>
                  </a:solidFill>
                  <a:latin typeface="Calibri" panose="020F0502020204030204" pitchFamily="34" charset="0"/>
                  <a:cs typeface="Calibri" panose="020F0502020204030204" pitchFamily="34" charset="0"/>
                </a:rPr>
                <a:t> Chú Hai Long đã đặt lá thư mật </a:t>
              </a:r>
            </a:p>
            <a:p>
              <a:r>
                <a:rPr lang="vi-VN" altLang="en-US" sz="3600" b="1" dirty="0">
                  <a:solidFill>
                    <a:srgbClr val="002060"/>
                  </a:solidFill>
                  <a:latin typeface="Calibri" panose="020F0502020204030204" pitchFamily="34" charset="0"/>
                  <a:cs typeface="Calibri" panose="020F0502020204030204" pitchFamily="34" charset="0"/>
                </a:rPr>
                <a:t>trong đồ vật</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gì</a:t>
              </a:r>
              <a:r>
                <a:rPr lang="en-US" altLang="en-US" sz="3600" b="1" dirty="0">
                  <a:solidFill>
                    <a:srgbClr val="002060"/>
                  </a:solidFill>
                  <a:latin typeface="Calibri" panose="020F0502020204030204" pitchFamily="34" charset="0"/>
                  <a:cs typeface="Calibri" panose="020F0502020204030204" pitchFamily="34" charset="0"/>
                </a:rPr>
                <a:t>?</a:t>
              </a:r>
              <a:r>
                <a:rPr lang="vi-VN" altLang="en-US" sz="3600" b="1" dirty="0">
                  <a:solidFill>
                    <a:srgbClr val="002060"/>
                  </a:solidFill>
                  <a:latin typeface="Calibri" panose="020F0502020204030204" pitchFamily="34" charset="0"/>
                  <a:cs typeface="Calibri" panose="020F0502020204030204" pitchFamily="34" charset="0"/>
                </a:rPr>
                <a:t> </a:t>
              </a:r>
              <a:r>
                <a:rPr lang="en-US" altLang="en-US" sz="3600" b="1" dirty="0">
                  <a:solidFill>
                    <a:srgbClr val="002060"/>
                  </a:solidFill>
                  <a:latin typeface="Calibri" panose="020F0502020204030204" pitchFamily="34" charset="0"/>
                  <a:cs typeface="Calibri" panose="020F0502020204030204" pitchFamily="34" charset="0"/>
                </a:rPr>
                <a:t>(13 </a:t>
              </a:r>
              <a:r>
                <a:rPr lang="en-US" altLang="en-US" sz="3600" b="1" dirty="0" err="1">
                  <a:solidFill>
                    <a:srgbClr val="002060"/>
                  </a:solidFill>
                  <a:latin typeface="Calibri" panose="020F0502020204030204" pitchFamily="34" charset="0"/>
                  <a:cs typeface="Calibri" panose="020F0502020204030204" pitchFamily="34" charset="0"/>
                </a:rPr>
                <a:t>chữ</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cái</a:t>
              </a:r>
              <a:r>
                <a:rPr lang="en-US" altLang="en-US" sz="3600" b="1" dirty="0">
                  <a:solidFill>
                    <a:srgbClr val="002060"/>
                  </a:solidFill>
                  <a:latin typeface="Calibri" panose="020F0502020204030204" pitchFamily="34" charset="0"/>
                  <a:cs typeface="Calibri" panose="020F0502020204030204" pitchFamily="34" charset="0"/>
                </a:rPr>
                <a:t>)</a:t>
              </a:r>
            </a:p>
          </p:txBody>
        </p:sp>
      </p:grpSp>
      <p:grpSp>
        <p:nvGrpSpPr>
          <p:cNvPr id="284" name="Group 283"/>
          <p:cNvGrpSpPr/>
          <p:nvPr/>
        </p:nvGrpSpPr>
        <p:grpSpPr>
          <a:xfrm>
            <a:off x="1636806" y="99264"/>
            <a:ext cx="8785689" cy="1417686"/>
            <a:chOff x="1913976" y="962560"/>
            <a:chExt cx="8785689" cy="1417686"/>
          </a:xfrm>
        </p:grpSpPr>
        <p:grpSp>
          <p:nvGrpSpPr>
            <p:cNvPr id="285" name="组合 13">
              <a:extLst>
                <a:ext uri="{FF2B5EF4-FFF2-40B4-BE49-F238E27FC236}">
                  <a16:creationId xmlns:a16="http://schemas.microsoft.com/office/drawing/2014/main" id="{81397C39-A999-4B56-86CB-9EB942CC7FAF}"/>
                </a:ext>
              </a:extLst>
            </p:cNvPr>
            <p:cNvGrpSpPr/>
            <p:nvPr/>
          </p:nvGrpSpPr>
          <p:grpSpPr>
            <a:xfrm>
              <a:off x="1913976" y="962560"/>
              <a:ext cx="8785689" cy="1417686"/>
              <a:chOff x="2531495" y="1032418"/>
              <a:chExt cx="6577454" cy="3685128"/>
            </a:xfrm>
          </p:grpSpPr>
          <p:pic>
            <p:nvPicPr>
              <p:cNvPr id="287" name="图片 7">
                <a:extLst>
                  <a:ext uri="{FF2B5EF4-FFF2-40B4-BE49-F238E27FC236}">
                    <a16:creationId xmlns:a16="http://schemas.microsoft.com/office/drawing/2014/main" id="{003F3311-52DD-41C6-9852-B57367E53EA0}"/>
                  </a:ext>
                </a:extLst>
              </p:cNvPr>
              <p:cNvPicPr>
                <a:picLocks noChangeAspect="1"/>
              </p:cNvPicPr>
              <p:nvPr/>
            </p:nvPicPr>
            <p:blipFill>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8"/>
                <a:ext cx="6577454" cy="3685128"/>
              </a:xfrm>
              <a:prstGeom prst="rect">
                <a:avLst/>
              </a:prstGeom>
            </p:spPr>
          </p:pic>
          <p:sp>
            <p:nvSpPr>
              <p:cNvPr id="288" name="矩形 12">
                <a:extLst>
                  <a:ext uri="{FF2B5EF4-FFF2-40B4-BE49-F238E27FC236}">
                    <a16:creationId xmlns:a16="http://schemas.microsoft.com/office/drawing/2014/main" id="{D1EA2334-C319-438D-AEC8-44FB52532342}"/>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rgbClr val="002060"/>
                  </a:solidFill>
                  <a:latin typeface="Calibri" panose="020F0502020204030204" pitchFamily="34" charset="0"/>
                  <a:cs typeface="Calibri" panose="020F0502020204030204" pitchFamily="34" charset="0"/>
                </a:endParaRPr>
              </a:p>
            </p:txBody>
          </p:sp>
        </p:grpSp>
        <p:sp>
          <p:nvSpPr>
            <p:cNvPr id="286" name="Rectangle 285"/>
            <p:cNvSpPr/>
            <p:nvPr/>
          </p:nvSpPr>
          <p:spPr>
            <a:xfrm>
              <a:off x="2807989" y="1058320"/>
              <a:ext cx="6904647" cy="1200329"/>
            </a:xfrm>
            <a:prstGeom prst="rect">
              <a:avLst/>
            </a:prstGeom>
          </p:spPr>
          <p:txBody>
            <a:bodyPr wrap="none">
              <a:spAutoFit/>
            </a:bodyPr>
            <a:lstStyle/>
            <a:p>
              <a:r>
                <a:rPr lang="en-US" altLang="en-US" sz="3600" b="1" dirty="0">
                  <a:solidFill>
                    <a:srgbClr val="002060"/>
                  </a:solidFill>
                  <a:latin typeface="Calibri" panose="020F0502020204030204" pitchFamily="34" charset="0"/>
                  <a:cs typeface="Calibri" panose="020F0502020204030204" pitchFamily="34" charset="0"/>
                </a:rPr>
                <a:t>7.</a:t>
              </a:r>
              <a:r>
                <a:rPr lang="vi-VN"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Chú</a:t>
              </a:r>
              <a:r>
                <a:rPr lang="en-US" altLang="en-US" sz="3600" b="1" dirty="0">
                  <a:solidFill>
                    <a:srgbClr val="002060"/>
                  </a:solidFill>
                  <a:latin typeface="Calibri" panose="020F0502020204030204" pitchFamily="34" charset="0"/>
                  <a:cs typeface="Calibri" panose="020F0502020204030204" pitchFamily="34" charset="0"/>
                </a:rPr>
                <a:t> Hai Long </a:t>
              </a:r>
              <a:r>
                <a:rPr lang="en-US" altLang="en-US" sz="3600" b="1" dirty="0" err="1">
                  <a:solidFill>
                    <a:srgbClr val="002060"/>
                  </a:solidFill>
                  <a:latin typeface="Calibri" panose="020F0502020204030204" pitchFamily="34" charset="0"/>
                  <a:cs typeface="Calibri" panose="020F0502020204030204" pitchFamily="34" charset="0"/>
                </a:rPr>
                <a:t>đi</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lấy</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hộp</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thư</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mật</a:t>
              </a:r>
              <a:r>
                <a:rPr lang="en-US" altLang="en-US" sz="3600" b="1" dirty="0">
                  <a:solidFill>
                    <a:srgbClr val="002060"/>
                  </a:solidFill>
                  <a:latin typeface="Calibri" panose="020F0502020204030204" pitchFamily="34" charset="0"/>
                  <a:cs typeface="Calibri" panose="020F0502020204030204" pitchFamily="34" charset="0"/>
                </a:rPr>
                <a:t> </a:t>
              </a:r>
            </a:p>
            <a:p>
              <a:r>
                <a:rPr lang="en-US" altLang="en-US" sz="3600" b="1" dirty="0" err="1">
                  <a:solidFill>
                    <a:srgbClr val="002060"/>
                  </a:solidFill>
                  <a:latin typeface="Calibri" panose="020F0502020204030204" pitchFamily="34" charset="0"/>
                  <a:cs typeface="Calibri" panose="020F0502020204030204" pitchFamily="34" charset="0"/>
                </a:rPr>
                <a:t>bằng</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phương</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tiện</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gì</a:t>
              </a:r>
              <a:r>
                <a:rPr lang="en-US" altLang="en-US" sz="3600" b="1" dirty="0">
                  <a:solidFill>
                    <a:srgbClr val="002060"/>
                  </a:solidFill>
                  <a:latin typeface="Calibri" panose="020F0502020204030204" pitchFamily="34" charset="0"/>
                  <a:cs typeface="Calibri" panose="020F0502020204030204" pitchFamily="34" charset="0"/>
                </a:rPr>
                <a:t>? (5 </a:t>
              </a:r>
              <a:r>
                <a:rPr lang="en-US" altLang="en-US" sz="3600" b="1" dirty="0" err="1">
                  <a:solidFill>
                    <a:srgbClr val="002060"/>
                  </a:solidFill>
                  <a:latin typeface="Calibri" panose="020F0502020204030204" pitchFamily="34" charset="0"/>
                  <a:cs typeface="Calibri" panose="020F0502020204030204" pitchFamily="34" charset="0"/>
                </a:rPr>
                <a:t>chữ</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cái</a:t>
              </a:r>
              <a:r>
                <a:rPr lang="en-US" altLang="en-US" sz="3600" b="1" dirty="0">
                  <a:solidFill>
                    <a:srgbClr val="002060"/>
                  </a:solidFill>
                  <a:latin typeface="Calibri" panose="020F0502020204030204" pitchFamily="34" charset="0"/>
                  <a:cs typeface="Calibri" panose="020F0502020204030204" pitchFamily="34" charset="0"/>
                </a:rPr>
                <a:t>)</a:t>
              </a:r>
            </a:p>
          </p:txBody>
        </p:sp>
      </p:grpSp>
      <p:sp>
        <p:nvSpPr>
          <p:cNvPr id="291" name="1">
            <a:extLst>
              <a:ext uri="{FF2B5EF4-FFF2-40B4-BE49-F238E27FC236}">
                <a16:creationId xmlns:a16="http://schemas.microsoft.com/office/drawing/2014/main" id="{727EF214-47FF-4773-8433-5A75E18296BD}"/>
              </a:ext>
            </a:extLst>
          </p:cNvPr>
          <p:cNvSpPr/>
          <p:nvPr/>
        </p:nvSpPr>
        <p:spPr>
          <a:xfrm>
            <a:off x="1381889" y="6038962"/>
            <a:ext cx="1966695" cy="612648"/>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rPr>
              <a:t>Từ khóa</a:t>
            </a:r>
            <a:endParaRPr lang="en-US" sz="3200" b="1" dirty="0">
              <a:latin typeface="Cambria" panose="02040503050406030204" pitchFamily="18" charset="0"/>
            </a:endParaRPr>
          </a:p>
        </p:txBody>
      </p:sp>
      <p:grpSp>
        <p:nvGrpSpPr>
          <p:cNvPr id="292" name="Group 291"/>
          <p:cNvGrpSpPr/>
          <p:nvPr/>
        </p:nvGrpSpPr>
        <p:grpSpPr>
          <a:xfrm>
            <a:off x="3878971" y="6121435"/>
            <a:ext cx="4339711" cy="481502"/>
            <a:chOff x="5292390" y="5884291"/>
            <a:chExt cx="4339711" cy="481502"/>
          </a:xfrm>
          <a:solidFill>
            <a:srgbClr val="FFC000"/>
          </a:solidFill>
        </p:grpSpPr>
        <p:sp>
          <p:nvSpPr>
            <p:cNvPr id="296" name="Rectangle: Rounded Corners 7">
              <a:extLst>
                <a:ext uri="{FF2B5EF4-FFF2-40B4-BE49-F238E27FC236}">
                  <a16:creationId xmlns:a16="http://schemas.microsoft.com/office/drawing/2014/main" id="{A2C4B018-E24B-4ECC-9B68-8641CB99714A}"/>
                </a:ext>
              </a:extLst>
            </p:cNvPr>
            <p:cNvSpPr/>
            <p:nvPr/>
          </p:nvSpPr>
          <p:spPr>
            <a:xfrm>
              <a:off x="5292390" y="5884291"/>
              <a:ext cx="540000" cy="4680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V</a:t>
              </a:r>
              <a:endParaRPr lang="en-US" sz="3600" b="1" dirty="0">
                <a:solidFill>
                  <a:srgbClr val="12576A"/>
                </a:solidFill>
                <a:latin typeface="Cambria" panose="02040503050406030204" pitchFamily="18" charset="0"/>
              </a:endParaRPr>
            </a:p>
          </p:txBody>
        </p:sp>
        <p:sp>
          <p:nvSpPr>
            <p:cNvPr id="297" name="Rectangle: Rounded Corners 4">
              <a:extLst>
                <a:ext uri="{FF2B5EF4-FFF2-40B4-BE49-F238E27FC236}">
                  <a16:creationId xmlns:a16="http://schemas.microsoft.com/office/drawing/2014/main" id="{1EFD7CDC-2C50-4F5A-B07F-FAB1A1C4A36B}"/>
                </a:ext>
              </a:extLst>
            </p:cNvPr>
            <p:cNvSpPr/>
            <p:nvPr/>
          </p:nvSpPr>
          <p:spPr>
            <a:xfrm>
              <a:off x="5924711" y="5884291"/>
              <a:ext cx="540000" cy="4680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I</a:t>
              </a:r>
              <a:endParaRPr lang="en-US" sz="3600" b="1" dirty="0">
                <a:solidFill>
                  <a:srgbClr val="12576A"/>
                </a:solidFill>
                <a:latin typeface="Cambria" panose="02040503050406030204" pitchFamily="18" charset="0"/>
              </a:endParaRPr>
            </a:p>
          </p:txBody>
        </p:sp>
        <p:sp>
          <p:nvSpPr>
            <p:cNvPr id="298" name="Rectangle: Rounded Corners 5">
              <a:extLst>
                <a:ext uri="{FF2B5EF4-FFF2-40B4-BE49-F238E27FC236}">
                  <a16:creationId xmlns:a16="http://schemas.microsoft.com/office/drawing/2014/main" id="{013D2261-C66B-469C-93E0-ADB9B7235969}"/>
                </a:ext>
              </a:extLst>
            </p:cNvPr>
            <p:cNvSpPr/>
            <p:nvPr/>
          </p:nvSpPr>
          <p:spPr>
            <a:xfrm>
              <a:off x="6557032" y="5884291"/>
              <a:ext cx="540000" cy="4680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C</a:t>
              </a:r>
              <a:endParaRPr lang="en-US" sz="3600" b="1" dirty="0">
                <a:solidFill>
                  <a:srgbClr val="12576A"/>
                </a:solidFill>
                <a:latin typeface="Cambria" panose="02040503050406030204" pitchFamily="18" charset="0"/>
              </a:endParaRPr>
            </a:p>
          </p:txBody>
        </p:sp>
        <p:sp>
          <p:nvSpPr>
            <p:cNvPr id="299" name="Rectangle: Rounded Corners 6">
              <a:extLst>
                <a:ext uri="{FF2B5EF4-FFF2-40B4-BE49-F238E27FC236}">
                  <a16:creationId xmlns:a16="http://schemas.microsoft.com/office/drawing/2014/main" id="{3C9144F1-D7BD-4005-905C-9EBD86984054}"/>
                </a:ext>
              </a:extLst>
            </p:cNvPr>
            <p:cNvSpPr/>
            <p:nvPr/>
          </p:nvSpPr>
          <p:spPr>
            <a:xfrm>
              <a:off x="7189353" y="5884291"/>
              <a:ext cx="540000" cy="4680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T</a:t>
              </a:r>
              <a:endParaRPr lang="en-US" sz="3600" b="1" dirty="0">
                <a:solidFill>
                  <a:srgbClr val="12576A"/>
                </a:solidFill>
                <a:latin typeface="Cambria" panose="02040503050406030204" pitchFamily="18" charset="0"/>
              </a:endParaRPr>
            </a:p>
          </p:txBody>
        </p:sp>
        <p:sp>
          <p:nvSpPr>
            <p:cNvPr id="300" name="Rectangle: Rounded Corners 7">
              <a:extLst>
                <a:ext uri="{FF2B5EF4-FFF2-40B4-BE49-F238E27FC236}">
                  <a16:creationId xmlns:a16="http://schemas.microsoft.com/office/drawing/2014/main" id="{A2C4B018-E24B-4ECC-9B68-8641CB99714A}"/>
                </a:ext>
              </a:extLst>
            </p:cNvPr>
            <p:cNvSpPr/>
            <p:nvPr/>
          </p:nvSpPr>
          <p:spPr>
            <a:xfrm>
              <a:off x="7821674" y="5884291"/>
              <a:ext cx="540000" cy="4680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O</a:t>
              </a:r>
              <a:endParaRPr lang="en-US" sz="3600" b="1" dirty="0">
                <a:solidFill>
                  <a:srgbClr val="12576A"/>
                </a:solidFill>
                <a:latin typeface="Cambria" panose="02040503050406030204" pitchFamily="18" charset="0"/>
              </a:endParaRPr>
            </a:p>
          </p:txBody>
        </p:sp>
        <p:sp>
          <p:nvSpPr>
            <p:cNvPr id="301" name="Rectangle: Rounded Corners 7">
              <a:extLst>
                <a:ext uri="{FF2B5EF4-FFF2-40B4-BE49-F238E27FC236}">
                  <a16:creationId xmlns:a16="http://schemas.microsoft.com/office/drawing/2014/main" id="{A2C4B018-E24B-4ECC-9B68-8641CB99714A}"/>
                </a:ext>
              </a:extLst>
            </p:cNvPr>
            <p:cNvSpPr/>
            <p:nvPr/>
          </p:nvSpPr>
          <p:spPr>
            <a:xfrm>
              <a:off x="8453992" y="5884291"/>
              <a:ext cx="540000" cy="4680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R</a:t>
              </a:r>
              <a:endParaRPr lang="en-US" sz="3600" b="1" dirty="0">
                <a:solidFill>
                  <a:srgbClr val="12576A"/>
                </a:solidFill>
                <a:latin typeface="Cambria" panose="02040503050406030204" pitchFamily="18" charset="0"/>
              </a:endParaRPr>
            </a:p>
          </p:txBody>
        </p:sp>
        <p:sp>
          <p:nvSpPr>
            <p:cNvPr id="302" name="Rectangle: Rounded Corners 4">
              <a:extLst>
                <a:ext uri="{FF2B5EF4-FFF2-40B4-BE49-F238E27FC236}">
                  <a16:creationId xmlns:a16="http://schemas.microsoft.com/office/drawing/2014/main" id="{1EFD7CDC-2C50-4F5A-B07F-FAB1A1C4A36B}"/>
                </a:ext>
              </a:extLst>
            </p:cNvPr>
            <p:cNvSpPr/>
            <p:nvPr/>
          </p:nvSpPr>
          <p:spPr>
            <a:xfrm>
              <a:off x="9092101" y="5897793"/>
              <a:ext cx="540000" cy="4680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Y</a:t>
              </a:r>
              <a:endParaRPr lang="en-US" sz="3600" b="1" dirty="0">
                <a:solidFill>
                  <a:srgbClr val="12576A"/>
                </a:solidFill>
                <a:latin typeface="Cambria" panose="02040503050406030204" pitchFamily="18" charset="0"/>
              </a:endParaRPr>
            </a:p>
          </p:txBody>
        </p:sp>
      </p:grpSp>
      <p:grpSp>
        <p:nvGrpSpPr>
          <p:cNvPr id="307" name="Group 306"/>
          <p:cNvGrpSpPr/>
          <p:nvPr/>
        </p:nvGrpSpPr>
        <p:grpSpPr>
          <a:xfrm>
            <a:off x="3890172" y="6110861"/>
            <a:ext cx="4362966" cy="468000"/>
            <a:chOff x="5523237" y="2328935"/>
            <a:chExt cx="4362966" cy="468000"/>
          </a:xfrm>
          <a:solidFill>
            <a:srgbClr val="FFC000"/>
          </a:solidFill>
        </p:grpSpPr>
        <p:sp>
          <p:nvSpPr>
            <p:cNvPr id="312" name="Rectangle: Rounded Corners 9">
              <a:extLst>
                <a:ext uri="{FF2B5EF4-FFF2-40B4-BE49-F238E27FC236}">
                  <a16:creationId xmlns:a16="http://schemas.microsoft.com/office/drawing/2014/main" id="{9654CC92-BF24-4CB4-BC78-2FB976054C5F}"/>
                </a:ext>
              </a:extLst>
            </p:cNvPr>
            <p:cNvSpPr/>
            <p:nvPr/>
          </p:nvSpPr>
          <p:spPr>
            <a:xfrm>
              <a:off x="5523237" y="2328935"/>
              <a:ext cx="540000" cy="4680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Rounded Corners 10">
              <a:extLst>
                <a:ext uri="{FF2B5EF4-FFF2-40B4-BE49-F238E27FC236}">
                  <a16:creationId xmlns:a16="http://schemas.microsoft.com/office/drawing/2014/main" id="{8261FCE4-2601-4F4F-B968-EA24235546EC}"/>
                </a:ext>
              </a:extLst>
            </p:cNvPr>
            <p:cNvSpPr/>
            <p:nvPr/>
          </p:nvSpPr>
          <p:spPr>
            <a:xfrm>
              <a:off x="6159934" y="2328935"/>
              <a:ext cx="540000" cy="4680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Rounded Corners 11">
              <a:extLst>
                <a:ext uri="{FF2B5EF4-FFF2-40B4-BE49-F238E27FC236}">
                  <a16:creationId xmlns:a16="http://schemas.microsoft.com/office/drawing/2014/main" id="{747219E0-A527-4D36-A333-7136C4D12953}"/>
                </a:ext>
              </a:extLst>
            </p:cNvPr>
            <p:cNvSpPr/>
            <p:nvPr/>
          </p:nvSpPr>
          <p:spPr>
            <a:xfrm>
              <a:off x="6787879" y="2328935"/>
              <a:ext cx="540000" cy="4680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Rounded Corners 12">
              <a:extLst>
                <a:ext uri="{FF2B5EF4-FFF2-40B4-BE49-F238E27FC236}">
                  <a16:creationId xmlns:a16="http://schemas.microsoft.com/office/drawing/2014/main" id="{403D6C17-293E-46AC-9AD1-D1BE6F1B9039}"/>
                </a:ext>
              </a:extLst>
            </p:cNvPr>
            <p:cNvSpPr/>
            <p:nvPr/>
          </p:nvSpPr>
          <p:spPr>
            <a:xfrm>
              <a:off x="7420200" y="2328935"/>
              <a:ext cx="540000" cy="4680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Rounded Corners 9">
              <a:extLst>
                <a:ext uri="{FF2B5EF4-FFF2-40B4-BE49-F238E27FC236}">
                  <a16:creationId xmlns:a16="http://schemas.microsoft.com/office/drawing/2014/main" id="{9654CC92-BF24-4CB4-BC78-2FB976054C5F}"/>
                </a:ext>
              </a:extLst>
            </p:cNvPr>
            <p:cNvSpPr/>
            <p:nvPr/>
          </p:nvSpPr>
          <p:spPr>
            <a:xfrm>
              <a:off x="8052521" y="2328935"/>
              <a:ext cx="540000" cy="4680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Rounded Corners 10">
              <a:extLst>
                <a:ext uri="{FF2B5EF4-FFF2-40B4-BE49-F238E27FC236}">
                  <a16:creationId xmlns:a16="http://schemas.microsoft.com/office/drawing/2014/main" id="{8261FCE4-2601-4F4F-B968-EA24235546EC}"/>
                </a:ext>
              </a:extLst>
            </p:cNvPr>
            <p:cNvSpPr/>
            <p:nvPr/>
          </p:nvSpPr>
          <p:spPr>
            <a:xfrm>
              <a:off x="8684842" y="2328935"/>
              <a:ext cx="540000" cy="4680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Rounded Corners 11">
              <a:extLst>
                <a:ext uri="{FF2B5EF4-FFF2-40B4-BE49-F238E27FC236}">
                  <a16:creationId xmlns:a16="http://schemas.microsoft.com/office/drawing/2014/main" id="{747219E0-A527-4D36-A333-7136C4D12953}"/>
                </a:ext>
              </a:extLst>
            </p:cNvPr>
            <p:cNvSpPr/>
            <p:nvPr/>
          </p:nvSpPr>
          <p:spPr>
            <a:xfrm>
              <a:off x="9346203" y="2328935"/>
              <a:ext cx="540000" cy="4680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764591" y="4673106"/>
            <a:ext cx="9391421" cy="481502"/>
            <a:chOff x="884576" y="4625547"/>
            <a:chExt cx="9391421" cy="481502"/>
          </a:xfrm>
        </p:grpSpPr>
        <p:grpSp>
          <p:nvGrpSpPr>
            <p:cNvPr id="184" name="Group 183"/>
            <p:cNvGrpSpPr/>
            <p:nvPr/>
          </p:nvGrpSpPr>
          <p:grpSpPr>
            <a:xfrm>
              <a:off x="2142360" y="4625547"/>
              <a:ext cx="8133637" cy="481502"/>
              <a:chOff x="3395427" y="5884291"/>
              <a:chExt cx="8133637" cy="481502"/>
            </a:xfrm>
          </p:grpSpPr>
          <p:sp>
            <p:nvSpPr>
              <p:cNvPr id="154" name="Rectangle: Rounded Corners 4">
                <a:extLst>
                  <a:ext uri="{FF2B5EF4-FFF2-40B4-BE49-F238E27FC236}">
                    <a16:creationId xmlns:a16="http://schemas.microsoft.com/office/drawing/2014/main" id="{1EFD7CDC-2C50-4F5A-B07F-FAB1A1C4A36B}"/>
                  </a:ext>
                </a:extLst>
              </p:cNvPr>
              <p:cNvSpPr/>
              <p:nvPr/>
            </p:nvSpPr>
            <p:spPr>
              <a:xfrm>
                <a:off x="3395427" y="5884291"/>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T</a:t>
                </a:r>
                <a:endParaRPr lang="en-US" sz="3600" b="1" dirty="0">
                  <a:solidFill>
                    <a:srgbClr val="12576A"/>
                  </a:solidFill>
                  <a:latin typeface="Cambria" panose="02040503050406030204" pitchFamily="18" charset="0"/>
                </a:endParaRPr>
              </a:p>
            </p:txBody>
          </p:sp>
          <p:sp>
            <p:nvSpPr>
              <p:cNvPr id="155" name="Rectangle: Rounded Corners 5">
                <a:extLst>
                  <a:ext uri="{FF2B5EF4-FFF2-40B4-BE49-F238E27FC236}">
                    <a16:creationId xmlns:a16="http://schemas.microsoft.com/office/drawing/2014/main" id="{013D2261-C66B-469C-93E0-ADB9B7235969}"/>
                  </a:ext>
                </a:extLst>
              </p:cNvPr>
              <p:cNvSpPr/>
              <p:nvPr/>
            </p:nvSpPr>
            <p:spPr>
              <a:xfrm>
                <a:off x="4027748" y="5884291"/>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H</a:t>
                </a:r>
                <a:endParaRPr lang="en-US" sz="3600" b="1" dirty="0">
                  <a:solidFill>
                    <a:srgbClr val="12576A"/>
                  </a:solidFill>
                  <a:latin typeface="Cambria" panose="02040503050406030204" pitchFamily="18" charset="0"/>
                </a:endParaRPr>
              </a:p>
            </p:txBody>
          </p:sp>
          <p:sp>
            <p:nvSpPr>
              <p:cNvPr id="156" name="Rectangle: Rounded Corners 6">
                <a:extLst>
                  <a:ext uri="{FF2B5EF4-FFF2-40B4-BE49-F238E27FC236}">
                    <a16:creationId xmlns:a16="http://schemas.microsoft.com/office/drawing/2014/main" id="{3C9144F1-D7BD-4005-905C-9EBD86984054}"/>
                  </a:ext>
                </a:extLst>
              </p:cNvPr>
              <p:cNvSpPr/>
              <p:nvPr/>
            </p:nvSpPr>
            <p:spPr>
              <a:xfrm>
                <a:off x="4660069" y="5884291"/>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U</a:t>
                </a:r>
                <a:endParaRPr lang="en-US" sz="3600" b="1" dirty="0">
                  <a:solidFill>
                    <a:srgbClr val="12576A"/>
                  </a:solidFill>
                  <a:latin typeface="Cambria" panose="02040503050406030204" pitchFamily="18" charset="0"/>
                </a:endParaRPr>
              </a:p>
            </p:txBody>
          </p:sp>
          <p:sp>
            <p:nvSpPr>
              <p:cNvPr id="157" name="Rectangle: Rounded Corners 7">
                <a:extLst>
                  <a:ext uri="{FF2B5EF4-FFF2-40B4-BE49-F238E27FC236}">
                    <a16:creationId xmlns:a16="http://schemas.microsoft.com/office/drawing/2014/main" id="{A2C4B018-E24B-4ECC-9B68-8641CB99714A}"/>
                  </a:ext>
                </a:extLst>
              </p:cNvPr>
              <p:cNvSpPr/>
              <p:nvPr/>
            </p:nvSpPr>
            <p:spPr>
              <a:xfrm>
                <a:off x="5292390" y="5884291"/>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Ố</a:t>
                </a:r>
                <a:endParaRPr lang="en-US" sz="3600" b="1" dirty="0">
                  <a:solidFill>
                    <a:srgbClr val="12576A"/>
                  </a:solidFill>
                  <a:latin typeface="Cambria" panose="02040503050406030204" pitchFamily="18" charset="0"/>
                </a:endParaRPr>
              </a:p>
            </p:txBody>
          </p:sp>
          <p:sp>
            <p:nvSpPr>
              <p:cNvPr id="158" name="Rectangle: Rounded Corners 4">
                <a:extLst>
                  <a:ext uri="{FF2B5EF4-FFF2-40B4-BE49-F238E27FC236}">
                    <a16:creationId xmlns:a16="http://schemas.microsoft.com/office/drawing/2014/main" id="{1EFD7CDC-2C50-4F5A-B07F-FAB1A1C4A36B}"/>
                  </a:ext>
                </a:extLst>
              </p:cNvPr>
              <p:cNvSpPr/>
              <p:nvPr/>
            </p:nvSpPr>
            <p:spPr>
              <a:xfrm>
                <a:off x="5924711" y="5884291"/>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C</a:t>
                </a:r>
                <a:endParaRPr lang="en-US" sz="3600" b="1" dirty="0">
                  <a:solidFill>
                    <a:srgbClr val="12576A"/>
                  </a:solidFill>
                  <a:latin typeface="Cambria" panose="02040503050406030204" pitchFamily="18" charset="0"/>
                </a:endParaRPr>
              </a:p>
            </p:txBody>
          </p:sp>
          <p:sp>
            <p:nvSpPr>
              <p:cNvPr id="159" name="Rectangle: Rounded Corners 5">
                <a:extLst>
                  <a:ext uri="{FF2B5EF4-FFF2-40B4-BE49-F238E27FC236}">
                    <a16:creationId xmlns:a16="http://schemas.microsoft.com/office/drawing/2014/main" id="{013D2261-C66B-469C-93E0-ADB9B7235969}"/>
                  </a:ext>
                </a:extLst>
              </p:cNvPr>
              <p:cNvSpPr/>
              <p:nvPr/>
            </p:nvSpPr>
            <p:spPr>
              <a:xfrm>
                <a:off x="6557032" y="5884291"/>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Đ</a:t>
                </a:r>
                <a:endParaRPr lang="en-US" sz="3600" b="1" dirty="0">
                  <a:solidFill>
                    <a:srgbClr val="12576A"/>
                  </a:solidFill>
                  <a:latin typeface="Cambria" panose="02040503050406030204" pitchFamily="18" charset="0"/>
                </a:endParaRPr>
              </a:p>
            </p:txBody>
          </p:sp>
          <p:sp>
            <p:nvSpPr>
              <p:cNvPr id="160" name="Rectangle: Rounded Corners 6">
                <a:extLst>
                  <a:ext uri="{FF2B5EF4-FFF2-40B4-BE49-F238E27FC236}">
                    <a16:creationId xmlns:a16="http://schemas.microsoft.com/office/drawing/2014/main" id="{3C9144F1-D7BD-4005-905C-9EBD86984054}"/>
                  </a:ext>
                </a:extLst>
              </p:cNvPr>
              <p:cNvSpPr/>
              <p:nvPr/>
            </p:nvSpPr>
            <p:spPr>
              <a:xfrm>
                <a:off x="7189353" y="5884291"/>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Á</a:t>
                </a:r>
                <a:endParaRPr lang="en-US" sz="3600" b="1" dirty="0">
                  <a:solidFill>
                    <a:srgbClr val="12576A"/>
                  </a:solidFill>
                  <a:latin typeface="Cambria" panose="02040503050406030204" pitchFamily="18" charset="0"/>
                </a:endParaRPr>
              </a:p>
            </p:txBody>
          </p:sp>
          <p:sp>
            <p:nvSpPr>
              <p:cNvPr id="161" name="Rectangle: Rounded Corners 7">
                <a:extLst>
                  <a:ext uri="{FF2B5EF4-FFF2-40B4-BE49-F238E27FC236}">
                    <a16:creationId xmlns:a16="http://schemas.microsoft.com/office/drawing/2014/main" id="{A2C4B018-E24B-4ECC-9B68-8641CB99714A}"/>
                  </a:ext>
                </a:extLst>
              </p:cNvPr>
              <p:cNvSpPr/>
              <p:nvPr/>
            </p:nvSpPr>
            <p:spPr>
              <a:xfrm>
                <a:off x="7821674" y="5884291"/>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N</a:t>
                </a:r>
                <a:endParaRPr lang="en-US" sz="3600" b="1" dirty="0">
                  <a:solidFill>
                    <a:srgbClr val="12576A"/>
                  </a:solidFill>
                  <a:latin typeface="Cambria" panose="02040503050406030204" pitchFamily="18" charset="0"/>
                </a:endParaRPr>
              </a:p>
            </p:txBody>
          </p:sp>
          <p:sp>
            <p:nvSpPr>
              <p:cNvPr id="162" name="Rectangle: Rounded Corners 7">
                <a:extLst>
                  <a:ext uri="{FF2B5EF4-FFF2-40B4-BE49-F238E27FC236}">
                    <a16:creationId xmlns:a16="http://schemas.microsoft.com/office/drawing/2014/main" id="{A2C4B018-E24B-4ECC-9B68-8641CB99714A}"/>
                  </a:ext>
                </a:extLst>
              </p:cNvPr>
              <p:cNvSpPr/>
              <p:nvPr/>
            </p:nvSpPr>
            <p:spPr>
              <a:xfrm>
                <a:off x="8453992" y="5884291"/>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H</a:t>
                </a:r>
                <a:endParaRPr lang="en-US" sz="3600" b="1" dirty="0">
                  <a:solidFill>
                    <a:srgbClr val="12576A"/>
                  </a:solidFill>
                  <a:latin typeface="Cambria" panose="02040503050406030204" pitchFamily="18" charset="0"/>
                </a:endParaRPr>
              </a:p>
            </p:txBody>
          </p:sp>
          <p:sp>
            <p:nvSpPr>
              <p:cNvPr id="163" name="Rectangle: Rounded Corners 4">
                <a:extLst>
                  <a:ext uri="{FF2B5EF4-FFF2-40B4-BE49-F238E27FC236}">
                    <a16:creationId xmlns:a16="http://schemas.microsoft.com/office/drawing/2014/main" id="{1EFD7CDC-2C50-4F5A-B07F-FAB1A1C4A36B}"/>
                  </a:ext>
                </a:extLst>
              </p:cNvPr>
              <p:cNvSpPr/>
              <p:nvPr/>
            </p:nvSpPr>
            <p:spPr>
              <a:xfrm>
                <a:off x="9092101" y="5897793"/>
                <a:ext cx="540000" cy="468000"/>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R</a:t>
                </a:r>
                <a:endParaRPr lang="en-US" sz="3600" b="1" dirty="0">
                  <a:solidFill>
                    <a:srgbClr val="12576A"/>
                  </a:solidFill>
                  <a:latin typeface="Cambria" panose="02040503050406030204" pitchFamily="18" charset="0"/>
                </a:endParaRPr>
              </a:p>
            </p:txBody>
          </p:sp>
          <p:sp>
            <p:nvSpPr>
              <p:cNvPr id="164" name="Rectangle: Rounded Corners 5">
                <a:extLst>
                  <a:ext uri="{FF2B5EF4-FFF2-40B4-BE49-F238E27FC236}">
                    <a16:creationId xmlns:a16="http://schemas.microsoft.com/office/drawing/2014/main" id="{013D2261-C66B-469C-93E0-ADB9B7235969}"/>
                  </a:ext>
                </a:extLst>
              </p:cNvPr>
              <p:cNvSpPr/>
              <p:nvPr/>
            </p:nvSpPr>
            <p:spPr>
              <a:xfrm>
                <a:off x="9724422" y="5897793"/>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Ă</a:t>
                </a:r>
                <a:endParaRPr lang="en-US" sz="3600" b="1" dirty="0">
                  <a:solidFill>
                    <a:srgbClr val="12576A"/>
                  </a:solidFill>
                  <a:latin typeface="Cambria" panose="02040503050406030204" pitchFamily="18" charset="0"/>
                </a:endParaRPr>
              </a:p>
            </p:txBody>
          </p:sp>
          <p:sp>
            <p:nvSpPr>
              <p:cNvPr id="165" name="Rectangle: Rounded Corners 6">
                <a:extLst>
                  <a:ext uri="{FF2B5EF4-FFF2-40B4-BE49-F238E27FC236}">
                    <a16:creationId xmlns:a16="http://schemas.microsoft.com/office/drawing/2014/main" id="{3C9144F1-D7BD-4005-905C-9EBD86984054}"/>
                  </a:ext>
                </a:extLst>
              </p:cNvPr>
              <p:cNvSpPr/>
              <p:nvPr/>
            </p:nvSpPr>
            <p:spPr>
              <a:xfrm>
                <a:off x="10356743" y="5897793"/>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N</a:t>
                </a:r>
                <a:endParaRPr lang="en-US" sz="3600" b="1" dirty="0">
                  <a:solidFill>
                    <a:srgbClr val="12576A"/>
                  </a:solidFill>
                  <a:latin typeface="Cambria" panose="02040503050406030204" pitchFamily="18" charset="0"/>
                </a:endParaRPr>
              </a:p>
            </p:txBody>
          </p:sp>
          <p:sp>
            <p:nvSpPr>
              <p:cNvPr id="166" name="Rectangle: Rounded Corners 7">
                <a:extLst>
                  <a:ext uri="{FF2B5EF4-FFF2-40B4-BE49-F238E27FC236}">
                    <a16:creationId xmlns:a16="http://schemas.microsoft.com/office/drawing/2014/main" id="{A2C4B018-E24B-4ECC-9B68-8641CB99714A}"/>
                  </a:ext>
                </a:extLst>
              </p:cNvPr>
              <p:cNvSpPr/>
              <p:nvPr/>
            </p:nvSpPr>
            <p:spPr>
              <a:xfrm>
                <a:off x="10989064" y="5897793"/>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G</a:t>
                </a:r>
                <a:endParaRPr lang="en-US" sz="3600" b="1" dirty="0">
                  <a:solidFill>
                    <a:srgbClr val="12576A"/>
                  </a:solidFill>
                  <a:latin typeface="Cambria" panose="02040503050406030204" pitchFamily="18" charset="0"/>
                </a:endParaRPr>
              </a:p>
            </p:txBody>
          </p:sp>
        </p:grpSp>
        <p:grpSp>
          <p:nvGrpSpPr>
            <p:cNvPr id="14" name="Group 13"/>
            <p:cNvGrpSpPr/>
            <p:nvPr/>
          </p:nvGrpSpPr>
          <p:grpSpPr>
            <a:xfrm>
              <a:off x="884576" y="4634027"/>
              <a:ext cx="1172321" cy="468000"/>
              <a:chOff x="635080" y="5166207"/>
              <a:chExt cx="1172321" cy="468000"/>
            </a:xfrm>
          </p:grpSpPr>
          <p:sp>
            <p:nvSpPr>
              <p:cNvPr id="215" name="Rectangle: Rounded Corners 6">
                <a:extLst>
                  <a:ext uri="{FF2B5EF4-FFF2-40B4-BE49-F238E27FC236}">
                    <a16:creationId xmlns:a16="http://schemas.microsoft.com/office/drawing/2014/main" id="{3C9144F1-D7BD-4005-905C-9EBD86984054}"/>
                  </a:ext>
                </a:extLst>
              </p:cNvPr>
              <p:cNvSpPr/>
              <p:nvPr/>
            </p:nvSpPr>
            <p:spPr>
              <a:xfrm>
                <a:off x="635080" y="5166207"/>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V</a:t>
                </a:r>
                <a:endParaRPr lang="en-US" sz="3600" b="1" dirty="0">
                  <a:solidFill>
                    <a:srgbClr val="12576A"/>
                  </a:solidFill>
                  <a:latin typeface="Cambria" panose="02040503050406030204" pitchFamily="18" charset="0"/>
                </a:endParaRPr>
              </a:p>
            </p:txBody>
          </p:sp>
          <p:sp>
            <p:nvSpPr>
              <p:cNvPr id="216" name="Rectangle: Rounded Corners 7">
                <a:extLst>
                  <a:ext uri="{FF2B5EF4-FFF2-40B4-BE49-F238E27FC236}">
                    <a16:creationId xmlns:a16="http://schemas.microsoft.com/office/drawing/2014/main" id="{A2C4B018-E24B-4ECC-9B68-8641CB99714A}"/>
                  </a:ext>
                </a:extLst>
              </p:cNvPr>
              <p:cNvSpPr/>
              <p:nvPr/>
            </p:nvSpPr>
            <p:spPr>
              <a:xfrm>
                <a:off x="1267401" y="5166207"/>
                <a:ext cx="540000" cy="468000"/>
              </a:xfrm>
              <a:prstGeom prst="roundRect">
                <a:avLst/>
              </a:prstGeom>
              <a:solidFill>
                <a:srgbClr val="F1BD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12576A"/>
                    </a:solidFill>
                    <a:latin typeface="Cambria" panose="02040503050406030204" pitchFamily="18" charset="0"/>
                  </a:rPr>
                  <a:t>Ỏ</a:t>
                </a:r>
                <a:endParaRPr lang="en-US" sz="3600" b="1" dirty="0">
                  <a:solidFill>
                    <a:srgbClr val="12576A"/>
                  </a:solidFill>
                  <a:latin typeface="Cambria" panose="02040503050406030204" pitchFamily="18" charset="0"/>
                </a:endParaRPr>
              </a:p>
            </p:txBody>
          </p:sp>
        </p:grpSp>
      </p:grpSp>
      <p:grpSp>
        <p:nvGrpSpPr>
          <p:cNvPr id="24" name="Group 23"/>
          <p:cNvGrpSpPr/>
          <p:nvPr/>
        </p:nvGrpSpPr>
        <p:grpSpPr>
          <a:xfrm>
            <a:off x="784377" y="4667543"/>
            <a:ext cx="9398678" cy="506279"/>
            <a:chOff x="784377" y="4667543"/>
            <a:chExt cx="9398678" cy="506279"/>
          </a:xfrm>
        </p:grpSpPr>
        <p:grpSp>
          <p:nvGrpSpPr>
            <p:cNvPr id="251" name="Group 250"/>
            <p:cNvGrpSpPr/>
            <p:nvPr/>
          </p:nvGrpSpPr>
          <p:grpSpPr>
            <a:xfrm>
              <a:off x="784377" y="4667543"/>
              <a:ext cx="8120450" cy="506279"/>
              <a:chOff x="3416432" y="5874757"/>
              <a:chExt cx="8120450" cy="506279"/>
            </a:xfrm>
          </p:grpSpPr>
          <p:grpSp>
            <p:nvGrpSpPr>
              <p:cNvPr id="237" name="Group 236"/>
              <p:cNvGrpSpPr/>
              <p:nvPr/>
            </p:nvGrpSpPr>
            <p:grpSpPr>
              <a:xfrm>
                <a:off x="3416432" y="5874757"/>
                <a:ext cx="5593314" cy="468000"/>
                <a:chOff x="5523237" y="2328935"/>
                <a:chExt cx="5593314" cy="468000"/>
              </a:xfrm>
            </p:grpSpPr>
            <p:sp>
              <p:nvSpPr>
                <p:cNvPr id="238" name="Rectangle: Rounded Corners 9">
                  <a:extLst>
                    <a:ext uri="{FF2B5EF4-FFF2-40B4-BE49-F238E27FC236}">
                      <a16:creationId xmlns:a16="http://schemas.microsoft.com/office/drawing/2014/main" id="{9654CC92-BF24-4CB4-BC78-2FB976054C5F}"/>
                    </a:ext>
                  </a:extLst>
                </p:cNvPr>
                <p:cNvSpPr/>
                <p:nvPr/>
              </p:nvSpPr>
              <p:spPr>
                <a:xfrm>
                  <a:off x="5523237"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Rounded Corners 10">
                  <a:extLst>
                    <a:ext uri="{FF2B5EF4-FFF2-40B4-BE49-F238E27FC236}">
                      <a16:creationId xmlns:a16="http://schemas.microsoft.com/office/drawing/2014/main" id="{8261FCE4-2601-4F4F-B968-EA24235546EC}"/>
                    </a:ext>
                  </a:extLst>
                </p:cNvPr>
                <p:cNvSpPr/>
                <p:nvPr/>
              </p:nvSpPr>
              <p:spPr>
                <a:xfrm>
                  <a:off x="6159934"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Rounded Corners 11">
                  <a:extLst>
                    <a:ext uri="{FF2B5EF4-FFF2-40B4-BE49-F238E27FC236}">
                      <a16:creationId xmlns:a16="http://schemas.microsoft.com/office/drawing/2014/main" id="{747219E0-A527-4D36-A333-7136C4D12953}"/>
                    </a:ext>
                  </a:extLst>
                </p:cNvPr>
                <p:cNvSpPr/>
                <p:nvPr/>
              </p:nvSpPr>
              <p:spPr>
                <a:xfrm>
                  <a:off x="6787879"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Rounded Corners 12">
                  <a:extLst>
                    <a:ext uri="{FF2B5EF4-FFF2-40B4-BE49-F238E27FC236}">
                      <a16:creationId xmlns:a16="http://schemas.microsoft.com/office/drawing/2014/main" id="{403D6C17-293E-46AC-9AD1-D1BE6F1B9039}"/>
                    </a:ext>
                  </a:extLst>
                </p:cNvPr>
                <p:cNvSpPr/>
                <p:nvPr/>
              </p:nvSpPr>
              <p:spPr>
                <a:xfrm>
                  <a:off x="7420200"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Rounded Corners 9">
                  <a:extLst>
                    <a:ext uri="{FF2B5EF4-FFF2-40B4-BE49-F238E27FC236}">
                      <a16:creationId xmlns:a16="http://schemas.microsoft.com/office/drawing/2014/main" id="{9654CC92-BF24-4CB4-BC78-2FB976054C5F}"/>
                    </a:ext>
                  </a:extLst>
                </p:cNvPr>
                <p:cNvSpPr/>
                <p:nvPr/>
              </p:nvSpPr>
              <p:spPr>
                <a:xfrm>
                  <a:off x="8037531"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Rounded Corners 10">
                  <a:extLst>
                    <a:ext uri="{FF2B5EF4-FFF2-40B4-BE49-F238E27FC236}">
                      <a16:creationId xmlns:a16="http://schemas.microsoft.com/office/drawing/2014/main" id="{8261FCE4-2601-4F4F-B968-EA24235546EC}"/>
                    </a:ext>
                  </a:extLst>
                </p:cNvPr>
                <p:cNvSpPr/>
                <p:nvPr/>
              </p:nvSpPr>
              <p:spPr>
                <a:xfrm>
                  <a:off x="8669852"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Rounded Corners 11">
                  <a:extLst>
                    <a:ext uri="{FF2B5EF4-FFF2-40B4-BE49-F238E27FC236}">
                      <a16:creationId xmlns:a16="http://schemas.microsoft.com/office/drawing/2014/main" id="{747219E0-A527-4D36-A333-7136C4D12953}"/>
                    </a:ext>
                  </a:extLst>
                </p:cNvPr>
                <p:cNvSpPr/>
                <p:nvPr/>
              </p:nvSpPr>
              <p:spPr>
                <a:xfrm>
                  <a:off x="9307463"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Rounded Corners 12">
                  <a:extLst>
                    <a:ext uri="{FF2B5EF4-FFF2-40B4-BE49-F238E27FC236}">
                      <a16:creationId xmlns:a16="http://schemas.microsoft.com/office/drawing/2014/main" id="{403D6C17-293E-46AC-9AD1-D1BE6F1B9039}"/>
                    </a:ext>
                  </a:extLst>
                </p:cNvPr>
                <p:cNvSpPr/>
                <p:nvPr/>
              </p:nvSpPr>
              <p:spPr>
                <a:xfrm>
                  <a:off x="9945973"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Rounded Corners 12">
                  <a:extLst>
                    <a:ext uri="{FF2B5EF4-FFF2-40B4-BE49-F238E27FC236}">
                      <a16:creationId xmlns:a16="http://schemas.microsoft.com/office/drawing/2014/main" id="{403D6C17-293E-46AC-9AD1-D1BE6F1B9039}"/>
                    </a:ext>
                  </a:extLst>
                </p:cNvPr>
                <p:cNvSpPr/>
                <p:nvPr/>
              </p:nvSpPr>
              <p:spPr>
                <a:xfrm>
                  <a:off x="10576551" y="2328935"/>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Rectangle: Rounded Corners 11">
                <a:extLst>
                  <a:ext uri="{FF2B5EF4-FFF2-40B4-BE49-F238E27FC236}">
                    <a16:creationId xmlns:a16="http://schemas.microsoft.com/office/drawing/2014/main" id="{747219E0-A527-4D36-A333-7136C4D12953}"/>
                  </a:ext>
                </a:extLst>
              </p:cNvPr>
              <p:cNvSpPr/>
              <p:nvPr/>
            </p:nvSpPr>
            <p:spPr>
              <a:xfrm>
                <a:off x="9100834" y="5887959"/>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Rounded Corners 12">
                <a:extLst>
                  <a:ext uri="{FF2B5EF4-FFF2-40B4-BE49-F238E27FC236}">
                    <a16:creationId xmlns:a16="http://schemas.microsoft.com/office/drawing/2014/main" id="{403D6C17-293E-46AC-9AD1-D1BE6F1B9039}"/>
                  </a:ext>
                </a:extLst>
              </p:cNvPr>
              <p:cNvSpPr/>
              <p:nvPr/>
            </p:nvSpPr>
            <p:spPr>
              <a:xfrm>
                <a:off x="9742759" y="5899834"/>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Rounded Corners 12">
                <a:extLst>
                  <a:ext uri="{FF2B5EF4-FFF2-40B4-BE49-F238E27FC236}">
                    <a16:creationId xmlns:a16="http://schemas.microsoft.com/office/drawing/2014/main" id="{403D6C17-293E-46AC-9AD1-D1BE6F1B9039}"/>
                  </a:ext>
                </a:extLst>
              </p:cNvPr>
              <p:cNvSpPr/>
              <p:nvPr/>
            </p:nvSpPr>
            <p:spPr>
              <a:xfrm>
                <a:off x="10358347" y="5899834"/>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Rounded Corners 12">
                <a:extLst>
                  <a:ext uri="{FF2B5EF4-FFF2-40B4-BE49-F238E27FC236}">
                    <a16:creationId xmlns:a16="http://schemas.microsoft.com/office/drawing/2014/main" id="{403D6C17-293E-46AC-9AD1-D1BE6F1B9039}"/>
                  </a:ext>
                </a:extLst>
              </p:cNvPr>
              <p:cNvSpPr/>
              <p:nvPr/>
            </p:nvSpPr>
            <p:spPr>
              <a:xfrm>
                <a:off x="10996882" y="5913036"/>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7" name="Rectangle: Rounded Corners 12">
              <a:extLst>
                <a:ext uri="{FF2B5EF4-FFF2-40B4-BE49-F238E27FC236}">
                  <a16:creationId xmlns:a16="http://schemas.microsoft.com/office/drawing/2014/main" id="{403D6C17-293E-46AC-9AD1-D1BE6F1B9039}"/>
                </a:ext>
              </a:extLst>
            </p:cNvPr>
            <p:cNvSpPr/>
            <p:nvPr/>
          </p:nvSpPr>
          <p:spPr>
            <a:xfrm>
              <a:off x="8989530" y="4675776"/>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Rounded Corners 12">
              <a:extLst>
                <a:ext uri="{FF2B5EF4-FFF2-40B4-BE49-F238E27FC236}">
                  <a16:creationId xmlns:a16="http://schemas.microsoft.com/office/drawing/2014/main" id="{403D6C17-293E-46AC-9AD1-D1BE6F1B9039}"/>
                </a:ext>
              </a:extLst>
            </p:cNvPr>
            <p:cNvSpPr/>
            <p:nvPr/>
          </p:nvSpPr>
          <p:spPr>
            <a:xfrm>
              <a:off x="9643055" y="4700853"/>
              <a:ext cx="540000" cy="468000"/>
            </a:xfrm>
            <a:prstGeom prst="roundRect">
              <a:avLst/>
            </a:prstGeom>
            <a:solidFill>
              <a:srgbClr val="FF82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218"/>
          <p:cNvGrpSpPr/>
          <p:nvPr/>
        </p:nvGrpSpPr>
        <p:grpSpPr>
          <a:xfrm>
            <a:off x="928564" y="-148475"/>
            <a:ext cx="10353958" cy="1768392"/>
            <a:chOff x="982787" y="-50278"/>
            <a:chExt cx="10353958" cy="2032682"/>
          </a:xfrm>
        </p:grpSpPr>
        <p:sp>
          <p:nvSpPr>
            <p:cNvPr id="220" name="ïšḻíḋe">
              <a:extLst>
                <a:ext uri="{FF2B5EF4-FFF2-40B4-BE49-F238E27FC236}">
                  <a16:creationId xmlns:a16="http://schemas.microsoft.com/office/drawing/2014/main" id="{F93557D4-EB0E-4227-96FC-D1688D499A68}"/>
                </a:ext>
              </a:extLst>
            </p:cNvPr>
            <p:cNvSpPr/>
            <p:nvPr/>
          </p:nvSpPr>
          <p:spPr bwMode="auto">
            <a:xfrm>
              <a:off x="982787" y="-50278"/>
              <a:ext cx="10353958" cy="2032682"/>
            </a:xfrm>
            <a:custGeom>
              <a:avLst/>
              <a:gdLst>
                <a:gd name="T0" fmla="*/ 1265 w 1267"/>
                <a:gd name="T1" fmla="*/ 288 h 666"/>
                <a:gd name="T2" fmla="*/ 1265 w 1267"/>
                <a:gd name="T3" fmla="*/ 285 h 666"/>
                <a:gd name="T4" fmla="*/ 1266 w 1267"/>
                <a:gd name="T5" fmla="*/ 259 h 666"/>
                <a:gd name="T6" fmla="*/ 1265 w 1267"/>
                <a:gd name="T7" fmla="*/ 283 h 666"/>
                <a:gd name="T8" fmla="*/ 1265 w 1267"/>
                <a:gd name="T9" fmla="*/ 283 h 666"/>
                <a:gd name="T10" fmla="*/ 1264 w 1267"/>
                <a:gd name="T11" fmla="*/ 283 h 666"/>
                <a:gd name="T12" fmla="*/ 1262 w 1267"/>
                <a:gd name="T13" fmla="*/ 283 h 666"/>
                <a:gd name="T14" fmla="*/ 1251 w 1267"/>
                <a:gd name="T15" fmla="*/ 283 h 666"/>
                <a:gd name="T16" fmla="*/ 1204 w 1267"/>
                <a:gd name="T17" fmla="*/ 284 h 666"/>
                <a:gd name="T18" fmla="*/ 1147 w 1267"/>
                <a:gd name="T19" fmla="*/ 234 h 666"/>
                <a:gd name="T20" fmla="*/ 1102 w 1267"/>
                <a:gd name="T21" fmla="*/ 172 h 666"/>
                <a:gd name="T22" fmla="*/ 1091 w 1267"/>
                <a:gd name="T23" fmla="*/ 131 h 666"/>
                <a:gd name="T24" fmla="*/ 1113 w 1267"/>
                <a:gd name="T25" fmla="*/ 118 h 666"/>
                <a:gd name="T26" fmla="*/ 1069 w 1267"/>
                <a:gd name="T27" fmla="*/ 1 h 666"/>
                <a:gd name="T28" fmla="*/ 483 w 1267"/>
                <a:gd name="T29" fmla="*/ 34 h 666"/>
                <a:gd name="T30" fmla="*/ 259 w 1267"/>
                <a:gd name="T31" fmla="*/ 40 h 666"/>
                <a:gd name="T32" fmla="*/ 223 w 1267"/>
                <a:gd name="T33" fmla="*/ 56 h 666"/>
                <a:gd name="T34" fmla="*/ 123 w 1267"/>
                <a:gd name="T35" fmla="*/ 63 h 666"/>
                <a:gd name="T36" fmla="*/ 190 w 1267"/>
                <a:gd name="T37" fmla="*/ 90 h 666"/>
                <a:gd name="T38" fmla="*/ 152 w 1267"/>
                <a:gd name="T39" fmla="*/ 111 h 666"/>
                <a:gd name="T40" fmla="*/ 113 w 1267"/>
                <a:gd name="T41" fmla="*/ 138 h 666"/>
                <a:gd name="T42" fmla="*/ 135 w 1267"/>
                <a:gd name="T43" fmla="*/ 145 h 666"/>
                <a:gd name="T44" fmla="*/ 113 w 1267"/>
                <a:gd name="T45" fmla="*/ 179 h 666"/>
                <a:gd name="T46" fmla="*/ 147 w 1267"/>
                <a:gd name="T47" fmla="*/ 214 h 666"/>
                <a:gd name="T48" fmla="*/ 93 w 1267"/>
                <a:gd name="T49" fmla="*/ 279 h 666"/>
                <a:gd name="T50" fmla="*/ 82 w 1267"/>
                <a:gd name="T51" fmla="*/ 337 h 666"/>
                <a:gd name="T52" fmla="*/ 156 w 1267"/>
                <a:gd name="T53" fmla="*/ 342 h 666"/>
                <a:gd name="T54" fmla="*/ 12 w 1267"/>
                <a:gd name="T55" fmla="*/ 346 h 666"/>
                <a:gd name="T56" fmla="*/ 1 w 1267"/>
                <a:gd name="T57" fmla="*/ 360 h 666"/>
                <a:gd name="T58" fmla="*/ 2 w 1267"/>
                <a:gd name="T59" fmla="*/ 375 h 666"/>
                <a:gd name="T60" fmla="*/ 2 w 1267"/>
                <a:gd name="T61" fmla="*/ 379 h 666"/>
                <a:gd name="T62" fmla="*/ 1 w 1267"/>
                <a:gd name="T63" fmla="*/ 405 h 666"/>
                <a:gd name="T64" fmla="*/ 3 w 1267"/>
                <a:gd name="T65" fmla="*/ 380 h 666"/>
                <a:gd name="T66" fmla="*/ 3 w 1267"/>
                <a:gd name="T67" fmla="*/ 380 h 666"/>
                <a:gd name="T68" fmla="*/ 3 w 1267"/>
                <a:gd name="T69" fmla="*/ 380 h 666"/>
                <a:gd name="T70" fmla="*/ 6 w 1267"/>
                <a:gd name="T71" fmla="*/ 380 h 666"/>
                <a:gd name="T72" fmla="*/ 16 w 1267"/>
                <a:gd name="T73" fmla="*/ 380 h 666"/>
                <a:gd name="T74" fmla="*/ 64 w 1267"/>
                <a:gd name="T75" fmla="*/ 380 h 666"/>
                <a:gd name="T76" fmla="*/ 120 w 1267"/>
                <a:gd name="T77" fmla="*/ 430 h 666"/>
                <a:gd name="T78" fmla="*/ 164 w 1267"/>
                <a:gd name="T79" fmla="*/ 492 h 666"/>
                <a:gd name="T80" fmla="*/ 175 w 1267"/>
                <a:gd name="T81" fmla="*/ 533 h 666"/>
                <a:gd name="T82" fmla="*/ 153 w 1267"/>
                <a:gd name="T83" fmla="*/ 547 h 666"/>
                <a:gd name="T84" fmla="*/ 197 w 1267"/>
                <a:gd name="T85" fmla="*/ 664 h 666"/>
                <a:gd name="T86" fmla="*/ 782 w 1267"/>
                <a:gd name="T87" fmla="*/ 635 h 666"/>
                <a:gd name="T88" fmla="*/ 1006 w 1267"/>
                <a:gd name="T89" fmla="*/ 630 h 666"/>
                <a:gd name="T90" fmla="*/ 1042 w 1267"/>
                <a:gd name="T91" fmla="*/ 615 h 666"/>
                <a:gd name="T92" fmla="*/ 1143 w 1267"/>
                <a:gd name="T93" fmla="*/ 608 h 666"/>
                <a:gd name="T94" fmla="*/ 1076 w 1267"/>
                <a:gd name="T95" fmla="*/ 581 h 666"/>
                <a:gd name="T96" fmla="*/ 1114 w 1267"/>
                <a:gd name="T97" fmla="*/ 560 h 666"/>
                <a:gd name="T98" fmla="*/ 1153 w 1267"/>
                <a:gd name="T99" fmla="*/ 533 h 666"/>
                <a:gd name="T100" fmla="*/ 1131 w 1267"/>
                <a:gd name="T101" fmla="*/ 526 h 666"/>
                <a:gd name="T102" fmla="*/ 1153 w 1267"/>
                <a:gd name="T103" fmla="*/ 492 h 666"/>
                <a:gd name="T104" fmla="*/ 1120 w 1267"/>
                <a:gd name="T105" fmla="*/ 457 h 666"/>
                <a:gd name="T106" fmla="*/ 1175 w 1267"/>
                <a:gd name="T107" fmla="*/ 392 h 666"/>
                <a:gd name="T108" fmla="*/ 1186 w 1267"/>
                <a:gd name="T109" fmla="*/ 334 h 666"/>
                <a:gd name="T110" fmla="*/ 1112 w 1267"/>
                <a:gd name="T111" fmla="*/ 322 h 666"/>
                <a:gd name="T112" fmla="*/ 1255 w 1267"/>
                <a:gd name="T113" fmla="*/ 317 h 666"/>
                <a:gd name="T114" fmla="*/ 1267 w 1267"/>
                <a:gd name="T115" fmla="*/ 303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7" h="666">
                  <a:moveTo>
                    <a:pt x="1266" y="294"/>
                  </a:moveTo>
                  <a:cubicBezTo>
                    <a:pt x="1266" y="292"/>
                    <a:pt x="1265" y="290"/>
                    <a:pt x="1265" y="288"/>
                  </a:cubicBezTo>
                  <a:cubicBezTo>
                    <a:pt x="1265" y="288"/>
                    <a:pt x="1265" y="287"/>
                    <a:pt x="1265" y="286"/>
                  </a:cubicBezTo>
                  <a:cubicBezTo>
                    <a:pt x="1265" y="285"/>
                    <a:pt x="1265" y="285"/>
                    <a:pt x="1265" y="285"/>
                  </a:cubicBezTo>
                  <a:cubicBezTo>
                    <a:pt x="1265" y="284"/>
                    <a:pt x="1265" y="284"/>
                    <a:pt x="1265" y="284"/>
                  </a:cubicBezTo>
                  <a:cubicBezTo>
                    <a:pt x="1265" y="276"/>
                    <a:pt x="1266" y="267"/>
                    <a:pt x="1266" y="259"/>
                  </a:cubicBezTo>
                  <a:cubicBezTo>
                    <a:pt x="1265" y="280"/>
                    <a:pt x="1265" y="280"/>
                    <a:pt x="1265" y="280"/>
                  </a:cubicBezTo>
                  <a:cubicBezTo>
                    <a:pt x="1265" y="282"/>
                    <a:pt x="1265" y="284"/>
                    <a:pt x="1265" y="283"/>
                  </a:cubicBezTo>
                  <a:cubicBezTo>
                    <a:pt x="1265" y="283"/>
                    <a:pt x="1265" y="283"/>
                    <a:pt x="1265" y="283"/>
                  </a:cubicBezTo>
                  <a:cubicBezTo>
                    <a:pt x="1265" y="283"/>
                    <a:pt x="1265" y="283"/>
                    <a:pt x="1265" y="283"/>
                  </a:cubicBezTo>
                  <a:cubicBezTo>
                    <a:pt x="1265" y="283"/>
                    <a:pt x="1265" y="283"/>
                    <a:pt x="1265" y="283"/>
                  </a:cubicBezTo>
                  <a:cubicBezTo>
                    <a:pt x="1264" y="283"/>
                    <a:pt x="1264" y="283"/>
                    <a:pt x="1264" y="283"/>
                  </a:cubicBezTo>
                  <a:cubicBezTo>
                    <a:pt x="1263" y="283"/>
                    <a:pt x="1263" y="283"/>
                    <a:pt x="1263" y="283"/>
                  </a:cubicBezTo>
                  <a:cubicBezTo>
                    <a:pt x="1262" y="283"/>
                    <a:pt x="1262" y="283"/>
                    <a:pt x="1262" y="283"/>
                  </a:cubicBezTo>
                  <a:cubicBezTo>
                    <a:pt x="1258" y="283"/>
                    <a:pt x="1258" y="283"/>
                    <a:pt x="1258" y="283"/>
                  </a:cubicBezTo>
                  <a:cubicBezTo>
                    <a:pt x="1251" y="283"/>
                    <a:pt x="1251" y="283"/>
                    <a:pt x="1251" y="283"/>
                  </a:cubicBezTo>
                  <a:cubicBezTo>
                    <a:pt x="1246" y="284"/>
                    <a:pt x="1241" y="284"/>
                    <a:pt x="1235" y="284"/>
                  </a:cubicBezTo>
                  <a:cubicBezTo>
                    <a:pt x="1225" y="284"/>
                    <a:pt x="1214" y="285"/>
                    <a:pt x="1204" y="284"/>
                  </a:cubicBezTo>
                  <a:cubicBezTo>
                    <a:pt x="1183" y="284"/>
                    <a:pt x="1163" y="283"/>
                    <a:pt x="1147" y="276"/>
                  </a:cubicBezTo>
                  <a:cubicBezTo>
                    <a:pt x="1136" y="276"/>
                    <a:pt x="1158" y="248"/>
                    <a:pt x="1147" y="234"/>
                  </a:cubicBezTo>
                  <a:cubicBezTo>
                    <a:pt x="1136" y="234"/>
                    <a:pt x="1114" y="234"/>
                    <a:pt x="1102" y="234"/>
                  </a:cubicBezTo>
                  <a:cubicBezTo>
                    <a:pt x="1091" y="214"/>
                    <a:pt x="1113" y="193"/>
                    <a:pt x="1102" y="172"/>
                  </a:cubicBezTo>
                  <a:cubicBezTo>
                    <a:pt x="1091" y="152"/>
                    <a:pt x="1047" y="165"/>
                    <a:pt x="1036" y="152"/>
                  </a:cubicBezTo>
                  <a:cubicBezTo>
                    <a:pt x="1002" y="138"/>
                    <a:pt x="1058" y="131"/>
                    <a:pt x="1091" y="131"/>
                  </a:cubicBezTo>
                  <a:cubicBezTo>
                    <a:pt x="1086" y="124"/>
                    <a:pt x="1091" y="124"/>
                    <a:pt x="1098" y="124"/>
                  </a:cubicBezTo>
                  <a:cubicBezTo>
                    <a:pt x="1105" y="124"/>
                    <a:pt x="1113" y="124"/>
                    <a:pt x="1113" y="118"/>
                  </a:cubicBezTo>
                  <a:cubicBezTo>
                    <a:pt x="1113" y="90"/>
                    <a:pt x="1113" y="63"/>
                    <a:pt x="1069" y="42"/>
                  </a:cubicBezTo>
                  <a:cubicBezTo>
                    <a:pt x="1058" y="35"/>
                    <a:pt x="1069" y="15"/>
                    <a:pt x="1069" y="1"/>
                  </a:cubicBezTo>
                  <a:cubicBezTo>
                    <a:pt x="935" y="0"/>
                    <a:pt x="790" y="0"/>
                    <a:pt x="657" y="28"/>
                  </a:cubicBezTo>
                  <a:cubicBezTo>
                    <a:pt x="603" y="38"/>
                    <a:pt x="543" y="36"/>
                    <a:pt x="483" y="34"/>
                  </a:cubicBezTo>
                  <a:cubicBezTo>
                    <a:pt x="420" y="32"/>
                    <a:pt x="358" y="30"/>
                    <a:pt x="301" y="42"/>
                  </a:cubicBezTo>
                  <a:cubicBezTo>
                    <a:pt x="289" y="44"/>
                    <a:pt x="275" y="42"/>
                    <a:pt x="259" y="40"/>
                  </a:cubicBezTo>
                  <a:cubicBezTo>
                    <a:pt x="232" y="37"/>
                    <a:pt x="204" y="34"/>
                    <a:pt x="190" y="56"/>
                  </a:cubicBezTo>
                  <a:cubicBezTo>
                    <a:pt x="223" y="56"/>
                    <a:pt x="223" y="56"/>
                    <a:pt x="223" y="56"/>
                  </a:cubicBezTo>
                  <a:cubicBezTo>
                    <a:pt x="204" y="68"/>
                    <a:pt x="183" y="66"/>
                    <a:pt x="163" y="63"/>
                  </a:cubicBezTo>
                  <a:cubicBezTo>
                    <a:pt x="150" y="62"/>
                    <a:pt x="137" y="60"/>
                    <a:pt x="123" y="63"/>
                  </a:cubicBezTo>
                  <a:cubicBezTo>
                    <a:pt x="123" y="77"/>
                    <a:pt x="123" y="83"/>
                    <a:pt x="112" y="90"/>
                  </a:cubicBezTo>
                  <a:cubicBezTo>
                    <a:pt x="135" y="90"/>
                    <a:pt x="168" y="83"/>
                    <a:pt x="190" y="90"/>
                  </a:cubicBezTo>
                  <a:cubicBezTo>
                    <a:pt x="191" y="111"/>
                    <a:pt x="191" y="111"/>
                    <a:pt x="191" y="111"/>
                  </a:cubicBezTo>
                  <a:cubicBezTo>
                    <a:pt x="179" y="114"/>
                    <a:pt x="166" y="112"/>
                    <a:pt x="152" y="111"/>
                  </a:cubicBezTo>
                  <a:cubicBezTo>
                    <a:pt x="138" y="109"/>
                    <a:pt x="124" y="107"/>
                    <a:pt x="113" y="111"/>
                  </a:cubicBezTo>
                  <a:cubicBezTo>
                    <a:pt x="113" y="118"/>
                    <a:pt x="113" y="131"/>
                    <a:pt x="113" y="138"/>
                  </a:cubicBezTo>
                  <a:cubicBezTo>
                    <a:pt x="113" y="145"/>
                    <a:pt x="102" y="145"/>
                    <a:pt x="91" y="145"/>
                  </a:cubicBezTo>
                  <a:cubicBezTo>
                    <a:pt x="102" y="145"/>
                    <a:pt x="124" y="145"/>
                    <a:pt x="135" y="145"/>
                  </a:cubicBezTo>
                  <a:cubicBezTo>
                    <a:pt x="135" y="152"/>
                    <a:pt x="136" y="166"/>
                    <a:pt x="136" y="172"/>
                  </a:cubicBezTo>
                  <a:cubicBezTo>
                    <a:pt x="136" y="179"/>
                    <a:pt x="125" y="179"/>
                    <a:pt x="113" y="179"/>
                  </a:cubicBezTo>
                  <a:cubicBezTo>
                    <a:pt x="114" y="193"/>
                    <a:pt x="103" y="207"/>
                    <a:pt x="114" y="214"/>
                  </a:cubicBezTo>
                  <a:cubicBezTo>
                    <a:pt x="125" y="214"/>
                    <a:pt x="136" y="214"/>
                    <a:pt x="147" y="214"/>
                  </a:cubicBezTo>
                  <a:cubicBezTo>
                    <a:pt x="103" y="221"/>
                    <a:pt x="81" y="255"/>
                    <a:pt x="81" y="276"/>
                  </a:cubicBezTo>
                  <a:cubicBezTo>
                    <a:pt x="87" y="272"/>
                    <a:pt x="90" y="276"/>
                    <a:pt x="93" y="279"/>
                  </a:cubicBezTo>
                  <a:cubicBezTo>
                    <a:pt x="95" y="283"/>
                    <a:pt x="98" y="286"/>
                    <a:pt x="104" y="282"/>
                  </a:cubicBezTo>
                  <a:cubicBezTo>
                    <a:pt x="71" y="303"/>
                    <a:pt x="38" y="331"/>
                    <a:pt x="82" y="337"/>
                  </a:cubicBezTo>
                  <a:cubicBezTo>
                    <a:pt x="117" y="339"/>
                    <a:pt x="151" y="340"/>
                    <a:pt x="186" y="341"/>
                  </a:cubicBezTo>
                  <a:cubicBezTo>
                    <a:pt x="176" y="342"/>
                    <a:pt x="166" y="342"/>
                    <a:pt x="156" y="342"/>
                  </a:cubicBezTo>
                  <a:cubicBezTo>
                    <a:pt x="132" y="343"/>
                    <a:pt x="107" y="344"/>
                    <a:pt x="83" y="344"/>
                  </a:cubicBezTo>
                  <a:cubicBezTo>
                    <a:pt x="59" y="345"/>
                    <a:pt x="36" y="346"/>
                    <a:pt x="12" y="346"/>
                  </a:cubicBezTo>
                  <a:cubicBezTo>
                    <a:pt x="8" y="348"/>
                    <a:pt x="5" y="350"/>
                    <a:pt x="4" y="352"/>
                  </a:cubicBezTo>
                  <a:cubicBezTo>
                    <a:pt x="1" y="355"/>
                    <a:pt x="1" y="357"/>
                    <a:pt x="1" y="360"/>
                  </a:cubicBezTo>
                  <a:cubicBezTo>
                    <a:pt x="0" y="363"/>
                    <a:pt x="1" y="367"/>
                    <a:pt x="2" y="370"/>
                  </a:cubicBezTo>
                  <a:cubicBezTo>
                    <a:pt x="2" y="372"/>
                    <a:pt x="2" y="373"/>
                    <a:pt x="2" y="375"/>
                  </a:cubicBezTo>
                  <a:cubicBezTo>
                    <a:pt x="2" y="376"/>
                    <a:pt x="2" y="377"/>
                    <a:pt x="2" y="378"/>
                  </a:cubicBezTo>
                  <a:cubicBezTo>
                    <a:pt x="2" y="378"/>
                    <a:pt x="2" y="379"/>
                    <a:pt x="2" y="379"/>
                  </a:cubicBezTo>
                  <a:cubicBezTo>
                    <a:pt x="2" y="380"/>
                    <a:pt x="2" y="380"/>
                    <a:pt x="2" y="380"/>
                  </a:cubicBezTo>
                  <a:cubicBezTo>
                    <a:pt x="2" y="388"/>
                    <a:pt x="2" y="396"/>
                    <a:pt x="1" y="405"/>
                  </a:cubicBezTo>
                  <a:cubicBezTo>
                    <a:pt x="2" y="383"/>
                    <a:pt x="2" y="383"/>
                    <a:pt x="2" y="383"/>
                  </a:cubicBezTo>
                  <a:cubicBezTo>
                    <a:pt x="3" y="382"/>
                    <a:pt x="3" y="380"/>
                    <a:pt x="3" y="380"/>
                  </a:cubicBezTo>
                  <a:cubicBezTo>
                    <a:pt x="3" y="380"/>
                    <a:pt x="3" y="380"/>
                    <a:pt x="3" y="380"/>
                  </a:cubicBezTo>
                  <a:cubicBezTo>
                    <a:pt x="3" y="380"/>
                    <a:pt x="3" y="380"/>
                    <a:pt x="3" y="380"/>
                  </a:cubicBezTo>
                  <a:cubicBezTo>
                    <a:pt x="3" y="380"/>
                    <a:pt x="3" y="380"/>
                    <a:pt x="3" y="380"/>
                  </a:cubicBezTo>
                  <a:cubicBezTo>
                    <a:pt x="3" y="380"/>
                    <a:pt x="3" y="380"/>
                    <a:pt x="3" y="380"/>
                  </a:cubicBezTo>
                  <a:cubicBezTo>
                    <a:pt x="4" y="380"/>
                    <a:pt x="4" y="380"/>
                    <a:pt x="4" y="380"/>
                  </a:cubicBezTo>
                  <a:cubicBezTo>
                    <a:pt x="6" y="380"/>
                    <a:pt x="6" y="380"/>
                    <a:pt x="6" y="380"/>
                  </a:cubicBezTo>
                  <a:cubicBezTo>
                    <a:pt x="9" y="380"/>
                    <a:pt x="9" y="380"/>
                    <a:pt x="9" y="380"/>
                  </a:cubicBezTo>
                  <a:cubicBezTo>
                    <a:pt x="16" y="380"/>
                    <a:pt x="16" y="380"/>
                    <a:pt x="16" y="380"/>
                  </a:cubicBezTo>
                  <a:cubicBezTo>
                    <a:pt x="21" y="380"/>
                    <a:pt x="27" y="380"/>
                    <a:pt x="32" y="380"/>
                  </a:cubicBezTo>
                  <a:cubicBezTo>
                    <a:pt x="43" y="380"/>
                    <a:pt x="53" y="379"/>
                    <a:pt x="64" y="380"/>
                  </a:cubicBezTo>
                  <a:cubicBezTo>
                    <a:pt x="85" y="380"/>
                    <a:pt x="104" y="382"/>
                    <a:pt x="121" y="389"/>
                  </a:cubicBezTo>
                  <a:cubicBezTo>
                    <a:pt x="132" y="389"/>
                    <a:pt x="109" y="416"/>
                    <a:pt x="120" y="430"/>
                  </a:cubicBezTo>
                  <a:cubicBezTo>
                    <a:pt x="131" y="430"/>
                    <a:pt x="154" y="430"/>
                    <a:pt x="165" y="430"/>
                  </a:cubicBezTo>
                  <a:cubicBezTo>
                    <a:pt x="176" y="451"/>
                    <a:pt x="153" y="471"/>
                    <a:pt x="164" y="492"/>
                  </a:cubicBezTo>
                  <a:cubicBezTo>
                    <a:pt x="175" y="513"/>
                    <a:pt x="220" y="500"/>
                    <a:pt x="231" y="513"/>
                  </a:cubicBezTo>
                  <a:cubicBezTo>
                    <a:pt x="264" y="527"/>
                    <a:pt x="208" y="534"/>
                    <a:pt x="175" y="533"/>
                  </a:cubicBezTo>
                  <a:cubicBezTo>
                    <a:pt x="181" y="540"/>
                    <a:pt x="175" y="540"/>
                    <a:pt x="168" y="540"/>
                  </a:cubicBezTo>
                  <a:cubicBezTo>
                    <a:pt x="161" y="540"/>
                    <a:pt x="153" y="540"/>
                    <a:pt x="153" y="547"/>
                  </a:cubicBezTo>
                  <a:cubicBezTo>
                    <a:pt x="153" y="574"/>
                    <a:pt x="152" y="602"/>
                    <a:pt x="197" y="623"/>
                  </a:cubicBezTo>
                  <a:cubicBezTo>
                    <a:pt x="208" y="630"/>
                    <a:pt x="197" y="650"/>
                    <a:pt x="197" y="664"/>
                  </a:cubicBezTo>
                  <a:cubicBezTo>
                    <a:pt x="330" y="665"/>
                    <a:pt x="475" y="666"/>
                    <a:pt x="608" y="640"/>
                  </a:cubicBezTo>
                  <a:cubicBezTo>
                    <a:pt x="663" y="630"/>
                    <a:pt x="723" y="633"/>
                    <a:pt x="782" y="635"/>
                  </a:cubicBezTo>
                  <a:cubicBezTo>
                    <a:pt x="845" y="637"/>
                    <a:pt x="908" y="640"/>
                    <a:pt x="964" y="628"/>
                  </a:cubicBezTo>
                  <a:cubicBezTo>
                    <a:pt x="976" y="626"/>
                    <a:pt x="991" y="628"/>
                    <a:pt x="1006" y="630"/>
                  </a:cubicBezTo>
                  <a:cubicBezTo>
                    <a:pt x="1033" y="633"/>
                    <a:pt x="1061" y="637"/>
                    <a:pt x="1076" y="615"/>
                  </a:cubicBezTo>
                  <a:cubicBezTo>
                    <a:pt x="1042" y="615"/>
                    <a:pt x="1042" y="615"/>
                    <a:pt x="1042" y="615"/>
                  </a:cubicBezTo>
                  <a:cubicBezTo>
                    <a:pt x="1062" y="602"/>
                    <a:pt x="1082" y="605"/>
                    <a:pt x="1102" y="608"/>
                  </a:cubicBezTo>
                  <a:cubicBezTo>
                    <a:pt x="1116" y="609"/>
                    <a:pt x="1129" y="611"/>
                    <a:pt x="1143" y="608"/>
                  </a:cubicBezTo>
                  <a:cubicBezTo>
                    <a:pt x="1142" y="594"/>
                    <a:pt x="1142" y="588"/>
                    <a:pt x="1154" y="581"/>
                  </a:cubicBezTo>
                  <a:cubicBezTo>
                    <a:pt x="1131" y="581"/>
                    <a:pt x="1098" y="587"/>
                    <a:pt x="1076" y="581"/>
                  </a:cubicBezTo>
                  <a:cubicBezTo>
                    <a:pt x="1076" y="560"/>
                    <a:pt x="1076" y="560"/>
                    <a:pt x="1076" y="560"/>
                  </a:cubicBezTo>
                  <a:cubicBezTo>
                    <a:pt x="1087" y="557"/>
                    <a:pt x="1101" y="558"/>
                    <a:pt x="1114" y="560"/>
                  </a:cubicBezTo>
                  <a:cubicBezTo>
                    <a:pt x="1128" y="562"/>
                    <a:pt x="1142" y="564"/>
                    <a:pt x="1153" y="560"/>
                  </a:cubicBezTo>
                  <a:cubicBezTo>
                    <a:pt x="1153" y="553"/>
                    <a:pt x="1153" y="540"/>
                    <a:pt x="1153" y="533"/>
                  </a:cubicBezTo>
                  <a:cubicBezTo>
                    <a:pt x="1153" y="526"/>
                    <a:pt x="1164" y="526"/>
                    <a:pt x="1176" y="526"/>
                  </a:cubicBezTo>
                  <a:cubicBezTo>
                    <a:pt x="1164" y="526"/>
                    <a:pt x="1142" y="526"/>
                    <a:pt x="1131" y="526"/>
                  </a:cubicBezTo>
                  <a:cubicBezTo>
                    <a:pt x="1131" y="519"/>
                    <a:pt x="1131" y="505"/>
                    <a:pt x="1131" y="498"/>
                  </a:cubicBezTo>
                  <a:cubicBezTo>
                    <a:pt x="1131" y="491"/>
                    <a:pt x="1142" y="491"/>
                    <a:pt x="1153" y="492"/>
                  </a:cubicBezTo>
                  <a:cubicBezTo>
                    <a:pt x="1153" y="478"/>
                    <a:pt x="1164" y="464"/>
                    <a:pt x="1153" y="457"/>
                  </a:cubicBezTo>
                  <a:cubicBezTo>
                    <a:pt x="1142" y="457"/>
                    <a:pt x="1131" y="457"/>
                    <a:pt x="1120" y="457"/>
                  </a:cubicBezTo>
                  <a:cubicBezTo>
                    <a:pt x="1164" y="450"/>
                    <a:pt x="1186" y="416"/>
                    <a:pt x="1186" y="395"/>
                  </a:cubicBezTo>
                  <a:cubicBezTo>
                    <a:pt x="1180" y="399"/>
                    <a:pt x="1178" y="395"/>
                    <a:pt x="1175" y="392"/>
                  </a:cubicBezTo>
                  <a:cubicBezTo>
                    <a:pt x="1172" y="389"/>
                    <a:pt x="1169" y="385"/>
                    <a:pt x="1164" y="389"/>
                  </a:cubicBezTo>
                  <a:cubicBezTo>
                    <a:pt x="1197" y="368"/>
                    <a:pt x="1230" y="341"/>
                    <a:pt x="1186" y="334"/>
                  </a:cubicBezTo>
                  <a:cubicBezTo>
                    <a:pt x="1123" y="330"/>
                    <a:pt x="1059" y="328"/>
                    <a:pt x="995" y="327"/>
                  </a:cubicBezTo>
                  <a:cubicBezTo>
                    <a:pt x="1034" y="325"/>
                    <a:pt x="1073" y="324"/>
                    <a:pt x="1112" y="322"/>
                  </a:cubicBezTo>
                  <a:cubicBezTo>
                    <a:pt x="1136" y="321"/>
                    <a:pt x="1160" y="321"/>
                    <a:pt x="1185" y="320"/>
                  </a:cubicBezTo>
                  <a:cubicBezTo>
                    <a:pt x="1208" y="319"/>
                    <a:pt x="1232" y="318"/>
                    <a:pt x="1255" y="317"/>
                  </a:cubicBezTo>
                  <a:cubicBezTo>
                    <a:pt x="1260" y="316"/>
                    <a:pt x="1262" y="314"/>
                    <a:pt x="1264" y="311"/>
                  </a:cubicBezTo>
                  <a:cubicBezTo>
                    <a:pt x="1266" y="309"/>
                    <a:pt x="1267" y="306"/>
                    <a:pt x="1267" y="303"/>
                  </a:cubicBezTo>
                  <a:cubicBezTo>
                    <a:pt x="1267" y="300"/>
                    <a:pt x="1267" y="297"/>
                    <a:pt x="1266" y="294"/>
                  </a:cubicBezTo>
                </a:path>
              </a:pathLst>
            </a:custGeom>
            <a:solidFill>
              <a:srgbClr val="C00000">
                <a:alpha val="87000"/>
              </a:srgbClr>
            </a:solidFill>
            <a:ln>
              <a:noFill/>
            </a:ln>
          </p:spPr>
          <p:txBody>
            <a:bodyPr anchor="ctr"/>
            <a:lstStyle/>
            <a:p>
              <a:pPr algn="ctr"/>
              <a:endParaRPr sz="7200" dirty="0">
                <a:solidFill>
                  <a:srgbClr val="FFFF00"/>
                </a:solidFill>
                <a:latin typeface="Nunito Sans" pitchFamily="2" charset="0"/>
              </a:endParaRPr>
            </a:p>
          </p:txBody>
        </p:sp>
        <p:sp>
          <p:nvSpPr>
            <p:cNvPr id="221" name="TextBox 220">
              <a:extLst>
                <a:ext uri="{FF2B5EF4-FFF2-40B4-BE49-F238E27FC236}">
                  <a16:creationId xmlns:a16="http://schemas.microsoft.com/office/drawing/2014/main" id="{86A2801E-2E6D-4A94-9B22-8AA96F5D876C}"/>
                </a:ext>
              </a:extLst>
            </p:cNvPr>
            <p:cNvSpPr txBox="1"/>
            <p:nvPr/>
          </p:nvSpPr>
          <p:spPr>
            <a:xfrm>
              <a:off x="1975676" y="222428"/>
              <a:ext cx="8083098" cy="1354217"/>
            </a:xfrm>
            <a:prstGeom prst="rect">
              <a:avLst/>
            </a:prstGeom>
            <a:noFill/>
          </p:spPr>
          <p:txBody>
            <a:bodyPr wrap="square" lIns="0" tIns="0" rIns="0" bIns="0" rtlCol="0">
              <a:spAutoFit/>
            </a:bodyPr>
            <a:lstStyle/>
            <a:p>
              <a:pPr algn="l"/>
              <a:r>
                <a:rPr lang="vi-VN" sz="8800" dirty="0">
                  <a:solidFill>
                    <a:srgbClr val="FFFF00"/>
                  </a:solidFill>
                  <a:latin typeface="#Li-N UTM Azuki" panose="02040603050506020204" pitchFamily="18" charset="0"/>
                </a:rPr>
                <a:t>TRÒ CHƠI Ô CHỮ</a:t>
              </a:r>
              <a:endParaRPr lang="en-US" sz="8800" dirty="0">
                <a:solidFill>
                  <a:srgbClr val="FFFF00"/>
                </a:solidFill>
                <a:latin typeface="#Li-N UTM Azuki" panose="02040603050506020204" pitchFamily="18" charset="0"/>
              </a:endParaRPr>
            </a:p>
          </p:txBody>
        </p:sp>
      </p:grpSp>
    </p:spTree>
    <p:extLst>
      <p:ext uri="{BB962C8B-B14F-4D97-AF65-F5344CB8AC3E}">
        <p14:creationId xmlns:p14="http://schemas.microsoft.com/office/powerpoint/2010/main" val="7125532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barn(inVertical)">
                                      <p:cBhvr>
                                        <p:cTn id="7" dur="500"/>
                                        <p:tgtEl>
                                          <p:spTgt spid="2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219"/>
                                        </p:tgtEl>
                                      </p:cBhvr>
                                    </p:animEffect>
                                    <p:set>
                                      <p:cBhvr>
                                        <p:cTn id="12" dur="1" fill="hold">
                                          <p:stCondLst>
                                            <p:cond delay="1999"/>
                                          </p:stCondLst>
                                        </p:cTn>
                                        <p:tgtEl>
                                          <p:spTgt spid="2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174"/>
                                        </p:tgtEl>
                                        <p:attrNameLst>
                                          <p:attrName>style.visibility</p:attrName>
                                        </p:attrNameLst>
                                      </p:cBhvr>
                                      <p:to>
                                        <p:strVal val="visible"/>
                                      </p:to>
                                    </p:set>
                                    <p:animEffect transition="in" filter="barn(outVertical)">
                                      <p:cBhvr>
                                        <p:cTn id="18" dur="500"/>
                                        <p:tgtEl>
                                          <p:spTgt spid="174"/>
                                        </p:tgtEl>
                                      </p:cBhvr>
                                    </p:animEffect>
                                  </p:childTnLst>
                                </p:cTn>
                              </p:par>
                            </p:childTnLst>
                          </p:cTn>
                        </p:par>
                      </p:childTnLst>
                    </p:cTn>
                  </p:par>
                </p:childTnLst>
              </p:cTn>
              <p:nextCondLst>
                <p:cond evt="onClick" delay="0">
                  <p:tgtEl>
                    <p:spTgt spid="2"/>
                  </p:tgtEl>
                </p:cond>
              </p:nextCondLst>
            </p:seq>
            <p:seq concurrent="1" nextAc="seek">
              <p:cTn id="19" restart="whenNotActive" fill="hold" evtFilter="cancelBubble" nodeType="interactiveSeq">
                <p:stCondLst>
                  <p:cond evt="onClick" delay="0">
                    <p:tgtEl>
                      <p:spTgt spid="186"/>
                    </p:tgtEl>
                  </p:cond>
                </p:stCondLst>
                <p:endSync evt="end" delay="0">
                  <p:rtn val="all"/>
                </p:endSync>
                <p:childTnLst>
                  <p:par>
                    <p:cTn id="20" fill="hold">
                      <p:stCondLst>
                        <p:cond delay="0"/>
                      </p:stCondLst>
                      <p:childTnLst>
                        <p:par>
                          <p:cTn id="21" fill="hold">
                            <p:stCondLst>
                              <p:cond delay="0"/>
                            </p:stCondLst>
                            <p:childTnLst>
                              <p:par>
                                <p:cTn id="22" presetID="16" presetClass="exit" presetSubtype="21" fill="hold" nodeType="clickEffect">
                                  <p:stCondLst>
                                    <p:cond delay="0"/>
                                  </p:stCondLst>
                                  <p:childTnLst>
                                    <p:animEffect transition="out" filter="barn(inVertical)">
                                      <p:cBhvr>
                                        <p:cTn id="23" dur="500"/>
                                        <p:tgtEl>
                                          <p:spTgt spid="186"/>
                                        </p:tgtEl>
                                      </p:cBhvr>
                                    </p:animEffect>
                                    <p:set>
                                      <p:cBhvr>
                                        <p:cTn id="24" dur="1" fill="hold">
                                          <p:stCondLst>
                                            <p:cond delay="499"/>
                                          </p:stCondLst>
                                        </p:cTn>
                                        <p:tgtEl>
                                          <p:spTgt spid="186"/>
                                        </p:tgtEl>
                                        <p:attrNameLst>
                                          <p:attrName>style.visibility</p:attrName>
                                        </p:attrNameLst>
                                      </p:cBhvr>
                                      <p:to>
                                        <p:strVal val="hidden"/>
                                      </p:to>
                                    </p:set>
                                  </p:childTnLst>
                                </p:cTn>
                              </p:par>
                            </p:childTnLst>
                          </p:cTn>
                        </p:par>
                      </p:childTnLst>
                    </p:cTn>
                  </p:par>
                </p:childTnLst>
              </p:cTn>
              <p:nextCondLst>
                <p:cond evt="onClick" delay="0">
                  <p:tgtEl>
                    <p:spTgt spid="186"/>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259"/>
                                        </p:tgtEl>
                                        <p:attrNameLst>
                                          <p:attrName>style.visibility</p:attrName>
                                        </p:attrNameLst>
                                      </p:cBhvr>
                                      <p:to>
                                        <p:strVal val="visible"/>
                                      </p:to>
                                    </p:set>
                                    <p:animEffect transition="in" filter="barn(outVertical)">
                                      <p:cBhvr>
                                        <p:cTn id="30" dur="500"/>
                                        <p:tgtEl>
                                          <p:spTgt spid="259"/>
                                        </p:tgtEl>
                                      </p:cBhvr>
                                    </p:animEffect>
                                  </p:child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187"/>
                    </p:tgtEl>
                  </p:cond>
                </p:stCondLst>
                <p:endSync evt="end" delay="0">
                  <p:rtn val="all"/>
                </p:endSync>
                <p:childTnLst>
                  <p:par>
                    <p:cTn id="32" fill="hold">
                      <p:stCondLst>
                        <p:cond delay="0"/>
                      </p:stCondLst>
                      <p:childTnLst>
                        <p:par>
                          <p:cTn id="33" fill="hold">
                            <p:stCondLst>
                              <p:cond delay="0"/>
                            </p:stCondLst>
                            <p:childTnLst>
                              <p:par>
                                <p:cTn id="34" presetID="16" presetClass="exit" presetSubtype="21" fill="hold" nodeType="clickEffect">
                                  <p:stCondLst>
                                    <p:cond delay="0"/>
                                  </p:stCondLst>
                                  <p:childTnLst>
                                    <p:animEffect transition="out" filter="barn(inVertical)">
                                      <p:cBhvr>
                                        <p:cTn id="35" dur="500"/>
                                        <p:tgtEl>
                                          <p:spTgt spid="187"/>
                                        </p:tgtEl>
                                      </p:cBhvr>
                                    </p:animEffect>
                                    <p:set>
                                      <p:cBhvr>
                                        <p:cTn id="36" dur="1" fill="hold">
                                          <p:stCondLst>
                                            <p:cond delay="499"/>
                                          </p:stCondLst>
                                        </p:cTn>
                                        <p:tgtEl>
                                          <p:spTgt spid="187"/>
                                        </p:tgtEl>
                                        <p:attrNameLst>
                                          <p:attrName>style.visibility</p:attrName>
                                        </p:attrNameLst>
                                      </p:cBhvr>
                                      <p:to>
                                        <p:strVal val="hidden"/>
                                      </p:to>
                                    </p:set>
                                  </p:childTnLst>
                                </p:cTn>
                              </p:par>
                            </p:childTnLst>
                          </p:cTn>
                        </p:par>
                      </p:childTnLst>
                    </p:cTn>
                  </p:par>
                </p:childTnLst>
              </p:cTn>
              <p:nextCondLst>
                <p:cond evt="onClick" delay="0">
                  <p:tgtEl>
                    <p:spTgt spid="187"/>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64"/>
                                        </p:tgtEl>
                                        <p:attrNameLst>
                                          <p:attrName>style.visibility</p:attrName>
                                        </p:attrNameLst>
                                      </p:cBhvr>
                                      <p:to>
                                        <p:strVal val="visible"/>
                                      </p:to>
                                    </p:set>
                                    <p:animEffect transition="in" filter="barn(inVertical)">
                                      <p:cBhvr>
                                        <p:cTn id="42" dur="500"/>
                                        <p:tgtEl>
                                          <p:spTgt spid="264"/>
                                        </p:tgtEl>
                                      </p:cBhvr>
                                    </p:animEffect>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207"/>
                    </p:tgtEl>
                  </p:cond>
                </p:stCondLst>
                <p:endSync evt="end" delay="0">
                  <p:rtn val="all"/>
                </p:endSync>
                <p:childTnLst>
                  <p:par>
                    <p:cTn id="44" fill="hold">
                      <p:stCondLst>
                        <p:cond delay="0"/>
                      </p:stCondLst>
                      <p:childTnLst>
                        <p:par>
                          <p:cTn id="45" fill="hold">
                            <p:stCondLst>
                              <p:cond delay="0"/>
                            </p:stCondLst>
                            <p:childTnLst>
                              <p:par>
                                <p:cTn id="46" presetID="16" presetClass="exit" presetSubtype="21" fill="hold" nodeType="clickEffect">
                                  <p:stCondLst>
                                    <p:cond delay="0"/>
                                  </p:stCondLst>
                                  <p:childTnLst>
                                    <p:animEffect transition="out" filter="barn(inVertical)">
                                      <p:cBhvr>
                                        <p:cTn id="47" dur="500"/>
                                        <p:tgtEl>
                                          <p:spTgt spid="207"/>
                                        </p:tgtEl>
                                      </p:cBhvr>
                                    </p:animEffect>
                                    <p:set>
                                      <p:cBhvr>
                                        <p:cTn id="48" dur="1" fill="hold">
                                          <p:stCondLst>
                                            <p:cond delay="499"/>
                                          </p:stCondLst>
                                        </p:cTn>
                                        <p:tgtEl>
                                          <p:spTgt spid="207"/>
                                        </p:tgtEl>
                                        <p:attrNameLst>
                                          <p:attrName>style.visibility</p:attrName>
                                        </p:attrNameLst>
                                      </p:cBhvr>
                                      <p:to>
                                        <p:strVal val="hidden"/>
                                      </p:to>
                                    </p:set>
                                  </p:childTnLst>
                                </p:cTn>
                              </p:par>
                            </p:childTnLst>
                          </p:cTn>
                        </p:par>
                      </p:childTnLst>
                    </p:cTn>
                  </p:par>
                </p:childTnLst>
              </p:cTn>
              <p:nextCondLst>
                <p:cond evt="onClick" delay="0">
                  <p:tgtEl>
                    <p:spTgt spid="207"/>
                  </p:tgtEl>
                </p:cond>
              </p:nextCondLst>
            </p:seq>
            <p:seq concurrent="1" nextAc="seek">
              <p:cTn id="49" restart="whenNotActive" fill="hold" evtFilter="cancelBubble" nodeType="interactiveSeq">
                <p:stCondLst>
                  <p:cond evt="onClick" delay="0">
                    <p:tgtEl>
                      <p:spTgt spid="5"/>
                    </p:tgtEl>
                  </p:cond>
                </p:stCondLst>
                <p:endSync evt="end" delay="0">
                  <p:rtn val="all"/>
                </p:endSync>
                <p:childTnLst>
                  <p:par>
                    <p:cTn id="50" fill="hold">
                      <p:stCondLst>
                        <p:cond delay="0"/>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69"/>
                                        </p:tgtEl>
                                        <p:attrNameLst>
                                          <p:attrName>style.visibility</p:attrName>
                                        </p:attrNameLst>
                                      </p:cBhvr>
                                      <p:to>
                                        <p:strVal val="visible"/>
                                      </p:to>
                                    </p:set>
                                    <p:animEffect transition="in" filter="barn(inVertical)">
                                      <p:cBhvr>
                                        <p:cTn id="54" dur="500"/>
                                        <p:tgtEl>
                                          <p:spTgt spid="269"/>
                                        </p:tgtEl>
                                      </p:cBhvr>
                                    </p:animEffect>
                                  </p:child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197"/>
                    </p:tgtEl>
                  </p:cond>
                </p:stCondLst>
                <p:endSync evt="end" delay="0">
                  <p:rtn val="all"/>
                </p:endSync>
                <p:childTnLst>
                  <p:par>
                    <p:cTn id="56" fill="hold">
                      <p:stCondLst>
                        <p:cond delay="0"/>
                      </p:stCondLst>
                      <p:childTnLst>
                        <p:par>
                          <p:cTn id="57" fill="hold">
                            <p:stCondLst>
                              <p:cond delay="0"/>
                            </p:stCondLst>
                            <p:childTnLst>
                              <p:par>
                                <p:cTn id="58" presetID="16" presetClass="exit" presetSubtype="21" fill="hold" nodeType="clickEffect">
                                  <p:stCondLst>
                                    <p:cond delay="0"/>
                                  </p:stCondLst>
                                  <p:childTnLst>
                                    <p:animEffect transition="out" filter="barn(inVertical)">
                                      <p:cBhvr>
                                        <p:cTn id="59" dur="500"/>
                                        <p:tgtEl>
                                          <p:spTgt spid="197"/>
                                        </p:tgtEl>
                                      </p:cBhvr>
                                    </p:animEffect>
                                    <p:set>
                                      <p:cBhvr>
                                        <p:cTn id="60" dur="1" fill="hold">
                                          <p:stCondLst>
                                            <p:cond delay="499"/>
                                          </p:stCondLst>
                                        </p:cTn>
                                        <p:tgtEl>
                                          <p:spTgt spid="197"/>
                                        </p:tgtEl>
                                        <p:attrNameLst>
                                          <p:attrName>style.visibility</p:attrName>
                                        </p:attrNameLst>
                                      </p:cBhvr>
                                      <p:to>
                                        <p:strVal val="hidden"/>
                                      </p:to>
                                    </p:set>
                                  </p:childTnLst>
                                </p:cTn>
                              </p:par>
                            </p:childTnLst>
                          </p:cTn>
                        </p:par>
                      </p:childTnLst>
                    </p:cTn>
                  </p:par>
                </p:childTnLst>
              </p:cTn>
              <p:nextCondLst>
                <p:cond evt="onClick" delay="0">
                  <p:tgtEl>
                    <p:spTgt spid="197"/>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74"/>
                                        </p:tgtEl>
                                        <p:attrNameLst>
                                          <p:attrName>style.visibility</p:attrName>
                                        </p:attrNameLst>
                                      </p:cBhvr>
                                      <p:to>
                                        <p:strVal val="visible"/>
                                      </p:to>
                                    </p:set>
                                    <p:animEffect transition="in" filter="barn(inVertical)">
                                      <p:cBhvr>
                                        <p:cTn id="66" dur="500"/>
                                        <p:tgtEl>
                                          <p:spTgt spid="274"/>
                                        </p:tgtEl>
                                      </p:cBhvr>
                                    </p:animEffec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227"/>
                    </p:tgtEl>
                  </p:cond>
                </p:stCondLst>
                <p:endSync evt="end" delay="0">
                  <p:rtn val="all"/>
                </p:endSync>
                <p:childTnLst>
                  <p:par>
                    <p:cTn id="68" fill="hold">
                      <p:stCondLst>
                        <p:cond delay="0"/>
                      </p:stCondLst>
                      <p:childTnLst>
                        <p:par>
                          <p:cTn id="69" fill="hold">
                            <p:stCondLst>
                              <p:cond delay="0"/>
                            </p:stCondLst>
                            <p:childTnLst>
                              <p:par>
                                <p:cTn id="70" presetID="16" presetClass="exit" presetSubtype="21" fill="hold" nodeType="clickEffect">
                                  <p:stCondLst>
                                    <p:cond delay="0"/>
                                  </p:stCondLst>
                                  <p:childTnLst>
                                    <p:animEffect transition="out" filter="barn(inVertical)">
                                      <p:cBhvr>
                                        <p:cTn id="71" dur="500"/>
                                        <p:tgtEl>
                                          <p:spTgt spid="227"/>
                                        </p:tgtEl>
                                      </p:cBhvr>
                                    </p:animEffect>
                                    <p:set>
                                      <p:cBhvr>
                                        <p:cTn id="72" dur="1" fill="hold">
                                          <p:stCondLst>
                                            <p:cond delay="499"/>
                                          </p:stCondLst>
                                        </p:cTn>
                                        <p:tgtEl>
                                          <p:spTgt spid="227"/>
                                        </p:tgtEl>
                                        <p:attrNameLst>
                                          <p:attrName>style.visibility</p:attrName>
                                        </p:attrNameLst>
                                      </p:cBhvr>
                                      <p:to>
                                        <p:strVal val="hidden"/>
                                      </p:to>
                                    </p:set>
                                  </p:childTnLst>
                                </p:cTn>
                              </p:par>
                            </p:childTnLst>
                          </p:cTn>
                        </p:par>
                      </p:childTnLst>
                    </p:cTn>
                  </p:par>
                </p:childTnLst>
              </p:cTn>
              <p:nextCondLst>
                <p:cond evt="onClick" delay="0">
                  <p:tgtEl>
                    <p:spTgt spid="227"/>
                  </p:tgtEl>
                </p:cond>
              </p:nextCondLst>
            </p:seq>
            <p:seq concurrent="1" nextAc="seek">
              <p:cTn id="73" restart="whenNotActive" fill="hold" evtFilter="cancelBubble" nodeType="interactiveSeq">
                <p:stCondLst>
                  <p:cond evt="onClick" delay="0">
                    <p:tgtEl>
                      <p:spTgt spid="7"/>
                    </p:tgtEl>
                  </p:cond>
                </p:stCondLst>
                <p:endSync evt="end" delay="0">
                  <p:rtn val="all"/>
                </p:endSync>
                <p:childTnLst>
                  <p:par>
                    <p:cTn id="74" fill="hold">
                      <p:stCondLst>
                        <p:cond delay="0"/>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279"/>
                                        </p:tgtEl>
                                        <p:attrNameLst>
                                          <p:attrName>style.visibility</p:attrName>
                                        </p:attrNameLst>
                                      </p:cBhvr>
                                      <p:to>
                                        <p:strVal val="visible"/>
                                      </p:to>
                                    </p:set>
                                    <p:animEffect transition="in" filter="barn(inVertical)">
                                      <p:cBhvr>
                                        <p:cTn id="78" dur="500"/>
                                        <p:tgtEl>
                                          <p:spTgt spid="279"/>
                                        </p:tgtEl>
                                      </p:cBhvr>
                                    </p:animEffect>
                                  </p:childTnLst>
                                </p:cTn>
                              </p:par>
                            </p:childTnLst>
                          </p:cTn>
                        </p:par>
                      </p:childTnLst>
                    </p:cTn>
                  </p:par>
                </p:childTnLst>
              </p:cTn>
              <p:nextCondLst>
                <p:cond evt="onClick" delay="0">
                  <p:tgtEl>
                    <p:spTgt spid="7"/>
                  </p:tgtEl>
                </p:cond>
              </p:nextCondLst>
            </p:seq>
            <p:seq concurrent="1" nextAc="seek">
              <p:cTn id="79" restart="whenNotActive" fill="hold" evtFilter="cancelBubble" nodeType="interactiveSeq">
                <p:stCondLst>
                  <p:cond evt="onClick" delay="0">
                    <p:tgtEl>
                      <p:spTgt spid="8"/>
                    </p:tgtEl>
                  </p:cond>
                </p:stCondLst>
                <p:endSync evt="end" delay="0">
                  <p:rtn val="all"/>
                </p:endSync>
                <p:childTnLst>
                  <p:par>
                    <p:cTn id="80" fill="hold">
                      <p:stCondLst>
                        <p:cond delay="0"/>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284"/>
                                        </p:tgtEl>
                                        <p:attrNameLst>
                                          <p:attrName>style.visibility</p:attrName>
                                        </p:attrNameLst>
                                      </p:cBhvr>
                                      <p:to>
                                        <p:strVal val="visible"/>
                                      </p:to>
                                    </p:set>
                                    <p:animEffect transition="in" filter="barn(inVertical)">
                                      <p:cBhvr>
                                        <p:cTn id="84" dur="500"/>
                                        <p:tgtEl>
                                          <p:spTgt spid="284"/>
                                        </p:tgtEl>
                                      </p:cBhvr>
                                    </p:animEffect>
                                  </p:childTnLst>
                                </p:cTn>
                              </p:par>
                            </p:childTnLst>
                          </p:cTn>
                        </p:par>
                      </p:childTnLst>
                    </p:cTn>
                  </p:par>
                </p:childTnLst>
              </p:cTn>
              <p:nextCondLst>
                <p:cond evt="onClick" delay="0">
                  <p:tgtEl>
                    <p:spTgt spid="8"/>
                  </p:tgtEl>
                </p:cond>
              </p:nextCondLst>
            </p:seq>
            <p:seq concurrent="1" nextAc="seek">
              <p:cTn id="85" restart="whenNotActive" fill="hold" evtFilter="cancelBubble" nodeType="interactiveSeq">
                <p:stCondLst>
                  <p:cond evt="onClick" delay="0">
                    <p:tgtEl>
                      <p:spTgt spid="252"/>
                    </p:tgtEl>
                  </p:cond>
                </p:stCondLst>
                <p:endSync evt="end" delay="0">
                  <p:rtn val="all"/>
                </p:endSync>
                <p:childTnLst>
                  <p:par>
                    <p:cTn id="86" fill="hold">
                      <p:stCondLst>
                        <p:cond delay="0"/>
                      </p:stCondLst>
                      <p:childTnLst>
                        <p:par>
                          <p:cTn id="87" fill="hold">
                            <p:stCondLst>
                              <p:cond delay="0"/>
                            </p:stCondLst>
                            <p:childTnLst>
                              <p:par>
                                <p:cTn id="88" presetID="16" presetClass="exit" presetSubtype="21" fill="hold" nodeType="clickEffect">
                                  <p:stCondLst>
                                    <p:cond delay="0"/>
                                  </p:stCondLst>
                                  <p:childTnLst>
                                    <p:animEffect transition="out" filter="barn(inVertical)">
                                      <p:cBhvr>
                                        <p:cTn id="89" dur="500"/>
                                        <p:tgtEl>
                                          <p:spTgt spid="252"/>
                                        </p:tgtEl>
                                      </p:cBhvr>
                                    </p:animEffect>
                                    <p:set>
                                      <p:cBhvr>
                                        <p:cTn id="90" dur="1" fill="hold">
                                          <p:stCondLst>
                                            <p:cond delay="499"/>
                                          </p:stCondLst>
                                        </p:cTn>
                                        <p:tgtEl>
                                          <p:spTgt spid="252"/>
                                        </p:tgtEl>
                                        <p:attrNameLst>
                                          <p:attrName>style.visibility</p:attrName>
                                        </p:attrNameLst>
                                      </p:cBhvr>
                                      <p:to>
                                        <p:strVal val="hidden"/>
                                      </p:to>
                                    </p:set>
                                  </p:childTnLst>
                                </p:cTn>
                              </p:par>
                            </p:childTnLst>
                          </p:cTn>
                        </p:par>
                      </p:childTnLst>
                    </p:cTn>
                  </p:par>
                </p:childTnLst>
              </p:cTn>
              <p:nextCondLst>
                <p:cond evt="onClick" delay="0">
                  <p:tgtEl>
                    <p:spTgt spid="252"/>
                  </p:tgtEl>
                </p:cond>
              </p:nextCondLst>
            </p:seq>
            <p:seq concurrent="1" nextAc="seek">
              <p:cTn id="91" restart="whenNotActive" fill="hold" evtFilter="cancelBubble" nodeType="interactiveSeq">
                <p:stCondLst>
                  <p:cond evt="onClick" delay="0">
                    <p:tgtEl>
                      <p:spTgt spid="24"/>
                    </p:tgtEl>
                  </p:cond>
                </p:stCondLst>
                <p:endSync evt="end" delay="0">
                  <p:rtn val="all"/>
                </p:endSync>
                <p:childTnLst>
                  <p:par>
                    <p:cTn id="92" fill="hold">
                      <p:stCondLst>
                        <p:cond delay="0"/>
                      </p:stCondLst>
                      <p:childTnLst>
                        <p:par>
                          <p:cTn id="93" fill="hold">
                            <p:stCondLst>
                              <p:cond delay="0"/>
                            </p:stCondLst>
                            <p:childTnLst>
                              <p:par>
                                <p:cTn id="94" presetID="16" presetClass="exit" presetSubtype="21" fill="hold" nodeType="clickEffect">
                                  <p:stCondLst>
                                    <p:cond delay="0"/>
                                  </p:stCondLst>
                                  <p:childTnLst>
                                    <p:animEffect transition="out" filter="barn(inVertical)">
                                      <p:cBhvr>
                                        <p:cTn id="95" dur="500"/>
                                        <p:tgtEl>
                                          <p:spTgt spid="24"/>
                                        </p:tgtEl>
                                      </p:cBhvr>
                                    </p:animEffect>
                                    <p:set>
                                      <p:cBhvr>
                                        <p:cTn id="96"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7" restart="whenNotActive" fill="hold" evtFilter="cancelBubble" nodeType="interactiveSeq">
                <p:stCondLst>
                  <p:cond evt="onClick" delay="0">
                    <p:tgtEl>
                      <p:spTgt spid="291"/>
                    </p:tgtEl>
                  </p:cond>
                </p:stCondLst>
                <p:endSync evt="end" delay="0">
                  <p:rtn val="all"/>
                </p:endSync>
                <p:childTnLst>
                  <p:par>
                    <p:cTn id="98" fill="hold">
                      <p:stCondLst>
                        <p:cond delay="0"/>
                      </p:stCondLst>
                      <p:childTnLst>
                        <p:par>
                          <p:cTn id="99" fill="hold">
                            <p:stCondLst>
                              <p:cond delay="0"/>
                            </p:stCondLst>
                            <p:childTnLst>
                              <p:par>
                                <p:cTn id="100" presetID="16" presetClass="exit" presetSubtype="21" fill="hold" nodeType="clickEffect">
                                  <p:stCondLst>
                                    <p:cond delay="0"/>
                                  </p:stCondLst>
                                  <p:childTnLst>
                                    <p:animEffect transition="out" filter="barn(inVertical)">
                                      <p:cBhvr>
                                        <p:cTn id="101" dur="500"/>
                                        <p:tgtEl>
                                          <p:spTgt spid="307"/>
                                        </p:tgtEl>
                                      </p:cBhvr>
                                    </p:animEffect>
                                    <p:set>
                                      <p:cBhvr>
                                        <p:cTn id="102" dur="1" fill="hold">
                                          <p:stCondLst>
                                            <p:cond delay="499"/>
                                          </p:stCondLst>
                                        </p:cTn>
                                        <p:tgtEl>
                                          <p:spTgt spid="307"/>
                                        </p:tgtEl>
                                        <p:attrNameLst>
                                          <p:attrName>style.visibility</p:attrName>
                                        </p:attrNameLst>
                                      </p:cBhvr>
                                      <p:to>
                                        <p:strVal val="hidden"/>
                                      </p:to>
                                    </p:set>
                                  </p:childTnLst>
                                </p:cTn>
                              </p:par>
                            </p:childTnLst>
                          </p:cTn>
                        </p:par>
                      </p:childTnLst>
                    </p:cTn>
                  </p:par>
                </p:childTnLst>
              </p:cTn>
              <p:nextCondLst>
                <p:cond evt="onClick" delay="0">
                  <p:tgtEl>
                    <p:spTgt spid="291"/>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14205B64-CEE0-4CAA-95D0-2A014814A71A}"/>
              </a:ext>
            </a:extLst>
          </p:cNvPr>
          <p:cNvGrpSpPr/>
          <p:nvPr/>
        </p:nvGrpSpPr>
        <p:grpSpPr>
          <a:xfrm>
            <a:off x="3698668" y="1039258"/>
            <a:ext cx="8117033" cy="4535402"/>
            <a:chOff x="402716" y="537971"/>
            <a:chExt cx="6420430" cy="1499163"/>
          </a:xfrm>
        </p:grpSpPr>
        <p:sp>
          <p:nvSpPr>
            <p:cNvPr id="20" name="Rectangle: Rounded Corners 44">
              <a:extLst>
                <a:ext uri="{FF2B5EF4-FFF2-40B4-BE49-F238E27FC236}">
                  <a16:creationId xmlns:a16="http://schemas.microsoft.com/office/drawing/2014/main" id="{C44A7499-BF4C-4A2B-8C91-3EF9F181995C}"/>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45">
              <a:extLst>
                <a:ext uri="{FF2B5EF4-FFF2-40B4-BE49-F238E27FC236}">
                  <a16:creationId xmlns:a16="http://schemas.microsoft.com/office/drawing/2014/main" id="{941A0CD2-D625-4C18-86BE-450098F80B30}"/>
                </a:ext>
              </a:extLst>
            </p:cNvPr>
            <p:cNvSpPr/>
            <p:nvPr/>
          </p:nvSpPr>
          <p:spPr>
            <a:xfrm>
              <a:off x="402716" y="537971"/>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sd="1219033472">
                    <a:custGeom>
                      <a:avLst/>
                      <a:gdLst>
                        <a:gd name="connsiteX0" fmla="*/ 0 w 7983025"/>
                        <a:gd name="connsiteY0" fmla="*/ 712989 h 4277847"/>
                        <a:gd name="connsiteX1" fmla="*/ 712989 w 7983025"/>
                        <a:gd name="connsiteY1" fmla="*/ 0 h 4277847"/>
                        <a:gd name="connsiteX2" fmla="*/ 1499835 w 7983025"/>
                        <a:gd name="connsiteY2" fmla="*/ 0 h 4277847"/>
                        <a:gd name="connsiteX3" fmla="*/ 2089969 w 7983025"/>
                        <a:gd name="connsiteY3" fmla="*/ 0 h 4277847"/>
                        <a:gd name="connsiteX4" fmla="*/ 2614533 w 7983025"/>
                        <a:gd name="connsiteY4" fmla="*/ 0 h 4277847"/>
                        <a:gd name="connsiteX5" fmla="*/ 3335808 w 7983025"/>
                        <a:gd name="connsiteY5" fmla="*/ 0 h 4277847"/>
                        <a:gd name="connsiteX6" fmla="*/ 3925942 w 7983025"/>
                        <a:gd name="connsiteY6" fmla="*/ 0 h 4277847"/>
                        <a:gd name="connsiteX7" fmla="*/ 4712788 w 7983025"/>
                        <a:gd name="connsiteY7" fmla="*/ 0 h 4277847"/>
                        <a:gd name="connsiteX8" fmla="*/ 5237351 w 7983025"/>
                        <a:gd name="connsiteY8" fmla="*/ 0 h 4277847"/>
                        <a:gd name="connsiteX9" fmla="*/ 6024197 w 7983025"/>
                        <a:gd name="connsiteY9" fmla="*/ 0 h 4277847"/>
                        <a:gd name="connsiteX10" fmla="*/ 6483190 w 7983025"/>
                        <a:gd name="connsiteY10" fmla="*/ 0 h 4277847"/>
                        <a:gd name="connsiteX11" fmla="*/ 7270036 w 7983025"/>
                        <a:gd name="connsiteY11" fmla="*/ 0 h 4277847"/>
                        <a:gd name="connsiteX12" fmla="*/ 7983025 w 7983025"/>
                        <a:gd name="connsiteY12" fmla="*/ 712989 h 4277847"/>
                        <a:gd name="connsiteX13" fmla="*/ 7983025 w 7983025"/>
                        <a:gd name="connsiteY13" fmla="*/ 1197807 h 4277847"/>
                        <a:gd name="connsiteX14" fmla="*/ 7983025 w 7983025"/>
                        <a:gd name="connsiteY14" fmla="*/ 1825218 h 4277847"/>
                        <a:gd name="connsiteX15" fmla="*/ 7983025 w 7983025"/>
                        <a:gd name="connsiteY15" fmla="*/ 2338554 h 4277847"/>
                        <a:gd name="connsiteX16" fmla="*/ 7983025 w 7983025"/>
                        <a:gd name="connsiteY16" fmla="*/ 2908928 h 4277847"/>
                        <a:gd name="connsiteX17" fmla="*/ 7983025 w 7983025"/>
                        <a:gd name="connsiteY17" fmla="*/ 3564858 h 4277847"/>
                        <a:gd name="connsiteX18" fmla="*/ 7270036 w 7983025"/>
                        <a:gd name="connsiteY18" fmla="*/ 4277847 h 4277847"/>
                        <a:gd name="connsiteX19" fmla="*/ 6811043 w 7983025"/>
                        <a:gd name="connsiteY19" fmla="*/ 4277847 h 4277847"/>
                        <a:gd name="connsiteX20" fmla="*/ 6024197 w 7983025"/>
                        <a:gd name="connsiteY20" fmla="*/ 4277847 h 4277847"/>
                        <a:gd name="connsiteX21" fmla="*/ 5368492 w 7983025"/>
                        <a:gd name="connsiteY21" fmla="*/ 4277847 h 4277847"/>
                        <a:gd name="connsiteX22" fmla="*/ 4843929 w 7983025"/>
                        <a:gd name="connsiteY22" fmla="*/ 4277847 h 4277847"/>
                        <a:gd name="connsiteX23" fmla="*/ 4188224 w 7983025"/>
                        <a:gd name="connsiteY23" fmla="*/ 4277847 h 4277847"/>
                        <a:gd name="connsiteX24" fmla="*/ 3729231 w 7983025"/>
                        <a:gd name="connsiteY24" fmla="*/ 4277847 h 4277847"/>
                        <a:gd name="connsiteX25" fmla="*/ 3270237 w 7983025"/>
                        <a:gd name="connsiteY25" fmla="*/ 4277847 h 4277847"/>
                        <a:gd name="connsiteX26" fmla="*/ 2614533 w 7983025"/>
                        <a:gd name="connsiteY26" fmla="*/ 4277847 h 4277847"/>
                        <a:gd name="connsiteX27" fmla="*/ 2089969 w 7983025"/>
                        <a:gd name="connsiteY27" fmla="*/ 4277847 h 4277847"/>
                        <a:gd name="connsiteX28" fmla="*/ 1368694 w 7983025"/>
                        <a:gd name="connsiteY28" fmla="*/ 4277847 h 4277847"/>
                        <a:gd name="connsiteX29" fmla="*/ 712989 w 7983025"/>
                        <a:gd name="connsiteY29" fmla="*/ 4277847 h 4277847"/>
                        <a:gd name="connsiteX30" fmla="*/ 0 w 7983025"/>
                        <a:gd name="connsiteY30" fmla="*/ 3564858 h 4277847"/>
                        <a:gd name="connsiteX31" fmla="*/ 0 w 7983025"/>
                        <a:gd name="connsiteY31" fmla="*/ 2994484 h 4277847"/>
                        <a:gd name="connsiteX32" fmla="*/ 0 w 7983025"/>
                        <a:gd name="connsiteY32" fmla="*/ 2481148 h 4277847"/>
                        <a:gd name="connsiteX33" fmla="*/ 0 w 7983025"/>
                        <a:gd name="connsiteY33" fmla="*/ 1996330 h 4277847"/>
                        <a:gd name="connsiteX34" fmla="*/ 0 w 7983025"/>
                        <a:gd name="connsiteY34" fmla="*/ 1482994 h 4277847"/>
                        <a:gd name="connsiteX35" fmla="*/ 0 w 7983025"/>
                        <a:gd name="connsiteY35" fmla="*/ 712989 h 427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983025" h="4277847" extrusionOk="0">
                          <a:moveTo>
                            <a:pt x="0" y="712989"/>
                          </a:moveTo>
                          <a:cubicBezTo>
                            <a:pt x="-46883" y="290298"/>
                            <a:pt x="299593" y="7365"/>
                            <a:pt x="712989" y="0"/>
                          </a:cubicBezTo>
                          <a:cubicBezTo>
                            <a:pt x="929783" y="13357"/>
                            <a:pt x="1336873" y="-22333"/>
                            <a:pt x="1499835" y="0"/>
                          </a:cubicBezTo>
                          <a:cubicBezTo>
                            <a:pt x="1662797" y="22333"/>
                            <a:pt x="1813272" y="-13350"/>
                            <a:pt x="2089969" y="0"/>
                          </a:cubicBezTo>
                          <a:cubicBezTo>
                            <a:pt x="2366666" y="13350"/>
                            <a:pt x="2498261" y="15179"/>
                            <a:pt x="2614533" y="0"/>
                          </a:cubicBezTo>
                          <a:cubicBezTo>
                            <a:pt x="2730805" y="-15179"/>
                            <a:pt x="3143439" y="30021"/>
                            <a:pt x="3335808" y="0"/>
                          </a:cubicBezTo>
                          <a:cubicBezTo>
                            <a:pt x="3528177" y="-30021"/>
                            <a:pt x="3632783" y="17159"/>
                            <a:pt x="3925942" y="0"/>
                          </a:cubicBezTo>
                          <a:cubicBezTo>
                            <a:pt x="4219101" y="-17159"/>
                            <a:pt x="4362055" y="-36547"/>
                            <a:pt x="4712788" y="0"/>
                          </a:cubicBezTo>
                          <a:cubicBezTo>
                            <a:pt x="5063521" y="36547"/>
                            <a:pt x="5114004" y="-4653"/>
                            <a:pt x="5237351" y="0"/>
                          </a:cubicBezTo>
                          <a:cubicBezTo>
                            <a:pt x="5360698" y="4653"/>
                            <a:pt x="5825899" y="-19078"/>
                            <a:pt x="6024197" y="0"/>
                          </a:cubicBezTo>
                          <a:cubicBezTo>
                            <a:pt x="6222495" y="19078"/>
                            <a:pt x="6274462" y="2630"/>
                            <a:pt x="6483190" y="0"/>
                          </a:cubicBezTo>
                          <a:cubicBezTo>
                            <a:pt x="6691918" y="-2630"/>
                            <a:pt x="7109235" y="-13257"/>
                            <a:pt x="7270036" y="0"/>
                          </a:cubicBezTo>
                          <a:cubicBezTo>
                            <a:pt x="7676394" y="18734"/>
                            <a:pt x="7989228" y="383462"/>
                            <a:pt x="7983025" y="712989"/>
                          </a:cubicBezTo>
                          <a:cubicBezTo>
                            <a:pt x="7986742" y="918971"/>
                            <a:pt x="8004100" y="1092381"/>
                            <a:pt x="7983025" y="1197807"/>
                          </a:cubicBezTo>
                          <a:cubicBezTo>
                            <a:pt x="7961950" y="1303233"/>
                            <a:pt x="7958039" y="1611717"/>
                            <a:pt x="7983025" y="1825218"/>
                          </a:cubicBezTo>
                          <a:cubicBezTo>
                            <a:pt x="8008011" y="2038719"/>
                            <a:pt x="7971198" y="2136160"/>
                            <a:pt x="7983025" y="2338554"/>
                          </a:cubicBezTo>
                          <a:cubicBezTo>
                            <a:pt x="7994852" y="2540948"/>
                            <a:pt x="7983749" y="2680895"/>
                            <a:pt x="7983025" y="2908928"/>
                          </a:cubicBezTo>
                          <a:cubicBezTo>
                            <a:pt x="7982301" y="3136961"/>
                            <a:pt x="8003151" y="3275573"/>
                            <a:pt x="7983025" y="3564858"/>
                          </a:cubicBezTo>
                          <a:cubicBezTo>
                            <a:pt x="7976502" y="3939008"/>
                            <a:pt x="7713343" y="4267784"/>
                            <a:pt x="7270036" y="4277847"/>
                          </a:cubicBezTo>
                          <a:cubicBezTo>
                            <a:pt x="7156415" y="4274032"/>
                            <a:pt x="6955138" y="4277776"/>
                            <a:pt x="6811043" y="4277847"/>
                          </a:cubicBezTo>
                          <a:cubicBezTo>
                            <a:pt x="6666948" y="4277918"/>
                            <a:pt x="6410959" y="4240813"/>
                            <a:pt x="6024197" y="4277847"/>
                          </a:cubicBezTo>
                          <a:cubicBezTo>
                            <a:pt x="5637435" y="4314881"/>
                            <a:pt x="5582335" y="4269066"/>
                            <a:pt x="5368492" y="4277847"/>
                          </a:cubicBezTo>
                          <a:cubicBezTo>
                            <a:pt x="5154649" y="4286628"/>
                            <a:pt x="5082878" y="4299902"/>
                            <a:pt x="4843929" y="4277847"/>
                          </a:cubicBezTo>
                          <a:cubicBezTo>
                            <a:pt x="4604980" y="4255792"/>
                            <a:pt x="4350093" y="4261878"/>
                            <a:pt x="4188224" y="4277847"/>
                          </a:cubicBezTo>
                          <a:cubicBezTo>
                            <a:pt x="4026356" y="4293816"/>
                            <a:pt x="3889309" y="4276626"/>
                            <a:pt x="3729231" y="4277847"/>
                          </a:cubicBezTo>
                          <a:cubicBezTo>
                            <a:pt x="3569153" y="4279068"/>
                            <a:pt x="3458051" y="4280763"/>
                            <a:pt x="3270237" y="4277847"/>
                          </a:cubicBezTo>
                          <a:cubicBezTo>
                            <a:pt x="3082423" y="4274931"/>
                            <a:pt x="2918812" y="4273601"/>
                            <a:pt x="2614533" y="4277847"/>
                          </a:cubicBezTo>
                          <a:cubicBezTo>
                            <a:pt x="2310254" y="4282093"/>
                            <a:pt x="2214340" y="4294598"/>
                            <a:pt x="2089969" y="4277847"/>
                          </a:cubicBezTo>
                          <a:cubicBezTo>
                            <a:pt x="1965598" y="4261096"/>
                            <a:pt x="1564310" y="4278000"/>
                            <a:pt x="1368694" y="4277847"/>
                          </a:cubicBezTo>
                          <a:cubicBezTo>
                            <a:pt x="1173078" y="4277694"/>
                            <a:pt x="1029398" y="4270842"/>
                            <a:pt x="712989" y="4277847"/>
                          </a:cubicBezTo>
                          <a:cubicBezTo>
                            <a:pt x="302373" y="4330356"/>
                            <a:pt x="-20486" y="3894118"/>
                            <a:pt x="0" y="3564858"/>
                          </a:cubicBezTo>
                          <a:cubicBezTo>
                            <a:pt x="-4622" y="3318998"/>
                            <a:pt x="4584" y="3179493"/>
                            <a:pt x="0" y="2994484"/>
                          </a:cubicBezTo>
                          <a:cubicBezTo>
                            <a:pt x="-4584" y="2809475"/>
                            <a:pt x="-3423" y="2736923"/>
                            <a:pt x="0" y="2481148"/>
                          </a:cubicBezTo>
                          <a:cubicBezTo>
                            <a:pt x="3423" y="2225373"/>
                            <a:pt x="18746" y="2115584"/>
                            <a:pt x="0" y="1996330"/>
                          </a:cubicBezTo>
                          <a:cubicBezTo>
                            <a:pt x="-18746" y="1877076"/>
                            <a:pt x="16773" y="1735364"/>
                            <a:pt x="0" y="1482994"/>
                          </a:cubicBezTo>
                          <a:cubicBezTo>
                            <a:pt x="-16773" y="1230624"/>
                            <a:pt x="-29299" y="963151"/>
                            <a:pt x="0" y="7129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图片 24">
            <a:extLst>
              <a:ext uri="{FF2B5EF4-FFF2-40B4-BE49-F238E27FC236}">
                <a16:creationId xmlns:a16="http://schemas.microsoft.com/office/drawing/2014/main" id="{78D89A84-9EAA-476F-90A5-B0C89118E7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385" b="713"/>
          <a:stretch/>
        </p:blipFill>
        <p:spPr>
          <a:xfrm flipH="1">
            <a:off x="8689680" y="2002324"/>
            <a:ext cx="3502319" cy="4855676"/>
          </a:xfrm>
          <a:prstGeom prst="rect">
            <a:avLst/>
          </a:prstGeom>
        </p:spPr>
      </p:pic>
      <p:pic>
        <p:nvPicPr>
          <p:cNvPr id="7" name="图片 26">
            <a:extLst>
              <a:ext uri="{FF2B5EF4-FFF2-40B4-BE49-F238E27FC236}">
                <a16:creationId xmlns:a16="http://schemas.microsoft.com/office/drawing/2014/main" id="{FAB33B01-3534-4D2C-85A5-FD945C8745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487" y="2566704"/>
            <a:ext cx="4569094" cy="4569094"/>
          </a:xfrm>
          <a:prstGeom prst="rect">
            <a:avLst/>
          </a:prstGeom>
        </p:spPr>
      </p:pic>
      <p:pic>
        <p:nvPicPr>
          <p:cNvPr id="13" name="图片 42">
            <a:extLst>
              <a:ext uri="{FF2B5EF4-FFF2-40B4-BE49-F238E27FC236}">
                <a16:creationId xmlns:a16="http://schemas.microsoft.com/office/drawing/2014/main" id="{56D82BED-B18C-470B-BC85-3F05ED8EAB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0417" y="4981220"/>
            <a:ext cx="2553159" cy="1936427"/>
          </a:xfrm>
          <a:prstGeom prst="rect">
            <a:avLst/>
          </a:prstGeom>
        </p:spPr>
      </p:pic>
      <p:sp>
        <p:nvSpPr>
          <p:cNvPr id="22" name="TextBox 21">
            <a:extLst>
              <a:ext uri="{FF2B5EF4-FFF2-40B4-BE49-F238E27FC236}">
                <a16:creationId xmlns:a16="http://schemas.microsoft.com/office/drawing/2014/main" id="{6D29ABBC-1C57-482D-B0F1-0D9797EE413F}"/>
              </a:ext>
            </a:extLst>
          </p:cNvPr>
          <p:cNvSpPr txBox="1"/>
          <p:nvPr/>
        </p:nvSpPr>
        <p:spPr>
          <a:xfrm>
            <a:off x="5112950" y="1802135"/>
            <a:ext cx="5966728" cy="1077218"/>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Đọc đúng, trôi chảy; đọc diễn cảm câu chuyện.</a:t>
            </a:r>
            <a:endParaRPr lang="en-US" sz="3200" b="1" dirty="0">
              <a:solidFill>
                <a:srgbClr val="002060"/>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5052F661-50C0-4DF4-9A9D-016B39114C1F}"/>
              </a:ext>
            </a:extLst>
          </p:cNvPr>
          <p:cNvSpPr txBox="1"/>
          <p:nvPr/>
        </p:nvSpPr>
        <p:spPr>
          <a:xfrm>
            <a:off x="5112950" y="3660967"/>
            <a:ext cx="5887400" cy="1077218"/>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Trình bày được nội dung, ý nghĩa câu chuyện.</a:t>
            </a:r>
            <a:endParaRPr lang="en-US" sz="3200" b="1" dirty="0">
              <a:solidFill>
                <a:srgbClr val="002060"/>
              </a:solidFill>
              <a:latin typeface="Calibri" panose="020F0502020204030204" pitchFamily="34" charset="0"/>
              <a:cs typeface="Calibri" panose="020F0502020204030204" pitchFamily="34" charset="0"/>
            </a:endParaRPr>
          </a:p>
        </p:txBody>
      </p:sp>
      <p:pic>
        <p:nvPicPr>
          <p:cNvPr id="24" name="图片 33">
            <a:extLst>
              <a:ext uri="{FF2B5EF4-FFF2-40B4-BE49-F238E27FC236}">
                <a16:creationId xmlns:a16="http://schemas.microsoft.com/office/drawing/2014/main" id="{139321B8-283E-4F07-93FE-CDD4F0B15D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6030" y="1128151"/>
            <a:ext cx="2052523" cy="2052523"/>
          </a:xfrm>
          <a:prstGeom prst="rect">
            <a:avLst/>
          </a:prstGeom>
        </p:spPr>
      </p:pic>
      <p:pic>
        <p:nvPicPr>
          <p:cNvPr id="25" name="图片 33">
            <a:extLst>
              <a:ext uri="{FF2B5EF4-FFF2-40B4-BE49-F238E27FC236}">
                <a16:creationId xmlns:a16="http://schemas.microsoft.com/office/drawing/2014/main" id="{139321B8-283E-4F07-93FE-CDD4F0B15D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7606" y="2998647"/>
            <a:ext cx="2052523" cy="2052523"/>
          </a:xfrm>
          <a:prstGeom prst="rect">
            <a:avLst/>
          </a:prstGeom>
        </p:spPr>
      </p:pic>
      <p:sp>
        <p:nvSpPr>
          <p:cNvPr id="26" name="TextBox 25">
            <a:extLst>
              <a:ext uri="{FF2B5EF4-FFF2-40B4-BE49-F238E27FC236}">
                <a16:creationId xmlns:a16="http://schemas.microsoft.com/office/drawing/2014/main" id="{86A2801E-2E6D-4A94-9B22-8AA96F5D876C}"/>
              </a:ext>
            </a:extLst>
          </p:cNvPr>
          <p:cNvSpPr txBox="1"/>
          <p:nvPr/>
        </p:nvSpPr>
        <p:spPr>
          <a:xfrm>
            <a:off x="4373077" y="36617"/>
            <a:ext cx="6408806" cy="923330"/>
          </a:xfrm>
          <a:prstGeom prst="rect">
            <a:avLst/>
          </a:prstGeom>
          <a:noFill/>
        </p:spPr>
        <p:txBody>
          <a:bodyPr wrap="none" lIns="0" tIns="0" rIns="0" bIns="0" rtlCol="0">
            <a:spAutoFit/>
          </a:bodyPr>
          <a:lstStyle/>
          <a:p>
            <a:pPr algn="l"/>
            <a:r>
              <a:rPr lang="vi-VN" sz="6000" dirty="0">
                <a:solidFill>
                  <a:schemeClr val="bg1"/>
                </a:solidFill>
                <a:latin typeface="#Li-N UTM Azuki" panose="02040603050506020204" pitchFamily="18" charset="0"/>
              </a:rPr>
              <a:t>ĐÁNH GIÁ MỤC TIÊU</a:t>
            </a:r>
            <a:endParaRPr lang="en-US" sz="6000" dirty="0">
              <a:solidFill>
                <a:schemeClr val="bg1"/>
              </a:solidFill>
              <a:latin typeface="#Li-N UTM Azuki" panose="02040603050506020204" pitchFamily="18" charset="0"/>
            </a:endParaRPr>
          </a:p>
        </p:txBody>
      </p:sp>
      <p:pic>
        <p:nvPicPr>
          <p:cNvPr id="14" name="图片 23">
            <a:extLst>
              <a:ext uri="{FF2B5EF4-FFF2-40B4-BE49-F238E27FC236}">
                <a16:creationId xmlns:a16="http://schemas.microsoft.com/office/drawing/2014/main" id="{A986A794-26FF-4FA3-88C3-D3BCF3FC19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752602"/>
            <a:ext cx="3586008" cy="3126579"/>
          </a:xfrm>
          <a:prstGeom prst="rect">
            <a:avLst/>
          </a:prstGeom>
        </p:spPr>
      </p:pic>
      <p:pic>
        <p:nvPicPr>
          <p:cNvPr id="2" name="Picture 1"/>
          <p:cNvPicPr>
            <a:picLocks noChangeAspect="1"/>
          </p:cNvPicPr>
          <p:nvPr/>
        </p:nvPicPr>
        <p:blipFill>
          <a:blip r:embed="rId8"/>
          <a:stretch>
            <a:fillRect/>
          </a:stretch>
        </p:blipFill>
        <p:spPr>
          <a:xfrm>
            <a:off x="7577480" y="2340744"/>
            <a:ext cx="1237353" cy="875475"/>
          </a:xfrm>
          <a:prstGeom prst="rect">
            <a:avLst/>
          </a:prstGeom>
        </p:spPr>
      </p:pic>
      <p:pic>
        <p:nvPicPr>
          <p:cNvPr id="16" name="Picture 15"/>
          <p:cNvPicPr>
            <a:picLocks noChangeAspect="1"/>
          </p:cNvPicPr>
          <p:nvPr/>
        </p:nvPicPr>
        <p:blipFill>
          <a:blip r:embed="rId8"/>
          <a:stretch>
            <a:fillRect/>
          </a:stretch>
        </p:blipFill>
        <p:spPr>
          <a:xfrm>
            <a:off x="7641158" y="4164796"/>
            <a:ext cx="1237353" cy="875475"/>
          </a:xfrm>
          <a:prstGeom prst="rect">
            <a:avLst/>
          </a:prstGeom>
        </p:spPr>
      </p:pic>
    </p:spTree>
    <p:extLst>
      <p:ext uri="{BB962C8B-B14F-4D97-AF65-F5344CB8AC3E}">
        <p14:creationId xmlns:p14="http://schemas.microsoft.com/office/powerpoint/2010/main" val="1438310361"/>
      </p:ext>
    </p:extLst>
  </p:cSld>
  <p:clrMapOvr>
    <a:masterClrMapping/>
  </p:clrMapOvr>
  <mc:AlternateContent xmlns:mc="http://schemas.openxmlformats.org/markup-compatibility/2006" xmlns:p14="http://schemas.microsoft.com/office/powerpoint/2010/main">
    <mc:Choice Requires="p14">
      <p:transition spd="slow" p14:dur="25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1">
            <a:extLst>
              <a:ext uri="{FF2B5EF4-FFF2-40B4-BE49-F238E27FC236}">
                <a16:creationId xmlns:a16="http://schemas.microsoft.com/office/drawing/2014/main" id="{252436E4-2009-4BED-AEEB-9149BA2A1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5" name="图片 23">
            <a:extLst>
              <a:ext uri="{FF2B5EF4-FFF2-40B4-BE49-F238E27FC236}">
                <a16:creationId xmlns:a16="http://schemas.microsoft.com/office/drawing/2014/main" id="{A986A794-26FF-4FA3-88C3-D3BCF3FC19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97" y="2957161"/>
            <a:ext cx="4231710" cy="3689556"/>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74"/>
            <a:ext cx="4064000" cy="2514044"/>
          </a:xfrm>
          <a:prstGeom prst="rect">
            <a:avLst/>
          </a:prstGeom>
        </p:spPr>
      </p:pic>
      <p:grpSp>
        <p:nvGrpSpPr>
          <p:cNvPr id="8" name="组合 13">
            <a:extLst>
              <a:ext uri="{FF2B5EF4-FFF2-40B4-BE49-F238E27FC236}">
                <a16:creationId xmlns:a16="http://schemas.microsoft.com/office/drawing/2014/main" id="{81397C39-A999-4B56-86CB-9EB942CC7FAF}"/>
              </a:ext>
            </a:extLst>
          </p:cNvPr>
          <p:cNvGrpSpPr/>
          <p:nvPr/>
        </p:nvGrpSpPr>
        <p:grpSpPr>
          <a:xfrm>
            <a:off x="2015941" y="1624856"/>
            <a:ext cx="8785689" cy="3298519"/>
            <a:chOff x="2531495" y="1032417"/>
            <a:chExt cx="6577454" cy="3685128"/>
          </a:xfrm>
        </p:grpSpPr>
        <p:pic>
          <p:nvPicPr>
            <p:cNvPr id="9" name="图片 7">
              <a:extLst>
                <a:ext uri="{FF2B5EF4-FFF2-40B4-BE49-F238E27FC236}">
                  <a16:creationId xmlns:a16="http://schemas.microsoft.com/office/drawing/2014/main" id="{003F3311-52DD-41C6-9852-B57367E53EA0}"/>
                </a:ext>
              </a:extLst>
            </p:cNvPr>
            <p:cNvPicPr>
              <a:picLocks noChangeAspect="1"/>
            </p:cNvPicPr>
            <p:nvPr/>
          </p:nvPicPr>
          <p:blipFill>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10" name="矩形 12">
              <a:extLst>
                <a:ext uri="{FF2B5EF4-FFF2-40B4-BE49-F238E27FC236}">
                  <a16:creationId xmlns:a16="http://schemas.microsoft.com/office/drawing/2014/main" id="{D1EA2334-C319-438D-AEC8-44FB52532342}"/>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9">
            <a:extLst>
              <a:ext uri="{FF2B5EF4-FFF2-40B4-BE49-F238E27FC236}">
                <a16:creationId xmlns:a16="http://schemas.microsoft.com/office/drawing/2014/main" id="{324E167D-6185-4561-8B29-039824B2AA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56267" y="1152573"/>
            <a:ext cx="717373" cy="2121543"/>
          </a:xfrm>
          <a:prstGeom prst="rect">
            <a:avLst/>
          </a:prstGeom>
        </p:spPr>
      </p:pic>
      <p:pic>
        <p:nvPicPr>
          <p:cNvPr id="12" name="图片 5">
            <a:extLst>
              <a:ext uri="{FF2B5EF4-FFF2-40B4-BE49-F238E27FC236}">
                <a16:creationId xmlns:a16="http://schemas.microsoft.com/office/drawing/2014/main" id="{905D47DA-9F40-4A69-973B-51EA179F4C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3078" y="4471010"/>
            <a:ext cx="1675762" cy="1815940"/>
          </a:xfrm>
          <a:prstGeom prst="rect">
            <a:avLst/>
          </a:prstGeom>
        </p:spPr>
      </p:pic>
      <p:sp>
        <p:nvSpPr>
          <p:cNvPr id="14" name="TextBox 13">
            <a:extLst>
              <a:ext uri="{FF2B5EF4-FFF2-40B4-BE49-F238E27FC236}">
                <a16:creationId xmlns:a16="http://schemas.microsoft.com/office/drawing/2014/main" id="{86A2801E-2E6D-4A94-9B22-8AA96F5D876C}"/>
              </a:ext>
            </a:extLst>
          </p:cNvPr>
          <p:cNvSpPr txBox="1"/>
          <p:nvPr/>
        </p:nvSpPr>
        <p:spPr>
          <a:xfrm>
            <a:off x="4612420" y="437597"/>
            <a:ext cx="2967159" cy="1015663"/>
          </a:xfrm>
          <a:prstGeom prst="rect">
            <a:avLst/>
          </a:prstGeom>
          <a:noFill/>
        </p:spPr>
        <p:txBody>
          <a:bodyPr wrap="none" lIns="0" tIns="0" rIns="0" bIns="0" rtlCol="0">
            <a:spAutoFit/>
          </a:bodyPr>
          <a:lstStyle/>
          <a:p>
            <a:pPr algn="l"/>
            <a:r>
              <a:rPr lang="vi-VN" sz="6600" b="1" dirty="0">
                <a:solidFill>
                  <a:srgbClr val="C00000"/>
                </a:solidFill>
                <a:latin typeface="#9Slide03 Arima Madurai Black" panose="00000A00000000000000" pitchFamily="2" charset="0"/>
                <a:cs typeface="#9Slide03 Arima Madurai Black" panose="00000A00000000000000" pitchFamily="2" charset="0"/>
              </a:rPr>
              <a:t>DẶN DÒ</a:t>
            </a:r>
            <a:endParaRPr lang="en-US" sz="6600" b="1" dirty="0">
              <a:solidFill>
                <a:srgbClr val="C00000"/>
              </a:solidFill>
              <a:latin typeface="#9Slide03 Arima Madurai Black" panose="00000A00000000000000" pitchFamily="2" charset="0"/>
              <a:cs typeface="#9Slide03 Arima Madurai Black" panose="00000A00000000000000" pitchFamily="2" charset="0"/>
            </a:endParaRPr>
          </a:p>
        </p:txBody>
      </p:sp>
      <p:sp>
        <p:nvSpPr>
          <p:cNvPr id="2" name="Rectangle 1"/>
          <p:cNvSpPr/>
          <p:nvPr/>
        </p:nvSpPr>
        <p:spPr>
          <a:xfrm>
            <a:off x="2437580" y="2283930"/>
            <a:ext cx="7738479" cy="646331"/>
          </a:xfrm>
          <a:prstGeom prst="rect">
            <a:avLst/>
          </a:prstGeom>
        </p:spPr>
        <p:txBody>
          <a:bodyPr wrap="square">
            <a:spAutoFit/>
          </a:bodyPr>
          <a:lstStyle/>
          <a:p>
            <a:pPr algn="just">
              <a:spcBef>
                <a:spcPct val="50000"/>
              </a:spcBef>
            </a:pPr>
            <a:r>
              <a:rPr lang="vi-VN" altLang="en-US" sz="3600" b="1" dirty="0">
                <a:solidFill>
                  <a:srgbClr val="002060"/>
                </a:solidFill>
                <a:latin typeface="Baloo 2" pitchFamily="2" charset="0"/>
                <a:cs typeface="Baloo 2" pitchFamily="2" charset="0"/>
              </a:rPr>
              <a:t>- Đọc lại bài và trả lời lại các câu hỏi.</a:t>
            </a:r>
            <a:endParaRPr lang="en-US" altLang="en-US" sz="3600" b="1" dirty="0">
              <a:solidFill>
                <a:srgbClr val="002060"/>
              </a:solidFill>
              <a:latin typeface="Baloo 2" pitchFamily="2" charset="0"/>
              <a:cs typeface="Baloo 2" pitchFamily="2" charset="0"/>
            </a:endParaRPr>
          </a:p>
        </p:txBody>
      </p:sp>
      <p:sp>
        <p:nvSpPr>
          <p:cNvPr id="13" name="Rectangle 12"/>
          <p:cNvSpPr/>
          <p:nvPr/>
        </p:nvSpPr>
        <p:spPr>
          <a:xfrm>
            <a:off x="2419096" y="3476604"/>
            <a:ext cx="7738479" cy="646331"/>
          </a:xfrm>
          <a:prstGeom prst="rect">
            <a:avLst/>
          </a:prstGeom>
        </p:spPr>
        <p:txBody>
          <a:bodyPr wrap="square">
            <a:spAutoFit/>
          </a:bodyPr>
          <a:lstStyle/>
          <a:p>
            <a:pPr algn="just">
              <a:spcBef>
                <a:spcPct val="50000"/>
              </a:spcBef>
            </a:pPr>
            <a:r>
              <a:rPr lang="vi-VN" altLang="en-US" sz="3600" b="1" dirty="0">
                <a:solidFill>
                  <a:srgbClr val="002060"/>
                </a:solidFill>
                <a:latin typeface="Baloo 2" pitchFamily="2" charset="0"/>
                <a:cs typeface="Baloo 2" pitchFamily="2" charset="0"/>
              </a:rPr>
              <a:t>- Chuẩn bị bài: Phong cảnh đền Hùng</a:t>
            </a:r>
            <a:endParaRPr lang="en-US" altLang="en-US" sz="3600" b="1" dirty="0">
              <a:solidFill>
                <a:srgbClr val="002060"/>
              </a:solidFill>
              <a:latin typeface="Baloo 2" pitchFamily="2" charset="0"/>
              <a:cs typeface="Baloo 2" pitchFamily="2" charset="0"/>
            </a:endParaRPr>
          </a:p>
        </p:txBody>
      </p:sp>
    </p:spTree>
    <p:extLst>
      <p:ext uri="{BB962C8B-B14F-4D97-AF65-F5344CB8AC3E}">
        <p14:creationId xmlns:p14="http://schemas.microsoft.com/office/powerpoint/2010/main" val="1653620183"/>
      </p:ext>
    </p:extLst>
  </p:cSld>
  <p:clrMapOvr>
    <a:masterClrMapping/>
  </p:clrMapOvr>
  <mc:AlternateContent xmlns:mc="http://schemas.openxmlformats.org/markup-compatibility/2006" xmlns:p14="http://schemas.microsoft.com/office/powerpoint/2010/main">
    <mc:Choice Requires="p14">
      <p:transition spd="slow" p14:dur="25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b="15617"/>
          <a:stretch/>
        </p:blipFill>
        <p:spPr>
          <a:xfrm>
            <a:off x="0" y="1"/>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895" y="889922"/>
            <a:ext cx="10120714" cy="5751934"/>
          </a:xfrm>
          <a:prstGeom prst="rect">
            <a:avLst/>
          </a:prstGeom>
        </p:spPr>
      </p:pic>
      <p:pic>
        <p:nvPicPr>
          <p:cNvPr id="16" name="图片 15">
            <a:extLst>
              <a:ext uri="{FF2B5EF4-FFF2-40B4-BE49-F238E27FC236}">
                <a16:creationId xmlns:a16="http://schemas.microsoft.com/office/drawing/2014/main" id="{6C329914-6E52-425F-84D5-496DD697CC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138" y="4781264"/>
            <a:ext cx="2943151" cy="2076737"/>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5754" y="4167476"/>
            <a:ext cx="4185429" cy="2633528"/>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10524">
            <a:off x="8298249" y="278149"/>
            <a:ext cx="2619160" cy="2619160"/>
          </a:xfrm>
          <a:prstGeom prst="rect">
            <a:avLst/>
          </a:prstGeom>
        </p:spPr>
      </p:pic>
      <p:sp>
        <p:nvSpPr>
          <p:cNvPr id="10" name="TextBox 9">
            <a:extLst>
              <a:ext uri="{FF2B5EF4-FFF2-40B4-BE49-F238E27FC236}">
                <a16:creationId xmlns:a16="http://schemas.microsoft.com/office/drawing/2014/main" id="{86A2801E-2E6D-4A94-9B22-8AA96F5D876C}"/>
              </a:ext>
            </a:extLst>
          </p:cNvPr>
          <p:cNvSpPr txBox="1"/>
          <p:nvPr/>
        </p:nvSpPr>
        <p:spPr>
          <a:xfrm>
            <a:off x="2246817" y="2842095"/>
            <a:ext cx="6365525" cy="1477328"/>
          </a:xfrm>
          <a:prstGeom prst="rect">
            <a:avLst/>
          </a:prstGeom>
          <a:noFill/>
        </p:spPr>
        <p:txBody>
          <a:bodyPr wrap="none" lIns="0" tIns="0" rIns="0" bIns="0" rtlCol="0">
            <a:spAutoFit/>
          </a:bodyPr>
          <a:lstStyle/>
          <a:p>
            <a:pPr algn="l"/>
            <a:r>
              <a:rPr lang="vi-VN" sz="9600" dirty="0">
                <a:solidFill>
                  <a:srgbClr val="C00000"/>
                </a:solidFill>
                <a:latin typeface="#9Slide03 Arima Madurai Black" panose="00000A00000000000000" pitchFamily="2" charset="0"/>
                <a:cs typeface="#9Slide03 Arima Madurai Black" panose="00000A00000000000000" pitchFamily="2" charset="0"/>
              </a:rPr>
              <a:t>LUYỆN ĐỌC</a:t>
            </a:r>
            <a:endParaRPr lang="en-US" sz="9600" dirty="0">
              <a:solidFill>
                <a:srgbClr val="C0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940049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0"/>
            <a:ext cx="12192000" cy="6858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6995" y="3737974"/>
            <a:ext cx="5041899" cy="3172431"/>
          </a:xfrm>
          <a:prstGeom prst="rect">
            <a:avLst/>
          </a:prstGeom>
        </p:spPr>
      </p:pic>
      <p:pic>
        <p:nvPicPr>
          <p:cNvPr id="7"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64791" y="1908536"/>
            <a:ext cx="6150890" cy="5129842"/>
          </a:xfrm>
          <a:prstGeom prst="rect">
            <a:avLst/>
          </a:prstGeom>
        </p:spPr>
      </p:pic>
      <p:sp>
        <p:nvSpPr>
          <p:cNvPr id="10" name="TextBox 9">
            <a:extLst>
              <a:ext uri="{FF2B5EF4-FFF2-40B4-BE49-F238E27FC236}">
                <a16:creationId xmlns:a16="http://schemas.microsoft.com/office/drawing/2014/main" id="{86A2801E-2E6D-4A94-9B22-8AA96F5D876C}"/>
              </a:ext>
            </a:extLst>
          </p:cNvPr>
          <p:cNvSpPr txBox="1"/>
          <p:nvPr/>
        </p:nvSpPr>
        <p:spPr>
          <a:xfrm>
            <a:off x="2811443" y="449509"/>
            <a:ext cx="5603507" cy="1354217"/>
          </a:xfrm>
          <a:prstGeom prst="rect">
            <a:avLst/>
          </a:prstGeom>
          <a:noFill/>
        </p:spPr>
        <p:txBody>
          <a:bodyPr wrap="square" lIns="0" tIns="0" rIns="0" bIns="0" rtlCol="0">
            <a:spAutoFit/>
          </a:bodyPr>
          <a:lstStyle/>
          <a:p>
            <a:pPr algn="l"/>
            <a:r>
              <a:rPr lang="vi-VN" sz="8800" dirty="0">
                <a:solidFill>
                  <a:srgbClr val="FFC000"/>
                </a:solidFill>
                <a:latin typeface="#9Slide03 Arima Madurai Black" panose="00000A00000000000000" pitchFamily="2" charset="0"/>
                <a:cs typeface="#9Slide03 Arima Madurai Black" panose="00000A00000000000000" pitchFamily="2" charset="0"/>
              </a:rPr>
              <a:t>TẠM BIỆT</a:t>
            </a:r>
            <a:r>
              <a:rPr lang="en-US" sz="8800" dirty="0">
                <a:solidFill>
                  <a:srgbClr val="FFC000"/>
                </a:solidFill>
                <a:latin typeface="#9Slide03 Arima Madurai Black" panose="00000A00000000000000" pitchFamily="2" charset="0"/>
                <a:cs typeface="#9Slide03 Arima Madurai Black" panose="00000A00000000000000" pitchFamily="2" charset="0"/>
              </a:rPr>
              <a:t> !</a:t>
            </a:r>
          </a:p>
        </p:txBody>
      </p:sp>
      <p:sp>
        <p:nvSpPr>
          <p:cNvPr id="12" name="TextBox 11">
            <a:extLst>
              <a:ext uri="{FF2B5EF4-FFF2-40B4-BE49-F238E27FC236}">
                <a16:creationId xmlns:a16="http://schemas.microsoft.com/office/drawing/2014/main" id="{86A2801E-2E6D-4A94-9B22-8AA96F5D876C}"/>
              </a:ext>
            </a:extLst>
          </p:cNvPr>
          <p:cNvSpPr txBox="1"/>
          <p:nvPr/>
        </p:nvSpPr>
        <p:spPr>
          <a:xfrm>
            <a:off x="4702297" y="2226542"/>
            <a:ext cx="6246752" cy="2708434"/>
          </a:xfrm>
          <a:prstGeom prst="rect">
            <a:avLst/>
          </a:prstGeom>
          <a:noFill/>
        </p:spPr>
        <p:txBody>
          <a:bodyPr wrap="square" lIns="0" tIns="0" rIns="0" bIns="0" rtlCol="0">
            <a:spAutoFit/>
          </a:bodyPr>
          <a:lstStyle/>
          <a:p>
            <a:pPr algn="l"/>
            <a:r>
              <a:rPr lang="vi-VN" sz="8800" dirty="0">
                <a:solidFill>
                  <a:schemeClr val="bg1"/>
                </a:solidFill>
                <a:latin typeface="#Li-N UTM Isadora" panose="02040603050506020204" pitchFamily="18" charset="0"/>
              </a:rPr>
              <a:t>Chúc các con học tốt.</a:t>
            </a:r>
            <a:endParaRPr lang="en-US" sz="8800" dirty="0">
              <a:solidFill>
                <a:schemeClr val="bg1"/>
              </a:solidFill>
              <a:latin typeface="#Li-N UTM Isadora" panose="02040603050506020204" pitchFamily="18" charset="0"/>
            </a:endParaRPr>
          </a:p>
        </p:txBody>
      </p:sp>
      <p:pic>
        <p:nvPicPr>
          <p:cNvPr id="13" name="图片 23">
            <a:extLst>
              <a:ext uri="{FF2B5EF4-FFF2-40B4-BE49-F238E27FC236}">
                <a16:creationId xmlns:a16="http://schemas.microsoft.com/office/drawing/2014/main" id="{A986A794-26FF-4FA3-88C3-D3BCF3FC19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174725"/>
            <a:ext cx="4231710" cy="3689556"/>
          </a:xfrm>
          <a:prstGeom prst="rect">
            <a:avLst/>
          </a:prstGeom>
        </p:spPr>
      </p:pic>
    </p:spTree>
    <p:extLst>
      <p:ext uri="{BB962C8B-B14F-4D97-AF65-F5344CB8AC3E}">
        <p14:creationId xmlns:p14="http://schemas.microsoft.com/office/powerpoint/2010/main" val="338891412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0"/>
            <a:ext cx="12192000" cy="6858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6995" y="13716000"/>
            <a:ext cx="5041899" cy="3172431"/>
          </a:xfrm>
          <a:prstGeom prst="rect">
            <a:avLst/>
          </a:prstGeom>
        </p:spPr>
      </p:pic>
      <p:pic>
        <p:nvPicPr>
          <p:cNvPr id="7"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64791" y="13716000"/>
            <a:ext cx="6150890" cy="5129842"/>
          </a:xfrm>
          <a:prstGeom prst="rect">
            <a:avLst/>
          </a:prstGeom>
        </p:spPr>
      </p:pic>
      <p:sp>
        <p:nvSpPr>
          <p:cNvPr id="10" name="TextBox 9">
            <a:extLst>
              <a:ext uri="{FF2B5EF4-FFF2-40B4-BE49-F238E27FC236}">
                <a16:creationId xmlns:a16="http://schemas.microsoft.com/office/drawing/2014/main" id="{86A2801E-2E6D-4A94-9B22-8AA96F5D876C}"/>
              </a:ext>
            </a:extLst>
          </p:cNvPr>
          <p:cNvSpPr txBox="1"/>
          <p:nvPr/>
        </p:nvSpPr>
        <p:spPr>
          <a:xfrm>
            <a:off x="2811444" y="449509"/>
            <a:ext cx="4539382" cy="1354217"/>
          </a:xfrm>
          <a:prstGeom prst="rect">
            <a:avLst/>
          </a:prstGeom>
          <a:noFill/>
        </p:spPr>
        <p:txBody>
          <a:bodyPr wrap="square" lIns="0" tIns="0" rIns="0" bIns="0" rtlCol="0">
            <a:spAutoFit/>
          </a:bodyPr>
          <a:lstStyle/>
          <a:p>
            <a:pPr algn="l"/>
            <a:r>
              <a:rPr lang="vi-VN" sz="8800" dirty="0">
                <a:solidFill>
                  <a:srgbClr val="FFC000"/>
                </a:solidFill>
                <a:latin typeface="#Li-N UTM Azuki" panose="02040603050506020204" pitchFamily="18" charset="0"/>
              </a:rPr>
              <a:t>TẠM BIỆT</a:t>
            </a:r>
            <a:endParaRPr lang="en-US" sz="8800" dirty="0">
              <a:solidFill>
                <a:srgbClr val="FFC000"/>
              </a:solidFill>
              <a:latin typeface="#Li-N UTM Azuki" panose="02040603050506020204" pitchFamily="18" charset="0"/>
            </a:endParaRPr>
          </a:p>
        </p:txBody>
      </p:sp>
      <p:sp>
        <p:nvSpPr>
          <p:cNvPr id="12" name="TextBox 11">
            <a:extLst>
              <a:ext uri="{FF2B5EF4-FFF2-40B4-BE49-F238E27FC236}">
                <a16:creationId xmlns:a16="http://schemas.microsoft.com/office/drawing/2014/main" id="{86A2801E-2E6D-4A94-9B22-8AA96F5D876C}"/>
              </a:ext>
            </a:extLst>
          </p:cNvPr>
          <p:cNvSpPr txBox="1"/>
          <p:nvPr/>
        </p:nvSpPr>
        <p:spPr>
          <a:xfrm>
            <a:off x="4702297" y="2226542"/>
            <a:ext cx="6246752" cy="2708434"/>
          </a:xfrm>
          <a:prstGeom prst="rect">
            <a:avLst/>
          </a:prstGeom>
          <a:noFill/>
        </p:spPr>
        <p:txBody>
          <a:bodyPr wrap="square" lIns="0" tIns="0" rIns="0" bIns="0" rtlCol="0">
            <a:spAutoFit/>
          </a:bodyPr>
          <a:lstStyle/>
          <a:p>
            <a:pPr algn="l"/>
            <a:r>
              <a:rPr lang="vi-VN" sz="8800" dirty="0">
                <a:solidFill>
                  <a:schemeClr val="bg1"/>
                </a:solidFill>
                <a:latin typeface="#Li-N UTM Isadora" panose="02040603050506020204" pitchFamily="18" charset="0"/>
              </a:rPr>
              <a:t>Chúc các con học tốt.</a:t>
            </a:r>
            <a:endParaRPr lang="en-US" sz="8800" dirty="0">
              <a:solidFill>
                <a:schemeClr val="bg1"/>
              </a:solidFill>
              <a:latin typeface="#Li-N UTM Isadora" panose="02040603050506020204" pitchFamily="18" charset="0"/>
            </a:endParaRPr>
          </a:p>
        </p:txBody>
      </p:sp>
      <p:pic>
        <p:nvPicPr>
          <p:cNvPr id="13" name="图片 23">
            <a:extLst>
              <a:ext uri="{FF2B5EF4-FFF2-40B4-BE49-F238E27FC236}">
                <a16:creationId xmlns:a16="http://schemas.microsoft.com/office/drawing/2014/main" id="{A986A794-26FF-4FA3-88C3-D3BCF3FC19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174725"/>
            <a:ext cx="4231710" cy="3689556"/>
          </a:xfrm>
          <a:prstGeom prst="rect">
            <a:avLst/>
          </a:prstGeom>
        </p:spPr>
      </p:pic>
    </p:spTree>
    <p:extLst>
      <p:ext uri="{BB962C8B-B14F-4D97-AF65-F5344CB8AC3E}">
        <p14:creationId xmlns:p14="http://schemas.microsoft.com/office/powerpoint/2010/main" val="2558366049"/>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0"/>
            <a:ext cx="12192000" cy="6858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6995" y="3737974"/>
            <a:ext cx="5041899" cy="3172431"/>
          </a:xfrm>
          <a:prstGeom prst="rect">
            <a:avLst/>
          </a:prstGeom>
        </p:spPr>
      </p:pic>
      <p:pic>
        <p:nvPicPr>
          <p:cNvPr id="7"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64791" y="1908536"/>
            <a:ext cx="6150890" cy="5129842"/>
          </a:xfrm>
          <a:prstGeom prst="rect">
            <a:avLst/>
          </a:prstGeom>
        </p:spPr>
      </p:pic>
      <p:sp>
        <p:nvSpPr>
          <p:cNvPr id="10" name="TextBox 9">
            <a:extLst>
              <a:ext uri="{FF2B5EF4-FFF2-40B4-BE49-F238E27FC236}">
                <a16:creationId xmlns:a16="http://schemas.microsoft.com/office/drawing/2014/main" id="{86A2801E-2E6D-4A94-9B22-8AA96F5D876C}"/>
              </a:ext>
            </a:extLst>
          </p:cNvPr>
          <p:cNvSpPr txBox="1"/>
          <p:nvPr/>
        </p:nvSpPr>
        <p:spPr>
          <a:xfrm>
            <a:off x="2811444" y="449509"/>
            <a:ext cx="4539382" cy="1354217"/>
          </a:xfrm>
          <a:prstGeom prst="rect">
            <a:avLst/>
          </a:prstGeom>
          <a:noFill/>
        </p:spPr>
        <p:txBody>
          <a:bodyPr wrap="square" lIns="0" tIns="0" rIns="0" bIns="0" rtlCol="0">
            <a:spAutoFit/>
          </a:bodyPr>
          <a:lstStyle/>
          <a:p>
            <a:pPr algn="l"/>
            <a:r>
              <a:rPr lang="vi-VN" sz="8800" dirty="0">
                <a:solidFill>
                  <a:srgbClr val="FFC000"/>
                </a:solidFill>
                <a:latin typeface="#Li-N UTM Azuki" panose="02040603050506020204" pitchFamily="18" charset="0"/>
              </a:rPr>
              <a:t>TẠM BIỆT</a:t>
            </a:r>
            <a:endParaRPr lang="en-US" sz="8800" dirty="0">
              <a:solidFill>
                <a:srgbClr val="FFC000"/>
              </a:solidFill>
              <a:latin typeface="#Li-N UTM Azuki" panose="02040603050506020204" pitchFamily="18" charset="0"/>
            </a:endParaRPr>
          </a:p>
        </p:txBody>
      </p:sp>
      <p:sp>
        <p:nvSpPr>
          <p:cNvPr id="12" name="TextBox 11">
            <a:extLst>
              <a:ext uri="{FF2B5EF4-FFF2-40B4-BE49-F238E27FC236}">
                <a16:creationId xmlns:a16="http://schemas.microsoft.com/office/drawing/2014/main" id="{86A2801E-2E6D-4A94-9B22-8AA96F5D876C}"/>
              </a:ext>
            </a:extLst>
          </p:cNvPr>
          <p:cNvSpPr txBox="1"/>
          <p:nvPr/>
        </p:nvSpPr>
        <p:spPr>
          <a:xfrm>
            <a:off x="4702297" y="2226542"/>
            <a:ext cx="6246752" cy="2708434"/>
          </a:xfrm>
          <a:prstGeom prst="rect">
            <a:avLst/>
          </a:prstGeom>
          <a:noFill/>
        </p:spPr>
        <p:txBody>
          <a:bodyPr wrap="square" lIns="0" tIns="0" rIns="0" bIns="0" rtlCol="0">
            <a:spAutoFit/>
          </a:bodyPr>
          <a:lstStyle/>
          <a:p>
            <a:pPr algn="l"/>
            <a:r>
              <a:rPr lang="vi-VN" sz="8800" dirty="0">
                <a:solidFill>
                  <a:schemeClr val="bg1"/>
                </a:solidFill>
                <a:latin typeface="#Li-N UTM Isadora" panose="02040603050506020204" pitchFamily="18" charset="0"/>
              </a:rPr>
              <a:t>Chúc các con học tốt.</a:t>
            </a:r>
            <a:endParaRPr lang="en-US" sz="8800" dirty="0">
              <a:solidFill>
                <a:schemeClr val="bg1"/>
              </a:solidFill>
              <a:latin typeface="#Li-N UTM Isadora" panose="02040603050506020204" pitchFamily="18" charset="0"/>
            </a:endParaRPr>
          </a:p>
        </p:txBody>
      </p:sp>
      <p:pic>
        <p:nvPicPr>
          <p:cNvPr id="13" name="图片 23">
            <a:extLst>
              <a:ext uri="{FF2B5EF4-FFF2-40B4-BE49-F238E27FC236}">
                <a16:creationId xmlns:a16="http://schemas.microsoft.com/office/drawing/2014/main" id="{A986A794-26FF-4FA3-88C3-D3BCF3FC19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174725"/>
            <a:ext cx="4231710" cy="3689556"/>
          </a:xfrm>
          <a:prstGeom prst="rect">
            <a:avLst/>
          </a:prstGeom>
        </p:spPr>
      </p:pic>
    </p:spTree>
    <p:extLst>
      <p:ext uri="{BB962C8B-B14F-4D97-AF65-F5344CB8AC3E}">
        <p14:creationId xmlns:p14="http://schemas.microsoft.com/office/powerpoint/2010/main" val="2500056147"/>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2"/>
          <a:stretch>
            <a:fillRect/>
          </a:stretch>
        </p:blipFill>
        <p:spPr>
          <a:xfrm>
            <a:off x="0" y="0"/>
            <a:ext cx="12344400" cy="6858000"/>
          </a:xfrm>
          <a:prstGeom prst="rect">
            <a:avLst/>
          </a:prstGeom>
        </p:spPr>
      </p:pic>
      <p:sp>
        <p:nvSpPr>
          <p:cNvPr id="108" name="Google Shape;2319;p69">
            <a:extLst>
              <a:ext uri="{FF2B5EF4-FFF2-40B4-BE49-F238E27FC236}">
                <a16:creationId xmlns:a16="http://schemas.microsoft.com/office/drawing/2014/main" id="{49040220-B62E-4AE3-BE8B-446EF49EF0E5}"/>
              </a:ext>
            </a:extLst>
          </p:cNvPr>
          <p:cNvSpPr/>
          <p:nvPr/>
        </p:nvSpPr>
        <p:spPr>
          <a:xfrm>
            <a:off x="8702039" y="165557"/>
            <a:ext cx="1249679" cy="7213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2319;p69">
            <a:extLst>
              <a:ext uri="{FF2B5EF4-FFF2-40B4-BE49-F238E27FC236}">
                <a16:creationId xmlns:a16="http://schemas.microsoft.com/office/drawing/2014/main" id="{8C29BFAD-87C6-417B-8B59-795E002D8A42}"/>
              </a:ext>
            </a:extLst>
          </p:cNvPr>
          <p:cNvSpPr/>
          <p:nvPr/>
        </p:nvSpPr>
        <p:spPr>
          <a:xfrm>
            <a:off x="260401" y="216351"/>
            <a:ext cx="1794313" cy="108943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TextBox 1">
            <a:extLst>
              <a:ext uri="{FF2B5EF4-FFF2-40B4-BE49-F238E27FC236}">
                <a16:creationId xmlns:a16="http://schemas.microsoft.com/office/drawing/2014/main" id="{86A2801E-2E6D-4A94-9B22-8AA96F5D876C}"/>
              </a:ext>
            </a:extLst>
          </p:cNvPr>
          <p:cNvSpPr txBox="1"/>
          <p:nvPr/>
        </p:nvSpPr>
        <p:spPr>
          <a:xfrm>
            <a:off x="2418720" y="283908"/>
            <a:ext cx="5919313" cy="677108"/>
          </a:xfrm>
          <a:prstGeom prst="rect">
            <a:avLst/>
          </a:prstGeom>
          <a:noFill/>
        </p:spPr>
        <p:txBody>
          <a:bodyPr wrap="none" lIns="0" tIns="0" rIns="0" bIns="0" rtlCol="0">
            <a:spAutoFit/>
          </a:bodyPr>
          <a:lstStyle/>
          <a:p>
            <a:pPr algn="l"/>
            <a:r>
              <a:rPr lang="en-SG" sz="4400" dirty="0" err="1">
                <a:solidFill>
                  <a:srgbClr val="FF6699"/>
                </a:solidFill>
                <a:latin typeface="#9Slide07 Cadena" panose="02000503000000020004" pitchFamily="2" charset="0"/>
              </a:rPr>
              <a:t>Tiêu</a:t>
            </a:r>
            <a:r>
              <a:rPr lang="en-SG" sz="4400" dirty="0">
                <a:solidFill>
                  <a:srgbClr val="FF6699"/>
                </a:solidFill>
                <a:latin typeface="#9Slide07 Cadena" panose="02000503000000020004" pitchFamily="2" charset="0"/>
              </a:rPr>
              <a:t> </a:t>
            </a:r>
            <a:r>
              <a:rPr lang="en-SG" sz="4400" dirty="0" err="1">
                <a:solidFill>
                  <a:srgbClr val="FF6699"/>
                </a:solidFill>
                <a:latin typeface="#9Slide07 Cadena" panose="02000503000000020004" pitchFamily="2" charset="0"/>
              </a:rPr>
              <a:t>chí</a:t>
            </a:r>
            <a:r>
              <a:rPr lang="en-SG" sz="4400" dirty="0">
                <a:solidFill>
                  <a:srgbClr val="FF6699"/>
                </a:solidFill>
                <a:latin typeface="#9Slide07 Cadena" panose="02000503000000020004" pitchFamily="2" charset="0"/>
              </a:rPr>
              <a:t> </a:t>
            </a:r>
            <a:r>
              <a:rPr lang="en-SG" sz="4400" dirty="0" err="1">
                <a:solidFill>
                  <a:srgbClr val="FF6699"/>
                </a:solidFill>
                <a:latin typeface="#9Slide07 Cadena" panose="02000503000000020004" pitchFamily="2" charset="0"/>
              </a:rPr>
              <a:t>đọc</a:t>
            </a:r>
            <a:r>
              <a:rPr lang="en-SG" sz="4400" dirty="0">
                <a:solidFill>
                  <a:srgbClr val="FF6699"/>
                </a:solidFill>
                <a:latin typeface="#9Slide07 Cadena" panose="02000503000000020004" pitchFamily="2" charset="0"/>
              </a:rPr>
              <a:t> </a:t>
            </a:r>
            <a:r>
              <a:rPr lang="en-SG" sz="4400" dirty="0" err="1">
                <a:solidFill>
                  <a:srgbClr val="FF6699"/>
                </a:solidFill>
                <a:latin typeface="#9Slide07 Cadena" panose="02000503000000020004" pitchFamily="2" charset="0"/>
              </a:rPr>
              <a:t>và</a:t>
            </a:r>
            <a:r>
              <a:rPr lang="en-SG" sz="4400" dirty="0">
                <a:solidFill>
                  <a:srgbClr val="FF6699"/>
                </a:solidFill>
                <a:latin typeface="#9Slide07 Cadena" panose="02000503000000020004" pitchFamily="2" charset="0"/>
              </a:rPr>
              <a:t> </a:t>
            </a:r>
            <a:r>
              <a:rPr lang="en-SG" sz="4400" dirty="0" err="1">
                <a:solidFill>
                  <a:srgbClr val="FF6699"/>
                </a:solidFill>
                <a:latin typeface="#9Slide07 Cadena" panose="02000503000000020004" pitchFamily="2" charset="0"/>
              </a:rPr>
              <a:t>nhận</a:t>
            </a:r>
            <a:r>
              <a:rPr lang="en-SG" sz="4400" dirty="0">
                <a:solidFill>
                  <a:srgbClr val="FF6699"/>
                </a:solidFill>
                <a:latin typeface="#9Slide07 Cadena" panose="02000503000000020004" pitchFamily="2" charset="0"/>
              </a:rPr>
              <a:t> </a:t>
            </a:r>
            <a:r>
              <a:rPr lang="en-SG" sz="4400" dirty="0" err="1">
                <a:solidFill>
                  <a:srgbClr val="FF6699"/>
                </a:solidFill>
                <a:latin typeface="#9Slide07 Cadena" panose="02000503000000020004" pitchFamily="2" charset="0"/>
              </a:rPr>
              <a:t>xét</a:t>
            </a:r>
            <a:endParaRPr lang="en-US" sz="4400" dirty="0">
              <a:solidFill>
                <a:srgbClr val="FF6699"/>
              </a:solidFill>
              <a:latin typeface="#9Slide07 Cadena" panose="02000503000000020004" pitchFamily="2" charset="0"/>
            </a:endParaRPr>
          </a:p>
        </p:txBody>
      </p:sp>
      <p:sp>
        <p:nvSpPr>
          <p:cNvPr id="32" name="TextBox 31">
            <a:extLst>
              <a:ext uri="{FF2B5EF4-FFF2-40B4-BE49-F238E27FC236}">
                <a16:creationId xmlns:a16="http://schemas.microsoft.com/office/drawing/2014/main" id="{231321CB-84E8-4DDB-B1DD-0DE222A09EC9}"/>
              </a:ext>
            </a:extLst>
          </p:cNvPr>
          <p:cNvSpPr txBox="1"/>
          <p:nvPr/>
        </p:nvSpPr>
        <p:spPr>
          <a:xfrm>
            <a:off x="1651283" y="1227892"/>
            <a:ext cx="2819399" cy="677108"/>
          </a:xfrm>
          <a:prstGeom prst="rect">
            <a:avLst/>
          </a:prstGeom>
          <a:noFill/>
        </p:spPr>
        <p:txBody>
          <a:bodyPr wrap="square" lIns="0" tIns="0" rIns="0" bIns="0" rtlCol="0">
            <a:spAutoFit/>
          </a:bodyPr>
          <a:lstStyle/>
          <a:p>
            <a:pPr algn="ctr"/>
            <a:r>
              <a:rPr lang="en-SG" sz="4400" b="1" dirty="0">
                <a:solidFill>
                  <a:schemeClr val="bg1"/>
                </a:solidFill>
                <a:latin typeface="Calibri" panose="020F0502020204030204" pitchFamily="34" charset="0"/>
                <a:cs typeface="Calibri" panose="020F0502020204030204" pitchFamily="34" charset="0"/>
              </a:rPr>
              <a:t>TIÊU CHÍ</a:t>
            </a:r>
            <a:endParaRPr lang="en-US" sz="4400" b="1" dirty="0">
              <a:solidFill>
                <a:schemeClr val="bg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9E1267D-56F2-45CD-A562-483DCD998661}"/>
              </a:ext>
            </a:extLst>
          </p:cNvPr>
          <p:cNvSpPr txBox="1"/>
          <p:nvPr/>
        </p:nvSpPr>
        <p:spPr>
          <a:xfrm>
            <a:off x="5460533" y="1297703"/>
            <a:ext cx="2819399" cy="430887"/>
          </a:xfrm>
          <a:prstGeom prst="rect">
            <a:avLst/>
          </a:prstGeom>
          <a:noFill/>
        </p:spPr>
        <p:txBody>
          <a:bodyPr wrap="square" lIns="0" tIns="0" rIns="0" bIns="0" rtlCol="0">
            <a:spAutoFit/>
          </a:bodyPr>
          <a:lstStyle/>
          <a:p>
            <a:pPr algn="ctr"/>
            <a:r>
              <a:rPr lang="en-SG" sz="2800" b="1" dirty="0" err="1">
                <a:solidFill>
                  <a:schemeClr val="bg1"/>
                </a:solidFill>
                <a:latin typeface="Calibri" panose="020F0502020204030204" pitchFamily="34" charset="0"/>
                <a:cs typeface="Calibri" panose="020F0502020204030204" pitchFamily="34" charset="0"/>
              </a:rPr>
              <a:t>Bình</a:t>
            </a:r>
            <a:r>
              <a:rPr lang="en-SG" sz="2800" b="1" dirty="0">
                <a:solidFill>
                  <a:schemeClr val="bg1"/>
                </a:solidFill>
                <a:latin typeface="Calibri" panose="020F0502020204030204" pitchFamily="34" charset="0"/>
                <a:cs typeface="Calibri" panose="020F0502020204030204" pitchFamily="34" charset="0"/>
              </a:rPr>
              <a:t> </a:t>
            </a:r>
            <a:r>
              <a:rPr lang="en-SG" sz="2800" b="1" dirty="0" err="1">
                <a:solidFill>
                  <a:schemeClr val="bg1"/>
                </a:solidFill>
                <a:latin typeface="Calibri" panose="020F0502020204030204" pitchFamily="34" charset="0"/>
                <a:cs typeface="Calibri" panose="020F0502020204030204" pitchFamily="34" charset="0"/>
              </a:rPr>
              <a:t>th</a:t>
            </a:r>
            <a:r>
              <a:rPr lang="vi-VN" sz="2800" b="1" dirty="0">
                <a:solidFill>
                  <a:schemeClr val="bg1"/>
                </a:solidFill>
                <a:latin typeface="Calibri" panose="020F0502020204030204" pitchFamily="34" charset="0"/>
                <a:cs typeface="Calibri" panose="020F0502020204030204" pitchFamily="34" charset="0"/>
              </a:rPr>
              <a:t>ường</a:t>
            </a:r>
            <a:endParaRPr lang="en-US" sz="2800" b="1" dirty="0">
              <a:solidFill>
                <a:schemeClr val="bg1"/>
              </a:solidFill>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77D31F01-C25F-4599-8FDA-0234C93FEE0E}"/>
              </a:ext>
            </a:extLst>
          </p:cNvPr>
          <p:cNvSpPr txBox="1"/>
          <p:nvPr/>
        </p:nvSpPr>
        <p:spPr>
          <a:xfrm>
            <a:off x="8229600" y="1305805"/>
            <a:ext cx="1249679" cy="430887"/>
          </a:xfrm>
          <a:prstGeom prst="rect">
            <a:avLst/>
          </a:prstGeom>
          <a:noFill/>
        </p:spPr>
        <p:txBody>
          <a:bodyPr wrap="square" lIns="0" tIns="0" rIns="0" bIns="0" rtlCol="0">
            <a:spAutoFit/>
          </a:bodyPr>
          <a:lstStyle/>
          <a:p>
            <a:pPr algn="ctr"/>
            <a:r>
              <a:rPr lang="en-SG" sz="2800" b="1">
                <a:solidFill>
                  <a:schemeClr val="bg1"/>
                </a:solidFill>
                <a:latin typeface="Calibri" panose="020F0502020204030204" pitchFamily="34" charset="0"/>
                <a:cs typeface="Calibri" panose="020F0502020204030204" pitchFamily="34" charset="0"/>
              </a:rPr>
              <a:t>Tốt</a:t>
            </a:r>
            <a:endParaRPr lang="en-US" sz="2800" b="1">
              <a:solidFill>
                <a:schemeClr val="bg1"/>
              </a:solidFill>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202DEE34-898B-4E2C-A7D7-BF38A2C6E85E}"/>
              </a:ext>
            </a:extLst>
          </p:cNvPr>
          <p:cNvSpPr txBox="1"/>
          <p:nvPr/>
        </p:nvSpPr>
        <p:spPr>
          <a:xfrm>
            <a:off x="9955559" y="1275480"/>
            <a:ext cx="1946204" cy="430887"/>
          </a:xfrm>
          <a:prstGeom prst="rect">
            <a:avLst/>
          </a:prstGeom>
          <a:noFill/>
        </p:spPr>
        <p:txBody>
          <a:bodyPr wrap="square" lIns="0" tIns="0" rIns="0" bIns="0" rtlCol="0">
            <a:spAutoFit/>
          </a:bodyPr>
          <a:lstStyle/>
          <a:p>
            <a:pPr algn="ctr"/>
            <a:r>
              <a:rPr lang="en-SG" sz="2800" b="1" dirty="0" err="1">
                <a:solidFill>
                  <a:schemeClr val="bg1"/>
                </a:solidFill>
                <a:latin typeface="Calibri" panose="020F0502020204030204" pitchFamily="34" charset="0"/>
                <a:cs typeface="Calibri" panose="020F0502020204030204" pitchFamily="34" charset="0"/>
              </a:rPr>
              <a:t>Rất</a:t>
            </a:r>
            <a:r>
              <a:rPr lang="en-SG" sz="2800" b="1" dirty="0">
                <a:solidFill>
                  <a:schemeClr val="bg1"/>
                </a:solidFill>
                <a:latin typeface="Calibri" panose="020F0502020204030204" pitchFamily="34" charset="0"/>
                <a:cs typeface="Calibri" panose="020F0502020204030204" pitchFamily="34" charset="0"/>
              </a:rPr>
              <a:t> </a:t>
            </a:r>
            <a:r>
              <a:rPr lang="en-SG" sz="2800" b="1" dirty="0" err="1">
                <a:solidFill>
                  <a:schemeClr val="bg1"/>
                </a:solidFill>
                <a:latin typeface="Calibri" panose="020F0502020204030204" pitchFamily="34" charset="0"/>
                <a:cs typeface="Calibri" panose="020F0502020204030204" pitchFamily="34" charset="0"/>
              </a:rPr>
              <a:t>tốt</a:t>
            </a:r>
            <a:endParaRPr lang="en-US" sz="2800" b="1" dirty="0">
              <a:solidFill>
                <a:schemeClr val="bg1"/>
              </a:solidFill>
              <a:latin typeface="Calibri" panose="020F0502020204030204" pitchFamily="34" charset="0"/>
              <a:cs typeface="Calibri" panose="020F0502020204030204" pitchFamily="34" charset="0"/>
            </a:endParaRPr>
          </a:p>
        </p:txBody>
      </p:sp>
      <p:grpSp>
        <p:nvGrpSpPr>
          <p:cNvPr id="6" name="Group 5"/>
          <p:cNvGrpSpPr/>
          <p:nvPr/>
        </p:nvGrpSpPr>
        <p:grpSpPr>
          <a:xfrm>
            <a:off x="568394" y="1772610"/>
            <a:ext cx="5299006" cy="1472425"/>
            <a:chOff x="568394" y="1772610"/>
            <a:chExt cx="5299006" cy="1472425"/>
          </a:xfrm>
        </p:grpSpPr>
        <p:sp>
          <p:nvSpPr>
            <p:cNvPr id="27" name="Rectangle: Rounded Corners 26">
              <a:extLst>
                <a:ext uri="{FF2B5EF4-FFF2-40B4-BE49-F238E27FC236}">
                  <a16:creationId xmlns:a16="http://schemas.microsoft.com/office/drawing/2014/main" id="{13E87F9F-DBA2-4EAC-8F61-077A35FC9A6B}"/>
                </a:ext>
              </a:extLst>
            </p:cNvPr>
            <p:cNvSpPr/>
            <p:nvPr/>
          </p:nvSpPr>
          <p:spPr>
            <a:xfrm>
              <a:off x="568394" y="2155597"/>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latin typeface="Calibri" panose="020F0502020204030204" pitchFamily="34" charset="0"/>
                  <a:cs typeface="Calibri" panose="020F0502020204030204" pitchFamily="34" charset="0"/>
                </a:rPr>
                <a:t>Đọc</a:t>
              </a:r>
              <a:r>
                <a:rPr lang="en-SG" sz="2800" b="1" dirty="0">
                  <a:solidFill>
                    <a:schemeClr val="accent2">
                      <a:lumMod val="75000"/>
                    </a:schemeClr>
                  </a:solidFill>
                  <a:latin typeface="Calibri" panose="020F0502020204030204" pitchFamily="34" charset="0"/>
                  <a:cs typeface="Calibri" panose="020F0502020204030204" pitchFamily="34" charset="0"/>
                </a:rPr>
                <a:t> </a:t>
              </a:r>
              <a:r>
                <a:rPr lang="en-SG" sz="2800" b="1" dirty="0" err="1">
                  <a:solidFill>
                    <a:schemeClr val="accent2">
                      <a:lumMod val="75000"/>
                    </a:schemeClr>
                  </a:solidFill>
                  <a:latin typeface="Calibri" panose="020F0502020204030204" pitchFamily="34" charset="0"/>
                  <a:cs typeface="Calibri" panose="020F0502020204030204" pitchFamily="34" charset="0"/>
                </a:rPr>
                <a:t>đúng</a:t>
              </a:r>
              <a:r>
                <a:rPr lang="en-SG" sz="2800" b="1" dirty="0">
                  <a:solidFill>
                    <a:schemeClr val="accent2">
                      <a:lumMod val="75000"/>
                    </a:schemeClr>
                  </a:solidFill>
                  <a:latin typeface="Calibri" panose="020F0502020204030204" pitchFamily="34" charset="0"/>
                  <a:cs typeface="Calibri" panose="020F0502020204030204" pitchFamily="34" charset="0"/>
                </a:rPr>
                <a:t> </a:t>
              </a:r>
              <a:r>
                <a:rPr lang="en-SG" sz="2800" b="1" dirty="0" err="1">
                  <a:solidFill>
                    <a:schemeClr val="accent2">
                      <a:lumMod val="75000"/>
                    </a:schemeClr>
                  </a:solidFill>
                  <a:latin typeface="Calibri" panose="020F0502020204030204" pitchFamily="34" charset="0"/>
                  <a:cs typeface="Calibri" panose="020F0502020204030204" pitchFamily="34" charset="0"/>
                </a:rPr>
                <a:t>tiếng</a:t>
              </a:r>
              <a:r>
                <a:rPr lang="en-SG" sz="2800" b="1" dirty="0">
                  <a:solidFill>
                    <a:schemeClr val="accent2">
                      <a:lumMod val="75000"/>
                    </a:schemeClr>
                  </a:solidFill>
                  <a:latin typeface="Calibri" panose="020F0502020204030204" pitchFamily="34" charset="0"/>
                  <a:cs typeface="Calibri" panose="020F0502020204030204" pitchFamily="34" charset="0"/>
                </a:rPr>
                <a:t>, </a:t>
              </a:r>
              <a:r>
                <a:rPr lang="en-SG" sz="2800" b="1" dirty="0" err="1">
                  <a:solidFill>
                    <a:schemeClr val="accent2">
                      <a:lumMod val="75000"/>
                    </a:schemeClr>
                  </a:solidFill>
                  <a:latin typeface="Calibri" panose="020F0502020204030204" pitchFamily="34" charset="0"/>
                  <a:cs typeface="Calibri" panose="020F0502020204030204" pitchFamily="34" charset="0"/>
                </a:rPr>
                <a:t>đúng</a:t>
              </a:r>
              <a:r>
                <a:rPr lang="en-SG" sz="2800" b="1" dirty="0">
                  <a:solidFill>
                    <a:schemeClr val="accent2">
                      <a:lumMod val="75000"/>
                    </a:schemeClr>
                  </a:solidFill>
                  <a:latin typeface="Calibri" panose="020F0502020204030204" pitchFamily="34" charset="0"/>
                  <a:cs typeface="Calibri" panose="020F0502020204030204" pitchFamily="34" charset="0"/>
                </a:rPr>
                <a:t> </a:t>
              </a:r>
              <a:r>
                <a:rPr lang="en-SG" sz="2800" b="1" dirty="0" err="1">
                  <a:solidFill>
                    <a:schemeClr val="accent2">
                      <a:lumMod val="75000"/>
                    </a:schemeClr>
                  </a:solidFill>
                  <a:latin typeface="Calibri" panose="020F0502020204030204" pitchFamily="34" charset="0"/>
                  <a:cs typeface="Calibri" panose="020F0502020204030204" pitchFamily="34" charset="0"/>
                </a:rPr>
                <a:t>từ</a:t>
              </a:r>
              <a:r>
                <a:rPr lang="en-SG" sz="2800" b="1" dirty="0">
                  <a:solidFill>
                    <a:schemeClr val="accent2">
                      <a:lumMod val="75000"/>
                    </a:schemeClr>
                  </a:solidFill>
                  <a:latin typeface="Calibri" panose="020F0502020204030204" pitchFamily="34" charset="0"/>
                  <a:cs typeface="Calibri" panose="020F0502020204030204" pitchFamily="34" charset="0"/>
                </a:rPr>
                <a:t>, </a:t>
              </a:r>
            </a:p>
            <a:p>
              <a:pPr algn="ctr"/>
              <a:r>
                <a:rPr lang="en-SG" sz="2800" b="1" dirty="0">
                  <a:solidFill>
                    <a:schemeClr val="accent2">
                      <a:lumMod val="75000"/>
                    </a:schemeClr>
                  </a:solidFill>
                  <a:latin typeface="Calibri" panose="020F0502020204030204" pitchFamily="34" charset="0"/>
                  <a:cs typeface="Calibri" panose="020F0502020204030204" pitchFamily="34" charset="0"/>
                </a:rPr>
                <a:t>l</a:t>
              </a:r>
              <a:r>
                <a:rPr lang="vi-VN" sz="2800" b="1" dirty="0">
                  <a:solidFill>
                    <a:schemeClr val="accent2">
                      <a:lumMod val="75000"/>
                    </a:schemeClr>
                  </a:solidFill>
                  <a:latin typeface="Calibri" panose="020F0502020204030204" pitchFamily="34" charset="0"/>
                  <a:cs typeface="Calibri" panose="020F0502020204030204" pitchFamily="34" charset="0"/>
                </a:rPr>
                <a:t>ưu</a:t>
              </a:r>
              <a:r>
                <a:rPr lang="en-SG" sz="2800" b="1" dirty="0">
                  <a:solidFill>
                    <a:schemeClr val="accent2">
                      <a:lumMod val="75000"/>
                    </a:schemeClr>
                  </a:solidFill>
                  <a:latin typeface="Calibri" panose="020F0502020204030204" pitchFamily="34" charset="0"/>
                  <a:cs typeface="Calibri" panose="020F0502020204030204" pitchFamily="34" charset="0"/>
                </a:rPr>
                <a:t> </a:t>
              </a:r>
              <a:r>
                <a:rPr lang="en-SG" sz="2800" b="1" dirty="0" err="1">
                  <a:solidFill>
                    <a:schemeClr val="accent2">
                      <a:lumMod val="75000"/>
                    </a:schemeClr>
                  </a:solidFill>
                  <a:latin typeface="Calibri" panose="020F0502020204030204" pitchFamily="34" charset="0"/>
                  <a:cs typeface="Calibri" panose="020F0502020204030204" pitchFamily="34" charset="0"/>
                </a:rPr>
                <a:t>loát</a:t>
              </a:r>
              <a:r>
                <a:rPr lang="en-SG" sz="2800" b="1" dirty="0">
                  <a:solidFill>
                    <a:schemeClr val="accent2">
                      <a:lumMod val="75000"/>
                    </a:schemeClr>
                  </a:solidFill>
                  <a:latin typeface="Calibri" panose="020F0502020204030204" pitchFamily="34" charset="0"/>
                  <a:cs typeface="Calibri" panose="020F0502020204030204" pitchFamily="34" charset="0"/>
                </a:rPr>
                <a:t>, </a:t>
              </a:r>
              <a:r>
                <a:rPr lang="en-SG" sz="2800" b="1" dirty="0" err="1">
                  <a:solidFill>
                    <a:schemeClr val="accent2">
                      <a:lumMod val="75000"/>
                    </a:schemeClr>
                  </a:solidFill>
                  <a:latin typeface="Calibri" panose="020F0502020204030204" pitchFamily="34" charset="0"/>
                  <a:cs typeface="Calibri" panose="020F0502020204030204" pitchFamily="34" charset="0"/>
                </a:rPr>
                <a:t>mạch</a:t>
              </a:r>
              <a:r>
                <a:rPr lang="en-SG" sz="2800" b="1" dirty="0">
                  <a:solidFill>
                    <a:schemeClr val="accent2">
                      <a:lumMod val="75000"/>
                    </a:schemeClr>
                  </a:solidFill>
                  <a:latin typeface="Calibri" panose="020F0502020204030204" pitchFamily="34" charset="0"/>
                  <a:cs typeface="Calibri" panose="020F0502020204030204" pitchFamily="34" charset="0"/>
                </a:rPr>
                <a:t> </a:t>
              </a:r>
              <a:r>
                <a:rPr lang="en-SG" sz="2800" b="1" dirty="0" err="1">
                  <a:solidFill>
                    <a:schemeClr val="accent2">
                      <a:lumMod val="75000"/>
                    </a:schemeClr>
                  </a:solidFill>
                  <a:latin typeface="Calibri" panose="020F0502020204030204" pitchFamily="34" charset="0"/>
                  <a:cs typeface="Calibri" panose="020F0502020204030204" pitchFamily="34" charset="0"/>
                </a:rPr>
                <a:t>lạc</a:t>
              </a:r>
              <a:endParaRPr lang="en-US" sz="2800" b="1" dirty="0">
                <a:solidFill>
                  <a:schemeClr val="accent2">
                    <a:lumMod val="75000"/>
                  </a:schemeClr>
                </a:solidFill>
                <a:latin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FAC97387-AE81-480B-B478-959E3E3CF0D5}"/>
                </a:ext>
              </a:extLst>
            </p:cNvPr>
            <p:cNvPicPr>
              <a:picLocks noChangeAspect="1"/>
            </p:cNvPicPr>
            <p:nvPr/>
          </p:nvPicPr>
          <p:blipFill>
            <a:blip r:embed="rId3"/>
            <a:stretch>
              <a:fillRect/>
            </a:stretch>
          </p:blipFill>
          <p:spPr>
            <a:xfrm>
              <a:off x="568394" y="1772610"/>
              <a:ext cx="728367" cy="816235"/>
            </a:xfrm>
            <a:prstGeom prst="rect">
              <a:avLst/>
            </a:prstGeom>
          </p:spPr>
        </p:pic>
      </p:grpSp>
      <p:grpSp>
        <p:nvGrpSpPr>
          <p:cNvPr id="8" name="Group 7"/>
          <p:cNvGrpSpPr/>
          <p:nvPr/>
        </p:nvGrpSpPr>
        <p:grpSpPr>
          <a:xfrm>
            <a:off x="549671" y="3352755"/>
            <a:ext cx="5317729" cy="1448540"/>
            <a:chOff x="549671" y="3352755"/>
            <a:chExt cx="5317729" cy="1448540"/>
          </a:xfrm>
        </p:grpSpPr>
        <p:sp>
          <p:nvSpPr>
            <p:cNvPr id="30" name="Rectangle: Rounded Corners 29">
              <a:extLst>
                <a:ext uri="{FF2B5EF4-FFF2-40B4-BE49-F238E27FC236}">
                  <a16:creationId xmlns:a16="http://schemas.microsoft.com/office/drawing/2014/main" id="{40903633-8E36-45EC-9BA2-2CD0EBF7DEE8}"/>
                </a:ext>
              </a:extLst>
            </p:cNvPr>
            <p:cNvSpPr/>
            <p:nvPr/>
          </p:nvSpPr>
          <p:spPr>
            <a:xfrm>
              <a:off x="568394" y="3711857"/>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2">
                      <a:lumMod val="75000"/>
                    </a:schemeClr>
                  </a:solidFill>
                  <a:latin typeface="Calibri" panose="020F0502020204030204" pitchFamily="34" charset="0"/>
                  <a:cs typeface="Calibri" panose="020F0502020204030204" pitchFamily="34" charset="0"/>
                </a:rPr>
                <a:t>Ngắt, nghỉ hơi đúng ở các dấu câu, </a:t>
              </a:r>
              <a:r>
                <a:rPr lang="en-SG" sz="2800" b="1">
                  <a:solidFill>
                    <a:schemeClr val="accent2">
                      <a:lumMod val="75000"/>
                    </a:schemeClr>
                  </a:solidFill>
                  <a:latin typeface="Calibri" panose="020F0502020204030204" pitchFamily="34" charset="0"/>
                  <a:cs typeface="Calibri" panose="020F0502020204030204" pitchFamily="34" charset="0"/>
                </a:rPr>
                <a:t>cụm từ rõ nghĩa</a:t>
              </a:r>
              <a:endParaRPr lang="vi-VN" sz="2800" b="1">
                <a:solidFill>
                  <a:schemeClr val="accent2">
                    <a:lumMod val="75000"/>
                  </a:schemeClr>
                </a:solidFill>
                <a:latin typeface="Calibri" panose="020F0502020204030204" pitchFamily="34" charset="0"/>
                <a:cs typeface="Calibri" panose="020F0502020204030204" pitchFamily="34" charset="0"/>
              </a:endParaRPr>
            </a:p>
          </p:txBody>
        </p:sp>
        <p:pic>
          <p:nvPicPr>
            <p:cNvPr id="41" name="Picture 40">
              <a:extLst>
                <a:ext uri="{FF2B5EF4-FFF2-40B4-BE49-F238E27FC236}">
                  <a16:creationId xmlns:a16="http://schemas.microsoft.com/office/drawing/2014/main" id="{0DC0DAD8-080B-4C94-B708-C4924310E311}"/>
                </a:ext>
              </a:extLst>
            </p:cNvPr>
            <p:cNvPicPr>
              <a:picLocks noChangeAspect="1"/>
            </p:cNvPicPr>
            <p:nvPr/>
          </p:nvPicPr>
          <p:blipFill>
            <a:blip r:embed="rId3"/>
            <a:stretch>
              <a:fillRect/>
            </a:stretch>
          </p:blipFill>
          <p:spPr>
            <a:xfrm>
              <a:off x="549671" y="3352755"/>
              <a:ext cx="728367" cy="816235"/>
            </a:xfrm>
            <a:prstGeom prst="rect">
              <a:avLst/>
            </a:prstGeom>
          </p:spPr>
        </p:pic>
      </p:grpSp>
      <p:grpSp>
        <p:nvGrpSpPr>
          <p:cNvPr id="9" name="Group 8"/>
          <p:cNvGrpSpPr/>
          <p:nvPr/>
        </p:nvGrpSpPr>
        <p:grpSpPr>
          <a:xfrm>
            <a:off x="554969" y="4955927"/>
            <a:ext cx="5312431" cy="1401627"/>
            <a:chOff x="554969" y="4955927"/>
            <a:chExt cx="5312431" cy="1401627"/>
          </a:xfrm>
        </p:grpSpPr>
        <p:sp>
          <p:nvSpPr>
            <p:cNvPr id="31" name="Rectangle: Rounded Corners 30">
              <a:extLst>
                <a:ext uri="{FF2B5EF4-FFF2-40B4-BE49-F238E27FC236}">
                  <a16:creationId xmlns:a16="http://schemas.microsoft.com/office/drawing/2014/main" id="{CA940632-E26A-40D2-91B2-B99B3D562271}"/>
                </a:ext>
              </a:extLst>
            </p:cNvPr>
            <p:cNvSpPr/>
            <p:nvPr/>
          </p:nvSpPr>
          <p:spPr>
            <a:xfrm>
              <a:off x="568394" y="5268116"/>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2">
                      <a:lumMod val="75000"/>
                    </a:schemeClr>
                  </a:solidFill>
                  <a:latin typeface="Calibri" panose="020F0502020204030204" pitchFamily="34" charset="0"/>
                  <a:cs typeface="Calibri" panose="020F0502020204030204" pitchFamily="34" charset="0"/>
                </a:rPr>
                <a:t>Cường độ đọc, tốc độ đọc đạt yêu cầu</a:t>
              </a:r>
            </a:p>
          </p:txBody>
        </p:sp>
        <p:pic>
          <p:nvPicPr>
            <p:cNvPr id="42" name="Picture 41">
              <a:extLst>
                <a:ext uri="{FF2B5EF4-FFF2-40B4-BE49-F238E27FC236}">
                  <a16:creationId xmlns:a16="http://schemas.microsoft.com/office/drawing/2014/main" id="{3385E72B-706E-4C02-B093-C08DBFE118D2}"/>
                </a:ext>
              </a:extLst>
            </p:cNvPr>
            <p:cNvPicPr>
              <a:picLocks noChangeAspect="1"/>
            </p:cNvPicPr>
            <p:nvPr/>
          </p:nvPicPr>
          <p:blipFill>
            <a:blip r:embed="rId3"/>
            <a:stretch>
              <a:fillRect/>
            </a:stretch>
          </p:blipFill>
          <p:spPr>
            <a:xfrm>
              <a:off x="554969" y="4955927"/>
              <a:ext cx="728367" cy="816235"/>
            </a:xfrm>
            <a:prstGeom prst="rect">
              <a:avLst/>
            </a:prstGeom>
          </p:spPr>
        </p:pic>
      </p:grpSp>
      <p:grpSp>
        <p:nvGrpSpPr>
          <p:cNvPr id="3" name="Group 2"/>
          <p:cNvGrpSpPr/>
          <p:nvPr/>
        </p:nvGrpSpPr>
        <p:grpSpPr>
          <a:xfrm>
            <a:off x="6517394" y="2268317"/>
            <a:ext cx="5588006" cy="741445"/>
            <a:chOff x="6517394" y="2268317"/>
            <a:chExt cx="5588006" cy="741445"/>
          </a:xfrm>
        </p:grpSpPr>
        <p:pic>
          <p:nvPicPr>
            <p:cNvPr id="43" name="Picture 42">
              <a:extLst>
                <a:ext uri="{FF2B5EF4-FFF2-40B4-BE49-F238E27FC236}">
                  <a16:creationId xmlns:a16="http://schemas.microsoft.com/office/drawing/2014/main" id="{70E161C9-426F-4BCB-A868-2B44D59725CE}"/>
                </a:ext>
              </a:extLst>
            </p:cNvPr>
            <p:cNvPicPr>
              <a:picLocks noChangeAspect="1"/>
            </p:cNvPicPr>
            <p:nvPr/>
          </p:nvPicPr>
          <p:blipFill>
            <a:blip r:embed="rId4"/>
            <a:stretch>
              <a:fillRect/>
            </a:stretch>
          </p:blipFill>
          <p:spPr>
            <a:xfrm>
              <a:off x="6517394" y="2268317"/>
              <a:ext cx="741696" cy="712341"/>
            </a:xfrm>
            <a:prstGeom prst="rect">
              <a:avLst/>
            </a:prstGeom>
          </p:spPr>
        </p:pic>
        <p:pic>
          <p:nvPicPr>
            <p:cNvPr id="46" name="Picture 45">
              <a:extLst>
                <a:ext uri="{FF2B5EF4-FFF2-40B4-BE49-F238E27FC236}">
                  <a16:creationId xmlns:a16="http://schemas.microsoft.com/office/drawing/2014/main" id="{B49D141E-55B2-4782-8281-48CAF6161D2E}"/>
                </a:ext>
              </a:extLst>
            </p:cNvPr>
            <p:cNvPicPr>
              <a:picLocks noChangeAspect="1"/>
            </p:cNvPicPr>
            <p:nvPr/>
          </p:nvPicPr>
          <p:blipFill>
            <a:blip r:embed="rId4"/>
            <a:stretch>
              <a:fillRect/>
            </a:stretch>
          </p:blipFill>
          <p:spPr>
            <a:xfrm>
              <a:off x="7967185" y="2297421"/>
              <a:ext cx="741696" cy="712341"/>
            </a:xfrm>
            <a:prstGeom prst="rect">
              <a:avLst/>
            </a:prstGeom>
          </p:spPr>
        </p:pic>
        <p:pic>
          <p:nvPicPr>
            <p:cNvPr id="77" name="Picture 76">
              <a:extLst>
                <a:ext uri="{FF2B5EF4-FFF2-40B4-BE49-F238E27FC236}">
                  <a16:creationId xmlns:a16="http://schemas.microsoft.com/office/drawing/2014/main" id="{647D4AF5-AF18-4BC2-8F5F-FE285D4682C9}"/>
                </a:ext>
              </a:extLst>
            </p:cNvPr>
            <p:cNvPicPr>
              <a:picLocks noChangeAspect="1"/>
            </p:cNvPicPr>
            <p:nvPr/>
          </p:nvPicPr>
          <p:blipFill>
            <a:blip r:embed="rId4"/>
            <a:stretch>
              <a:fillRect/>
            </a:stretch>
          </p:blipFill>
          <p:spPr>
            <a:xfrm>
              <a:off x="8733189" y="2282333"/>
              <a:ext cx="741696" cy="712341"/>
            </a:xfrm>
            <a:prstGeom prst="rect">
              <a:avLst/>
            </a:prstGeom>
          </p:spPr>
        </p:pic>
        <p:pic>
          <p:nvPicPr>
            <p:cNvPr id="80" name="Picture 79">
              <a:extLst>
                <a:ext uri="{FF2B5EF4-FFF2-40B4-BE49-F238E27FC236}">
                  <a16:creationId xmlns:a16="http://schemas.microsoft.com/office/drawing/2014/main" id="{2516C158-41EE-4C27-88F5-CF5C03B87837}"/>
                </a:ext>
              </a:extLst>
            </p:cNvPr>
            <p:cNvPicPr>
              <a:picLocks noChangeAspect="1"/>
            </p:cNvPicPr>
            <p:nvPr/>
          </p:nvPicPr>
          <p:blipFill>
            <a:blip r:embed="rId4"/>
            <a:stretch>
              <a:fillRect/>
            </a:stretch>
          </p:blipFill>
          <p:spPr>
            <a:xfrm>
              <a:off x="9894532" y="2295476"/>
              <a:ext cx="741696" cy="712341"/>
            </a:xfrm>
            <a:prstGeom prst="rect">
              <a:avLst/>
            </a:prstGeom>
          </p:spPr>
        </p:pic>
        <p:pic>
          <p:nvPicPr>
            <p:cNvPr id="83" name="Picture 82">
              <a:extLst>
                <a:ext uri="{FF2B5EF4-FFF2-40B4-BE49-F238E27FC236}">
                  <a16:creationId xmlns:a16="http://schemas.microsoft.com/office/drawing/2014/main" id="{62AF7101-9923-4D98-B7E4-14481AF93EAC}"/>
                </a:ext>
              </a:extLst>
            </p:cNvPr>
            <p:cNvPicPr>
              <a:picLocks noChangeAspect="1"/>
            </p:cNvPicPr>
            <p:nvPr/>
          </p:nvPicPr>
          <p:blipFill>
            <a:blip r:embed="rId4"/>
            <a:stretch>
              <a:fillRect/>
            </a:stretch>
          </p:blipFill>
          <p:spPr>
            <a:xfrm>
              <a:off x="11363704" y="2295476"/>
              <a:ext cx="741696" cy="712341"/>
            </a:xfrm>
            <a:prstGeom prst="rect">
              <a:avLst/>
            </a:prstGeom>
          </p:spPr>
        </p:pic>
        <p:pic>
          <p:nvPicPr>
            <p:cNvPr id="86" name="Picture 85">
              <a:extLst>
                <a:ext uri="{FF2B5EF4-FFF2-40B4-BE49-F238E27FC236}">
                  <a16:creationId xmlns:a16="http://schemas.microsoft.com/office/drawing/2014/main" id="{0F09FF85-4D65-4910-9724-76CBE1D08246}"/>
                </a:ext>
              </a:extLst>
            </p:cNvPr>
            <p:cNvPicPr>
              <a:picLocks noChangeAspect="1"/>
            </p:cNvPicPr>
            <p:nvPr/>
          </p:nvPicPr>
          <p:blipFill>
            <a:blip r:embed="rId4"/>
            <a:stretch>
              <a:fillRect/>
            </a:stretch>
          </p:blipFill>
          <p:spPr>
            <a:xfrm>
              <a:off x="10630987" y="2288261"/>
              <a:ext cx="741696" cy="712341"/>
            </a:xfrm>
            <a:prstGeom prst="rect">
              <a:avLst/>
            </a:prstGeom>
          </p:spPr>
        </p:pic>
      </p:grpSp>
      <p:grpSp>
        <p:nvGrpSpPr>
          <p:cNvPr id="4" name="Group 3"/>
          <p:cNvGrpSpPr/>
          <p:nvPr/>
        </p:nvGrpSpPr>
        <p:grpSpPr>
          <a:xfrm>
            <a:off x="6517394" y="3831573"/>
            <a:ext cx="5550945" cy="712341"/>
            <a:chOff x="6517394" y="3831573"/>
            <a:chExt cx="5550945" cy="712341"/>
          </a:xfrm>
        </p:grpSpPr>
        <p:pic>
          <p:nvPicPr>
            <p:cNvPr id="44" name="Picture 43">
              <a:extLst>
                <a:ext uri="{FF2B5EF4-FFF2-40B4-BE49-F238E27FC236}">
                  <a16:creationId xmlns:a16="http://schemas.microsoft.com/office/drawing/2014/main" id="{6E9F35B6-2C48-4312-BEFE-D966442D2E4D}"/>
                </a:ext>
              </a:extLst>
            </p:cNvPr>
            <p:cNvPicPr>
              <a:picLocks noChangeAspect="1"/>
            </p:cNvPicPr>
            <p:nvPr/>
          </p:nvPicPr>
          <p:blipFill>
            <a:blip r:embed="rId4"/>
            <a:stretch>
              <a:fillRect/>
            </a:stretch>
          </p:blipFill>
          <p:spPr>
            <a:xfrm>
              <a:off x="6517394" y="3831573"/>
              <a:ext cx="741696" cy="712341"/>
            </a:xfrm>
            <a:prstGeom prst="rect">
              <a:avLst/>
            </a:prstGeom>
          </p:spPr>
        </p:pic>
        <p:pic>
          <p:nvPicPr>
            <p:cNvPr id="47" name="Picture 46">
              <a:extLst>
                <a:ext uri="{FF2B5EF4-FFF2-40B4-BE49-F238E27FC236}">
                  <a16:creationId xmlns:a16="http://schemas.microsoft.com/office/drawing/2014/main" id="{408AAB39-528E-480F-8AD0-9A864B101747}"/>
                </a:ext>
              </a:extLst>
            </p:cNvPr>
            <p:cNvPicPr>
              <a:picLocks noChangeAspect="1"/>
            </p:cNvPicPr>
            <p:nvPr/>
          </p:nvPicPr>
          <p:blipFill>
            <a:blip r:embed="rId4"/>
            <a:stretch>
              <a:fillRect/>
            </a:stretch>
          </p:blipFill>
          <p:spPr>
            <a:xfrm>
              <a:off x="7948880" y="3831573"/>
              <a:ext cx="741696" cy="712341"/>
            </a:xfrm>
            <a:prstGeom prst="rect">
              <a:avLst/>
            </a:prstGeom>
          </p:spPr>
        </p:pic>
        <p:pic>
          <p:nvPicPr>
            <p:cNvPr id="78" name="Picture 77">
              <a:extLst>
                <a:ext uri="{FF2B5EF4-FFF2-40B4-BE49-F238E27FC236}">
                  <a16:creationId xmlns:a16="http://schemas.microsoft.com/office/drawing/2014/main" id="{DF4EBF43-AEF4-4FDE-8317-65B981F8EC45}"/>
                </a:ext>
              </a:extLst>
            </p:cNvPr>
            <p:cNvPicPr>
              <a:picLocks noChangeAspect="1"/>
            </p:cNvPicPr>
            <p:nvPr/>
          </p:nvPicPr>
          <p:blipFill>
            <a:blip r:embed="rId4"/>
            <a:stretch>
              <a:fillRect/>
            </a:stretch>
          </p:blipFill>
          <p:spPr>
            <a:xfrm>
              <a:off x="8738818" y="3831573"/>
              <a:ext cx="741696" cy="712341"/>
            </a:xfrm>
            <a:prstGeom prst="rect">
              <a:avLst/>
            </a:prstGeom>
          </p:spPr>
        </p:pic>
        <p:pic>
          <p:nvPicPr>
            <p:cNvPr id="81" name="Picture 80">
              <a:extLst>
                <a:ext uri="{FF2B5EF4-FFF2-40B4-BE49-F238E27FC236}">
                  <a16:creationId xmlns:a16="http://schemas.microsoft.com/office/drawing/2014/main" id="{2FA9058F-C513-49BA-9CFC-CFE1890FF74C}"/>
                </a:ext>
              </a:extLst>
            </p:cNvPr>
            <p:cNvPicPr>
              <a:picLocks noChangeAspect="1"/>
            </p:cNvPicPr>
            <p:nvPr/>
          </p:nvPicPr>
          <p:blipFill>
            <a:blip r:embed="rId4"/>
            <a:stretch>
              <a:fillRect/>
            </a:stretch>
          </p:blipFill>
          <p:spPr>
            <a:xfrm>
              <a:off x="9871802" y="3831573"/>
              <a:ext cx="741696" cy="712341"/>
            </a:xfrm>
            <a:prstGeom prst="rect">
              <a:avLst/>
            </a:prstGeom>
          </p:spPr>
        </p:pic>
        <p:pic>
          <p:nvPicPr>
            <p:cNvPr id="84" name="Picture 83">
              <a:extLst>
                <a:ext uri="{FF2B5EF4-FFF2-40B4-BE49-F238E27FC236}">
                  <a16:creationId xmlns:a16="http://schemas.microsoft.com/office/drawing/2014/main" id="{00229D27-D203-4DC2-B981-7CAAC72D7FB0}"/>
                </a:ext>
              </a:extLst>
            </p:cNvPr>
            <p:cNvPicPr>
              <a:picLocks noChangeAspect="1"/>
            </p:cNvPicPr>
            <p:nvPr/>
          </p:nvPicPr>
          <p:blipFill>
            <a:blip r:embed="rId4"/>
            <a:stretch>
              <a:fillRect/>
            </a:stretch>
          </p:blipFill>
          <p:spPr>
            <a:xfrm>
              <a:off x="11326643" y="3831573"/>
              <a:ext cx="741696" cy="712341"/>
            </a:xfrm>
            <a:prstGeom prst="rect">
              <a:avLst/>
            </a:prstGeom>
          </p:spPr>
        </p:pic>
        <p:pic>
          <p:nvPicPr>
            <p:cNvPr id="87" name="Picture 86">
              <a:extLst>
                <a:ext uri="{FF2B5EF4-FFF2-40B4-BE49-F238E27FC236}">
                  <a16:creationId xmlns:a16="http://schemas.microsoft.com/office/drawing/2014/main" id="{6BD6CFDE-47CC-4B02-ABAB-4A456E276AC6}"/>
                </a:ext>
              </a:extLst>
            </p:cNvPr>
            <p:cNvPicPr>
              <a:picLocks noChangeAspect="1"/>
            </p:cNvPicPr>
            <p:nvPr/>
          </p:nvPicPr>
          <p:blipFill>
            <a:blip r:embed="rId4"/>
            <a:stretch>
              <a:fillRect/>
            </a:stretch>
          </p:blipFill>
          <p:spPr>
            <a:xfrm>
              <a:off x="10584946" y="3831573"/>
              <a:ext cx="741696" cy="712341"/>
            </a:xfrm>
            <a:prstGeom prst="rect">
              <a:avLst/>
            </a:prstGeom>
          </p:spPr>
        </p:pic>
      </p:grpSp>
      <p:grpSp>
        <p:nvGrpSpPr>
          <p:cNvPr id="5" name="Group 4"/>
          <p:cNvGrpSpPr/>
          <p:nvPr/>
        </p:nvGrpSpPr>
        <p:grpSpPr>
          <a:xfrm>
            <a:off x="6514822" y="5443281"/>
            <a:ext cx="5595650" cy="712341"/>
            <a:chOff x="6514822" y="5443281"/>
            <a:chExt cx="5595650" cy="712341"/>
          </a:xfrm>
        </p:grpSpPr>
        <p:pic>
          <p:nvPicPr>
            <p:cNvPr id="45" name="Picture 44">
              <a:extLst>
                <a:ext uri="{FF2B5EF4-FFF2-40B4-BE49-F238E27FC236}">
                  <a16:creationId xmlns:a16="http://schemas.microsoft.com/office/drawing/2014/main" id="{94845562-0D55-48C8-A7A7-AA55622DDC44}"/>
                </a:ext>
              </a:extLst>
            </p:cNvPr>
            <p:cNvPicPr>
              <a:picLocks noChangeAspect="1"/>
            </p:cNvPicPr>
            <p:nvPr/>
          </p:nvPicPr>
          <p:blipFill>
            <a:blip r:embed="rId4"/>
            <a:stretch>
              <a:fillRect/>
            </a:stretch>
          </p:blipFill>
          <p:spPr>
            <a:xfrm>
              <a:off x="6514822" y="5443281"/>
              <a:ext cx="741696" cy="712341"/>
            </a:xfrm>
            <a:prstGeom prst="rect">
              <a:avLst/>
            </a:prstGeom>
          </p:spPr>
        </p:pic>
        <p:pic>
          <p:nvPicPr>
            <p:cNvPr id="48" name="Picture 47">
              <a:extLst>
                <a:ext uri="{FF2B5EF4-FFF2-40B4-BE49-F238E27FC236}">
                  <a16:creationId xmlns:a16="http://schemas.microsoft.com/office/drawing/2014/main" id="{74C565D8-60AB-4AB7-AF43-94BF9E4F8BB9}"/>
                </a:ext>
              </a:extLst>
            </p:cNvPr>
            <p:cNvPicPr>
              <a:picLocks noChangeAspect="1"/>
            </p:cNvPicPr>
            <p:nvPr/>
          </p:nvPicPr>
          <p:blipFill>
            <a:blip r:embed="rId4"/>
            <a:stretch>
              <a:fillRect/>
            </a:stretch>
          </p:blipFill>
          <p:spPr>
            <a:xfrm>
              <a:off x="7909084" y="5443281"/>
              <a:ext cx="741696" cy="712341"/>
            </a:xfrm>
            <a:prstGeom prst="rect">
              <a:avLst/>
            </a:prstGeom>
          </p:spPr>
        </p:pic>
        <p:pic>
          <p:nvPicPr>
            <p:cNvPr id="79" name="Picture 78">
              <a:extLst>
                <a:ext uri="{FF2B5EF4-FFF2-40B4-BE49-F238E27FC236}">
                  <a16:creationId xmlns:a16="http://schemas.microsoft.com/office/drawing/2014/main" id="{CA91B050-E356-452E-8652-572E47F36546}"/>
                </a:ext>
              </a:extLst>
            </p:cNvPr>
            <p:cNvPicPr>
              <a:picLocks noChangeAspect="1"/>
            </p:cNvPicPr>
            <p:nvPr/>
          </p:nvPicPr>
          <p:blipFill>
            <a:blip r:embed="rId4"/>
            <a:stretch>
              <a:fillRect/>
            </a:stretch>
          </p:blipFill>
          <p:spPr>
            <a:xfrm>
              <a:off x="8660594" y="5443281"/>
              <a:ext cx="741696" cy="712341"/>
            </a:xfrm>
            <a:prstGeom prst="rect">
              <a:avLst/>
            </a:prstGeom>
          </p:spPr>
        </p:pic>
        <p:pic>
          <p:nvPicPr>
            <p:cNvPr id="82" name="Picture 81">
              <a:extLst>
                <a:ext uri="{FF2B5EF4-FFF2-40B4-BE49-F238E27FC236}">
                  <a16:creationId xmlns:a16="http://schemas.microsoft.com/office/drawing/2014/main" id="{FB6AEFEB-F4E0-44A5-9CCB-9A99EEB72541}"/>
                </a:ext>
              </a:extLst>
            </p:cNvPr>
            <p:cNvPicPr>
              <a:picLocks noChangeAspect="1"/>
            </p:cNvPicPr>
            <p:nvPr/>
          </p:nvPicPr>
          <p:blipFill>
            <a:blip r:embed="rId4"/>
            <a:stretch>
              <a:fillRect/>
            </a:stretch>
          </p:blipFill>
          <p:spPr>
            <a:xfrm>
              <a:off x="9871802" y="5443281"/>
              <a:ext cx="741696" cy="712341"/>
            </a:xfrm>
            <a:prstGeom prst="rect">
              <a:avLst/>
            </a:prstGeom>
          </p:spPr>
        </p:pic>
        <p:pic>
          <p:nvPicPr>
            <p:cNvPr id="85" name="Picture 84">
              <a:extLst>
                <a:ext uri="{FF2B5EF4-FFF2-40B4-BE49-F238E27FC236}">
                  <a16:creationId xmlns:a16="http://schemas.microsoft.com/office/drawing/2014/main" id="{AA696FFA-8DF2-444E-9D31-2FFEBE757EB8}"/>
                </a:ext>
              </a:extLst>
            </p:cNvPr>
            <p:cNvPicPr>
              <a:picLocks noChangeAspect="1"/>
            </p:cNvPicPr>
            <p:nvPr/>
          </p:nvPicPr>
          <p:blipFill>
            <a:blip r:embed="rId4"/>
            <a:stretch>
              <a:fillRect/>
            </a:stretch>
          </p:blipFill>
          <p:spPr>
            <a:xfrm>
              <a:off x="11368776" y="5443281"/>
              <a:ext cx="741696" cy="712341"/>
            </a:xfrm>
            <a:prstGeom prst="rect">
              <a:avLst/>
            </a:prstGeom>
          </p:spPr>
        </p:pic>
        <p:pic>
          <p:nvPicPr>
            <p:cNvPr id="88" name="Picture 87">
              <a:extLst>
                <a:ext uri="{FF2B5EF4-FFF2-40B4-BE49-F238E27FC236}">
                  <a16:creationId xmlns:a16="http://schemas.microsoft.com/office/drawing/2014/main" id="{A9518F94-9643-4837-8564-D2CA3EB343BE}"/>
                </a:ext>
              </a:extLst>
            </p:cNvPr>
            <p:cNvPicPr>
              <a:picLocks noChangeAspect="1"/>
            </p:cNvPicPr>
            <p:nvPr/>
          </p:nvPicPr>
          <p:blipFill>
            <a:blip r:embed="rId4"/>
            <a:stretch>
              <a:fillRect/>
            </a:stretch>
          </p:blipFill>
          <p:spPr>
            <a:xfrm>
              <a:off x="10604387" y="5443281"/>
              <a:ext cx="741696" cy="712341"/>
            </a:xfrm>
            <a:prstGeom prst="rect">
              <a:avLst/>
            </a:prstGeom>
          </p:spPr>
        </p:pic>
      </p:grpSp>
    </p:spTree>
    <p:extLst>
      <p:ext uri="{BB962C8B-B14F-4D97-AF65-F5344CB8AC3E}">
        <p14:creationId xmlns:p14="http://schemas.microsoft.com/office/powerpoint/2010/main" val="1788610936"/>
      </p:ext>
    </p:extLst>
  </p:cSld>
  <p:clrMapOvr>
    <a:masterClrMapping/>
  </p:clrMapOvr>
  <p:transition spd="slow" advClick="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80000">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14:bounceEnd="80000">
                                          <p:cBhvr additive="base">
                                            <p:cTn id="7" dur="2000" fill="hold"/>
                                            <p:tgtEl>
                                              <p:spTgt spid="106"/>
                                            </p:tgtEl>
                                            <p:attrNameLst>
                                              <p:attrName>ppt_x</p:attrName>
                                            </p:attrNameLst>
                                          </p:cBhvr>
                                          <p:tavLst>
                                            <p:tav tm="0">
                                              <p:val>
                                                <p:strVal val="0-#ppt_w/2"/>
                                              </p:val>
                                            </p:tav>
                                            <p:tav tm="100000">
                                              <p:val>
                                                <p:strVal val="#ppt_x"/>
                                              </p:val>
                                            </p:tav>
                                          </p:tavLst>
                                        </p:anim>
                                        <p:anim calcmode="lin" valueType="num" p14:bounceEnd="80000">
                                          <p:cBhvr additive="base">
                                            <p:cTn id="8" dur="2000" fill="hold"/>
                                            <p:tgtEl>
                                              <p:spTgt spid="10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80000">
                                      <p:stCondLst>
                                        <p:cond delay="300"/>
                                      </p:stCondLst>
                                      <p:childTnLst>
                                        <p:set>
                                          <p:cBhvr>
                                            <p:cTn id="10" dur="1" fill="hold">
                                              <p:stCondLst>
                                                <p:cond delay="0"/>
                                              </p:stCondLst>
                                            </p:cTn>
                                            <p:tgtEl>
                                              <p:spTgt spid="108"/>
                                            </p:tgtEl>
                                            <p:attrNameLst>
                                              <p:attrName>style.visibility</p:attrName>
                                            </p:attrNameLst>
                                          </p:cBhvr>
                                          <p:to>
                                            <p:strVal val="visible"/>
                                          </p:to>
                                        </p:set>
                                        <p:anim calcmode="lin" valueType="num" p14:bounceEnd="80000">
                                          <p:cBhvr additive="base">
                                            <p:cTn id="11" dur="1900" fill="hold"/>
                                            <p:tgtEl>
                                              <p:spTgt spid="108"/>
                                            </p:tgtEl>
                                            <p:attrNameLst>
                                              <p:attrName>ppt_x</p:attrName>
                                            </p:attrNameLst>
                                          </p:cBhvr>
                                          <p:tavLst>
                                            <p:tav tm="0">
                                              <p:val>
                                                <p:strVal val="1+#ppt_w/2"/>
                                              </p:val>
                                            </p:tav>
                                            <p:tav tm="100000">
                                              <p:val>
                                                <p:strVal val="#ppt_x"/>
                                              </p:val>
                                            </p:tav>
                                          </p:tavLst>
                                        </p:anim>
                                        <p:anim calcmode="lin" valueType="num" p14:bounceEnd="80000">
                                          <p:cBhvr additive="base">
                                            <p:cTn id="12" dur="1900" fill="hold"/>
                                            <p:tgtEl>
                                              <p:spTgt spid="108"/>
                                            </p:tgtEl>
                                            <p:attrNameLst>
                                              <p:attrName>ppt_y</p:attrName>
                                            </p:attrNameLst>
                                          </p:cBhvr>
                                          <p:tavLst>
                                            <p:tav tm="0">
                                              <p:val>
                                                <p:strVal val="#ppt_y"/>
                                              </p:val>
                                            </p:tav>
                                            <p:tav tm="100000">
                                              <p:val>
                                                <p:strVal val="#ppt_y"/>
                                              </p:val>
                                            </p:tav>
                                          </p:tavLst>
                                        </p:anim>
                                      </p:childTnLst>
                                    </p:cTn>
                                  </p:par>
                                  <p:par>
                                    <p:cTn id="13" presetID="42" presetClass="entr" presetSubtype="0" fill="hold" grpId="0" nodeType="withEffect">
                                      <p:stCondLst>
                                        <p:cond delay="3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2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anim calcmode="lin" valueType="num">
                                          <p:cBhvr>
                                            <p:cTn id="37" dur="1000" fill="hold"/>
                                            <p:tgtEl>
                                              <p:spTgt spid="34"/>
                                            </p:tgtEl>
                                            <p:attrNameLst>
                                              <p:attrName>ppt_x</p:attrName>
                                            </p:attrNameLst>
                                          </p:cBhvr>
                                          <p:tavLst>
                                            <p:tav tm="0">
                                              <p:val>
                                                <p:strVal val="#ppt_x"/>
                                              </p:val>
                                            </p:tav>
                                            <p:tav tm="100000">
                                              <p:val>
                                                <p:strVal val="#ppt_x"/>
                                              </p:val>
                                            </p:tav>
                                          </p:tavLst>
                                        </p:anim>
                                        <p:anim calcmode="lin" valueType="num">
                                          <p:cBhvr>
                                            <p:cTn id="3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down)">
                                          <p:cBhvr>
                                            <p:cTn id="79" dur="580">
                                              <p:stCondLst>
                                                <p:cond delay="0"/>
                                              </p:stCondLst>
                                            </p:cTn>
                                            <p:tgtEl>
                                              <p:spTgt spid="9"/>
                                            </p:tgtEl>
                                          </p:cBhvr>
                                        </p:animEffect>
                                        <p:anim calcmode="lin" valueType="num">
                                          <p:cBhvr>
                                            <p:cTn id="8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5" dur="26">
                                              <p:stCondLst>
                                                <p:cond delay="650"/>
                                              </p:stCondLst>
                                            </p:cTn>
                                            <p:tgtEl>
                                              <p:spTgt spid="9"/>
                                            </p:tgtEl>
                                          </p:cBhvr>
                                          <p:to x="100000" y="60000"/>
                                        </p:animScale>
                                        <p:animScale>
                                          <p:cBhvr>
                                            <p:cTn id="86" dur="166" decel="50000">
                                              <p:stCondLst>
                                                <p:cond delay="676"/>
                                              </p:stCondLst>
                                            </p:cTn>
                                            <p:tgtEl>
                                              <p:spTgt spid="9"/>
                                            </p:tgtEl>
                                          </p:cBhvr>
                                          <p:to x="100000" y="100000"/>
                                        </p:animScale>
                                        <p:animScale>
                                          <p:cBhvr>
                                            <p:cTn id="87" dur="26">
                                              <p:stCondLst>
                                                <p:cond delay="1312"/>
                                              </p:stCondLst>
                                            </p:cTn>
                                            <p:tgtEl>
                                              <p:spTgt spid="9"/>
                                            </p:tgtEl>
                                          </p:cBhvr>
                                          <p:to x="100000" y="80000"/>
                                        </p:animScale>
                                        <p:animScale>
                                          <p:cBhvr>
                                            <p:cTn id="88" dur="166" decel="50000">
                                              <p:stCondLst>
                                                <p:cond delay="1338"/>
                                              </p:stCondLst>
                                            </p:cTn>
                                            <p:tgtEl>
                                              <p:spTgt spid="9"/>
                                            </p:tgtEl>
                                          </p:cBhvr>
                                          <p:to x="100000" y="100000"/>
                                        </p:animScale>
                                        <p:animScale>
                                          <p:cBhvr>
                                            <p:cTn id="89" dur="26">
                                              <p:stCondLst>
                                                <p:cond delay="1642"/>
                                              </p:stCondLst>
                                            </p:cTn>
                                            <p:tgtEl>
                                              <p:spTgt spid="9"/>
                                            </p:tgtEl>
                                          </p:cBhvr>
                                          <p:to x="100000" y="90000"/>
                                        </p:animScale>
                                        <p:animScale>
                                          <p:cBhvr>
                                            <p:cTn id="90" dur="166" decel="50000">
                                              <p:stCondLst>
                                                <p:cond delay="1668"/>
                                              </p:stCondLst>
                                            </p:cTn>
                                            <p:tgtEl>
                                              <p:spTgt spid="9"/>
                                            </p:tgtEl>
                                          </p:cBhvr>
                                          <p:to x="100000" y="100000"/>
                                        </p:animScale>
                                        <p:animScale>
                                          <p:cBhvr>
                                            <p:cTn id="91" dur="26">
                                              <p:stCondLst>
                                                <p:cond delay="1808"/>
                                              </p:stCondLst>
                                            </p:cTn>
                                            <p:tgtEl>
                                              <p:spTgt spid="9"/>
                                            </p:tgtEl>
                                          </p:cBhvr>
                                          <p:to x="100000" y="95000"/>
                                        </p:animScale>
                                        <p:animScale>
                                          <p:cBhvr>
                                            <p:cTn id="92" dur="166" decel="50000">
                                              <p:stCondLst>
                                                <p:cond delay="1834"/>
                                              </p:stCondLst>
                                            </p:cTn>
                                            <p:tgtEl>
                                              <p:spTgt spid="9"/>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wipe(down)">
                                          <p:cBhvr>
                                            <p:cTn id="97" dur="580">
                                              <p:stCondLst>
                                                <p:cond delay="0"/>
                                              </p:stCondLst>
                                            </p:cTn>
                                            <p:tgtEl>
                                              <p:spTgt spid="3"/>
                                            </p:tgtEl>
                                          </p:cBhvr>
                                        </p:animEffect>
                                        <p:anim calcmode="lin" valueType="num">
                                          <p:cBhvr>
                                            <p:cTn id="9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gtEl>
                                          </p:cBhvr>
                                          <p:to x="100000" y="60000"/>
                                        </p:animScale>
                                        <p:animScale>
                                          <p:cBhvr>
                                            <p:cTn id="104" dur="166" decel="50000">
                                              <p:stCondLst>
                                                <p:cond delay="676"/>
                                              </p:stCondLst>
                                            </p:cTn>
                                            <p:tgtEl>
                                              <p:spTgt spid="3"/>
                                            </p:tgtEl>
                                          </p:cBhvr>
                                          <p:to x="100000" y="100000"/>
                                        </p:animScale>
                                        <p:animScale>
                                          <p:cBhvr>
                                            <p:cTn id="105" dur="26">
                                              <p:stCondLst>
                                                <p:cond delay="1312"/>
                                              </p:stCondLst>
                                            </p:cTn>
                                            <p:tgtEl>
                                              <p:spTgt spid="3"/>
                                            </p:tgtEl>
                                          </p:cBhvr>
                                          <p:to x="100000" y="80000"/>
                                        </p:animScale>
                                        <p:animScale>
                                          <p:cBhvr>
                                            <p:cTn id="106" dur="166" decel="50000">
                                              <p:stCondLst>
                                                <p:cond delay="1338"/>
                                              </p:stCondLst>
                                            </p:cTn>
                                            <p:tgtEl>
                                              <p:spTgt spid="3"/>
                                            </p:tgtEl>
                                          </p:cBhvr>
                                          <p:to x="100000" y="100000"/>
                                        </p:animScale>
                                        <p:animScale>
                                          <p:cBhvr>
                                            <p:cTn id="107" dur="26">
                                              <p:stCondLst>
                                                <p:cond delay="1642"/>
                                              </p:stCondLst>
                                            </p:cTn>
                                            <p:tgtEl>
                                              <p:spTgt spid="3"/>
                                            </p:tgtEl>
                                          </p:cBhvr>
                                          <p:to x="100000" y="90000"/>
                                        </p:animScale>
                                        <p:animScale>
                                          <p:cBhvr>
                                            <p:cTn id="108" dur="166" decel="50000">
                                              <p:stCondLst>
                                                <p:cond delay="1668"/>
                                              </p:stCondLst>
                                            </p:cTn>
                                            <p:tgtEl>
                                              <p:spTgt spid="3"/>
                                            </p:tgtEl>
                                          </p:cBhvr>
                                          <p:to x="100000" y="100000"/>
                                        </p:animScale>
                                        <p:animScale>
                                          <p:cBhvr>
                                            <p:cTn id="109" dur="26">
                                              <p:stCondLst>
                                                <p:cond delay="1808"/>
                                              </p:stCondLst>
                                            </p:cTn>
                                            <p:tgtEl>
                                              <p:spTgt spid="3"/>
                                            </p:tgtEl>
                                          </p:cBhvr>
                                          <p:to x="100000" y="95000"/>
                                        </p:animScale>
                                        <p:animScale>
                                          <p:cBhvr>
                                            <p:cTn id="110" dur="166" decel="50000">
                                              <p:stCondLst>
                                                <p:cond delay="1834"/>
                                              </p:stCondLst>
                                            </p:cTn>
                                            <p:tgtEl>
                                              <p:spTgt spid="3"/>
                                            </p:tgtEl>
                                          </p:cBhvr>
                                          <p:to x="100000" y="100000"/>
                                        </p:animScale>
                                      </p:childTnLst>
                                    </p:cTn>
                                  </p:par>
                                  <p:par>
                                    <p:cTn id="111" presetID="26" presetClass="entr" presetSubtype="0" fill="hold" nodeType="withEffect">
                                      <p:stCondLst>
                                        <p:cond delay="0"/>
                                      </p:stCondLst>
                                      <p:childTnLst>
                                        <p:set>
                                          <p:cBhvr>
                                            <p:cTn id="112" dur="1" fill="hold">
                                              <p:stCondLst>
                                                <p:cond delay="0"/>
                                              </p:stCondLst>
                                            </p:cTn>
                                            <p:tgtEl>
                                              <p:spTgt spid="4"/>
                                            </p:tgtEl>
                                            <p:attrNameLst>
                                              <p:attrName>style.visibility</p:attrName>
                                            </p:attrNameLst>
                                          </p:cBhvr>
                                          <p:to>
                                            <p:strVal val="visible"/>
                                          </p:to>
                                        </p:set>
                                        <p:animEffect transition="in" filter="wipe(down)">
                                          <p:cBhvr>
                                            <p:cTn id="113" dur="580">
                                              <p:stCondLst>
                                                <p:cond delay="0"/>
                                              </p:stCondLst>
                                            </p:cTn>
                                            <p:tgtEl>
                                              <p:spTgt spid="4"/>
                                            </p:tgtEl>
                                          </p:cBhvr>
                                        </p:animEffect>
                                        <p:anim calcmode="lin" valueType="num">
                                          <p:cBhvr>
                                            <p:cTn id="1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19" dur="26">
                                              <p:stCondLst>
                                                <p:cond delay="650"/>
                                              </p:stCondLst>
                                            </p:cTn>
                                            <p:tgtEl>
                                              <p:spTgt spid="4"/>
                                            </p:tgtEl>
                                          </p:cBhvr>
                                          <p:to x="100000" y="60000"/>
                                        </p:animScale>
                                        <p:animScale>
                                          <p:cBhvr>
                                            <p:cTn id="120" dur="166" decel="50000">
                                              <p:stCondLst>
                                                <p:cond delay="676"/>
                                              </p:stCondLst>
                                            </p:cTn>
                                            <p:tgtEl>
                                              <p:spTgt spid="4"/>
                                            </p:tgtEl>
                                          </p:cBhvr>
                                          <p:to x="100000" y="100000"/>
                                        </p:animScale>
                                        <p:animScale>
                                          <p:cBhvr>
                                            <p:cTn id="121" dur="26">
                                              <p:stCondLst>
                                                <p:cond delay="1312"/>
                                              </p:stCondLst>
                                            </p:cTn>
                                            <p:tgtEl>
                                              <p:spTgt spid="4"/>
                                            </p:tgtEl>
                                          </p:cBhvr>
                                          <p:to x="100000" y="80000"/>
                                        </p:animScale>
                                        <p:animScale>
                                          <p:cBhvr>
                                            <p:cTn id="122" dur="166" decel="50000">
                                              <p:stCondLst>
                                                <p:cond delay="1338"/>
                                              </p:stCondLst>
                                            </p:cTn>
                                            <p:tgtEl>
                                              <p:spTgt spid="4"/>
                                            </p:tgtEl>
                                          </p:cBhvr>
                                          <p:to x="100000" y="100000"/>
                                        </p:animScale>
                                        <p:animScale>
                                          <p:cBhvr>
                                            <p:cTn id="123" dur="26">
                                              <p:stCondLst>
                                                <p:cond delay="1642"/>
                                              </p:stCondLst>
                                            </p:cTn>
                                            <p:tgtEl>
                                              <p:spTgt spid="4"/>
                                            </p:tgtEl>
                                          </p:cBhvr>
                                          <p:to x="100000" y="90000"/>
                                        </p:animScale>
                                        <p:animScale>
                                          <p:cBhvr>
                                            <p:cTn id="124" dur="166" decel="50000">
                                              <p:stCondLst>
                                                <p:cond delay="1668"/>
                                              </p:stCondLst>
                                            </p:cTn>
                                            <p:tgtEl>
                                              <p:spTgt spid="4"/>
                                            </p:tgtEl>
                                          </p:cBhvr>
                                          <p:to x="100000" y="100000"/>
                                        </p:animScale>
                                        <p:animScale>
                                          <p:cBhvr>
                                            <p:cTn id="125" dur="26">
                                              <p:stCondLst>
                                                <p:cond delay="1808"/>
                                              </p:stCondLst>
                                            </p:cTn>
                                            <p:tgtEl>
                                              <p:spTgt spid="4"/>
                                            </p:tgtEl>
                                          </p:cBhvr>
                                          <p:to x="100000" y="95000"/>
                                        </p:animScale>
                                        <p:animScale>
                                          <p:cBhvr>
                                            <p:cTn id="126" dur="166" decel="50000">
                                              <p:stCondLst>
                                                <p:cond delay="1834"/>
                                              </p:stCondLst>
                                            </p:cTn>
                                            <p:tgtEl>
                                              <p:spTgt spid="4"/>
                                            </p:tgtEl>
                                          </p:cBhvr>
                                          <p:to x="100000" y="100000"/>
                                        </p:animScale>
                                      </p:childTnLst>
                                    </p:cTn>
                                  </p:par>
                                  <p:par>
                                    <p:cTn id="127" presetID="26" presetClass="entr" presetSubtype="0" fill="hold" nodeType="withEffect">
                                      <p:stCondLst>
                                        <p:cond delay="0"/>
                                      </p:stCondLst>
                                      <p:childTnLst>
                                        <p:set>
                                          <p:cBhvr>
                                            <p:cTn id="128" dur="1" fill="hold">
                                              <p:stCondLst>
                                                <p:cond delay="0"/>
                                              </p:stCondLst>
                                            </p:cTn>
                                            <p:tgtEl>
                                              <p:spTgt spid="5"/>
                                            </p:tgtEl>
                                            <p:attrNameLst>
                                              <p:attrName>style.visibility</p:attrName>
                                            </p:attrNameLst>
                                          </p:cBhvr>
                                          <p:to>
                                            <p:strVal val="visible"/>
                                          </p:to>
                                        </p:set>
                                        <p:animEffect transition="in" filter="wipe(down)">
                                          <p:cBhvr>
                                            <p:cTn id="129" dur="580">
                                              <p:stCondLst>
                                                <p:cond delay="0"/>
                                              </p:stCondLst>
                                            </p:cTn>
                                            <p:tgtEl>
                                              <p:spTgt spid="5"/>
                                            </p:tgtEl>
                                          </p:cBhvr>
                                        </p:animEffect>
                                        <p:anim calcmode="lin" valueType="num">
                                          <p:cBhvr>
                                            <p:cTn id="13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3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3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5" dur="26">
                                              <p:stCondLst>
                                                <p:cond delay="650"/>
                                              </p:stCondLst>
                                            </p:cTn>
                                            <p:tgtEl>
                                              <p:spTgt spid="5"/>
                                            </p:tgtEl>
                                          </p:cBhvr>
                                          <p:to x="100000" y="60000"/>
                                        </p:animScale>
                                        <p:animScale>
                                          <p:cBhvr>
                                            <p:cTn id="136" dur="166" decel="50000">
                                              <p:stCondLst>
                                                <p:cond delay="676"/>
                                              </p:stCondLst>
                                            </p:cTn>
                                            <p:tgtEl>
                                              <p:spTgt spid="5"/>
                                            </p:tgtEl>
                                          </p:cBhvr>
                                          <p:to x="100000" y="100000"/>
                                        </p:animScale>
                                        <p:animScale>
                                          <p:cBhvr>
                                            <p:cTn id="137" dur="26">
                                              <p:stCondLst>
                                                <p:cond delay="1312"/>
                                              </p:stCondLst>
                                            </p:cTn>
                                            <p:tgtEl>
                                              <p:spTgt spid="5"/>
                                            </p:tgtEl>
                                          </p:cBhvr>
                                          <p:to x="100000" y="80000"/>
                                        </p:animScale>
                                        <p:animScale>
                                          <p:cBhvr>
                                            <p:cTn id="138" dur="166" decel="50000">
                                              <p:stCondLst>
                                                <p:cond delay="1338"/>
                                              </p:stCondLst>
                                            </p:cTn>
                                            <p:tgtEl>
                                              <p:spTgt spid="5"/>
                                            </p:tgtEl>
                                          </p:cBhvr>
                                          <p:to x="100000" y="100000"/>
                                        </p:animScale>
                                        <p:animScale>
                                          <p:cBhvr>
                                            <p:cTn id="139" dur="26">
                                              <p:stCondLst>
                                                <p:cond delay="1642"/>
                                              </p:stCondLst>
                                            </p:cTn>
                                            <p:tgtEl>
                                              <p:spTgt spid="5"/>
                                            </p:tgtEl>
                                          </p:cBhvr>
                                          <p:to x="100000" y="90000"/>
                                        </p:animScale>
                                        <p:animScale>
                                          <p:cBhvr>
                                            <p:cTn id="140" dur="166" decel="50000">
                                              <p:stCondLst>
                                                <p:cond delay="1668"/>
                                              </p:stCondLst>
                                            </p:cTn>
                                            <p:tgtEl>
                                              <p:spTgt spid="5"/>
                                            </p:tgtEl>
                                          </p:cBhvr>
                                          <p:to x="100000" y="100000"/>
                                        </p:animScale>
                                        <p:animScale>
                                          <p:cBhvr>
                                            <p:cTn id="141" dur="26">
                                              <p:stCondLst>
                                                <p:cond delay="1808"/>
                                              </p:stCondLst>
                                            </p:cTn>
                                            <p:tgtEl>
                                              <p:spTgt spid="5"/>
                                            </p:tgtEl>
                                          </p:cBhvr>
                                          <p:to x="100000" y="95000"/>
                                        </p:animScale>
                                        <p:animScale>
                                          <p:cBhvr>
                                            <p:cTn id="14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6" grpId="0" animBg="1"/>
          <p:bldP spid="2" grpId="0"/>
          <p:bldP spid="32" grpId="0"/>
          <p:bldP spid="7" grpId="0"/>
          <p:bldP spid="33" grpId="0"/>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additive="base">
                                            <p:cTn id="7" dur="2000" fill="hold"/>
                                            <p:tgtEl>
                                              <p:spTgt spid="106"/>
                                            </p:tgtEl>
                                            <p:attrNameLst>
                                              <p:attrName>ppt_x</p:attrName>
                                            </p:attrNameLst>
                                          </p:cBhvr>
                                          <p:tavLst>
                                            <p:tav tm="0">
                                              <p:val>
                                                <p:strVal val="0-#ppt_w/2"/>
                                              </p:val>
                                            </p:tav>
                                            <p:tav tm="100000">
                                              <p:val>
                                                <p:strVal val="#ppt_x"/>
                                              </p:val>
                                            </p:tav>
                                          </p:tavLst>
                                        </p:anim>
                                        <p:anim calcmode="lin" valueType="num">
                                          <p:cBhvr additive="base">
                                            <p:cTn id="8" dur="2000" fill="hold"/>
                                            <p:tgtEl>
                                              <p:spTgt spid="10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300"/>
                                      </p:stCondLst>
                                      <p:childTnLst>
                                        <p:set>
                                          <p:cBhvr>
                                            <p:cTn id="10" dur="1" fill="hold">
                                              <p:stCondLst>
                                                <p:cond delay="0"/>
                                              </p:stCondLst>
                                            </p:cTn>
                                            <p:tgtEl>
                                              <p:spTgt spid="108"/>
                                            </p:tgtEl>
                                            <p:attrNameLst>
                                              <p:attrName>style.visibility</p:attrName>
                                            </p:attrNameLst>
                                          </p:cBhvr>
                                          <p:to>
                                            <p:strVal val="visible"/>
                                          </p:to>
                                        </p:set>
                                        <p:anim calcmode="lin" valueType="num">
                                          <p:cBhvr additive="base">
                                            <p:cTn id="11" dur="1900" fill="hold"/>
                                            <p:tgtEl>
                                              <p:spTgt spid="108"/>
                                            </p:tgtEl>
                                            <p:attrNameLst>
                                              <p:attrName>ppt_x</p:attrName>
                                            </p:attrNameLst>
                                          </p:cBhvr>
                                          <p:tavLst>
                                            <p:tav tm="0">
                                              <p:val>
                                                <p:strVal val="1+#ppt_w/2"/>
                                              </p:val>
                                            </p:tav>
                                            <p:tav tm="100000">
                                              <p:val>
                                                <p:strVal val="#ppt_x"/>
                                              </p:val>
                                            </p:tav>
                                          </p:tavLst>
                                        </p:anim>
                                        <p:anim calcmode="lin" valueType="num">
                                          <p:cBhvr additive="base">
                                            <p:cTn id="12" dur="1900" fill="hold"/>
                                            <p:tgtEl>
                                              <p:spTgt spid="108"/>
                                            </p:tgtEl>
                                            <p:attrNameLst>
                                              <p:attrName>ppt_y</p:attrName>
                                            </p:attrNameLst>
                                          </p:cBhvr>
                                          <p:tavLst>
                                            <p:tav tm="0">
                                              <p:val>
                                                <p:strVal val="#ppt_y"/>
                                              </p:val>
                                            </p:tav>
                                            <p:tav tm="100000">
                                              <p:val>
                                                <p:strVal val="#ppt_y"/>
                                              </p:val>
                                            </p:tav>
                                          </p:tavLst>
                                        </p:anim>
                                      </p:childTnLst>
                                    </p:cTn>
                                  </p:par>
                                  <p:par>
                                    <p:cTn id="13" presetID="42" presetClass="entr" presetSubtype="0" fill="hold" grpId="0" nodeType="withEffect">
                                      <p:stCondLst>
                                        <p:cond delay="3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2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anim calcmode="lin" valueType="num">
                                          <p:cBhvr>
                                            <p:cTn id="37" dur="1000" fill="hold"/>
                                            <p:tgtEl>
                                              <p:spTgt spid="34"/>
                                            </p:tgtEl>
                                            <p:attrNameLst>
                                              <p:attrName>ppt_x</p:attrName>
                                            </p:attrNameLst>
                                          </p:cBhvr>
                                          <p:tavLst>
                                            <p:tav tm="0">
                                              <p:val>
                                                <p:strVal val="#ppt_x"/>
                                              </p:val>
                                            </p:tav>
                                            <p:tav tm="100000">
                                              <p:val>
                                                <p:strVal val="#ppt_x"/>
                                              </p:val>
                                            </p:tav>
                                          </p:tavLst>
                                        </p:anim>
                                        <p:anim calcmode="lin" valueType="num">
                                          <p:cBhvr>
                                            <p:cTn id="3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down)">
                                          <p:cBhvr>
                                            <p:cTn id="79" dur="580">
                                              <p:stCondLst>
                                                <p:cond delay="0"/>
                                              </p:stCondLst>
                                            </p:cTn>
                                            <p:tgtEl>
                                              <p:spTgt spid="9"/>
                                            </p:tgtEl>
                                          </p:cBhvr>
                                        </p:animEffect>
                                        <p:anim calcmode="lin" valueType="num">
                                          <p:cBhvr>
                                            <p:cTn id="8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5" dur="26">
                                              <p:stCondLst>
                                                <p:cond delay="650"/>
                                              </p:stCondLst>
                                            </p:cTn>
                                            <p:tgtEl>
                                              <p:spTgt spid="9"/>
                                            </p:tgtEl>
                                          </p:cBhvr>
                                          <p:to x="100000" y="60000"/>
                                        </p:animScale>
                                        <p:animScale>
                                          <p:cBhvr>
                                            <p:cTn id="86" dur="166" decel="50000">
                                              <p:stCondLst>
                                                <p:cond delay="676"/>
                                              </p:stCondLst>
                                            </p:cTn>
                                            <p:tgtEl>
                                              <p:spTgt spid="9"/>
                                            </p:tgtEl>
                                          </p:cBhvr>
                                          <p:to x="100000" y="100000"/>
                                        </p:animScale>
                                        <p:animScale>
                                          <p:cBhvr>
                                            <p:cTn id="87" dur="26">
                                              <p:stCondLst>
                                                <p:cond delay="1312"/>
                                              </p:stCondLst>
                                            </p:cTn>
                                            <p:tgtEl>
                                              <p:spTgt spid="9"/>
                                            </p:tgtEl>
                                          </p:cBhvr>
                                          <p:to x="100000" y="80000"/>
                                        </p:animScale>
                                        <p:animScale>
                                          <p:cBhvr>
                                            <p:cTn id="88" dur="166" decel="50000">
                                              <p:stCondLst>
                                                <p:cond delay="1338"/>
                                              </p:stCondLst>
                                            </p:cTn>
                                            <p:tgtEl>
                                              <p:spTgt spid="9"/>
                                            </p:tgtEl>
                                          </p:cBhvr>
                                          <p:to x="100000" y="100000"/>
                                        </p:animScale>
                                        <p:animScale>
                                          <p:cBhvr>
                                            <p:cTn id="89" dur="26">
                                              <p:stCondLst>
                                                <p:cond delay="1642"/>
                                              </p:stCondLst>
                                            </p:cTn>
                                            <p:tgtEl>
                                              <p:spTgt spid="9"/>
                                            </p:tgtEl>
                                          </p:cBhvr>
                                          <p:to x="100000" y="90000"/>
                                        </p:animScale>
                                        <p:animScale>
                                          <p:cBhvr>
                                            <p:cTn id="90" dur="166" decel="50000">
                                              <p:stCondLst>
                                                <p:cond delay="1668"/>
                                              </p:stCondLst>
                                            </p:cTn>
                                            <p:tgtEl>
                                              <p:spTgt spid="9"/>
                                            </p:tgtEl>
                                          </p:cBhvr>
                                          <p:to x="100000" y="100000"/>
                                        </p:animScale>
                                        <p:animScale>
                                          <p:cBhvr>
                                            <p:cTn id="91" dur="26">
                                              <p:stCondLst>
                                                <p:cond delay="1808"/>
                                              </p:stCondLst>
                                            </p:cTn>
                                            <p:tgtEl>
                                              <p:spTgt spid="9"/>
                                            </p:tgtEl>
                                          </p:cBhvr>
                                          <p:to x="100000" y="95000"/>
                                        </p:animScale>
                                        <p:animScale>
                                          <p:cBhvr>
                                            <p:cTn id="92" dur="166" decel="50000">
                                              <p:stCondLst>
                                                <p:cond delay="1834"/>
                                              </p:stCondLst>
                                            </p:cTn>
                                            <p:tgtEl>
                                              <p:spTgt spid="9"/>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wipe(down)">
                                          <p:cBhvr>
                                            <p:cTn id="97" dur="580">
                                              <p:stCondLst>
                                                <p:cond delay="0"/>
                                              </p:stCondLst>
                                            </p:cTn>
                                            <p:tgtEl>
                                              <p:spTgt spid="3"/>
                                            </p:tgtEl>
                                          </p:cBhvr>
                                        </p:animEffect>
                                        <p:anim calcmode="lin" valueType="num">
                                          <p:cBhvr>
                                            <p:cTn id="9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gtEl>
                                          </p:cBhvr>
                                          <p:to x="100000" y="60000"/>
                                        </p:animScale>
                                        <p:animScale>
                                          <p:cBhvr>
                                            <p:cTn id="104" dur="166" decel="50000">
                                              <p:stCondLst>
                                                <p:cond delay="676"/>
                                              </p:stCondLst>
                                            </p:cTn>
                                            <p:tgtEl>
                                              <p:spTgt spid="3"/>
                                            </p:tgtEl>
                                          </p:cBhvr>
                                          <p:to x="100000" y="100000"/>
                                        </p:animScale>
                                        <p:animScale>
                                          <p:cBhvr>
                                            <p:cTn id="105" dur="26">
                                              <p:stCondLst>
                                                <p:cond delay="1312"/>
                                              </p:stCondLst>
                                            </p:cTn>
                                            <p:tgtEl>
                                              <p:spTgt spid="3"/>
                                            </p:tgtEl>
                                          </p:cBhvr>
                                          <p:to x="100000" y="80000"/>
                                        </p:animScale>
                                        <p:animScale>
                                          <p:cBhvr>
                                            <p:cTn id="106" dur="166" decel="50000">
                                              <p:stCondLst>
                                                <p:cond delay="1338"/>
                                              </p:stCondLst>
                                            </p:cTn>
                                            <p:tgtEl>
                                              <p:spTgt spid="3"/>
                                            </p:tgtEl>
                                          </p:cBhvr>
                                          <p:to x="100000" y="100000"/>
                                        </p:animScale>
                                        <p:animScale>
                                          <p:cBhvr>
                                            <p:cTn id="107" dur="26">
                                              <p:stCondLst>
                                                <p:cond delay="1642"/>
                                              </p:stCondLst>
                                            </p:cTn>
                                            <p:tgtEl>
                                              <p:spTgt spid="3"/>
                                            </p:tgtEl>
                                          </p:cBhvr>
                                          <p:to x="100000" y="90000"/>
                                        </p:animScale>
                                        <p:animScale>
                                          <p:cBhvr>
                                            <p:cTn id="108" dur="166" decel="50000">
                                              <p:stCondLst>
                                                <p:cond delay="1668"/>
                                              </p:stCondLst>
                                            </p:cTn>
                                            <p:tgtEl>
                                              <p:spTgt spid="3"/>
                                            </p:tgtEl>
                                          </p:cBhvr>
                                          <p:to x="100000" y="100000"/>
                                        </p:animScale>
                                        <p:animScale>
                                          <p:cBhvr>
                                            <p:cTn id="109" dur="26">
                                              <p:stCondLst>
                                                <p:cond delay="1808"/>
                                              </p:stCondLst>
                                            </p:cTn>
                                            <p:tgtEl>
                                              <p:spTgt spid="3"/>
                                            </p:tgtEl>
                                          </p:cBhvr>
                                          <p:to x="100000" y="95000"/>
                                        </p:animScale>
                                        <p:animScale>
                                          <p:cBhvr>
                                            <p:cTn id="110" dur="166" decel="50000">
                                              <p:stCondLst>
                                                <p:cond delay="1834"/>
                                              </p:stCondLst>
                                            </p:cTn>
                                            <p:tgtEl>
                                              <p:spTgt spid="3"/>
                                            </p:tgtEl>
                                          </p:cBhvr>
                                          <p:to x="100000" y="100000"/>
                                        </p:animScale>
                                      </p:childTnLst>
                                    </p:cTn>
                                  </p:par>
                                  <p:par>
                                    <p:cTn id="111" presetID="26" presetClass="entr" presetSubtype="0" fill="hold" nodeType="withEffect">
                                      <p:stCondLst>
                                        <p:cond delay="0"/>
                                      </p:stCondLst>
                                      <p:childTnLst>
                                        <p:set>
                                          <p:cBhvr>
                                            <p:cTn id="112" dur="1" fill="hold">
                                              <p:stCondLst>
                                                <p:cond delay="0"/>
                                              </p:stCondLst>
                                            </p:cTn>
                                            <p:tgtEl>
                                              <p:spTgt spid="4"/>
                                            </p:tgtEl>
                                            <p:attrNameLst>
                                              <p:attrName>style.visibility</p:attrName>
                                            </p:attrNameLst>
                                          </p:cBhvr>
                                          <p:to>
                                            <p:strVal val="visible"/>
                                          </p:to>
                                        </p:set>
                                        <p:animEffect transition="in" filter="wipe(down)">
                                          <p:cBhvr>
                                            <p:cTn id="113" dur="580">
                                              <p:stCondLst>
                                                <p:cond delay="0"/>
                                              </p:stCondLst>
                                            </p:cTn>
                                            <p:tgtEl>
                                              <p:spTgt spid="4"/>
                                            </p:tgtEl>
                                          </p:cBhvr>
                                        </p:animEffect>
                                        <p:anim calcmode="lin" valueType="num">
                                          <p:cBhvr>
                                            <p:cTn id="1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19" dur="26">
                                              <p:stCondLst>
                                                <p:cond delay="650"/>
                                              </p:stCondLst>
                                            </p:cTn>
                                            <p:tgtEl>
                                              <p:spTgt spid="4"/>
                                            </p:tgtEl>
                                          </p:cBhvr>
                                          <p:to x="100000" y="60000"/>
                                        </p:animScale>
                                        <p:animScale>
                                          <p:cBhvr>
                                            <p:cTn id="120" dur="166" decel="50000">
                                              <p:stCondLst>
                                                <p:cond delay="676"/>
                                              </p:stCondLst>
                                            </p:cTn>
                                            <p:tgtEl>
                                              <p:spTgt spid="4"/>
                                            </p:tgtEl>
                                          </p:cBhvr>
                                          <p:to x="100000" y="100000"/>
                                        </p:animScale>
                                        <p:animScale>
                                          <p:cBhvr>
                                            <p:cTn id="121" dur="26">
                                              <p:stCondLst>
                                                <p:cond delay="1312"/>
                                              </p:stCondLst>
                                            </p:cTn>
                                            <p:tgtEl>
                                              <p:spTgt spid="4"/>
                                            </p:tgtEl>
                                          </p:cBhvr>
                                          <p:to x="100000" y="80000"/>
                                        </p:animScale>
                                        <p:animScale>
                                          <p:cBhvr>
                                            <p:cTn id="122" dur="166" decel="50000">
                                              <p:stCondLst>
                                                <p:cond delay="1338"/>
                                              </p:stCondLst>
                                            </p:cTn>
                                            <p:tgtEl>
                                              <p:spTgt spid="4"/>
                                            </p:tgtEl>
                                          </p:cBhvr>
                                          <p:to x="100000" y="100000"/>
                                        </p:animScale>
                                        <p:animScale>
                                          <p:cBhvr>
                                            <p:cTn id="123" dur="26">
                                              <p:stCondLst>
                                                <p:cond delay="1642"/>
                                              </p:stCondLst>
                                            </p:cTn>
                                            <p:tgtEl>
                                              <p:spTgt spid="4"/>
                                            </p:tgtEl>
                                          </p:cBhvr>
                                          <p:to x="100000" y="90000"/>
                                        </p:animScale>
                                        <p:animScale>
                                          <p:cBhvr>
                                            <p:cTn id="124" dur="166" decel="50000">
                                              <p:stCondLst>
                                                <p:cond delay="1668"/>
                                              </p:stCondLst>
                                            </p:cTn>
                                            <p:tgtEl>
                                              <p:spTgt spid="4"/>
                                            </p:tgtEl>
                                          </p:cBhvr>
                                          <p:to x="100000" y="100000"/>
                                        </p:animScale>
                                        <p:animScale>
                                          <p:cBhvr>
                                            <p:cTn id="125" dur="26">
                                              <p:stCondLst>
                                                <p:cond delay="1808"/>
                                              </p:stCondLst>
                                            </p:cTn>
                                            <p:tgtEl>
                                              <p:spTgt spid="4"/>
                                            </p:tgtEl>
                                          </p:cBhvr>
                                          <p:to x="100000" y="95000"/>
                                        </p:animScale>
                                        <p:animScale>
                                          <p:cBhvr>
                                            <p:cTn id="126" dur="166" decel="50000">
                                              <p:stCondLst>
                                                <p:cond delay="1834"/>
                                              </p:stCondLst>
                                            </p:cTn>
                                            <p:tgtEl>
                                              <p:spTgt spid="4"/>
                                            </p:tgtEl>
                                          </p:cBhvr>
                                          <p:to x="100000" y="100000"/>
                                        </p:animScale>
                                      </p:childTnLst>
                                    </p:cTn>
                                  </p:par>
                                  <p:par>
                                    <p:cTn id="127" presetID="26" presetClass="entr" presetSubtype="0" fill="hold" nodeType="withEffect">
                                      <p:stCondLst>
                                        <p:cond delay="0"/>
                                      </p:stCondLst>
                                      <p:childTnLst>
                                        <p:set>
                                          <p:cBhvr>
                                            <p:cTn id="128" dur="1" fill="hold">
                                              <p:stCondLst>
                                                <p:cond delay="0"/>
                                              </p:stCondLst>
                                            </p:cTn>
                                            <p:tgtEl>
                                              <p:spTgt spid="5"/>
                                            </p:tgtEl>
                                            <p:attrNameLst>
                                              <p:attrName>style.visibility</p:attrName>
                                            </p:attrNameLst>
                                          </p:cBhvr>
                                          <p:to>
                                            <p:strVal val="visible"/>
                                          </p:to>
                                        </p:set>
                                        <p:animEffect transition="in" filter="wipe(down)">
                                          <p:cBhvr>
                                            <p:cTn id="129" dur="580">
                                              <p:stCondLst>
                                                <p:cond delay="0"/>
                                              </p:stCondLst>
                                            </p:cTn>
                                            <p:tgtEl>
                                              <p:spTgt spid="5"/>
                                            </p:tgtEl>
                                          </p:cBhvr>
                                        </p:animEffect>
                                        <p:anim calcmode="lin" valueType="num">
                                          <p:cBhvr>
                                            <p:cTn id="13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3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3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5" dur="26">
                                              <p:stCondLst>
                                                <p:cond delay="650"/>
                                              </p:stCondLst>
                                            </p:cTn>
                                            <p:tgtEl>
                                              <p:spTgt spid="5"/>
                                            </p:tgtEl>
                                          </p:cBhvr>
                                          <p:to x="100000" y="60000"/>
                                        </p:animScale>
                                        <p:animScale>
                                          <p:cBhvr>
                                            <p:cTn id="136" dur="166" decel="50000">
                                              <p:stCondLst>
                                                <p:cond delay="676"/>
                                              </p:stCondLst>
                                            </p:cTn>
                                            <p:tgtEl>
                                              <p:spTgt spid="5"/>
                                            </p:tgtEl>
                                          </p:cBhvr>
                                          <p:to x="100000" y="100000"/>
                                        </p:animScale>
                                        <p:animScale>
                                          <p:cBhvr>
                                            <p:cTn id="137" dur="26">
                                              <p:stCondLst>
                                                <p:cond delay="1312"/>
                                              </p:stCondLst>
                                            </p:cTn>
                                            <p:tgtEl>
                                              <p:spTgt spid="5"/>
                                            </p:tgtEl>
                                          </p:cBhvr>
                                          <p:to x="100000" y="80000"/>
                                        </p:animScale>
                                        <p:animScale>
                                          <p:cBhvr>
                                            <p:cTn id="138" dur="166" decel="50000">
                                              <p:stCondLst>
                                                <p:cond delay="1338"/>
                                              </p:stCondLst>
                                            </p:cTn>
                                            <p:tgtEl>
                                              <p:spTgt spid="5"/>
                                            </p:tgtEl>
                                          </p:cBhvr>
                                          <p:to x="100000" y="100000"/>
                                        </p:animScale>
                                        <p:animScale>
                                          <p:cBhvr>
                                            <p:cTn id="139" dur="26">
                                              <p:stCondLst>
                                                <p:cond delay="1642"/>
                                              </p:stCondLst>
                                            </p:cTn>
                                            <p:tgtEl>
                                              <p:spTgt spid="5"/>
                                            </p:tgtEl>
                                          </p:cBhvr>
                                          <p:to x="100000" y="90000"/>
                                        </p:animScale>
                                        <p:animScale>
                                          <p:cBhvr>
                                            <p:cTn id="140" dur="166" decel="50000">
                                              <p:stCondLst>
                                                <p:cond delay="1668"/>
                                              </p:stCondLst>
                                            </p:cTn>
                                            <p:tgtEl>
                                              <p:spTgt spid="5"/>
                                            </p:tgtEl>
                                          </p:cBhvr>
                                          <p:to x="100000" y="100000"/>
                                        </p:animScale>
                                        <p:animScale>
                                          <p:cBhvr>
                                            <p:cTn id="141" dur="26">
                                              <p:stCondLst>
                                                <p:cond delay="1808"/>
                                              </p:stCondLst>
                                            </p:cTn>
                                            <p:tgtEl>
                                              <p:spTgt spid="5"/>
                                            </p:tgtEl>
                                          </p:cBhvr>
                                          <p:to x="100000" y="95000"/>
                                        </p:animScale>
                                        <p:animScale>
                                          <p:cBhvr>
                                            <p:cTn id="14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6" grpId="0" animBg="1"/>
          <p:bldP spid="2" grpId="0"/>
          <p:bldP spid="32" grpId="0"/>
          <p:bldP spid="7" grpId="0"/>
          <p:bldP spid="33" grpId="0"/>
          <p:bldP spid="3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0" y="0"/>
            <a:ext cx="12192000" cy="6858000"/>
          </a:xfrm>
          <a:prstGeom prst="rect">
            <a:avLst/>
          </a:prstGeom>
        </p:spPr>
      </p:pic>
      <p:sp>
        <p:nvSpPr>
          <p:cNvPr id="16" name="Rectangle: Rounded Corners 1">
            <a:extLst>
              <a:ext uri="{FF2B5EF4-FFF2-40B4-BE49-F238E27FC236}">
                <a16:creationId xmlns:a16="http://schemas.microsoft.com/office/drawing/2014/main" id="{2CE3B66B-C8DF-44D6-97E4-D5DB18A1A5CE}"/>
              </a:ext>
            </a:extLst>
          </p:cNvPr>
          <p:cNvSpPr/>
          <p:nvPr/>
        </p:nvSpPr>
        <p:spPr>
          <a:xfrm>
            <a:off x="152400" y="209550"/>
            <a:ext cx="11887200" cy="6438900"/>
          </a:xfrm>
          <a:prstGeom prst="roundRect">
            <a:avLst>
              <a:gd name="adj" fmla="val 9219"/>
            </a:avLst>
          </a:prstGeom>
          <a:solidFill>
            <a:schemeClr val="bg1">
              <a:alpha val="937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01638" y="236665"/>
            <a:ext cx="11103429" cy="6986528"/>
          </a:xfrm>
          <a:prstGeom prst="rect">
            <a:avLst/>
          </a:prstGeom>
        </p:spPr>
        <p:txBody>
          <a:bodyPr wrap="square">
            <a:spAutoFit/>
          </a:bodyPr>
          <a:lstStyle/>
          <a:p>
            <a:pPr algn="ctr"/>
            <a:r>
              <a:rPr lang="vi-VN" sz="3100" dirty="0">
                <a:solidFill>
                  <a:srgbClr val="0070C0"/>
                </a:solidFill>
                <a:latin typeface="UVF Lobster12" panose="02000506000000020003" pitchFamily="2" charset="0"/>
              </a:rPr>
              <a:t>Hộp thư mật</a:t>
            </a:r>
            <a:endParaRPr lang="en-US" sz="3100" dirty="0">
              <a:solidFill>
                <a:srgbClr val="0070C0"/>
              </a:solidFill>
              <a:latin typeface="UVF Lobster12" panose="02000506000000020003" pitchFamily="2" charset="0"/>
            </a:endParaRPr>
          </a:p>
          <a:p>
            <a:pPr algn="just"/>
            <a:r>
              <a:rPr lang="vi-VN" sz="3100" dirty="0">
                <a:solidFill>
                  <a:srgbClr val="000000"/>
                </a:solidFill>
                <a:latin typeface="Calibri" panose="020F0502020204030204" pitchFamily="34" charset="0"/>
                <a:cs typeface="Calibri" panose="020F0502020204030204" pitchFamily="34" charset="0"/>
              </a:rPr>
              <a:t>     Hai Long phóng xe về phía Phú Lâm tìm hộp thư mật.</a:t>
            </a:r>
          </a:p>
          <a:p>
            <a:pPr algn="just"/>
            <a:r>
              <a:rPr lang="vi-VN" sz="3100" dirty="0">
                <a:solidFill>
                  <a:srgbClr val="000000"/>
                </a:solidFill>
                <a:latin typeface="Calibri" panose="020F0502020204030204" pitchFamily="34" charset="0"/>
                <a:cs typeface="Calibri" panose="020F0502020204030204" pitchFamily="34" charset="0"/>
              </a:rPr>
              <a:t>    Người đặt hộp thư lần nào cũng tạo cho anh sự bất ngờ. Bao giờ hộp thư cũng được đặt tại một nơi dễ tìm mà lại ít bị chú ý nhất. Nhiều lúc, người liên lạc còn gửi gắm vào đây một chút tình cảm của mình, thường bằng những vật gợi ra hình chữ V mà chỉ anh mới nhận thấy. Đó là tên Tổ quốc Việt Nam, là lời chào chiến thắng. Đôi lúc Hai Long đã đáp lại.</a:t>
            </a:r>
          </a:p>
          <a:p>
            <a:pPr algn="just"/>
            <a:r>
              <a:rPr lang="vi-VN" sz="3100" dirty="0">
                <a:solidFill>
                  <a:srgbClr val="000000"/>
                </a:solidFill>
                <a:latin typeface="Calibri" panose="020F0502020204030204" pitchFamily="34" charset="0"/>
                <a:cs typeface="Calibri" panose="020F0502020204030204" pitchFamily="34" charset="0"/>
              </a:rPr>
              <a:t>     Anh dừng xe trước một cột cây số ven đường, giữa cánh đồng vắng. Tháo chiếc bu-gi ra xem, nhưng đôi mắt anh không nhìn chiếc bu-gi mà chăm chú quan sát mặt đất phía sau một cây số. Nó kia rồi! Một hòn đá hình mũi tên (lại hình chữ V quen thuộc) trỏ vào một hòn đá dẹt chỉ cách anh ba bước chân.</a:t>
            </a:r>
          </a:p>
          <a:p>
            <a:pPr algn="just"/>
            <a:r>
              <a:rPr lang="vi-VN" sz="3100" dirty="0">
                <a:solidFill>
                  <a:srgbClr val="000000"/>
                </a:solidFill>
                <a:latin typeface="Calibri" panose="020F0502020204030204" pitchFamily="34" charset="0"/>
                <a:cs typeface="Calibri" panose="020F0502020204030204" pitchFamily="34" charset="0"/>
              </a:rPr>
              <a:t>   </a:t>
            </a:r>
          </a:p>
        </p:txBody>
      </p:sp>
      <p:sp>
        <p:nvSpPr>
          <p:cNvPr id="4" name="Hexagon 3">
            <a:extLst>
              <a:ext uri="{FF2B5EF4-FFF2-40B4-BE49-F238E27FC236}">
                <a16:creationId xmlns:a16="http://schemas.microsoft.com/office/drawing/2014/main" id="{A171D488-F7F2-4EE4-B131-1B3A7651C5BA}"/>
              </a:ext>
            </a:extLst>
          </p:cNvPr>
          <p:cNvSpPr/>
          <p:nvPr/>
        </p:nvSpPr>
        <p:spPr>
          <a:xfrm>
            <a:off x="249238" y="724629"/>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1</a:t>
            </a:r>
            <a:endParaRPr lang="en-US" sz="3600" b="1" dirty="0"/>
          </a:p>
        </p:txBody>
      </p:sp>
      <p:sp>
        <p:nvSpPr>
          <p:cNvPr id="19" name="Hexagon 18">
            <a:extLst>
              <a:ext uri="{FF2B5EF4-FFF2-40B4-BE49-F238E27FC236}">
                <a16:creationId xmlns:a16="http://schemas.microsoft.com/office/drawing/2014/main" id="{A171D488-F7F2-4EE4-B131-1B3A7651C5BA}"/>
              </a:ext>
            </a:extLst>
          </p:cNvPr>
          <p:cNvSpPr/>
          <p:nvPr/>
        </p:nvSpPr>
        <p:spPr>
          <a:xfrm>
            <a:off x="249238" y="4154619"/>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2</a:t>
            </a:r>
            <a:endParaRPr lang="en-US" sz="3600" b="1" dirty="0"/>
          </a:p>
        </p:txBody>
      </p:sp>
    </p:spTree>
    <p:extLst>
      <p:ext uri="{BB962C8B-B14F-4D97-AF65-F5344CB8AC3E}">
        <p14:creationId xmlns:p14="http://schemas.microsoft.com/office/powerpoint/2010/main" val="3129702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0"/>
            <a:ext cx="12192000" cy="6858000"/>
          </a:xfrm>
          <a:prstGeom prst="rect">
            <a:avLst/>
          </a:prstGeom>
        </p:spPr>
      </p:pic>
      <p:sp>
        <p:nvSpPr>
          <p:cNvPr id="14" name="Rectangle: Rounded Corners 1">
            <a:extLst>
              <a:ext uri="{FF2B5EF4-FFF2-40B4-BE49-F238E27FC236}">
                <a16:creationId xmlns:a16="http://schemas.microsoft.com/office/drawing/2014/main" id="{2CE3B66B-C8DF-44D6-97E4-D5DB18A1A5CE}"/>
              </a:ext>
            </a:extLst>
          </p:cNvPr>
          <p:cNvSpPr/>
          <p:nvPr/>
        </p:nvSpPr>
        <p:spPr>
          <a:xfrm>
            <a:off x="152400" y="209550"/>
            <a:ext cx="11887200" cy="6438900"/>
          </a:xfrm>
          <a:prstGeom prst="roundRect">
            <a:avLst>
              <a:gd name="adj" fmla="val 9219"/>
            </a:avLst>
          </a:prstGeom>
          <a:solidFill>
            <a:schemeClr val="bg1">
              <a:alpha val="937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50558" y="603970"/>
            <a:ext cx="11327081" cy="5016758"/>
          </a:xfrm>
          <a:prstGeom prst="rect">
            <a:avLst/>
          </a:prstGeom>
        </p:spPr>
        <p:txBody>
          <a:bodyPr wrap="square">
            <a:spAutoFit/>
          </a:bodyPr>
          <a:lstStyle/>
          <a:p>
            <a:pPr algn="just"/>
            <a:r>
              <a:rPr lang="vi-VN" sz="3200" dirty="0">
                <a:solidFill>
                  <a:srgbClr val="000000"/>
                </a:solidFill>
                <a:latin typeface="Calibri" panose="020F0502020204030204" pitchFamily="34" charset="0"/>
                <a:cs typeface="Calibri" panose="020F0502020204030204" pitchFamily="34" charset="0"/>
              </a:rPr>
              <a:t>    Hai Long tới ngồi cạnh hòn đá, nhìn trước nhìn sau, một tay vẫn cầm chiếc bu-gi, một tay bẩy nhẹ hòn đá. Hộp thư lần này là một chiếc vỏ đựng thuốc đánh răng. Anh nhẹ nhàng cạy đáy hộp thuốc, rút ra một mảnh giấy nhỏ, thay vào đó thư báo cáo của mình, rồi thả hộp thuốc về chỗ cũ.</a:t>
            </a:r>
          </a:p>
          <a:p>
            <a:pPr algn="just"/>
            <a:r>
              <a:rPr lang="vi-VN" sz="3200" dirty="0">
                <a:solidFill>
                  <a:srgbClr val="000000"/>
                </a:solidFill>
                <a:latin typeface="Calibri" panose="020F0502020204030204" pitchFamily="34" charset="0"/>
                <a:cs typeface="Calibri" panose="020F0502020204030204" pitchFamily="34" charset="0"/>
              </a:rPr>
              <a:t>     Công việc thế là xong. Một giờ nữa sẽ có người tới lấy thư. Anh trở lại bên xe, lắp bu-gi vào rồi đạp cần khởi động máy. Tiếng động cơ nổ giòn. Chưa đầy nửa giờ sau, anh đã hòa lẫn vào dòng người giữa phố phường náo nhiệt.</a:t>
            </a:r>
          </a:p>
          <a:p>
            <a:pPr algn="just"/>
            <a:r>
              <a:rPr lang="vi-VN" sz="3200" b="1" dirty="0">
                <a:solidFill>
                  <a:srgbClr val="000000"/>
                </a:solidFill>
                <a:latin typeface="Calibri" panose="020F0502020204030204" pitchFamily="34" charset="0"/>
                <a:cs typeface="Calibri" panose="020F0502020204030204" pitchFamily="34" charset="0"/>
              </a:rPr>
              <a:t>									HỮU MAI</a:t>
            </a:r>
          </a:p>
        </p:txBody>
      </p:sp>
      <p:sp>
        <p:nvSpPr>
          <p:cNvPr id="7" name="Hexagon 6">
            <a:extLst>
              <a:ext uri="{FF2B5EF4-FFF2-40B4-BE49-F238E27FC236}">
                <a16:creationId xmlns:a16="http://schemas.microsoft.com/office/drawing/2014/main" id="{B70CF766-28A5-4775-A6E7-DC184850FD0C}"/>
              </a:ext>
            </a:extLst>
          </p:cNvPr>
          <p:cNvSpPr/>
          <p:nvPr/>
        </p:nvSpPr>
        <p:spPr>
          <a:xfrm>
            <a:off x="221356" y="660692"/>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3</a:t>
            </a:r>
            <a:endParaRPr lang="en-US" sz="3600" b="1" dirty="0"/>
          </a:p>
        </p:txBody>
      </p:sp>
      <p:sp>
        <p:nvSpPr>
          <p:cNvPr id="9" name="Hexagon 8">
            <a:extLst>
              <a:ext uri="{FF2B5EF4-FFF2-40B4-BE49-F238E27FC236}">
                <a16:creationId xmlns:a16="http://schemas.microsoft.com/office/drawing/2014/main" id="{CAE28662-49DE-4D97-8AC9-CA668C2AFCF9}"/>
              </a:ext>
            </a:extLst>
          </p:cNvPr>
          <p:cNvSpPr/>
          <p:nvPr/>
        </p:nvSpPr>
        <p:spPr>
          <a:xfrm>
            <a:off x="296228" y="2979440"/>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4</a:t>
            </a:r>
            <a:endParaRPr lang="en-US" sz="3600" b="1" dirty="0"/>
          </a:p>
        </p:txBody>
      </p:sp>
      <p:pic>
        <p:nvPicPr>
          <p:cNvPr id="16" name="图片 24">
            <a:extLst>
              <a:ext uri="{FF2B5EF4-FFF2-40B4-BE49-F238E27FC236}">
                <a16:creationId xmlns:a16="http://schemas.microsoft.com/office/drawing/2014/main" id="{78D89A84-9EAA-476F-90A5-B0C89118E7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385" b="713"/>
          <a:stretch/>
        </p:blipFill>
        <p:spPr>
          <a:xfrm flipH="1">
            <a:off x="10094025" y="3949334"/>
            <a:ext cx="2097973" cy="2908666"/>
          </a:xfrm>
          <a:prstGeom prst="rect">
            <a:avLst/>
          </a:prstGeom>
        </p:spPr>
      </p:pic>
    </p:spTree>
    <p:extLst>
      <p:ext uri="{BB962C8B-B14F-4D97-AF65-F5344CB8AC3E}">
        <p14:creationId xmlns:p14="http://schemas.microsoft.com/office/powerpoint/2010/main" val="3487424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0" y="0"/>
            <a:ext cx="12192000" cy="6858000"/>
          </a:xfrm>
          <a:prstGeom prst="rect">
            <a:avLst/>
          </a:prstGeom>
        </p:spPr>
      </p:pic>
      <p:sp>
        <p:nvSpPr>
          <p:cNvPr id="16" name="Rectangle: Rounded Corners 1">
            <a:extLst>
              <a:ext uri="{FF2B5EF4-FFF2-40B4-BE49-F238E27FC236}">
                <a16:creationId xmlns:a16="http://schemas.microsoft.com/office/drawing/2014/main" id="{2CE3B66B-C8DF-44D6-97E4-D5DB18A1A5CE}"/>
              </a:ext>
            </a:extLst>
          </p:cNvPr>
          <p:cNvSpPr/>
          <p:nvPr/>
        </p:nvSpPr>
        <p:spPr>
          <a:xfrm>
            <a:off x="152400" y="209550"/>
            <a:ext cx="11887200" cy="6438900"/>
          </a:xfrm>
          <a:prstGeom prst="roundRect">
            <a:avLst>
              <a:gd name="adj" fmla="val 9219"/>
            </a:avLst>
          </a:prstGeom>
          <a:solidFill>
            <a:schemeClr val="bg1">
              <a:alpha val="937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01638" y="236665"/>
            <a:ext cx="11103429" cy="6986528"/>
          </a:xfrm>
          <a:prstGeom prst="rect">
            <a:avLst/>
          </a:prstGeom>
        </p:spPr>
        <p:txBody>
          <a:bodyPr wrap="square">
            <a:spAutoFit/>
          </a:bodyPr>
          <a:lstStyle/>
          <a:p>
            <a:pPr algn="ctr"/>
            <a:r>
              <a:rPr lang="vi-VN" sz="3100" dirty="0">
                <a:solidFill>
                  <a:srgbClr val="0070C0"/>
                </a:solidFill>
                <a:latin typeface="UVF Lobster12" panose="02000506000000020003" pitchFamily="2" charset="0"/>
              </a:rPr>
              <a:t>Hộp thư mật</a:t>
            </a:r>
            <a:endParaRPr lang="en-US" sz="3100" dirty="0">
              <a:solidFill>
                <a:srgbClr val="0070C0"/>
              </a:solidFill>
              <a:latin typeface="UVF Lobster12" panose="02000506000000020003" pitchFamily="2" charset="0"/>
            </a:endParaRPr>
          </a:p>
          <a:p>
            <a:pPr algn="just"/>
            <a:r>
              <a:rPr lang="vi-VN" sz="3100" dirty="0">
                <a:solidFill>
                  <a:srgbClr val="000000"/>
                </a:solidFill>
                <a:latin typeface="Calibri" panose="020F0502020204030204" pitchFamily="34" charset="0"/>
                <a:cs typeface="Calibri" panose="020F0502020204030204" pitchFamily="34" charset="0"/>
              </a:rPr>
              <a:t>     Hai Long phóng xe về phía Phú Lâm tìm hộp thư mật.</a:t>
            </a:r>
          </a:p>
          <a:p>
            <a:pPr algn="just"/>
            <a:r>
              <a:rPr lang="vi-VN" sz="3100" dirty="0">
                <a:solidFill>
                  <a:srgbClr val="000000"/>
                </a:solidFill>
                <a:latin typeface="Calibri" panose="020F0502020204030204" pitchFamily="34" charset="0"/>
                <a:cs typeface="Calibri" panose="020F0502020204030204" pitchFamily="34" charset="0"/>
              </a:rPr>
              <a:t>    Người đặt hộp thư lần nào cũng tạo cho anh sự bất ngờ. Bao giờ hộp thư cũng được đặt tại một nơi dễ tìm mà lại ít bị chú ý nhất. Nhiều lúc, người liên lạc còn gửi gắm vào đây một chút tình cảm của mình, thường bằng những vật gợi ra hình chữ V mà chỉ anh mới nhận thấy. Đó là tên Tổ quốc Việt Nam, là lời chào chiến thắng. Đôi lúc Hai Long đã đáp lại.</a:t>
            </a:r>
          </a:p>
          <a:p>
            <a:pPr algn="just"/>
            <a:r>
              <a:rPr lang="vi-VN" sz="3100" dirty="0">
                <a:solidFill>
                  <a:srgbClr val="000000"/>
                </a:solidFill>
                <a:latin typeface="Calibri" panose="020F0502020204030204" pitchFamily="34" charset="0"/>
                <a:cs typeface="Calibri" panose="020F0502020204030204" pitchFamily="34" charset="0"/>
              </a:rPr>
              <a:t>     Anh dừng xe trước một cột cây số ven đường, giữa cánh đồng vắng. Tháo chiếc bu-gi ra xem, nhưng đôi mắt anh không nhìn chiếc bu-gi mà chăm chú quan sát mặt đất phía sau một cây số. Nó kia rồi! Một hòn đá hình mũi tên (lại hình chữ V quen thuộc) trỏ vào một hòn đá dẹt chỉ cách anh ba bước chân.</a:t>
            </a:r>
          </a:p>
          <a:p>
            <a:pPr algn="just"/>
            <a:r>
              <a:rPr lang="vi-VN" sz="3100" dirty="0">
                <a:solidFill>
                  <a:srgbClr val="000000"/>
                </a:solidFill>
                <a:latin typeface="Calibri" panose="020F0502020204030204" pitchFamily="34" charset="0"/>
                <a:cs typeface="Calibri" panose="020F0502020204030204" pitchFamily="34" charset="0"/>
              </a:rPr>
              <a:t>   </a:t>
            </a:r>
          </a:p>
        </p:txBody>
      </p:sp>
      <p:sp>
        <p:nvSpPr>
          <p:cNvPr id="4" name="Hexagon 3">
            <a:extLst>
              <a:ext uri="{FF2B5EF4-FFF2-40B4-BE49-F238E27FC236}">
                <a16:creationId xmlns:a16="http://schemas.microsoft.com/office/drawing/2014/main" id="{A171D488-F7F2-4EE4-B131-1B3A7651C5BA}"/>
              </a:ext>
            </a:extLst>
          </p:cNvPr>
          <p:cNvSpPr/>
          <p:nvPr/>
        </p:nvSpPr>
        <p:spPr>
          <a:xfrm>
            <a:off x="249238" y="724629"/>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1</a:t>
            </a:r>
            <a:endParaRPr lang="en-US" sz="3600" b="1" dirty="0"/>
          </a:p>
        </p:txBody>
      </p:sp>
      <p:sp>
        <p:nvSpPr>
          <p:cNvPr id="5" name="Rectangle 4">
            <a:extLst>
              <a:ext uri="{FF2B5EF4-FFF2-40B4-BE49-F238E27FC236}">
                <a16:creationId xmlns:a16="http://schemas.microsoft.com/office/drawing/2014/main" id="{AE0E04E7-EC7B-42A3-B9FC-33EC9CD50C9A}"/>
              </a:ext>
            </a:extLst>
          </p:cNvPr>
          <p:cNvSpPr/>
          <p:nvPr/>
        </p:nvSpPr>
        <p:spPr>
          <a:xfrm>
            <a:off x="9409419" y="6153700"/>
            <a:ext cx="2084032" cy="584775"/>
          </a:xfrm>
          <a:prstGeom prst="rect">
            <a:avLst/>
          </a:prstGeom>
        </p:spPr>
        <p:txBody>
          <a:bodyPr wrap="none">
            <a:spAutoFit/>
          </a:bodyPr>
          <a:lstStyle/>
          <a:p>
            <a:r>
              <a:rPr lang="vi-VN" sz="3200" b="1" dirty="0">
                <a:solidFill>
                  <a:srgbClr val="000000"/>
                </a:solidFill>
                <a:latin typeface="Calibri" panose="020F0502020204030204" pitchFamily="34" charset="0"/>
                <a:cs typeface="Calibri" panose="020F0502020204030204" pitchFamily="34" charset="0"/>
              </a:rPr>
              <a:t>Từ khó đọc</a:t>
            </a:r>
            <a:endParaRPr lang="en-US" sz="3200" b="1" dirty="0"/>
          </a:p>
        </p:txBody>
      </p:sp>
      <p:sp>
        <p:nvSpPr>
          <p:cNvPr id="9" name="Rectangle 8">
            <a:extLst>
              <a:ext uri="{FF2B5EF4-FFF2-40B4-BE49-F238E27FC236}">
                <a16:creationId xmlns:a16="http://schemas.microsoft.com/office/drawing/2014/main" id="{5AAC54B4-7115-43E5-9D2E-DC47CD95508E}"/>
              </a:ext>
            </a:extLst>
          </p:cNvPr>
          <p:cNvSpPr/>
          <p:nvPr/>
        </p:nvSpPr>
        <p:spPr>
          <a:xfrm>
            <a:off x="7894336" y="6241078"/>
            <a:ext cx="1402080"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7DC9214-E666-4189-9622-E678802E5B69}"/>
              </a:ext>
            </a:extLst>
          </p:cNvPr>
          <p:cNvSpPr/>
          <p:nvPr/>
        </p:nvSpPr>
        <p:spPr>
          <a:xfrm>
            <a:off x="7512456" y="2650235"/>
            <a:ext cx="1215908"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D31098-3ED4-4680-8EBF-465F007BBEB2}"/>
              </a:ext>
            </a:extLst>
          </p:cNvPr>
          <p:cNvSpPr/>
          <p:nvPr/>
        </p:nvSpPr>
        <p:spPr>
          <a:xfrm>
            <a:off x="3227216" y="4606674"/>
            <a:ext cx="964774"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A171D488-F7F2-4EE4-B131-1B3A7651C5BA}"/>
              </a:ext>
            </a:extLst>
          </p:cNvPr>
          <p:cNvSpPr/>
          <p:nvPr/>
        </p:nvSpPr>
        <p:spPr>
          <a:xfrm>
            <a:off x="249238" y="4154619"/>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2</a:t>
            </a:r>
            <a:endParaRPr lang="en-US" sz="3600" b="1" dirty="0"/>
          </a:p>
        </p:txBody>
      </p:sp>
    </p:spTree>
    <p:extLst>
      <p:ext uri="{BB962C8B-B14F-4D97-AF65-F5344CB8AC3E}">
        <p14:creationId xmlns:p14="http://schemas.microsoft.com/office/powerpoint/2010/main" val="3298265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0"/>
            <a:ext cx="12192000" cy="6858000"/>
          </a:xfrm>
          <a:prstGeom prst="rect">
            <a:avLst/>
          </a:prstGeom>
        </p:spPr>
      </p:pic>
      <p:sp>
        <p:nvSpPr>
          <p:cNvPr id="14" name="Rectangle: Rounded Corners 1">
            <a:extLst>
              <a:ext uri="{FF2B5EF4-FFF2-40B4-BE49-F238E27FC236}">
                <a16:creationId xmlns:a16="http://schemas.microsoft.com/office/drawing/2014/main" id="{2CE3B66B-C8DF-44D6-97E4-D5DB18A1A5CE}"/>
              </a:ext>
            </a:extLst>
          </p:cNvPr>
          <p:cNvSpPr/>
          <p:nvPr/>
        </p:nvSpPr>
        <p:spPr>
          <a:xfrm>
            <a:off x="152400" y="209550"/>
            <a:ext cx="11887200" cy="6438900"/>
          </a:xfrm>
          <a:prstGeom prst="roundRect">
            <a:avLst>
              <a:gd name="adj" fmla="val 9219"/>
            </a:avLst>
          </a:prstGeom>
          <a:solidFill>
            <a:schemeClr val="bg1">
              <a:alpha val="937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50558" y="603970"/>
            <a:ext cx="11327081" cy="5016758"/>
          </a:xfrm>
          <a:prstGeom prst="rect">
            <a:avLst/>
          </a:prstGeom>
        </p:spPr>
        <p:txBody>
          <a:bodyPr wrap="square">
            <a:spAutoFit/>
          </a:bodyPr>
          <a:lstStyle/>
          <a:p>
            <a:pPr algn="just"/>
            <a:r>
              <a:rPr lang="vi-VN" sz="3200" dirty="0">
                <a:solidFill>
                  <a:srgbClr val="000000"/>
                </a:solidFill>
                <a:latin typeface="Calibri" panose="020F0502020204030204" pitchFamily="34" charset="0"/>
                <a:cs typeface="Calibri" panose="020F0502020204030204" pitchFamily="34" charset="0"/>
              </a:rPr>
              <a:t>    Hai Long tới ngồi cạnh hòn đá, nhìn trước nhìn sau, một tay vẫn cầm chiếc bu-gi, một tay bẩy nhẹ hòn đá. Hộp thư lần này là một chiếc vỏ đựng thuốc đánh răng. Anh nhẹ nhàng cạy đáy hộp thuốc, rút ra một mảnh giấy nhỏ, thay vào đó thư báo cáo của mình, rồi thả hộp thuốc về chỗ cũ.</a:t>
            </a:r>
          </a:p>
          <a:p>
            <a:pPr algn="just"/>
            <a:r>
              <a:rPr lang="vi-VN" sz="3200" dirty="0">
                <a:solidFill>
                  <a:srgbClr val="000000"/>
                </a:solidFill>
                <a:latin typeface="Calibri" panose="020F0502020204030204" pitchFamily="34" charset="0"/>
                <a:cs typeface="Calibri" panose="020F0502020204030204" pitchFamily="34" charset="0"/>
              </a:rPr>
              <a:t>     Công việc thế là xong. Một giờ nữa sẽ có người tới lấy thư. Anh trở lại bên xe, lắp bu-gi vào rồi đạp cần khởi động máy. Tiếng động cơ nổ giòn. Chưa đầy nửa giờ sau, anh đã hòa lẫn vào dòng người giữa phố phường náo nhiệt.</a:t>
            </a:r>
          </a:p>
          <a:p>
            <a:pPr algn="just"/>
            <a:r>
              <a:rPr lang="vi-VN" sz="3200" b="1" dirty="0">
                <a:solidFill>
                  <a:srgbClr val="000000"/>
                </a:solidFill>
                <a:latin typeface="Calibri" panose="020F0502020204030204" pitchFamily="34" charset="0"/>
                <a:cs typeface="Calibri" panose="020F0502020204030204" pitchFamily="34" charset="0"/>
              </a:rPr>
              <a:t>									HỮU MAI</a:t>
            </a:r>
          </a:p>
        </p:txBody>
      </p:sp>
      <p:sp>
        <p:nvSpPr>
          <p:cNvPr id="5" name="Rectangle 4">
            <a:extLst>
              <a:ext uri="{FF2B5EF4-FFF2-40B4-BE49-F238E27FC236}">
                <a16:creationId xmlns:a16="http://schemas.microsoft.com/office/drawing/2014/main" id="{6F1540FF-489E-4CC6-9B7A-BEDE058C61AA}"/>
              </a:ext>
            </a:extLst>
          </p:cNvPr>
          <p:cNvSpPr/>
          <p:nvPr/>
        </p:nvSpPr>
        <p:spPr>
          <a:xfrm>
            <a:off x="1787156" y="5954187"/>
            <a:ext cx="2084032" cy="584775"/>
          </a:xfrm>
          <a:prstGeom prst="rect">
            <a:avLst/>
          </a:prstGeom>
        </p:spPr>
        <p:txBody>
          <a:bodyPr wrap="none">
            <a:spAutoFit/>
          </a:bodyPr>
          <a:lstStyle/>
          <a:p>
            <a:r>
              <a:rPr lang="vi-VN" sz="3200" b="1" dirty="0">
                <a:solidFill>
                  <a:srgbClr val="000000"/>
                </a:solidFill>
                <a:latin typeface="Calibri" panose="020F0502020204030204" pitchFamily="34" charset="0"/>
                <a:cs typeface="Calibri" panose="020F0502020204030204" pitchFamily="34" charset="0"/>
              </a:rPr>
              <a:t>Từ khó đọc</a:t>
            </a:r>
            <a:endParaRPr lang="en-US" sz="3200" b="1" dirty="0"/>
          </a:p>
        </p:txBody>
      </p:sp>
      <p:sp>
        <p:nvSpPr>
          <p:cNvPr id="6" name="Rectangle 5">
            <a:extLst>
              <a:ext uri="{FF2B5EF4-FFF2-40B4-BE49-F238E27FC236}">
                <a16:creationId xmlns:a16="http://schemas.microsoft.com/office/drawing/2014/main" id="{1BC4FE69-5D9D-4D2A-8214-BB29F1C7BCFF}"/>
              </a:ext>
            </a:extLst>
          </p:cNvPr>
          <p:cNvSpPr/>
          <p:nvPr/>
        </p:nvSpPr>
        <p:spPr>
          <a:xfrm>
            <a:off x="385076" y="6015147"/>
            <a:ext cx="1402080"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Hexagon 6">
            <a:extLst>
              <a:ext uri="{FF2B5EF4-FFF2-40B4-BE49-F238E27FC236}">
                <a16:creationId xmlns:a16="http://schemas.microsoft.com/office/drawing/2014/main" id="{B70CF766-28A5-4775-A6E7-DC184850FD0C}"/>
              </a:ext>
            </a:extLst>
          </p:cNvPr>
          <p:cNvSpPr/>
          <p:nvPr/>
        </p:nvSpPr>
        <p:spPr>
          <a:xfrm>
            <a:off x="221356" y="660692"/>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3</a:t>
            </a:r>
            <a:endParaRPr lang="en-US" sz="3600" b="1" dirty="0"/>
          </a:p>
        </p:txBody>
      </p:sp>
      <p:sp>
        <p:nvSpPr>
          <p:cNvPr id="9" name="Hexagon 8">
            <a:extLst>
              <a:ext uri="{FF2B5EF4-FFF2-40B4-BE49-F238E27FC236}">
                <a16:creationId xmlns:a16="http://schemas.microsoft.com/office/drawing/2014/main" id="{CAE28662-49DE-4D97-8AC9-CA668C2AFCF9}"/>
              </a:ext>
            </a:extLst>
          </p:cNvPr>
          <p:cNvSpPr/>
          <p:nvPr/>
        </p:nvSpPr>
        <p:spPr>
          <a:xfrm>
            <a:off x="296228" y="2979440"/>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4</a:t>
            </a:r>
            <a:endParaRPr lang="en-US" sz="3600" b="1" dirty="0"/>
          </a:p>
        </p:txBody>
      </p:sp>
      <p:sp>
        <p:nvSpPr>
          <p:cNvPr id="11" name="Rectangle 10">
            <a:extLst>
              <a:ext uri="{FF2B5EF4-FFF2-40B4-BE49-F238E27FC236}">
                <a16:creationId xmlns:a16="http://schemas.microsoft.com/office/drawing/2014/main" id="{B8227C0D-DE1B-4E86-B811-405C2E5BF3D8}"/>
              </a:ext>
            </a:extLst>
          </p:cNvPr>
          <p:cNvSpPr/>
          <p:nvPr/>
        </p:nvSpPr>
        <p:spPr>
          <a:xfrm>
            <a:off x="7829204" y="4126453"/>
            <a:ext cx="1397923"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DDF8195-E11D-4A9F-B1AE-0C28B03FBCFB}"/>
              </a:ext>
            </a:extLst>
          </p:cNvPr>
          <p:cNvSpPr/>
          <p:nvPr/>
        </p:nvSpPr>
        <p:spPr>
          <a:xfrm>
            <a:off x="1223747" y="4126102"/>
            <a:ext cx="1339571"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6" name="图片 24">
            <a:extLst>
              <a:ext uri="{FF2B5EF4-FFF2-40B4-BE49-F238E27FC236}">
                <a16:creationId xmlns:a16="http://schemas.microsoft.com/office/drawing/2014/main" id="{78D89A84-9EAA-476F-90A5-B0C89118E7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385" b="713"/>
          <a:stretch/>
        </p:blipFill>
        <p:spPr>
          <a:xfrm flipH="1">
            <a:off x="10094025" y="3949334"/>
            <a:ext cx="2097973" cy="2908666"/>
          </a:xfrm>
          <a:prstGeom prst="rect">
            <a:avLst/>
          </a:prstGeom>
        </p:spPr>
      </p:pic>
    </p:spTree>
    <p:extLst>
      <p:ext uri="{BB962C8B-B14F-4D97-AF65-F5344CB8AC3E}">
        <p14:creationId xmlns:p14="http://schemas.microsoft.com/office/powerpoint/2010/main" val="3680898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6C9ACB49-5A30-4BBA-9E34-FCD522940921}"/>
              </a:ext>
            </a:extLst>
          </p:cNvPr>
          <p:cNvSpPr/>
          <p:nvPr/>
        </p:nvSpPr>
        <p:spPr>
          <a:xfrm>
            <a:off x="0" y="2298813"/>
            <a:ext cx="12192000" cy="2492990"/>
          </a:xfrm>
          <a:prstGeom prst="rect">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5" name="图片 1" descr="图层 18"/>
          <p:cNvPicPr>
            <a:picLocks noChangeAspect="1"/>
          </p:cNvPicPr>
          <p:nvPr/>
        </p:nvPicPr>
        <p:blipFill>
          <a:blip r:embed="rId2"/>
          <a:srcRect r="32723"/>
          <a:stretch>
            <a:fillRect/>
          </a:stretch>
        </p:blipFill>
        <p:spPr>
          <a:xfrm>
            <a:off x="-71542" y="-368134"/>
            <a:ext cx="4489163" cy="7225500"/>
          </a:xfrm>
          <a:prstGeom prst="rect">
            <a:avLst/>
          </a:prstGeom>
        </p:spPr>
      </p:pic>
      <p:sp>
        <p:nvSpPr>
          <p:cNvPr id="6" name="TextBox 5">
            <a:extLst>
              <a:ext uri="{FF2B5EF4-FFF2-40B4-BE49-F238E27FC236}">
                <a16:creationId xmlns:a16="http://schemas.microsoft.com/office/drawing/2014/main" id="{86A2801E-2E6D-4A94-9B22-8AA96F5D876C}"/>
              </a:ext>
            </a:extLst>
          </p:cNvPr>
          <p:cNvSpPr txBox="1"/>
          <p:nvPr/>
        </p:nvSpPr>
        <p:spPr>
          <a:xfrm>
            <a:off x="1554446" y="177575"/>
            <a:ext cx="4307269" cy="1015663"/>
          </a:xfrm>
          <a:prstGeom prst="rect">
            <a:avLst/>
          </a:prstGeom>
          <a:noFill/>
        </p:spPr>
        <p:txBody>
          <a:bodyPr wrap="none" lIns="0" tIns="0" rIns="0" bIns="0" rtlCol="0">
            <a:spAutoFit/>
          </a:bodyPr>
          <a:lstStyle/>
          <a:p>
            <a:pPr algn="l"/>
            <a:r>
              <a:rPr lang="vi-VN" sz="6600" dirty="0">
                <a:solidFill>
                  <a:srgbClr val="FFC000"/>
                </a:solidFill>
                <a:latin typeface="#Li-N UTM Azuki" panose="02040603050506020204" pitchFamily="18" charset="0"/>
              </a:rPr>
              <a:t>Giải nghĩa từ</a:t>
            </a:r>
          </a:p>
        </p:txBody>
      </p:sp>
      <p:sp>
        <p:nvSpPr>
          <p:cNvPr id="16" name="矩形 38">
            <a:extLst>
              <a:ext uri="{FF2B5EF4-FFF2-40B4-BE49-F238E27FC236}">
                <a16:creationId xmlns:a16="http://schemas.microsoft.com/office/drawing/2014/main" id="{3C15C7F0-63F5-4B21-9EC1-CC1E13DFF244}"/>
              </a:ext>
            </a:extLst>
          </p:cNvPr>
          <p:cNvSpPr/>
          <p:nvPr/>
        </p:nvSpPr>
        <p:spPr>
          <a:xfrm>
            <a:off x="1616155" y="2298813"/>
            <a:ext cx="7453665" cy="2492990"/>
          </a:xfrm>
          <a:prstGeom prst="rect">
            <a:avLst/>
          </a:prstGeom>
        </p:spPr>
        <p:txBody>
          <a:bodyPr wrap="square">
            <a:spAutoFit/>
          </a:bodyPr>
          <a:lstStyle/>
          <a:p>
            <a:pPr algn="just">
              <a:lnSpc>
                <a:spcPct val="130000"/>
              </a:lnSpc>
            </a:pPr>
            <a:r>
              <a:rPr lang="vi-VN" altLang="zh-CN" sz="3000" kern="3000" spc="31" dirty="0">
                <a:latin typeface="Calibri" panose="020F0502020204030204" pitchFamily="34" charset="0"/>
                <a:ea typeface="字魂37号-波纹乖乖体" panose="00000500000000000000" pitchFamily="2" charset="-122"/>
                <a:cs typeface="Calibri" panose="020F0502020204030204" pitchFamily="34" charset="0"/>
              </a:rPr>
              <a:t>Tên thường gọi của Thiếu tướng Vũ Ngọc Nhạ (1928-2002), một chiến sĩ tình báo nổi tiếng hoạt động trong lòng địch trước ngày miền Nam giải phóng.</a:t>
            </a:r>
            <a:endParaRPr lang="zh-CN" altLang="en-US" sz="3000" kern="3000" spc="31" dirty="0">
              <a:latin typeface="Calibri" panose="020F0502020204030204" pitchFamily="34" charset="0"/>
              <a:ea typeface="字魂37号-波纹乖乖体" panose="00000500000000000000" pitchFamily="2" charset="-122"/>
              <a:cs typeface="Calibri" panose="020F0502020204030204" pitchFamily="34" charset="0"/>
            </a:endParaRPr>
          </a:p>
        </p:txBody>
      </p:sp>
      <p:grpSp>
        <p:nvGrpSpPr>
          <p:cNvPr id="3" name="Group 2"/>
          <p:cNvGrpSpPr/>
          <p:nvPr/>
        </p:nvGrpSpPr>
        <p:grpSpPr>
          <a:xfrm>
            <a:off x="1068962" y="1399269"/>
            <a:ext cx="3988166" cy="1219656"/>
            <a:chOff x="1068962" y="1399269"/>
            <a:chExt cx="3988166" cy="1219656"/>
          </a:xfrm>
        </p:grpSpPr>
        <p:sp>
          <p:nvSpPr>
            <p:cNvPr id="9" name="矩形 38">
              <a:extLst>
                <a:ext uri="{FF2B5EF4-FFF2-40B4-BE49-F238E27FC236}">
                  <a16:creationId xmlns:a16="http://schemas.microsoft.com/office/drawing/2014/main" id="{3C15C7F0-63F5-4B21-9EC1-CC1E13DFF244}"/>
                </a:ext>
              </a:extLst>
            </p:cNvPr>
            <p:cNvSpPr/>
            <p:nvPr/>
          </p:nvSpPr>
          <p:spPr>
            <a:xfrm>
              <a:off x="2305772" y="1433015"/>
              <a:ext cx="2751356" cy="901465"/>
            </a:xfrm>
            <a:prstGeom prst="rect">
              <a:avLst/>
            </a:prstGeom>
          </p:spPr>
          <p:txBody>
            <a:bodyPr wrap="square">
              <a:spAutoFit/>
            </a:bodyPr>
            <a:lstStyle/>
            <a:p>
              <a:pPr>
                <a:lnSpc>
                  <a:spcPct val="130000"/>
                </a:lnSpc>
              </a:pPr>
              <a:r>
                <a:rPr lang="vi-VN" altLang="zh-CN" sz="44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rPr>
                <a:t>Hai Long</a:t>
              </a:r>
              <a:endParaRPr lang="zh-CN" altLang="en-US" sz="4400" b="1" kern="3000" spc="31" dirty="0">
                <a:solidFill>
                  <a:srgbClr val="002060"/>
                </a:solidFill>
                <a:latin typeface="Calibri" panose="020F0502020204030204" pitchFamily="34" charset="0"/>
                <a:ea typeface="字魂37号-波纹乖乖体" panose="00000500000000000000" pitchFamily="2" charset="-122"/>
                <a:cs typeface="Calibri" panose="020F0502020204030204" pitchFamily="34" charset="0"/>
              </a:endParaRPr>
            </a:p>
          </p:txBody>
        </p:sp>
        <p:sp>
          <p:nvSpPr>
            <p:cNvPr id="18" name="菱形 1"/>
            <p:cNvSpPr/>
            <p:nvPr/>
          </p:nvSpPr>
          <p:spPr>
            <a:xfrm>
              <a:off x="1068962" y="1399269"/>
              <a:ext cx="1167032" cy="1219656"/>
            </a:xfrm>
            <a:prstGeom prst="diamond">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Calibri" panose="020F0502020204030204" pitchFamily="34" charset="0"/>
                  <a:cs typeface="Calibri" panose="020F0502020204030204" pitchFamily="34" charset="0"/>
                </a:rPr>
                <a:t>01</a:t>
              </a:r>
              <a:endParaRPr lang="zh-CN" altLang="en-US" sz="2800" b="1" dirty="0">
                <a:latin typeface="Calibri" panose="020F0502020204030204" pitchFamily="34" charset="0"/>
                <a:cs typeface="Calibri" panose="020F0502020204030204" pitchFamily="34" charset="0"/>
              </a:endParaRPr>
            </a:p>
          </p:txBody>
        </p:sp>
      </p:grpSp>
      <p:pic>
        <p:nvPicPr>
          <p:cNvPr id="4" name="Picture 3"/>
          <p:cNvPicPr>
            <a:picLocks noChangeAspect="1"/>
          </p:cNvPicPr>
          <p:nvPr/>
        </p:nvPicPr>
        <p:blipFill>
          <a:blip r:embed="rId3"/>
          <a:stretch>
            <a:fillRect/>
          </a:stretch>
        </p:blipFill>
        <p:spPr>
          <a:xfrm>
            <a:off x="9050779" y="531197"/>
            <a:ext cx="3083147" cy="2705100"/>
          </a:xfrm>
          <a:prstGeom prst="ellipse">
            <a:avLst/>
          </a:prstGeom>
          <a:ln w="76200">
            <a:solidFill>
              <a:schemeClr val="bg1"/>
            </a:solidFill>
          </a:ln>
        </p:spPr>
      </p:pic>
      <p:pic>
        <p:nvPicPr>
          <p:cNvPr id="13" name="Picture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68029" y="3152367"/>
            <a:ext cx="3165897" cy="2864309"/>
          </a:xfrm>
          <a:prstGeom prst="flowChartConnector">
            <a:avLst/>
          </a:prstGeom>
          <a:ln w="76200">
            <a:solidFill>
              <a:schemeClr val="bg1"/>
            </a:solidFill>
          </a:ln>
        </p:spPr>
      </p:pic>
    </p:spTree>
    <p:extLst>
      <p:ext uri="{BB962C8B-B14F-4D97-AF65-F5344CB8AC3E}">
        <p14:creationId xmlns:p14="http://schemas.microsoft.com/office/powerpoint/2010/main" val="3302713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2000"/>
                                        <p:tgtEl>
                                          <p:spTgt spid="4"/>
                                        </p:tgtEl>
                                      </p:cBhvr>
                                    </p:animEffect>
                                  </p:childTnLst>
                                </p:cTn>
                              </p:par>
                              <p:par>
                                <p:cTn id="22" presetID="21" presetClass="entr" presetSubtype="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F6035511-A014-4B94-B5C2-15A5671E02ED"/>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C:\Users\admin\Desktop"/>
  <p:tag name="ISPRING_PRESENTATION_TITLE" val="夏令营"/>
  <p:tag name="ISPRING_FIRST_PUBLISH" val="1"/>
  <p:tag name="INKNOELEADERBOARD" val="-1459547596"/>
</p:tagLst>
</file>

<file path=ppt/theme/theme1.xml><?xml version="1.0" encoding="utf-8"?>
<a:theme xmlns:a="http://schemas.openxmlformats.org/drawingml/2006/main" name="Office 主题​​">
  <a:themeElements>
    <a:clrScheme name="自定义 27">
      <a:dk1>
        <a:sysClr val="windowText" lastClr="000000"/>
      </a:dk1>
      <a:lt1>
        <a:sysClr val="window" lastClr="FFFFFF"/>
      </a:lt1>
      <a:dk2>
        <a:srgbClr val="00B050"/>
      </a:dk2>
      <a:lt2>
        <a:srgbClr val="E7E6E6"/>
      </a:lt2>
      <a:accent1>
        <a:srgbClr val="92D050"/>
      </a:accent1>
      <a:accent2>
        <a:srgbClr val="595959"/>
      </a:accent2>
      <a:accent3>
        <a:srgbClr val="A5A5A5"/>
      </a:accent3>
      <a:accent4>
        <a:srgbClr val="FFC000"/>
      </a:accent4>
      <a:accent5>
        <a:srgbClr val="00B050"/>
      </a:accent5>
      <a:accent6>
        <a:srgbClr val="FFC000"/>
      </a:accent6>
      <a:hlink>
        <a:srgbClr val="36906E"/>
      </a:hlink>
      <a:folHlink>
        <a:srgbClr val="A5A5A5"/>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1007</TotalTime>
  <Words>1967</Words>
  <Application>Microsoft Office PowerPoint</Application>
  <PresentationFormat>Widescreen</PresentationFormat>
  <Paragraphs>223</Paragraphs>
  <Slides>32</Slides>
  <Notes>13</Notes>
  <HiddenSlides>2</HiddenSlides>
  <MMClips>1</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32</vt:i4>
      </vt:variant>
    </vt:vector>
  </HeadingPairs>
  <TitlesOfParts>
    <vt:vector size="53" baseType="lpstr">
      <vt:lpstr>#9Slide03 Arima Madurai Black</vt:lpstr>
      <vt:lpstr>字魂59号-创粗黑</vt:lpstr>
      <vt:lpstr>#Li-N UTM Azuki</vt:lpstr>
      <vt:lpstr>.VnStamp</vt:lpstr>
      <vt:lpstr>字魂58号-创中黑</vt:lpstr>
      <vt:lpstr>#Li-N UVN Sang Song Nang</vt:lpstr>
      <vt:lpstr>等线 Light</vt:lpstr>
      <vt:lpstr>Nunito Sans</vt:lpstr>
      <vt:lpstr>#9Slide07 Cadena</vt:lpstr>
      <vt:lpstr>Arial</vt:lpstr>
      <vt:lpstr>等线</vt:lpstr>
      <vt:lpstr>Wingdings</vt:lpstr>
      <vt:lpstr>Cambria</vt:lpstr>
      <vt:lpstr>Calibri</vt:lpstr>
      <vt:lpstr>#9Slide07 TALUHLA</vt:lpstr>
      <vt:lpstr>微软雅黑</vt:lpstr>
      <vt:lpstr>UVF Lobster12</vt:lpstr>
      <vt:lpstr>Baloo 2</vt:lpstr>
      <vt:lpstr>思源黑体 CN Bold</vt:lpstr>
      <vt:lpstr>#Li-N UTM Isadora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tài liệu, bút tích có liên quan đến hoạt động tình báo của Thiếu tướng Vũ Ngọc Nhạ.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夏令营</dc:title>
  <dc:creator>梦南 徐</dc:creator>
  <cp:lastModifiedBy>Nguyen Thu Hien</cp:lastModifiedBy>
  <cp:revision>133</cp:revision>
  <dcterms:created xsi:type="dcterms:W3CDTF">2019-06-06T12:17:34Z</dcterms:created>
  <dcterms:modified xsi:type="dcterms:W3CDTF">2022-01-29T02:50:57Z</dcterms:modified>
</cp:coreProperties>
</file>