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7" r:id="rId9"/>
    <p:sldId id="268" r:id="rId10"/>
    <p:sldId id="269" r:id="rId11"/>
    <p:sldId id="271" r:id="rId12"/>
  </p:sldIdLst>
  <p:sldSz cx="128016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624" y="-90"/>
      </p:cViewPr>
      <p:guideLst>
        <p:guide orient="horz" pos="2160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130426"/>
            <a:ext cx="1088136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3886200"/>
            <a:ext cx="89611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3C4E-7C08-4F84-ABE9-B956750F6CCA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81513-D27E-4C3E-8675-94F1087A2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660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3C4E-7C08-4F84-ABE9-B956750F6CCA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81513-D27E-4C3E-8675-94F1087A2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38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274639"/>
            <a:ext cx="288036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274639"/>
            <a:ext cx="84277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3C4E-7C08-4F84-ABE9-B956750F6CCA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81513-D27E-4C3E-8675-94F1087A2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80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3C4E-7C08-4F84-ABE9-B956750F6CCA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81513-D27E-4C3E-8675-94F1087A2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8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406901"/>
            <a:ext cx="1088136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2906713"/>
            <a:ext cx="1088136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3C4E-7C08-4F84-ABE9-B956750F6CCA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81513-D27E-4C3E-8675-94F1087A2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649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600201"/>
            <a:ext cx="56540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600201"/>
            <a:ext cx="56540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3C4E-7C08-4F84-ABE9-B956750F6CCA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81513-D27E-4C3E-8675-94F1087A2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09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535113"/>
            <a:ext cx="56562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174875"/>
            <a:ext cx="56562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1535113"/>
            <a:ext cx="565848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174875"/>
            <a:ext cx="565848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3C4E-7C08-4F84-ABE9-B956750F6CCA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81513-D27E-4C3E-8675-94F1087A2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68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3C4E-7C08-4F84-ABE9-B956750F6CCA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81513-D27E-4C3E-8675-94F1087A2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62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3C4E-7C08-4F84-ABE9-B956750F6CCA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81513-D27E-4C3E-8675-94F1087A2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42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273050"/>
            <a:ext cx="42116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273051"/>
            <a:ext cx="71564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435101"/>
            <a:ext cx="42116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3C4E-7C08-4F84-ABE9-B956750F6CCA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81513-D27E-4C3E-8675-94F1087A2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2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4800600"/>
            <a:ext cx="768096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12775"/>
            <a:ext cx="768096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5367338"/>
            <a:ext cx="768096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3C4E-7C08-4F84-ABE9-B956750F6CCA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81513-D27E-4C3E-8675-94F1087A2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4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274638"/>
            <a:ext cx="115214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600201"/>
            <a:ext cx="1152144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6356351"/>
            <a:ext cx="2987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C3C4E-7C08-4F84-ABE9-B956750F6CCA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6356351"/>
            <a:ext cx="4053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6356351"/>
            <a:ext cx="2987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81513-D27E-4C3E-8675-94F1087A2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10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Si-le va ten phat xit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2667000" y="685800"/>
            <a:ext cx="7239000" cy="510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Rectangle 35"/>
          <p:cNvSpPr>
            <a:spLocks noChangeArrowheads="1"/>
          </p:cNvSpPr>
          <p:nvPr/>
        </p:nvSpPr>
        <p:spPr bwMode="auto">
          <a:xfrm>
            <a:off x="0" y="685800"/>
            <a:ext cx="12801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 phẩm của Si-le và tên phát xít</a:t>
            </a:r>
          </a:p>
        </p:txBody>
      </p:sp>
      <p:sp>
        <p:nvSpPr>
          <p:cNvPr id="5124" name="Text Box 13"/>
          <p:cNvSpPr txBox="1">
            <a:spLocks noChangeArrowheads="1"/>
          </p:cNvSpPr>
          <p:nvPr/>
        </p:nvSpPr>
        <p:spPr bwMode="auto">
          <a:xfrm>
            <a:off x="0" y="76200"/>
            <a:ext cx="12801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600" b="1">
                <a:solidFill>
                  <a:srgbClr val="190BC8"/>
                </a:solidFill>
                <a:latin typeface="Times New Roman" pitchFamily="18" charset="0"/>
                <a:cs typeface="Times New Roman" pitchFamily="18" charset="0"/>
              </a:rPr>
              <a:t>Tập đọc</a:t>
            </a:r>
          </a:p>
        </p:txBody>
      </p:sp>
    </p:spTree>
    <p:extLst>
      <p:ext uri="{BB962C8B-B14F-4D97-AF65-F5344CB8AC3E}">
        <p14:creationId xmlns:p14="http://schemas.microsoft.com/office/powerpoint/2010/main" val="299917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0" y="2819400"/>
            <a:ext cx="128016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4800" i="1">
                <a:solidFill>
                  <a:srgbClr val="CCFF66"/>
                </a:solidFill>
              </a:rPr>
              <a:t>  </a:t>
            </a:r>
            <a:r>
              <a:rPr lang="en-US" altLang="en-US" sz="4800" i="1">
                <a:solidFill>
                  <a:srgbClr val="190BC8"/>
                </a:solidFill>
              </a:rPr>
              <a:t>Qua bài học em có suy nghĩ gì </a:t>
            </a:r>
            <a:r>
              <a:rPr lang="en-US" altLang="en-US" sz="4800" i="1" smtClean="0">
                <a:solidFill>
                  <a:srgbClr val="190BC8"/>
                </a:solidFill>
              </a:rPr>
              <a:t>về </a:t>
            </a:r>
            <a:r>
              <a:rPr lang="en-US" altLang="en-US" sz="4800" i="1">
                <a:solidFill>
                  <a:srgbClr val="190BC8"/>
                </a:solidFill>
              </a:rPr>
              <a:t>bọn phát xít Hít- le ?</a:t>
            </a:r>
          </a:p>
        </p:txBody>
      </p:sp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3947160" y="1219200"/>
            <a:ext cx="608076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6600">
                <a:solidFill>
                  <a:srgbClr val="FF0000"/>
                </a:solidFill>
              </a:rPr>
              <a:t>Liên hệ:</a:t>
            </a:r>
          </a:p>
        </p:txBody>
      </p:sp>
    </p:spTree>
    <p:extLst>
      <p:ext uri="{BB962C8B-B14F-4D97-AF65-F5344CB8AC3E}">
        <p14:creationId xmlns:p14="http://schemas.microsoft.com/office/powerpoint/2010/main" val="314371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9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8" grpId="0"/>
      <p:bldP spid="1290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438400"/>
            <a:ext cx="12268199" cy="1219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HỌC KẾT THÚC,CHÀO TẠM BIỆT CÁC EM!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440018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4480560" y="609601"/>
            <a:ext cx="352044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en-US" sz="2800" b="1">
                <a:solidFill>
                  <a:srgbClr val="190BC8"/>
                </a:solidFill>
                <a:latin typeface="Times New Roman" pitchFamily="18" charset="0"/>
                <a:cs typeface="Times New Roman" pitchFamily="18" charset="0"/>
              </a:rPr>
              <a:t>Luyện đọc: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0" y="1219201"/>
            <a:ext cx="298704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Đọc đúng: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2880360" y="1295400"/>
            <a:ext cx="992124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800" b="1">
                <a:solidFill>
                  <a:srgbClr val="190BC8"/>
                </a:solidFill>
                <a:latin typeface="Times New Roman" pitchFamily="18" charset="0"/>
                <a:cs typeface="Times New Roman" pitchFamily="18" charset="0"/>
              </a:rPr>
              <a:t>Pa-ri, Hít-le, Si-le, Vin-hem Ten, Mét-xi-na, </a:t>
            </a:r>
          </a:p>
          <a:p>
            <a:r>
              <a:rPr lang="en-US" altLang="en-US" sz="2800" b="1">
                <a:solidFill>
                  <a:srgbClr val="190BC8"/>
                </a:solidFill>
                <a:latin typeface="Times New Roman" pitchFamily="18" charset="0"/>
                <a:cs typeface="Times New Roman" pitchFamily="18" charset="0"/>
              </a:rPr>
              <a:t>I-ta-li-a, Oóc-lê-ăng, lạnh lùng,…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0" y="2590801"/>
            <a:ext cx="458724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Ngắt câu: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0" y="3046414"/>
            <a:ext cx="12801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2" eaLnBrk="1" hangingPunct="1"/>
            <a:r>
              <a:rPr lang="en-US" altLang="en-US" sz="2800" b="1">
                <a:solidFill>
                  <a:srgbClr val="190BC8"/>
                </a:solidFill>
                <a:latin typeface="Times New Roman" pitchFamily="18" charset="0"/>
                <a:cs typeface="Times New Roman" pitchFamily="18" charset="0"/>
              </a:rPr>
              <a:t>Trong thời gian nước Pháp bị phát xít Đức chiếm đóng, một lần/ có tên sĩ quan cao cấp của bọn phát xít/lên một chuyến tàu ở Pa-ri, thủ đô nước Pháp.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0" y="4343401"/>
            <a:ext cx="512064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 Giải nghĩa từ:</a:t>
            </a: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0" y="4930776"/>
            <a:ext cx="3169457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en-US" sz="2800" b="1">
                <a:solidFill>
                  <a:srgbClr val="190BC8"/>
                </a:solidFill>
                <a:latin typeface="Times New Roman" pitchFamily="18" charset="0"/>
                <a:cs typeface="Times New Roman" pitchFamily="18" charset="0"/>
              </a:rPr>
              <a:t>- Si-le (1759-1805): </a:t>
            </a: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0" y="5391150"/>
            <a:ext cx="1685077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en-US" sz="2800" b="1">
                <a:solidFill>
                  <a:srgbClr val="190BC8"/>
                </a:solidFill>
                <a:latin typeface="Times New Roman" pitchFamily="18" charset="0"/>
                <a:cs typeface="Times New Roman" pitchFamily="18" charset="0"/>
              </a:rPr>
              <a:t>- Sĩ quan:</a:t>
            </a: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0" y="5876926"/>
            <a:ext cx="32784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>
                <a:solidFill>
                  <a:srgbClr val="190BC8"/>
                </a:solidFill>
                <a:latin typeface="Times New Roman" pitchFamily="18" charset="0"/>
                <a:cs typeface="Times New Roman" pitchFamily="18" charset="0"/>
              </a:rPr>
              <a:t>- Hít-le (1889-1945):</a:t>
            </a:r>
            <a:endParaRPr lang="en-US" altLang="en-US" sz="2800">
              <a:solidFill>
                <a:srgbClr val="190BC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378308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  <p:bldP spid="32773" grpId="0"/>
      <p:bldP spid="32774" grpId="0"/>
      <p:bldP spid="32775" grpId="0"/>
      <p:bldP spid="32776" grpId="0"/>
      <p:bldP spid="32777" grpId="0"/>
      <p:bldP spid="5139" grpId="0"/>
      <p:bldP spid="5140" grpId="0"/>
      <p:bldP spid="51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ghfhfhfg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6" y="228600"/>
            <a:ext cx="6147435" cy="461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146" y="228600"/>
            <a:ext cx="5987415" cy="461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26720" y="4905375"/>
            <a:ext cx="1205484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Si-le (1759-1805</a:t>
            </a:r>
            <a:r>
              <a:rPr lang="en-US" altLang="en-US" sz="3200" b="1">
                <a:solidFill>
                  <a:srgbClr val="190BC8"/>
                </a:solidFill>
                <a:latin typeface="Times New Roman" pitchFamily="18" charset="0"/>
                <a:cs typeface="Times New Roman" pitchFamily="18" charset="0"/>
              </a:rPr>
              <a:t>): nhà văn Đức vĩ đại ; các tác phẩm của ông phản ánh cuộc đấu tranh chống cái ác, bảo vệ quyền con người.</a:t>
            </a:r>
          </a:p>
        </p:txBody>
      </p:sp>
    </p:spTree>
    <p:extLst>
      <p:ext uri="{BB962C8B-B14F-4D97-AF65-F5344CB8AC3E}">
        <p14:creationId xmlns:p14="http://schemas.microsoft.com/office/powerpoint/2010/main" val="269408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720840" y="906464"/>
            <a:ext cx="5867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Hít-le (1889-1945):</a:t>
            </a: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>
                <a:solidFill>
                  <a:srgbClr val="190BC8"/>
                </a:solidFill>
                <a:latin typeface="Times New Roman" pitchFamily="18" charset="0"/>
                <a:cs typeface="Times New Roman" pitchFamily="18" charset="0"/>
              </a:rPr>
              <a:t>quốc trưởng Đức từ 1934 đến 1945.</a:t>
            </a:r>
          </a:p>
        </p:txBody>
      </p:sp>
      <p:pic>
        <p:nvPicPr>
          <p:cNvPr id="30722" name="Picture 2" descr="C:\Users\Admin\Desktop\220px-Bundesarchiv_Bild_183-S33882,_Adolf_Hitler_retouched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290945" y="228600"/>
            <a:ext cx="6187440" cy="64373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720840" y="2743200"/>
            <a:ext cx="608076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190BC8"/>
                </a:solidFill>
                <a:latin typeface="Times New Roman" pitchFamily="18" charset="0"/>
                <a:cs typeface="Times New Roman" pitchFamily="18" charset="0"/>
              </a:rPr>
              <a:t>   Người gây ra cuộc Chiến tranh thế giới lần thứ hai (1939-1945).</a:t>
            </a:r>
            <a:endParaRPr lang="en-US" altLang="en-US" sz="3200">
              <a:solidFill>
                <a:srgbClr val="190BC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87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3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Admin\Desktop\20141218-si-quan-tre-nang-dong-va-nhiet-huyet-1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4012226" y="131195"/>
            <a:ext cx="4369218" cy="59648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1747" name="Picture 3" descr="C:\Users\Admin\Desktop\tulong1-1056.jp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8466340" y="178340"/>
            <a:ext cx="4187063" cy="59176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4800600" y="6096000"/>
            <a:ext cx="234696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3000" b="1">
                <a:solidFill>
                  <a:srgbClr val="190BC8"/>
                </a:solidFill>
                <a:latin typeface="Times New Roman" pitchFamily="18" charset="0"/>
                <a:cs typeface="Times New Roman" pitchFamily="18" charset="0"/>
              </a:rPr>
              <a:t>Sĩ quan</a:t>
            </a:r>
          </a:p>
        </p:txBody>
      </p:sp>
      <p:pic>
        <p:nvPicPr>
          <p:cNvPr id="9221" name="Picture 5" descr="130910hha53-6342001721901000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4716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04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6"/>
          <p:cNvSpPr txBox="1">
            <a:spLocks noChangeArrowheads="1"/>
          </p:cNvSpPr>
          <p:nvPr/>
        </p:nvSpPr>
        <p:spPr bwMode="auto">
          <a:xfrm>
            <a:off x="426720" y="990600"/>
            <a:ext cx="1280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1.Vì sao tên sĩ quan Đức có thái độ bực tức với ông cụ người Pháp?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08916" y="2209801"/>
            <a:ext cx="123793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190BC8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2800" b="1">
                <a:solidFill>
                  <a:srgbClr val="190BC8"/>
                </a:solidFill>
                <a:latin typeface="Times New Roman" pitchFamily="18" charset="0"/>
                <a:cs typeface="Times New Roman" pitchFamily="18" charset="0"/>
              </a:rPr>
              <a:t>Tên sĩ quan Đức bực tức với ông cụ người Pháp vì cụ thành thạo tiếng Đức nhưng không chào hắn bằng tiếng Đức mà chào bằng tiếng Pháp.</a:t>
            </a:r>
          </a:p>
        </p:txBody>
      </p:sp>
      <p:sp>
        <p:nvSpPr>
          <p:cNvPr id="27650" name="Text Box 6"/>
          <p:cNvSpPr txBox="1">
            <a:spLocks noChangeArrowheads="1"/>
          </p:cNvSpPr>
          <p:nvPr/>
        </p:nvSpPr>
        <p:spPr bwMode="auto">
          <a:xfrm>
            <a:off x="320040" y="3962400"/>
            <a:ext cx="121615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Nhà văn Đức Si-le được ông cụ người Pháp đánh giá thế nào?</a:t>
            </a: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320040" y="5105400"/>
            <a:ext cx="124815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190BC8"/>
                </a:solidFill>
                <a:latin typeface="Times New Roman" pitchFamily="18" charset="0"/>
                <a:cs typeface="Times New Roman" pitchFamily="18" charset="0"/>
              </a:rPr>
              <a:t>- Nhà văn Đức Si-le được ông cụ đánh giá là một nhà văn quốc tế.</a:t>
            </a: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4693920" y="304801"/>
            <a:ext cx="426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en-US" sz="2800" b="1">
                <a:solidFill>
                  <a:srgbClr val="190BC8"/>
                </a:solidFill>
                <a:latin typeface="Times New Roman" pitchFamily="18" charset="0"/>
                <a:cs typeface="Times New Roman" pitchFamily="18" charset="0"/>
              </a:rPr>
              <a:t>Tìm hiểu bài:</a:t>
            </a:r>
          </a:p>
        </p:txBody>
      </p:sp>
    </p:spTree>
    <p:extLst>
      <p:ext uri="{BB962C8B-B14F-4D97-AF65-F5344CB8AC3E}">
        <p14:creationId xmlns:p14="http://schemas.microsoft.com/office/powerpoint/2010/main" val="59004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3" grpId="0"/>
      <p:bldP spid="27650" grpId="0"/>
      <p:bldP spid="2" grpId="0"/>
      <p:bldP spid="194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7"/>
          <p:cNvSpPr txBox="1">
            <a:spLocks noChangeArrowheads="1"/>
          </p:cNvSpPr>
          <p:nvPr/>
        </p:nvSpPr>
        <p:spPr bwMode="auto">
          <a:xfrm>
            <a:off x="533400" y="381001"/>
            <a:ext cx="12268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Em hiểu thái độ của ông cụ đối với người Đức và tiếng Đức như thế nào?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20040" y="1905001"/>
            <a:ext cx="1216152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190BC8"/>
                </a:solidFill>
                <a:latin typeface="Times New Roman" pitchFamily="18" charset="0"/>
                <a:cs typeface="Times New Roman" pitchFamily="18" charset="0"/>
              </a:rPr>
              <a:t>- Ông cụ không ghét người Đức và tiếng Đức mà chỉ căm ghét những tên phát xít Đức xâm lược.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320041" y="3429000"/>
            <a:ext cx="1147476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Lời đáp của ông cụ ở cuối truyện ngụ ý gì?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20040" y="4572001"/>
            <a:ext cx="1248156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190BC8"/>
                </a:solidFill>
                <a:latin typeface="Times New Roman" pitchFamily="18" charset="0"/>
                <a:cs typeface="Times New Roman" pitchFamily="18" charset="0"/>
              </a:rPr>
              <a:t>- Cụ muốn chửi những tên phát xít bạo tàn và nói với chúng rằng: Chúng là những tên cướp.</a:t>
            </a:r>
          </a:p>
        </p:txBody>
      </p:sp>
    </p:spTree>
    <p:extLst>
      <p:ext uri="{BB962C8B-B14F-4D97-AF65-F5344CB8AC3E}">
        <p14:creationId xmlns:p14="http://schemas.microsoft.com/office/powerpoint/2010/main" val="292675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5" grpId="0"/>
      <p:bldP spid="29699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6"/>
          <p:cNvSpPr txBox="1">
            <a:spLocks noChangeArrowheads="1"/>
          </p:cNvSpPr>
          <p:nvPr/>
        </p:nvSpPr>
        <p:spPr bwMode="auto">
          <a:xfrm>
            <a:off x="533400" y="2209801"/>
            <a:ext cx="1184148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190B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>
                <a:solidFill>
                  <a:srgbClr val="190BC8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dung: </a:t>
            </a:r>
            <a:r>
              <a:rPr lang="en-US" altLang="en-US" sz="4800" b="1">
                <a:solidFill>
                  <a:srgbClr val="190BC8"/>
                </a:solidFill>
                <a:latin typeface="Times New Roman" pitchFamily="18" charset="0"/>
                <a:cs typeface="Times New Roman" pitchFamily="18" charset="0"/>
              </a:rPr>
              <a:t>Ca ngợi cụ già người Pháp  đã dạy cho tên sĩ quan Đức hống hách một bài học sâu sắc.</a:t>
            </a:r>
            <a:endParaRPr lang="en-US" altLang="en-US" sz="4800">
              <a:solidFill>
                <a:srgbClr val="190BC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01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4"/>
          <p:cNvSpPr txBox="1">
            <a:spLocks noChangeArrowheads="1"/>
          </p:cNvSpPr>
          <p:nvPr/>
        </p:nvSpPr>
        <p:spPr bwMode="auto">
          <a:xfrm>
            <a:off x="0" y="1676401"/>
            <a:ext cx="128016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Nhận thấy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vẻ </a:t>
            </a:r>
            <a:r>
              <a:rPr lang="en-US" altLang="en-US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ngạc nhiên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của tên sĩ quan, ông già nói tiếp:</a:t>
            </a:r>
            <a:r>
              <a:rPr lang="en-US" altLang="en-US" sz="32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</a:t>
            </a:r>
          </a:p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- Ngài thử xem Si - le đã dành những tác phẩm của mình cho ai nào? Nhà văn đã viết </a:t>
            </a:r>
            <a:r>
              <a:rPr lang="en-US" altLang="en-US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Vin-hem Ten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cho người </a:t>
            </a:r>
            <a:r>
              <a:rPr lang="en-US" altLang="en-US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Thụy Sĩ, Nàng dâu ở Mét-xi-na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cho người </a:t>
            </a:r>
            <a:r>
              <a:rPr lang="en-US" altLang="en-US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I-ta-li-a</a:t>
            </a:r>
            <a:r>
              <a:rPr lang="en-US" altLang="en-US" sz="32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cô gái </a:t>
            </a:r>
            <a:r>
              <a:rPr lang="en-US" altLang="en-US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Oóc-lê-ăng</a:t>
            </a:r>
            <a:r>
              <a:rPr lang="en-US" altLang="en-US" sz="32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cho người </a:t>
            </a:r>
            <a:r>
              <a:rPr lang="en-US" altLang="en-US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,..                          </a:t>
            </a:r>
          </a:p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Càng nghe nói, tên sĩ quan phát xít càng </a:t>
            </a:r>
            <a:r>
              <a:rPr lang="en-US" altLang="en-US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ngây mặt ra</a:t>
            </a:r>
            <a:r>
              <a:rPr lang="en-US" altLang="en-US" sz="32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Cuối cùng, hắn hỏi:- Chẳng lẽ Si-le không viết gì cho chúng tôi hay sao?                                   </a:t>
            </a:r>
          </a:p>
          <a:p>
            <a:pPr>
              <a:spcBef>
                <a:spcPct val="50000"/>
              </a:spcBef>
            </a:pP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  Ông già mỉm cười trả lời:                                         </a:t>
            </a:r>
          </a:p>
          <a:p>
            <a:pPr>
              <a:spcBef>
                <a:spcPct val="50000"/>
              </a:spcBef>
            </a:pP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 - Có chứ. Si-le đã dành cho các ngài vở </a:t>
            </a:r>
            <a:r>
              <a:rPr lang="en-US" altLang="en-US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 tên cướp</a:t>
            </a:r>
            <a:r>
              <a:rPr lang="en-US" altLang="en-US" sz="3200" b="1" i="1">
                <a:solidFill>
                  <a:srgbClr val="0033CC"/>
                </a:solidFill>
                <a:latin typeface="Times New Roman" pitchFamily="18" charset="0"/>
              </a:rPr>
              <a:t>!</a:t>
            </a:r>
            <a:endParaRPr lang="en-US" altLang="en-US" sz="320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14339" name="WordArt 10"/>
          <p:cNvSpPr>
            <a:spLocks noChangeArrowheads="1" noChangeShapeType="1" noTextEdit="1"/>
          </p:cNvSpPr>
          <p:nvPr/>
        </p:nvSpPr>
        <p:spPr bwMode="auto">
          <a:xfrm>
            <a:off x="853440" y="533400"/>
            <a:ext cx="11186160" cy="914400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kern="1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LUYỆN ĐỌC </a:t>
            </a:r>
          </a:p>
          <a:p>
            <a:pPr algn="ctr"/>
            <a:r>
              <a:rPr lang="en-US" sz="3600" b="1" kern="1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DIỄN CẢM.</a:t>
            </a:r>
          </a:p>
        </p:txBody>
      </p:sp>
    </p:spTree>
    <p:extLst>
      <p:ext uri="{BB962C8B-B14F-4D97-AF65-F5344CB8AC3E}">
        <p14:creationId xmlns:p14="http://schemas.microsoft.com/office/powerpoint/2010/main" val="197719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37</TotalTime>
  <Words>494</Words>
  <Application>Microsoft Office PowerPoint</Application>
  <PresentationFormat>Custom</PresentationFormat>
  <Paragraphs>36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VĂN KẾT</dc:creator>
  <cp:lastModifiedBy>meomeo</cp:lastModifiedBy>
  <cp:revision>9</cp:revision>
  <dcterms:created xsi:type="dcterms:W3CDTF">2022-07-13T20:44:15Z</dcterms:created>
  <dcterms:modified xsi:type="dcterms:W3CDTF">2022-10-08T02:01:31Z</dcterms:modified>
</cp:coreProperties>
</file>