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77" r:id="rId4"/>
    <p:sldMasterId id="2147483693" r:id="rId5"/>
    <p:sldMasterId id="2147483708" r:id="rId6"/>
    <p:sldMasterId id="2147483746" r:id="rId7"/>
    <p:sldMasterId id="2147483750" r:id="rId8"/>
    <p:sldMasterId id="2147483763" r:id="rId9"/>
    <p:sldMasterId id="2147483777" r:id="rId10"/>
    <p:sldMasterId id="2147483789" r:id="rId11"/>
    <p:sldMasterId id="2147483801" r:id="rId12"/>
    <p:sldMasterId id="2147483804" r:id="rId13"/>
    <p:sldMasterId id="2147483809" r:id="rId14"/>
    <p:sldMasterId id="2147483822" r:id="rId15"/>
    <p:sldMasterId id="2147483835" r:id="rId16"/>
  </p:sldMasterIdLst>
  <p:notesMasterIdLst>
    <p:notesMasterId r:id="rId62"/>
  </p:notesMasterIdLst>
  <p:sldIdLst>
    <p:sldId id="354" r:id="rId17"/>
    <p:sldId id="11088559" r:id="rId18"/>
    <p:sldId id="11088560" r:id="rId19"/>
    <p:sldId id="11088561" r:id="rId20"/>
    <p:sldId id="11088562" r:id="rId21"/>
    <p:sldId id="11088563" r:id="rId22"/>
    <p:sldId id="470" r:id="rId23"/>
    <p:sldId id="11088541" r:id="rId24"/>
    <p:sldId id="11088573" r:id="rId25"/>
    <p:sldId id="11088574" r:id="rId26"/>
    <p:sldId id="11088576" r:id="rId27"/>
    <p:sldId id="11088539" r:id="rId28"/>
    <p:sldId id="11088566" r:id="rId29"/>
    <p:sldId id="11088570" r:id="rId30"/>
    <p:sldId id="270" r:id="rId31"/>
    <p:sldId id="267" r:id="rId32"/>
    <p:sldId id="268" r:id="rId33"/>
    <p:sldId id="11088569" r:id="rId34"/>
    <p:sldId id="614" r:id="rId35"/>
    <p:sldId id="11088543" r:id="rId36"/>
    <p:sldId id="11088567" r:id="rId37"/>
    <p:sldId id="11088571" r:id="rId38"/>
    <p:sldId id="11088564" r:id="rId39"/>
    <p:sldId id="11088568" r:id="rId40"/>
    <p:sldId id="11088572" r:id="rId41"/>
    <p:sldId id="615" r:id="rId42"/>
    <p:sldId id="269" r:id="rId43"/>
    <p:sldId id="304" r:id="rId44"/>
    <p:sldId id="11088544" r:id="rId45"/>
    <p:sldId id="955" r:id="rId46"/>
    <p:sldId id="956" r:id="rId47"/>
    <p:sldId id="11088545" r:id="rId48"/>
    <p:sldId id="11088546" r:id="rId49"/>
    <p:sldId id="11088557" r:id="rId50"/>
    <p:sldId id="11088550" r:id="rId51"/>
    <p:sldId id="11088547" r:id="rId52"/>
    <p:sldId id="11088551" r:id="rId53"/>
    <p:sldId id="11088558" r:id="rId54"/>
    <p:sldId id="11088554" r:id="rId55"/>
    <p:sldId id="611" r:id="rId56"/>
    <p:sldId id="960" r:id="rId57"/>
    <p:sldId id="11088555" r:id="rId58"/>
    <p:sldId id="11088556" r:id="rId59"/>
    <p:sldId id="11088538" r:id="rId60"/>
    <p:sldId id="11088535" r:id="rId61"/>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9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FF"/>
    <a:srgbClr val="66CCFF"/>
    <a:srgbClr val="669900"/>
    <a:srgbClr val="D60093"/>
    <a:srgbClr val="FF0000"/>
    <a:srgbClr val="6600FF"/>
    <a:srgbClr val="CCFFFF"/>
    <a:srgbClr val="CC00FF"/>
    <a:srgbClr val="FF00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howGuides="1">
      <p:cViewPr varScale="1">
        <p:scale>
          <a:sx n="68" d="100"/>
          <a:sy n="68" d="100"/>
        </p:scale>
        <p:origin x="816" y="-504"/>
      </p:cViewPr>
      <p:guideLst>
        <p:guide orient="horz" pos="219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1E810AF-8277-4EA6-AF42-DF6BD22B425E}" type="datetimeFigureOut">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2/27/2023</a:t>
            </a:fld>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fld id="{DC5C73BA-7B74-42A1-ABE0-B17B5BE8A928}" type="slidenum">
              <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018821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30CCE5-2C3B-4BAF-8445-23AE98E3AF6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Rút</a:t>
            </a:r>
            <a:r>
              <a:rPr lang="en-US" altLang="zh-CN" baseline="0" dirty="0"/>
              <a:t> </a:t>
            </a:r>
            <a:r>
              <a:rPr lang="en-US" altLang="zh-CN" baseline="0" dirty="0" err="1"/>
              <a:t>ra</a:t>
            </a:r>
            <a:r>
              <a:rPr lang="en-US" altLang="zh-CN" baseline="0" dirty="0"/>
              <a:t> </a:t>
            </a:r>
            <a:r>
              <a:rPr lang="en-US" altLang="zh-CN" baseline="0" dirty="0" err="1"/>
              <a:t>hộp</a:t>
            </a:r>
            <a:r>
              <a:rPr lang="en-US" altLang="zh-CN" baseline="0" dirty="0"/>
              <a:t> </a:t>
            </a:r>
            <a:r>
              <a:rPr lang="en-US" altLang="zh-CN" baseline="0" dirty="0" err="1"/>
              <a:t>thư</a:t>
            </a:r>
            <a:r>
              <a:rPr lang="en-US" altLang="zh-CN" baseline="0" dirty="0"/>
              <a:t> </a:t>
            </a:r>
            <a:r>
              <a:rPr lang="en-US" altLang="zh-CN" baseline="0" dirty="0" err="1"/>
              <a:t>mật</a:t>
            </a:r>
            <a:r>
              <a:rPr lang="en-US" altLang="zh-CN" baseline="0" dirty="0"/>
              <a:t> </a:t>
            </a:r>
            <a:r>
              <a:rPr lang="en-US" altLang="zh-CN" baseline="0" dirty="0" err="1"/>
              <a:t>là</a:t>
            </a:r>
            <a:r>
              <a:rPr lang="en-US" altLang="zh-CN" baseline="0" dirty="0"/>
              <a:t> </a:t>
            </a:r>
            <a:r>
              <a:rPr lang="en-US" altLang="zh-CN" baseline="0" dirty="0" err="1"/>
              <a:t>gì</a:t>
            </a:r>
            <a:r>
              <a:rPr lang="en-US" altLang="zh-CN" baseline="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t>28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30CCE5-2C3B-4BAF-8445-23AE98E3AF6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30CCE5-2C3B-4BAF-8445-23AE98E3AF6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30CCE5-2C3B-4BAF-8445-23AE98E3AF6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t>40</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720A03BF-BDB9-4A45-9B59-55A59E96C1D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C3BF795-2288-4BDA-B3EB-6401AA8EE6C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30CCE5-2C3B-4BAF-8445-23AE98E3AF6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Master" Target="../slideMasters/slideMaster15.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Master" Target="../slideMasters/slideMaster15.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Master" Target="../slideMasters/slideMaster15.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19.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39.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25.png"/><Relationship Id="rId17" Type="http://schemas.openxmlformats.org/officeDocument/2006/relationships/image" Target="../media/image70.png"/><Relationship Id="rId2" Type="http://schemas.openxmlformats.org/officeDocument/2006/relationships/image" Target="../media/image59.png"/><Relationship Id="rId16" Type="http://schemas.openxmlformats.org/officeDocument/2006/relationships/image" Target="../media/image69.png"/><Relationship Id="rId1" Type="http://schemas.openxmlformats.org/officeDocument/2006/relationships/slideMaster" Target="../slideMasters/slideMaster1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17.png"/><Relationship Id="rId9" Type="http://schemas.openxmlformats.org/officeDocument/2006/relationships/image" Target="../media/image65.png"/><Relationship Id="rId14" Type="http://schemas.openxmlformats.org/officeDocument/2006/relationships/image" Target="../media/image37.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3E8E8FD-3DF9-4A58-8E65-94C6E4762A80}"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91793B21-5C52-44A0-94B5-94436D9CBB0B}"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6436" y="0"/>
            <a:ext cx="1217912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1652395B-FECD-431C-A5CE-9D488794A2FA}"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6436" y="0"/>
            <a:ext cx="12179128" cy="6858000"/>
          </a:xfrm>
          <a:prstGeom prst="rect">
            <a:avLst/>
          </a:prstGeom>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573702E-49C5-441B-975A-4B7A6367E0AD}"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D3788FE-B820-4BDF-BA79-147021C32434}" type="slidenum">
              <a:rPr lang="zh-CN" altLang="en-US" smtClean="0"/>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528" y="-1025775"/>
            <a:ext cx="13331228" cy="9217294"/>
          </a:xfrm>
          <a:prstGeom prst="rect">
            <a:avLst/>
          </a:prstGeom>
        </p:spPr>
      </p:pic>
      <p:grpSp>
        <p:nvGrpSpPr>
          <p:cNvPr id="3" name="Group 53"/>
          <p:cNvGrpSpPr>
            <a:grpSpLocks noChangeAspect="1"/>
          </p:cNvGrpSpPr>
          <p:nvPr userDrawn="1"/>
        </p:nvGrpSpPr>
        <p:grpSpPr bwMode="auto">
          <a:xfrm rot="21257438">
            <a:off x="9110777" y="5965936"/>
            <a:ext cx="3066088" cy="457170"/>
            <a:chOff x="1828" y="1856"/>
            <a:chExt cx="4024" cy="600"/>
          </a:xfrm>
          <a:solidFill>
            <a:schemeClr val="tx1">
              <a:lumMod val="85000"/>
              <a:lumOff val="15000"/>
            </a:schemeClr>
          </a:solidFill>
        </p:grpSpPr>
        <p:grpSp>
          <p:nvGrpSpPr>
            <p:cNvPr id="4" name="Group 254"/>
            <p:cNvGrpSpPr/>
            <p:nvPr/>
          </p:nvGrpSpPr>
          <p:grpSpPr bwMode="auto">
            <a:xfrm>
              <a:off x="1828" y="1856"/>
              <a:ext cx="4024" cy="600"/>
              <a:chOff x="1828" y="1856"/>
              <a:chExt cx="4024" cy="600"/>
            </a:xfrm>
            <a:grpFill/>
          </p:grpSpPr>
          <p:sp>
            <p:nvSpPr>
              <p:cNvPr id="80" name="Freeform 54"/>
              <p:cNvSpPr/>
              <p:nvPr/>
            </p:nvSpPr>
            <p:spPr bwMode="auto">
              <a:xfrm>
                <a:off x="1836" y="1868"/>
                <a:ext cx="3992" cy="580"/>
              </a:xfrm>
              <a:custGeom>
                <a:avLst/>
                <a:gdLst>
                  <a:gd name="T0" fmla="*/ 3992 w 3992"/>
                  <a:gd name="T1" fmla="*/ 364 h 580"/>
                  <a:gd name="T2" fmla="*/ 20 w 3992"/>
                  <a:gd name="T3" fmla="*/ 580 h 580"/>
                  <a:gd name="T4" fmla="*/ 0 w 3992"/>
                  <a:gd name="T5" fmla="*/ 217 h 580"/>
                  <a:gd name="T6" fmla="*/ 3972 w 3992"/>
                  <a:gd name="T7" fmla="*/ 0 h 580"/>
                  <a:gd name="T8" fmla="*/ 3992 w 3992"/>
                  <a:gd name="T9" fmla="*/ 364 h 580"/>
                </a:gdLst>
                <a:ahLst/>
                <a:cxnLst>
                  <a:cxn ang="0">
                    <a:pos x="T0" y="T1"/>
                  </a:cxn>
                  <a:cxn ang="0">
                    <a:pos x="T2" y="T3"/>
                  </a:cxn>
                  <a:cxn ang="0">
                    <a:pos x="T4" y="T5"/>
                  </a:cxn>
                  <a:cxn ang="0">
                    <a:pos x="T6" y="T7"/>
                  </a:cxn>
                  <a:cxn ang="0">
                    <a:pos x="T8" y="T9"/>
                  </a:cxn>
                </a:cxnLst>
                <a:rect l="0" t="0" r="r" b="b"/>
                <a:pathLst>
                  <a:path w="3992" h="580">
                    <a:moveTo>
                      <a:pt x="3992" y="364"/>
                    </a:moveTo>
                    <a:lnTo>
                      <a:pt x="20" y="580"/>
                    </a:lnTo>
                    <a:lnTo>
                      <a:pt x="0" y="217"/>
                    </a:lnTo>
                    <a:lnTo>
                      <a:pt x="3972" y="0"/>
                    </a:lnTo>
                    <a:lnTo>
                      <a:pt x="3992" y="364"/>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5"/>
              <p:cNvSpPr>
                <a:spLocks noEditPoints="1"/>
              </p:cNvSpPr>
              <p:nvPr/>
            </p:nvSpPr>
            <p:spPr bwMode="auto">
              <a:xfrm>
                <a:off x="1828" y="1856"/>
                <a:ext cx="4024" cy="600"/>
              </a:xfrm>
              <a:custGeom>
                <a:avLst/>
                <a:gdLst>
                  <a:gd name="T0" fmla="*/ 995 w 1001"/>
                  <a:gd name="T1" fmla="*/ 97 h 147"/>
                  <a:gd name="T2" fmla="*/ 7 w 1001"/>
                  <a:gd name="T3" fmla="*/ 147 h 147"/>
                  <a:gd name="T4" fmla="*/ 5 w 1001"/>
                  <a:gd name="T5" fmla="*/ 145 h 147"/>
                  <a:gd name="T6" fmla="*/ 0 w 1001"/>
                  <a:gd name="T7" fmla="*/ 56 h 147"/>
                  <a:gd name="T8" fmla="*/ 2 w 1001"/>
                  <a:gd name="T9" fmla="*/ 54 h 147"/>
                  <a:gd name="T10" fmla="*/ 990 w 1001"/>
                  <a:gd name="T11" fmla="*/ 0 h 147"/>
                  <a:gd name="T12" fmla="*/ 993 w 1001"/>
                  <a:gd name="T13" fmla="*/ 3 h 147"/>
                  <a:gd name="T14" fmla="*/ 993 w 1001"/>
                  <a:gd name="T15" fmla="*/ 3 h 147"/>
                  <a:gd name="T16" fmla="*/ 1001 w 1001"/>
                  <a:gd name="T17" fmla="*/ 91 h 147"/>
                  <a:gd name="T18" fmla="*/ 996 w 1001"/>
                  <a:gd name="T19" fmla="*/ 97 h 147"/>
                  <a:gd name="T20" fmla="*/ 996 w 1001"/>
                  <a:gd name="T21" fmla="*/ 97 h 147"/>
                  <a:gd name="T22" fmla="*/ 995 w 1001"/>
                  <a:gd name="T23" fmla="*/ 97 h 147"/>
                  <a:gd name="T24" fmla="*/ 989 w 1001"/>
                  <a:gd name="T25" fmla="*/ 86 h 147"/>
                  <a:gd name="T26" fmla="*/ 988 w 1001"/>
                  <a:gd name="T27" fmla="*/ 3 h 147"/>
                  <a:gd name="T28" fmla="*/ 990 w 1001"/>
                  <a:gd name="T29" fmla="*/ 6 h 147"/>
                  <a:gd name="T30" fmla="*/ 3 w 1001"/>
                  <a:gd name="T31" fmla="*/ 59 h 147"/>
                  <a:gd name="T32" fmla="*/ 5 w 1001"/>
                  <a:gd name="T33" fmla="*/ 56 h 147"/>
                  <a:gd name="T34" fmla="*/ 9 w 1001"/>
                  <a:gd name="T35" fmla="*/ 145 h 147"/>
                  <a:gd name="T36" fmla="*/ 7 w 1001"/>
                  <a:gd name="T37" fmla="*/ 143 h 147"/>
                  <a:gd name="T38" fmla="*/ 989 w 1001"/>
                  <a:gd name="T39" fmla="*/ 8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1" h="147">
                    <a:moveTo>
                      <a:pt x="995" y="97"/>
                    </a:moveTo>
                    <a:cubicBezTo>
                      <a:pt x="7" y="147"/>
                      <a:pt x="7" y="147"/>
                      <a:pt x="7" y="147"/>
                    </a:cubicBezTo>
                    <a:cubicBezTo>
                      <a:pt x="6" y="147"/>
                      <a:pt x="5" y="146"/>
                      <a:pt x="5" y="145"/>
                    </a:cubicBezTo>
                    <a:cubicBezTo>
                      <a:pt x="0" y="56"/>
                      <a:pt x="0" y="56"/>
                      <a:pt x="0" y="56"/>
                    </a:cubicBezTo>
                    <a:cubicBezTo>
                      <a:pt x="0" y="55"/>
                      <a:pt x="1" y="54"/>
                      <a:pt x="2" y="54"/>
                    </a:cubicBezTo>
                    <a:cubicBezTo>
                      <a:pt x="990" y="0"/>
                      <a:pt x="990" y="0"/>
                      <a:pt x="990" y="0"/>
                    </a:cubicBezTo>
                    <a:cubicBezTo>
                      <a:pt x="992" y="0"/>
                      <a:pt x="993" y="1"/>
                      <a:pt x="993" y="3"/>
                    </a:cubicBezTo>
                    <a:cubicBezTo>
                      <a:pt x="993" y="3"/>
                      <a:pt x="993" y="3"/>
                      <a:pt x="993" y="3"/>
                    </a:cubicBezTo>
                    <a:cubicBezTo>
                      <a:pt x="1001" y="91"/>
                      <a:pt x="1001" y="91"/>
                      <a:pt x="1001" y="91"/>
                    </a:cubicBezTo>
                    <a:cubicBezTo>
                      <a:pt x="1001" y="94"/>
                      <a:pt x="999" y="97"/>
                      <a:pt x="996" y="97"/>
                    </a:cubicBezTo>
                    <a:cubicBezTo>
                      <a:pt x="996" y="97"/>
                      <a:pt x="996" y="97"/>
                      <a:pt x="996" y="97"/>
                    </a:cubicBezTo>
                    <a:lnTo>
                      <a:pt x="995" y="97"/>
                    </a:lnTo>
                    <a:close/>
                    <a:moveTo>
                      <a:pt x="989" y="86"/>
                    </a:moveTo>
                    <a:cubicBezTo>
                      <a:pt x="988" y="3"/>
                      <a:pt x="988" y="3"/>
                      <a:pt x="988" y="3"/>
                    </a:cubicBezTo>
                    <a:cubicBezTo>
                      <a:pt x="990" y="6"/>
                      <a:pt x="990" y="6"/>
                      <a:pt x="990" y="6"/>
                    </a:cubicBezTo>
                    <a:cubicBezTo>
                      <a:pt x="3" y="59"/>
                      <a:pt x="3" y="59"/>
                      <a:pt x="3" y="59"/>
                    </a:cubicBezTo>
                    <a:cubicBezTo>
                      <a:pt x="5" y="56"/>
                      <a:pt x="5" y="56"/>
                      <a:pt x="5" y="56"/>
                    </a:cubicBezTo>
                    <a:cubicBezTo>
                      <a:pt x="9" y="145"/>
                      <a:pt x="9" y="145"/>
                      <a:pt x="9" y="145"/>
                    </a:cubicBezTo>
                    <a:cubicBezTo>
                      <a:pt x="7" y="143"/>
                      <a:pt x="7" y="143"/>
                      <a:pt x="7" y="143"/>
                    </a:cubicBezTo>
                    <a:lnTo>
                      <a:pt x="989" y="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6"/>
              <p:cNvSpPr/>
              <p:nvPr/>
            </p:nvSpPr>
            <p:spPr bwMode="auto">
              <a:xfrm>
                <a:off x="1969" y="2199"/>
                <a:ext cx="112" cy="114"/>
              </a:xfrm>
              <a:custGeom>
                <a:avLst/>
                <a:gdLst>
                  <a:gd name="T0" fmla="*/ 28 w 28"/>
                  <a:gd name="T1" fmla="*/ 14 h 28"/>
                  <a:gd name="T2" fmla="*/ 15 w 28"/>
                  <a:gd name="T3" fmla="*/ 28 h 28"/>
                  <a:gd name="T4" fmla="*/ 0 w 28"/>
                  <a:gd name="T5" fmla="*/ 15 h 28"/>
                  <a:gd name="T6" fmla="*/ 13 w 28"/>
                  <a:gd name="T7" fmla="*/ 1 h 28"/>
                  <a:gd name="T8" fmla="*/ 28 w 28"/>
                  <a:gd name="T9" fmla="*/ 14 h 28"/>
                </a:gdLst>
                <a:ahLst/>
                <a:cxnLst>
                  <a:cxn ang="0">
                    <a:pos x="T0" y="T1"/>
                  </a:cxn>
                  <a:cxn ang="0">
                    <a:pos x="T2" y="T3"/>
                  </a:cxn>
                  <a:cxn ang="0">
                    <a:pos x="T4" y="T5"/>
                  </a:cxn>
                  <a:cxn ang="0">
                    <a:pos x="T6" y="T7"/>
                  </a:cxn>
                  <a:cxn ang="0">
                    <a:pos x="T8" y="T9"/>
                  </a:cxn>
                </a:cxnLst>
                <a:rect l="0" t="0" r="r" b="b"/>
                <a:pathLst>
                  <a:path w="28" h="28">
                    <a:moveTo>
                      <a:pt x="28" y="14"/>
                    </a:moveTo>
                    <a:cubicBezTo>
                      <a:pt x="28" y="21"/>
                      <a:pt x="22" y="28"/>
                      <a:pt x="15" y="28"/>
                    </a:cubicBezTo>
                    <a:cubicBezTo>
                      <a:pt x="7" y="28"/>
                      <a:pt x="1" y="23"/>
                      <a:pt x="0" y="15"/>
                    </a:cubicBezTo>
                    <a:cubicBezTo>
                      <a:pt x="0" y="7"/>
                      <a:pt x="6" y="1"/>
                      <a:pt x="13" y="1"/>
                    </a:cubicBezTo>
                    <a:cubicBezTo>
                      <a:pt x="21" y="0"/>
                      <a:pt x="27" y="6"/>
                      <a:pt x="28" y="1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7"/>
              <p:cNvSpPr>
                <a:spLocks noEditPoints="1"/>
              </p:cNvSpPr>
              <p:nvPr/>
            </p:nvSpPr>
            <p:spPr bwMode="auto">
              <a:xfrm>
                <a:off x="1953" y="2187"/>
                <a:ext cx="136" cy="138"/>
              </a:xfrm>
              <a:custGeom>
                <a:avLst/>
                <a:gdLst>
                  <a:gd name="T0" fmla="*/ 34 w 34"/>
                  <a:gd name="T1" fmla="*/ 18 h 34"/>
                  <a:gd name="T2" fmla="*/ 33 w 34"/>
                  <a:gd name="T3" fmla="*/ 23 h 34"/>
                  <a:gd name="T4" fmla="*/ 30 w 34"/>
                  <a:gd name="T5" fmla="*/ 28 h 34"/>
                  <a:gd name="T6" fmla="*/ 21 w 34"/>
                  <a:gd name="T7" fmla="*/ 34 h 34"/>
                  <a:gd name="T8" fmla="*/ 19 w 34"/>
                  <a:gd name="T9" fmla="*/ 34 h 34"/>
                  <a:gd name="T10" fmla="*/ 18 w 34"/>
                  <a:gd name="T11" fmla="*/ 34 h 34"/>
                  <a:gd name="T12" fmla="*/ 14 w 34"/>
                  <a:gd name="T13" fmla="*/ 34 h 34"/>
                  <a:gd name="T14" fmla="*/ 4 w 34"/>
                  <a:gd name="T15" fmla="*/ 28 h 34"/>
                  <a:gd name="T16" fmla="*/ 0 w 34"/>
                  <a:gd name="T17" fmla="*/ 18 h 34"/>
                  <a:gd name="T18" fmla="*/ 0 w 34"/>
                  <a:gd name="T19" fmla="*/ 17 h 34"/>
                  <a:gd name="T20" fmla="*/ 0 w 34"/>
                  <a:gd name="T21" fmla="*/ 16 h 34"/>
                  <a:gd name="T22" fmla="*/ 2 w 34"/>
                  <a:gd name="T23" fmla="*/ 8 h 34"/>
                  <a:gd name="T24" fmla="*/ 19 w 34"/>
                  <a:gd name="T25" fmla="*/ 0 h 34"/>
                  <a:gd name="T26" fmla="*/ 26 w 34"/>
                  <a:gd name="T27" fmla="*/ 3 h 34"/>
                  <a:gd name="T28" fmla="*/ 31 w 34"/>
                  <a:gd name="T29" fmla="*/ 8 h 34"/>
                  <a:gd name="T30" fmla="*/ 33 w 34"/>
                  <a:gd name="T31" fmla="*/ 12 h 34"/>
                  <a:gd name="T32" fmla="*/ 34 w 34"/>
                  <a:gd name="T33" fmla="*/ 16 h 34"/>
                  <a:gd name="T34" fmla="*/ 30 w 34"/>
                  <a:gd name="T35" fmla="*/ 17 h 34"/>
                  <a:gd name="T36" fmla="*/ 29 w 34"/>
                  <a:gd name="T37" fmla="*/ 14 h 34"/>
                  <a:gd name="T38" fmla="*/ 27 w 34"/>
                  <a:gd name="T39" fmla="*/ 11 h 34"/>
                  <a:gd name="T40" fmla="*/ 24 w 34"/>
                  <a:gd name="T41" fmla="*/ 8 h 34"/>
                  <a:gd name="T42" fmla="*/ 19 w 34"/>
                  <a:gd name="T43" fmla="*/ 7 h 34"/>
                  <a:gd name="T44" fmla="*/ 10 w 34"/>
                  <a:gd name="T45" fmla="*/ 13 h 34"/>
                  <a:gd name="T46" fmla="*/ 9 w 34"/>
                  <a:gd name="T47" fmla="*/ 16 h 34"/>
                  <a:gd name="T48" fmla="*/ 9 w 34"/>
                  <a:gd name="T49" fmla="*/ 18 h 34"/>
                  <a:gd name="T50" fmla="*/ 9 w 34"/>
                  <a:gd name="T51" fmla="*/ 18 h 34"/>
                  <a:gd name="T52" fmla="*/ 9 w 34"/>
                  <a:gd name="T53" fmla="*/ 18 h 34"/>
                  <a:gd name="T54" fmla="*/ 11 w 34"/>
                  <a:gd name="T55" fmla="*/ 23 h 34"/>
                  <a:gd name="T56" fmla="*/ 16 w 34"/>
                  <a:gd name="T57" fmla="*/ 27 h 34"/>
                  <a:gd name="T58" fmla="*/ 19 w 34"/>
                  <a:gd name="T59" fmla="*/ 28 h 34"/>
                  <a:gd name="T60" fmla="*/ 19 w 34"/>
                  <a:gd name="T61" fmla="*/ 28 h 34"/>
                  <a:gd name="T62" fmla="*/ 19 w 34"/>
                  <a:gd name="T63" fmla="*/ 28 h 34"/>
                  <a:gd name="T64" fmla="*/ 19 w 34"/>
                  <a:gd name="T65" fmla="*/ 28 h 34"/>
                  <a:gd name="T66" fmla="*/ 25 w 34"/>
                  <a:gd name="T67" fmla="*/ 26 h 34"/>
                  <a:gd name="T68" fmla="*/ 28 w 34"/>
                  <a:gd name="T69" fmla="*/ 23 h 34"/>
                  <a:gd name="T70" fmla="*/ 29 w 34"/>
                  <a:gd name="T71" fmla="*/ 20 h 34"/>
                  <a:gd name="T72" fmla="*/ 30 w 34"/>
                  <a:gd name="T7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34">
                    <a:moveTo>
                      <a:pt x="34" y="17"/>
                    </a:moveTo>
                    <a:cubicBezTo>
                      <a:pt x="34" y="17"/>
                      <a:pt x="34" y="17"/>
                      <a:pt x="34" y="18"/>
                    </a:cubicBezTo>
                    <a:cubicBezTo>
                      <a:pt x="34" y="18"/>
                      <a:pt x="34" y="19"/>
                      <a:pt x="34" y="21"/>
                    </a:cubicBezTo>
                    <a:cubicBezTo>
                      <a:pt x="33" y="21"/>
                      <a:pt x="33" y="22"/>
                      <a:pt x="33" y="23"/>
                    </a:cubicBezTo>
                    <a:cubicBezTo>
                      <a:pt x="33" y="24"/>
                      <a:pt x="32" y="24"/>
                      <a:pt x="32" y="25"/>
                    </a:cubicBezTo>
                    <a:cubicBezTo>
                      <a:pt x="31" y="26"/>
                      <a:pt x="31" y="27"/>
                      <a:pt x="30" y="28"/>
                    </a:cubicBezTo>
                    <a:cubicBezTo>
                      <a:pt x="30" y="29"/>
                      <a:pt x="29" y="30"/>
                      <a:pt x="28" y="30"/>
                    </a:cubicBezTo>
                    <a:cubicBezTo>
                      <a:pt x="26" y="32"/>
                      <a:pt x="24" y="33"/>
                      <a:pt x="21" y="34"/>
                    </a:cubicBezTo>
                    <a:cubicBezTo>
                      <a:pt x="20" y="34"/>
                      <a:pt x="20" y="34"/>
                      <a:pt x="20" y="34"/>
                    </a:cubicBezTo>
                    <a:cubicBezTo>
                      <a:pt x="19" y="34"/>
                      <a:pt x="19" y="34"/>
                      <a:pt x="19" y="34"/>
                    </a:cubicBezTo>
                    <a:cubicBezTo>
                      <a:pt x="19" y="34"/>
                      <a:pt x="19" y="34"/>
                      <a:pt x="19" y="34"/>
                    </a:cubicBezTo>
                    <a:cubicBezTo>
                      <a:pt x="18" y="34"/>
                      <a:pt x="18" y="34"/>
                      <a:pt x="18" y="34"/>
                    </a:cubicBezTo>
                    <a:cubicBezTo>
                      <a:pt x="17" y="34"/>
                      <a:pt x="17" y="34"/>
                      <a:pt x="17" y="34"/>
                    </a:cubicBezTo>
                    <a:cubicBezTo>
                      <a:pt x="16" y="34"/>
                      <a:pt x="15" y="34"/>
                      <a:pt x="14" y="34"/>
                    </a:cubicBezTo>
                    <a:cubicBezTo>
                      <a:pt x="14" y="34"/>
                      <a:pt x="13" y="34"/>
                      <a:pt x="12" y="34"/>
                    </a:cubicBezTo>
                    <a:cubicBezTo>
                      <a:pt x="9" y="33"/>
                      <a:pt x="6" y="31"/>
                      <a:pt x="4" y="28"/>
                    </a:cubicBezTo>
                    <a:cubicBezTo>
                      <a:pt x="1" y="25"/>
                      <a:pt x="0" y="22"/>
                      <a:pt x="0" y="18"/>
                    </a:cubicBezTo>
                    <a:cubicBezTo>
                      <a:pt x="0" y="18"/>
                      <a:pt x="0" y="18"/>
                      <a:pt x="0" y="18"/>
                    </a:cubicBezTo>
                    <a:cubicBezTo>
                      <a:pt x="0" y="18"/>
                      <a:pt x="0" y="18"/>
                      <a:pt x="0" y="18"/>
                    </a:cubicBezTo>
                    <a:cubicBezTo>
                      <a:pt x="0" y="17"/>
                      <a:pt x="0" y="17"/>
                      <a:pt x="0" y="17"/>
                    </a:cubicBezTo>
                    <a:cubicBezTo>
                      <a:pt x="0" y="17"/>
                      <a:pt x="0" y="17"/>
                      <a:pt x="0" y="17"/>
                    </a:cubicBezTo>
                    <a:cubicBezTo>
                      <a:pt x="0" y="16"/>
                      <a:pt x="0" y="16"/>
                      <a:pt x="0" y="16"/>
                    </a:cubicBezTo>
                    <a:cubicBezTo>
                      <a:pt x="0" y="15"/>
                      <a:pt x="0" y="14"/>
                      <a:pt x="0" y="13"/>
                    </a:cubicBezTo>
                    <a:cubicBezTo>
                      <a:pt x="1" y="11"/>
                      <a:pt x="2" y="10"/>
                      <a:pt x="2" y="8"/>
                    </a:cubicBezTo>
                    <a:cubicBezTo>
                      <a:pt x="4" y="5"/>
                      <a:pt x="7" y="3"/>
                      <a:pt x="10" y="2"/>
                    </a:cubicBezTo>
                    <a:cubicBezTo>
                      <a:pt x="13" y="0"/>
                      <a:pt x="16" y="0"/>
                      <a:pt x="19" y="0"/>
                    </a:cubicBezTo>
                    <a:cubicBezTo>
                      <a:pt x="20" y="0"/>
                      <a:pt x="22" y="1"/>
                      <a:pt x="23" y="1"/>
                    </a:cubicBezTo>
                    <a:cubicBezTo>
                      <a:pt x="24" y="2"/>
                      <a:pt x="25" y="3"/>
                      <a:pt x="26" y="3"/>
                    </a:cubicBezTo>
                    <a:cubicBezTo>
                      <a:pt x="27" y="4"/>
                      <a:pt x="28" y="5"/>
                      <a:pt x="29" y="5"/>
                    </a:cubicBezTo>
                    <a:cubicBezTo>
                      <a:pt x="30" y="6"/>
                      <a:pt x="30" y="7"/>
                      <a:pt x="31" y="8"/>
                    </a:cubicBezTo>
                    <a:cubicBezTo>
                      <a:pt x="31" y="9"/>
                      <a:pt x="32" y="9"/>
                      <a:pt x="32" y="10"/>
                    </a:cubicBezTo>
                    <a:cubicBezTo>
                      <a:pt x="33" y="11"/>
                      <a:pt x="33" y="12"/>
                      <a:pt x="33" y="12"/>
                    </a:cubicBezTo>
                    <a:cubicBezTo>
                      <a:pt x="34" y="13"/>
                      <a:pt x="34" y="15"/>
                      <a:pt x="34" y="15"/>
                    </a:cubicBezTo>
                    <a:cubicBezTo>
                      <a:pt x="34" y="16"/>
                      <a:pt x="34" y="16"/>
                      <a:pt x="34" y="16"/>
                    </a:cubicBezTo>
                    <a:lnTo>
                      <a:pt x="34" y="17"/>
                    </a:lnTo>
                    <a:close/>
                    <a:moveTo>
                      <a:pt x="30" y="17"/>
                    </a:moveTo>
                    <a:cubicBezTo>
                      <a:pt x="30" y="16"/>
                      <a:pt x="29" y="16"/>
                      <a:pt x="29" y="16"/>
                    </a:cubicBezTo>
                    <a:cubicBezTo>
                      <a:pt x="29" y="15"/>
                      <a:pt x="29" y="15"/>
                      <a:pt x="29" y="14"/>
                    </a:cubicBezTo>
                    <a:cubicBezTo>
                      <a:pt x="29" y="13"/>
                      <a:pt x="28" y="13"/>
                      <a:pt x="28" y="12"/>
                    </a:cubicBezTo>
                    <a:cubicBezTo>
                      <a:pt x="28" y="12"/>
                      <a:pt x="28" y="11"/>
                      <a:pt x="27" y="11"/>
                    </a:cubicBezTo>
                    <a:cubicBezTo>
                      <a:pt x="27" y="10"/>
                      <a:pt x="26" y="10"/>
                      <a:pt x="26" y="9"/>
                    </a:cubicBezTo>
                    <a:cubicBezTo>
                      <a:pt x="25" y="9"/>
                      <a:pt x="24" y="8"/>
                      <a:pt x="24" y="8"/>
                    </a:cubicBezTo>
                    <a:cubicBezTo>
                      <a:pt x="23" y="8"/>
                      <a:pt x="22" y="7"/>
                      <a:pt x="21" y="7"/>
                    </a:cubicBezTo>
                    <a:cubicBezTo>
                      <a:pt x="21" y="7"/>
                      <a:pt x="20" y="7"/>
                      <a:pt x="19" y="7"/>
                    </a:cubicBezTo>
                    <a:cubicBezTo>
                      <a:pt x="17" y="7"/>
                      <a:pt x="15" y="8"/>
                      <a:pt x="14" y="8"/>
                    </a:cubicBezTo>
                    <a:cubicBezTo>
                      <a:pt x="12" y="10"/>
                      <a:pt x="11" y="11"/>
                      <a:pt x="10" y="13"/>
                    </a:cubicBezTo>
                    <a:cubicBezTo>
                      <a:pt x="10" y="13"/>
                      <a:pt x="9" y="14"/>
                      <a:pt x="9" y="15"/>
                    </a:cubicBezTo>
                    <a:cubicBezTo>
                      <a:pt x="9" y="15"/>
                      <a:pt x="9" y="15"/>
                      <a:pt x="9" y="16"/>
                    </a:cubicBezTo>
                    <a:cubicBezTo>
                      <a:pt x="9" y="17"/>
                      <a:pt x="9" y="17"/>
                      <a:pt x="9" y="17"/>
                    </a:cubicBezTo>
                    <a:cubicBezTo>
                      <a:pt x="9" y="18"/>
                      <a:pt x="9" y="18"/>
                      <a:pt x="9" y="18"/>
                    </a:cubicBezTo>
                    <a:cubicBezTo>
                      <a:pt x="9" y="18"/>
                      <a:pt x="9" y="18"/>
                      <a:pt x="9" y="18"/>
                    </a:cubicBezTo>
                    <a:cubicBezTo>
                      <a:pt x="9" y="18"/>
                      <a:pt x="9" y="18"/>
                      <a:pt x="9" y="18"/>
                    </a:cubicBezTo>
                    <a:cubicBezTo>
                      <a:pt x="9" y="18"/>
                      <a:pt x="9" y="18"/>
                      <a:pt x="9" y="18"/>
                    </a:cubicBezTo>
                    <a:cubicBezTo>
                      <a:pt x="9" y="18"/>
                      <a:pt x="9" y="18"/>
                      <a:pt x="9" y="18"/>
                    </a:cubicBezTo>
                    <a:cubicBezTo>
                      <a:pt x="9" y="18"/>
                      <a:pt x="9" y="19"/>
                      <a:pt x="9" y="18"/>
                    </a:cubicBezTo>
                    <a:cubicBezTo>
                      <a:pt x="9" y="20"/>
                      <a:pt x="10" y="21"/>
                      <a:pt x="11" y="23"/>
                    </a:cubicBezTo>
                    <a:cubicBezTo>
                      <a:pt x="12" y="24"/>
                      <a:pt x="13" y="26"/>
                      <a:pt x="15" y="26"/>
                    </a:cubicBezTo>
                    <a:cubicBezTo>
                      <a:pt x="15" y="27"/>
                      <a:pt x="15" y="27"/>
                      <a:pt x="16" y="27"/>
                    </a:cubicBezTo>
                    <a:cubicBezTo>
                      <a:pt x="16" y="27"/>
                      <a:pt x="16" y="27"/>
                      <a:pt x="17" y="27"/>
                    </a:cubicBezTo>
                    <a:cubicBezTo>
                      <a:pt x="19" y="28"/>
                      <a:pt x="19" y="28"/>
                      <a:pt x="19" y="28"/>
                    </a:cubicBezTo>
                    <a:cubicBezTo>
                      <a:pt x="19" y="28"/>
                      <a:pt x="19" y="28"/>
                      <a:pt x="19" y="28"/>
                    </a:cubicBezTo>
                    <a:cubicBezTo>
                      <a:pt x="19" y="28"/>
                      <a:pt x="19" y="28"/>
                      <a:pt x="19" y="28"/>
                    </a:cubicBezTo>
                    <a:cubicBezTo>
                      <a:pt x="19" y="28"/>
                      <a:pt x="19" y="28"/>
                      <a:pt x="19" y="28"/>
                    </a:cubicBezTo>
                    <a:cubicBezTo>
                      <a:pt x="18" y="28"/>
                      <a:pt x="19" y="28"/>
                      <a:pt x="19" y="28"/>
                    </a:cubicBezTo>
                    <a:cubicBezTo>
                      <a:pt x="19" y="28"/>
                      <a:pt x="19" y="28"/>
                      <a:pt x="19" y="28"/>
                    </a:cubicBezTo>
                    <a:cubicBezTo>
                      <a:pt x="19" y="28"/>
                      <a:pt x="19" y="28"/>
                      <a:pt x="19" y="28"/>
                    </a:cubicBezTo>
                    <a:cubicBezTo>
                      <a:pt x="20" y="28"/>
                      <a:pt x="20" y="28"/>
                      <a:pt x="20" y="28"/>
                    </a:cubicBezTo>
                    <a:cubicBezTo>
                      <a:pt x="22" y="27"/>
                      <a:pt x="23" y="27"/>
                      <a:pt x="25" y="26"/>
                    </a:cubicBezTo>
                    <a:cubicBezTo>
                      <a:pt x="25" y="26"/>
                      <a:pt x="26" y="25"/>
                      <a:pt x="26" y="25"/>
                    </a:cubicBezTo>
                    <a:cubicBezTo>
                      <a:pt x="27" y="24"/>
                      <a:pt x="27" y="23"/>
                      <a:pt x="28" y="23"/>
                    </a:cubicBezTo>
                    <a:cubicBezTo>
                      <a:pt x="28" y="22"/>
                      <a:pt x="28" y="22"/>
                      <a:pt x="29" y="21"/>
                    </a:cubicBezTo>
                    <a:cubicBezTo>
                      <a:pt x="29" y="21"/>
                      <a:pt x="29" y="20"/>
                      <a:pt x="29" y="20"/>
                    </a:cubicBezTo>
                    <a:cubicBezTo>
                      <a:pt x="30" y="19"/>
                      <a:pt x="29" y="18"/>
                      <a:pt x="29" y="17"/>
                    </a:cubicBezTo>
                    <a:cubicBezTo>
                      <a:pt x="30" y="17"/>
                      <a:pt x="30" y="17"/>
                      <a:pt x="3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8"/>
              <p:cNvSpPr/>
              <p:nvPr/>
            </p:nvSpPr>
            <p:spPr bwMode="auto">
              <a:xfrm>
                <a:off x="2178" y="2068"/>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Line 59"/>
              <p:cNvSpPr>
                <a:spLocks noChangeShapeType="1"/>
              </p:cNvSpPr>
              <p:nvPr/>
            </p:nvSpPr>
            <p:spPr bwMode="auto">
              <a:xfrm>
                <a:off x="2178" y="2068"/>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0"/>
              <p:cNvSpPr/>
              <p:nvPr/>
            </p:nvSpPr>
            <p:spPr bwMode="auto">
              <a:xfrm>
                <a:off x="2166" y="2060"/>
                <a:ext cx="28" cy="167"/>
              </a:xfrm>
              <a:custGeom>
                <a:avLst/>
                <a:gdLst>
                  <a:gd name="T0" fmla="*/ 5 w 7"/>
                  <a:gd name="T1" fmla="*/ 41 h 41"/>
                  <a:gd name="T2" fmla="*/ 2 w 7"/>
                  <a:gd name="T3" fmla="*/ 39 h 41"/>
                  <a:gd name="T4" fmla="*/ 0 w 7"/>
                  <a:gd name="T5" fmla="*/ 2 h 41"/>
                  <a:gd name="T6" fmla="*/ 2 w 7"/>
                  <a:gd name="T7" fmla="*/ 0 h 41"/>
                  <a:gd name="T8" fmla="*/ 5 w 7"/>
                  <a:gd name="T9" fmla="*/ 2 h 41"/>
                  <a:gd name="T10" fmla="*/ 7 w 7"/>
                  <a:gd name="T11" fmla="*/ 39 h 41"/>
                  <a:gd name="T12" fmla="*/ 5 w 7"/>
                  <a:gd name="T13" fmla="*/ 41 h 41"/>
                  <a:gd name="T14" fmla="*/ 5 w 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1">
                    <a:moveTo>
                      <a:pt x="5" y="41"/>
                    </a:moveTo>
                    <a:cubicBezTo>
                      <a:pt x="3" y="41"/>
                      <a:pt x="2" y="41"/>
                      <a:pt x="2" y="39"/>
                    </a:cubicBezTo>
                    <a:cubicBezTo>
                      <a:pt x="0" y="2"/>
                      <a:pt x="0" y="2"/>
                      <a:pt x="0" y="2"/>
                    </a:cubicBezTo>
                    <a:cubicBezTo>
                      <a:pt x="0" y="1"/>
                      <a:pt x="1" y="0"/>
                      <a:pt x="2" y="0"/>
                    </a:cubicBezTo>
                    <a:cubicBezTo>
                      <a:pt x="4" y="0"/>
                      <a:pt x="5" y="0"/>
                      <a:pt x="5" y="2"/>
                    </a:cubicBezTo>
                    <a:cubicBezTo>
                      <a:pt x="7" y="39"/>
                      <a:pt x="7" y="39"/>
                      <a:pt x="7" y="39"/>
                    </a:cubicBezTo>
                    <a:cubicBezTo>
                      <a:pt x="7" y="40"/>
                      <a:pt x="6" y="41"/>
                      <a:pt x="5" y="41"/>
                    </a:cubicBezTo>
                    <a:cubicBezTo>
                      <a:pt x="5" y="41"/>
                      <a:pt x="5" y="41"/>
                      <a:pt x="5"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1"/>
              <p:cNvSpPr/>
              <p:nvPr/>
            </p:nvSpPr>
            <p:spPr bwMode="auto">
              <a:xfrm>
                <a:off x="2214" y="2064"/>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Line 62"/>
              <p:cNvSpPr>
                <a:spLocks noChangeShapeType="1"/>
              </p:cNvSpPr>
              <p:nvPr/>
            </p:nvSpPr>
            <p:spPr bwMode="auto">
              <a:xfrm>
                <a:off x="2214" y="2064"/>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3"/>
              <p:cNvSpPr/>
              <p:nvPr/>
            </p:nvSpPr>
            <p:spPr bwMode="auto">
              <a:xfrm>
                <a:off x="2210" y="2060"/>
                <a:ext cx="16" cy="90"/>
              </a:xfrm>
              <a:custGeom>
                <a:avLst/>
                <a:gdLst>
                  <a:gd name="T0" fmla="*/ 2 w 4"/>
                  <a:gd name="T1" fmla="*/ 22 h 22"/>
                  <a:gd name="T2" fmla="*/ 1 w 4"/>
                  <a:gd name="T3" fmla="*/ 21 h 22"/>
                  <a:gd name="T4" fmla="*/ 0 w 4"/>
                  <a:gd name="T5" fmla="*/ 1 h 22"/>
                  <a:gd name="T6" fmla="*/ 1 w 4"/>
                  <a:gd name="T7" fmla="*/ 0 h 22"/>
                  <a:gd name="T8" fmla="*/ 2 w 4"/>
                  <a:gd name="T9" fmla="*/ 1 h 22"/>
                  <a:gd name="T10" fmla="*/ 4 w 4"/>
                  <a:gd name="T11" fmla="*/ 21 h 22"/>
                  <a:gd name="T12" fmla="*/ 3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2"/>
                      <a:pt x="1" y="21"/>
                    </a:cubicBezTo>
                    <a:cubicBezTo>
                      <a:pt x="0" y="1"/>
                      <a:pt x="0" y="1"/>
                      <a:pt x="0" y="1"/>
                    </a:cubicBezTo>
                    <a:cubicBezTo>
                      <a:pt x="0" y="1"/>
                      <a:pt x="1" y="0"/>
                      <a:pt x="1" y="0"/>
                    </a:cubicBezTo>
                    <a:cubicBezTo>
                      <a:pt x="2" y="0"/>
                      <a:pt x="2" y="1"/>
                      <a:pt x="2" y="1"/>
                    </a:cubicBezTo>
                    <a:cubicBezTo>
                      <a:pt x="4" y="21"/>
                      <a:pt x="4" y="21"/>
                      <a:pt x="4" y="21"/>
                    </a:cubicBezTo>
                    <a:cubicBezTo>
                      <a:pt x="4" y="22"/>
                      <a:pt x="3" y="22"/>
                      <a:pt x="3"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4"/>
              <p:cNvSpPr/>
              <p:nvPr/>
            </p:nvSpPr>
            <p:spPr bwMode="auto">
              <a:xfrm>
                <a:off x="2254" y="2064"/>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Line 65"/>
              <p:cNvSpPr>
                <a:spLocks noChangeShapeType="1"/>
              </p:cNvSpPr>
              <p:nvPr/>
            </p:nvSpPr>
            <p:spPr bwMode="auto">
              <a:xfrm>
                <a:off x="2254" y="2064"/>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66"/>
              <p:cNvSpPr/>
              <p:nvPr/>
            </p:nvSpPr>
            <p:spPr bwMode="auto">
              <a:xfrm>
                <a:off x="2250" y="2060"/>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1"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67"/>
              <p:cNvSpPr/>
              <p:nvPr/>
            </p:nvSpPr>
            <p:spPr bwMode="auto">
              <a:xfrm>
                <a:off x="2294" y="2060"/>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Line 68"/>
              <p:cNvSpPr>
                <a:spLocks noChangeShapeType="1"/>
              </p:cNvSpPr>
              <p:nvPr/>
            </p:nvSpPr>
            <p:spPr bwMode="auto">
              <a:xfrm>
                <a:off x="2294" y="2060"/>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69"/>
              <p:cNvSpPr/>
              <p:nvPr/>
            </p:nvSpPr>
            <p:spPr bwMode="auto">
              <a:xfrm>
                <a:off x="2290" y="2056"/>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0"/>
              <p:cNvSpPr/>
              <p:nvPr/>
            </p:nvSpPr>
            <p:spPr bwMode="auto">
              <a:xfrm>
                <a:off x="2334" y="2060"/>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Line 71"/>
              <p:cNvSpPr>
                <a:spLocks noChangeShapeType="1"/>
              </p:cNvSpPr>
              <p:nvPr/>
            </p:nvSpPr>
            <p:spPr bwMode="auto">
              <a:xfrm>
                <a:off x="2334" y="2060"/>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2"/>
              <p:cNvSpPr/>
              <p:nvPr/>
            </p:nvSpPr>
            <p:spPr bwMode="auto">
              <a:xfrm>
                <a:off x="2330" y="2056"/>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3"/>
              <p:cNvSpPr/>
              <p:nvPr/>
            </p:nvSpPr>
            <p:spPr bwMode="auto">
              <a:xfrm>
                <a:off x="2371" y="2056"/>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Line 74"/>
              <p:cNvSpPr>
                <a:spLocks noChangeShapeType="1"/>
              </p:cNvSpPr>
              <p:nvPr/>
            </p:nvSpPr>
            <p:spPr bwMode="auto">
              <a:xfrm>
                <a:off x="2371" y="2056"/>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75"/>
              <p:cNvSpPr/>
              <p:nvPr/>
            </p:nvSpPr>
            <p:spPr bwMode="auto">
              <a:xfrm>
                <a:off x="2363" y="2048"/>
                <a:ext cx="28" cy="171"/>
              </a:xfrm>
              <a:custGeom>
                <a:avLst/>
                <a:gdLst>
                  <a:gd name="T0" fmla="*/ 4 w 7"/>
                  <a:gd name="T1" fmla="*/ 42 h 42"/>
                  <a:gd name="T2" fmla="*/ 2 w 7"/>
                  <a:gd name="T3" fmla="*/ 40 h 42"/>
                  <a:gd name="T4" fmla="*/ 0 w 7"/>
                  <a:gd name="T5" fmla="*/ 2 h 42"/>
                  <a:gd name="T6" fmla="*/ 2 w 7"/>
                  <a:gd name="T7" fmla="*/ 0 h 42"/>
                  <a:gd name="T8" fmla="*/ 4 w 7"/>
                  <a:gd name="T9" fmla="*/ 2 h 42"/>
                  <a:gd name="T10" fmla="*/ 6 w 7"/>
                  <a:gd name="T11" fmla="*/ 40 h 42"/>
                  <a:gd name="T12" fmla="*/ 4 w 7"/>
                  <a:gd name="T13" fmla="*/ 42 h 42"/>
                  <a:gd name="T14" fmla="*/ 4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4" y="42"/>
                    </a:moveTo>
                    <a:cubicBezTo>
                      <a:pt x="3" y="42"/>
                      <a:pt x="2" y="41"/>
                      <a:pt x="2" y="40"/>
                    </a:cubicBezTo>
                    <a:cubicBezTo>
                      <a:pt x="0" y="2"/>
                      <a:pt x="0" y="2"/>
                      <a:pt x="0" y="2"/>
                    </a:cubicBezTo>
                    <a:cubicBezTo>
                      <a:pt x="0" y="1"/>
                      <a:pt x="1" y="0"/>
                      <a:pt x="2" y="0"/>
                    </a:cubicBezTo>
                    <a:cubicBezTo>
                      <a:pt x="3" y="0"/>
                      <a:pt x="4" y="1"/>
                      <a:pt x="4" y="2"/>
                    </a:cubicBezTo>
                    <a:cubicBezTo>
                      <a:pt x="6" y="40"/>
                      <a:pt x="6" y="40"/>
                      <a:pt x="6" y="40"/>
                    </a:cubicBezTo>
                    <a:cubicBezTo>
                      <a:pt x="7" y="41"/>
                      <a:pt x="6"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76"/>
              <p:cNvSpPr/>
              <p:nvPr/>
            </p:nvSpPr>
            <p:spPr bwMode="auto">
              <a:xfrm>
                <a:off x="2411" y="2056"/>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Line 77"/>
              <p:cNvSpPr>
                <a:spLocks noChangeShapeType="1"/>
              </p:cNvSpPr>
              <p:nvPr/>
            </p:nvSpPr>
            <p:spPr bwMode="auto">
              <a:xfrm>
                <a:off x="2411" y="2056"/>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8"/>
              <p:cNvSpPr/>
              <p:nvPr/>
            </p:nvSpPr>
            <p:spPr bwMode="auto">
              <a:xfrm>
                <a:off x="2407" y="2052"/>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0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0" y="0"/>
                      <a:pt x="1" y="0"/>
                    </a:cubicBezTo>
                    <a:cubicBezTo>
                      <a:pt x="2" y="0"/>
                      <a:pt x="2" y="0"/>
                      <a:pt x="2" y="1"/>
                    </a:cubicBezTo>
                    <a:cubicBezTo>
                      <a:pt x="3" y="20"/>
                      <a:pt x="3" y="20"/>
                      <a:pt x="3" y="20"/>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9"/>
              <p:cNvSpPr/>
              <p:nvPr/>
            </p:nvSpPr>
            <p:spPr bwMode="auto">
              <a:xfrm>
                <a:off x="2451" y="2052"/>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Line 80"/>
              <p:cNvSpPr>
                <a:spLocks noChangeShapeType="1"/>
              </p:cNvSpPr>
              <p:nvPr/>
            </p:nvSpPr>
            <p:spPr bwMode="auto">
              <a:xfrm>
                <a:off x="2451" y="2052"/>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1"/>
              <p:cNvSpPr/>
              <p:nvPr/>
            </p:nvSpPr>
            <p:spPr bwMode="auto">
              <a:xfrm>
                <a:off x="2447" y="2048"/>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2" y="0"/>
                      <a:pt x="2" y="0"/>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2"/>
              <p:cNvSpPr/>
              <p:nvPr/>
            </p:nvSpPr>
            <p:spPr bwMode="auto">
              <a:xfrm>
                <a:off x="2491" y="2052"/>
                <a:ext cx="4" cy="77"/>
              </a:xfrm>
              <a:custGeom>
                <a:avLst/>
                <a:gdLst>
                  <a:gd name="T0" fmla="*/ 0 w 4"/>
                  <a:gd name="T1" fmla="*/ 0 h 77"/>
                  <a:gd name="T2" fmla="*/ 4 w 4"/>
                  <a:gd name="T3" fmla="*/ 77 h 77"/>
                  <a:gd name="T4" fmla="*/ 0 w 4"/>
                  <a:gd name="T5" fmla="*/ 0 h 77"/>
                </a:gdLst>
                <a:ahLst/>
                <a:cxnLst>
                  <a:cxn ang="0">
                    <a:pos x="T0" y="T1"/>
                  </a:cxn>
                  <a:cxn ang="0">
                    <a:pos x="T2" y="T3"/>
                  </a:cxn>
                  <a:cxn ang="0">
                    <a:pos x="T4" y="T5"/>
                  </a:cxn>
                </a:cxnLst>
                <a:rect l="0" t="0" r="r" b="b"/>
                <a:pathLst>
                  <a:path w="4" h="77">
                    <a:moveTo>
                      <a:pt x="0" y="0"/>
                    </a:moveTo>
                    <a:lnTo>
                      <a:pt x="4" y="7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Line 83"/>
              <p:cNvSpPr>
                <a:spLocks noChangeShapeType="1"/>
              </p:cNvSpPr>
              <p:nvPr/>
            </p:nvSpPr>
            <p:spPr bwMode="auto">
              <a:xfrm>
                <a:off x="2491" y="2052"/>
                <a:ext cx="4" cy="77"/>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4"/>
              <p:cNvSpPr/>
              <p:nvPr/>
            </p:nvSpPr>
            <p:spPr bwMode="auto">
              <a:xfrm>
                <a:off x="2487" y="2044"/>
                <a:ext cx="12" cy="94"/>
              </a:xfrm>
              <a:custGeom>
                <a:avLst/>
                <a:gdLst>
                  <a:gd name="T0" fmla="*/ 2 w 3"/>
                  <a:gd name="T1" fmla="*/ 23 h 23"/>
                  <a:gd name="T2" fmla="*/ 1 w 3"/>
                  <a:gd name="T3" fmla="*/ 22 h 23"/>
                  <a:gd name="T4" fmla="*/ 0 w 3"/>
                  <a:gd name="T5" fmla="*/ 2 h 23"/>
                  <a:gd name="T6" fmla="*/ 1 w 3"/>
                  <a:gd name="T7" fmla="*/ 1 h 23"/>
                  <a:gd name="T8" fmla="*/ 2 w 3"/>
                  <a:gd name="T9" fmla="*/ 2 h 23"/>
                  <a:gd name="T10" fmla="*/ 3 w 3"/>
                  <a:gd name="T11" fmla="*/ 21 h 23"/>
                  <a:gd name="T12" fmla="*/ 2 w 3"/>
                  <a:gd name="T13" fmla="*/ 23 h 23"/>
                  <a:gd name="T14" fmla="*/ 2 w 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3">
                    <a:moveTo>
                      <a:pt x="2" y="23"/>
                    </a:moveTo>
                    <a:cubicBezTo>
                      <a:pt x="1" y="23"/>
                      <a:pt x="1" y="22"/>
                      <a:pt x="1" y="22"/>
                    </a:cubicBezTo>
                    <a:cubicBezTo>
                      <a:pt x="0" y="2"/>
                      <a:pt x="0" y="2"/>
                      <a:pt x="0" y="2"/>
                    </a:cubicBezTo>
                    <a:cubicBezTo>
                      <a:pt x="0" y="1"/>
                      <a:pt x="0" y="1"/>
                      <a:pt x="1" y="1"/>
                    </a:cubicBezTo>
                    <a:cubicBezTo>
                      <a:pt x="1" y="0"/>
                      <a:pt x="2" y="1"/>
                      <a:pt x="2" y="2"/>
                    </a:cubicBezTo>
                    <a:cubicBezTo>
                      <a:pt x="3" y="21"/>
                      <a:pt x="3" y="21"/>
                      <a:pt x="3" y="21"/>
                    </a:cubicBezTo>
                    <a:cubicBezTo>
                      <a:pt x="3" y="22"/>
                      <a:pt x="2" y="23"/>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5"/>
              <p:cNvSpPr/>
              <p:nvPr/>
            </p:nvSpPr>
            <p:spPr bwMode="auto">
              <a:xfrm>
                <a:off x="2527" y="2048"/>
                <a:ext cx="8" cy="81"/>
              </a:xfrm>
              <a:custGeom>
                <a:avLst/>
                <a:gdLst>
                  <a:gd name="T0" fmla="*/ 0 w 8"/>
                  <a:gd name="T1" fmla="*/ 0 h 81"/>
                  <a:gd name="T2" fmla="*/ 8 w 8"/>
                  <a:gd name="T3" fmla="*/ 81 h 81"/>
                  <a:gd name="T4" fmla="*/ 0 w 8"/>
                  <a:gd name="T5" fmla="*/ 0 h 81"/>
                </a:gdLst>
                <a:ahLst/>
                <a:cxnLst>
                  <a:cxn ang="0">
                    <a:pos x="T0" y="T1"/>
                  </a:cxn>
                  <a:cxn ang="0">
                    <a:pos x="T2" y="T3"/>
                  </a:cxn>
                  <a:cxn ang="0">
                    <a:pos x="T4" y="T5"/>
                  </a:cxn>
                </a:cxnLst>
                <a:rect l="0" t="0" r="r" b="b"/>
                <a:pathLst>
                  <a:path w="8" h="81">
                    <a:moveTo>
                      <a:pt x="0" y="0"/>
                    </a:moveTo>
                    <a:lnTo>
                      <a:pt x="8"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Line 86"/>
              <p:cNvSpPr>
                <a:spLocks noChangeShapeType="1"/>
              </p:cNvSpPr>
              <p:nvPr/>
            </p:nvSpPr>
            <p:spPr bwMode="auto">
              <a:xfrm>
                <a:off x="2527" y="2048"/>
                <a:ext cx="8"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7"/>
              <p:cNvSpPr/>
              <p:nvPr/>
            </p:nvSpPr>
            <p:spPr bwMode="auto">
              <a:xfrm>
                <a:off x="2523" y="2044"/>
                <a:ext cx="16" cy="90"/>
              </a:xfrm>
              <a:custGeom>
                <a:avLst/>
                <a:gdLst>
                  <a:gd name="T0" fmla="*/ 3 w 4"/>
                  <a:gd name="T1" fmla="*/ 22 h 22"/>
                  <a:gd name="T2" fmla="*/ 1 w 4"/>
                  <a:gd name="T3" fmla="*/ 21 h 22"/>
                  <a:gd name="T4" fmla="*/ 0 w 4"/>
                  <a:gd name="T5" fmla="*/ 1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2"/>
                      <a:pt x="1" y="21"/>
                    </a:cubicBezTo>
                    <a:cubicBezTo>
                      <a:pt x="0" y="1"/>
                      <a:pt x="0" y="1"/>
                      <a:pt x="0" y="1"/>
                    </a:cubicBezTo>
                    <a:cubicBezTo>
                      <a:pt x="0" y="1"/>
                      <a:pt x="1" y="0"/>
                      <a:pt x="1" y="0"/>
                    </a:cubicBezTo>
                    <a:cubicBezTo>
                      <a:pt x="2" y="0"/>
                      <a:pt x="3" y="0"/>
                      <a:pt x="3" y="1"/>
                    </a:cubicBezTo>
                    <a:cubicBezTo>
                      <a:pt x="4" y="21"/>
                      <a:pt x="4" y="21"/>
                      <a:pt x="4" y="21"/>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88"/>
              <p:cNvSpPr/>
              <p:nvPr/>
            </p:nvSpPr>
            <p:spPr bwMode="auto">
              <a:xfrm>
                <a:off x="2568" y="2048"/>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Line 89"/>
              <p:cNvSpPr>
                <a:spLocks noChangeShapeType="1"/>
              </p:cNvSpPr>
              <p:nvPr/>
            </p:nvSpPr>
            <p:spPr bwMode="auto">
              <a:xfrm>
                <a:off x="2568" y="2048"/>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90"/>
              <p:cNvSpPr/>
              <p:nvPr/>
            </p:nvSpPr>
            <p:spPr bwMode="auto">
              <a:xfrm>
                <a:off x="2560" y="2036"/>
                <a:ext cx="24" cy="171"/>
              </a:xfrm>
              <a:custGeom>
                <a:avLst/>
                <a:gdLst>
                  <a:gd name="T0" fmla="*/ 4 w 6"/>
                  <a:gd name="T1" fmla="*/ 42 h 42"/>
                  <a:gd name="T2" fmla="*/ 2 w 6"/>
                  <a:gd name="T3" fmla="*/ 40 h 42"/>
                  <a:gd name="T4" fmla="*/ 0 w 6"/>
                  <a:gd name="T5" fmla="*/ 3 h 42"/>
                  <a:gd name="T6" fmla="*/ 2 w 6"/>
                  <a:gd name="T7" fmla="*/ 0 h 42"/>
                  <a:gd name="T8" fmla="*/ 4 w 6"/>
                  <a:gd name="T9" fmla="*/ 2 h 42"/>
                  <a:gd name="T10" fmla="*/ 6 w 6"/>
                  <a:gd name="T11" fmla="*/ 40 h 42"/>
                  <a:gd name="T12" fmla="*/ 4 w 6"/>
                  <a:gd name="T13" fmla="*/ 42 h 42"/>
                  <a:gd name="T14" fmla="*/ 4 w 6"/>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2">
                    <a:moveTo>
                      <a:pt x="4" y="42"/>
                    </a:moveTo>
                    <a:cubicBezTo>
                      <a:pt x="3" y="42"/>
                      <a:pt x="2" y="41"/>
                      <a:pt x="2" y="40"/>
                    </a:cubicBezTo>
                    <a:cubicBezTo>
                      <a:pt x="0" y="3"/>
                      <a:pt x="0" y="3"/>
                      <a:pt x="0" y="3"/>
                    </a:cubicBezTo>
                    <a:cubicBezTo>
                      <a:pt x="0" y="1"/>
                      <a:pt x="1" y="0"/>
                      <a:pt x="2" y="0"/>
                    </a:cubicBezTo>
                    <a:cubicBezTo>
                      <a:pt x="3" y="0"/>
                      <a:pt x="4" y="1"/>
                      <a:pt x="4" y="2"/>
                    </a:cubicBezTo>
                    <a:cubicBezTo>
                      <a:pt x="6" y="40"/>
                      <a:pt x="6" y="40"/>
                      <a:pt x="6" y="40"/>
                    </a:cubicBezTo>
                    <a:cubicBezTo>
                      <a:pt x="6" y="41"/>
                      <a:pt x="5"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91"/>
              <p:cNvSpPr/>
              <p:nvPr/>
            </p:nvSpPr>
            <p:spPr bwMode="auto">
              <a:xfrm>
                <a:off x="2608" y="2044"/>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Line 92"/>
              <p:cNvSpPr>
                <a:spLocks noChangeShapeType="1"/>
              </p:cNvSpPr>
              <p:nvPr/>
            </p:nvSpPr>
            <p:spPr bwMode="auto">
              <a:xfrm>
                <a:off x="2608" y="2044"/>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93"/>
              <p:cNvSpPr/>
              <p:nvPr/>
            </p:nvSpPr>
            <p:spPr bwMode="auto">
              <a:xfrm>
                <a:off x="2604" y="2040"/>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0"/>
                      <a:pt x="0" y="0"/>
                      <a:pt x="1" y="0"/>
                    </a:cubicBezTo>
                    <a:cubicBezTo>
                      <a:pt x="1" y="0"/>
                      <a:pt x="2" y="0"/>
                      <a:pt x="2" y="1"/>
                    </a:cubicBezTo>
                    <a:cubicBezTo>
                      <a:pt x="3" y="21"/>
                      <a:pt x="3" y="21"/>
                      <a:pt x="3" y="21"/>
                    </a:cubicBezTo>
                    <a:cubicBezTo>
                      <a:pt x="3" y="21"/>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94"/>
              <p:cNvSpPr/>
              <p:nvPr/>
            </p:nvSpPr>
            <p:spPr bwMode="auto">
              <a:xfrm>
                <a:off x="2648" y="2040"/>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Line 95"/>
              <p:cNvSpPr>
                <a:spLocks noChangeShapeType="1"/>
              </p:cNvSpPr>
              <p:nvPr/>
            </p:nvSpPr>
            <p:spPr bwMode="auto">
              <a:xfrm>
                <a:off x="2648" y="2040"/>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96"/>
              <p:cNvSpPr/>
              <p:nvPr/>
            </p:nvSpPr>
            <p:spPr bwMode="auto">
              <a:xfrm>
                <a:off x="2640" y="2036"/>
                <a:ext cx="16" cy="89"/>
              </a:xfrm>
              <a:custGeom>
                <a:avLst/>
                <a:gdLst>
                  <a:gd name="T0" fmla="*/ 3 w 4"/>
                  <a:gd name="T1" fmla="*/ 22 h 22"/>
                  <a:gd name="T2" fmla="*/ 2 w 4"/>
                  <a:gd name="T3" fmla="*/ 21 h 22"/>
                  <a:gd name="T4" fmla="*/ 0 w 4"/>
                  <a:gd name="T5" fmla="*/ 2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2"/>
                      <a:pt x="2" y="21"/>
                    </a:cubicBezTo>
                    <a:cubicBezTo>
                      <a:pt x="0" y="2"/>
                      <a:pt x="0" y="2"/>
                      <a:pt x="0" y="2"/>
                    </a:cubicBezTo>
                    <a:cubicBezTo>
                      <a:pt x="0" y="1"/>
                      <a:pt x="1" y="0"/>
                      <a:pt x="1" y="0"/>
                    </a:cubicBezTo>
                    <a:cubicBezTo>
                      <a:pt x="2" y="0"/>
                      <a:pt x="3" y="1"/>
                      <a:pt x="3" y="1"/>
                    </a:cubicBezTo>
                    <a:cubicBezTo>
                      <a:pt x="4" y="21"/>
                      <a:pt x="4" y="21"/>
                      <a:pt x="4" y="21"/>
                    </a:cubicBezTo>
                    <a:cubicBezTo>
                      <a:pt x="4"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97"/>
              <p:cNvSpPr/>
              <p:nvPr/>
            </p:nvSpPr>
            <p:spPr bwMode="auto">
              <a:xfrm>
                <a:off x="2684" y="2040"/>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Line 98"/>
              <p:cNvSpPr>
                <a:spLocks noChangeShapeType="1"/>
              </p:cNvSpPr>
              <p:nvPr/>
            </p:nvSpPr>
            <p:spPr bwMode="auto">
              <a:xfrm>
                <a:off x="2684" y="2040"/>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99"/>
              <p:cNvSpPr/>
              <p:nvPr/>
            </p:nvSpPr>
            <p:spPr bwMode="auto">
              <a:xfrm>
                <a:off x="2680" y="2036"/>
                <a:ext cx="16" cy="89"/>
              </a:xfrm>
              <a:custGeom>
                <a:avLst/>
                <a:gdLst>
                  <a:gd name="T0" fmla="*/ 2 w 4"/>
                  <a:gd name="T1" fmla="*/ 22 h 22"/>
                  <a:gd name="T2" fmla="*/ 1 w 4"/>
                  <a:gd name="T3" fmla="*/ 21 h 22"/>
                  <a:gd name="T4" fmla="*/ 0 w 4"/>
                  <a:gd name="T5" fmla="*/ 1 h 22"/>
                  <a:gd name="T6" fmla="*/ 1 w 4"/>
                  <a:gd name="T7" fmla="*/ 0 h 22"/>
                  <a:gd name="T8" fmla="*/ 2 w 4"/>
                  <a:gd name="T9" fmla="*/ 1 h 22"/>
                  <a:gd name="T10" fmla="*/ 4 w 4"/>
                  <a:gd name="T11" fmla="*/ 21 h 22"/>
                  <a:gd name="T12" fmla="*/ 2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1"/>
                      <a:pt x="1" y="21"/>
                    </a:cubicBezTo>
                    <a:cubicBezTo>
                      <a:pt x="0" y="1"/>
                      <a:pt x="0" y="1"/>
                      <a:pt x="0" y="1"/>
                    </a:cubicBezTo>
                    <a:cubicBezTo>
                      <a:pt x="0" y="0"/>
                      <a:pt x="1" y="0"/>
                      <a:pt x="1" y="0"/>
                    </a:cubicBezTo>
                    <a:cubicBezTo>
                      <a:pt x="2" y="0"/>
                      <a:pt x="2" y="0"/>
                      <a:pt x="2" y="1"/>
                    </a:cubicBezTo>
                    <a:cubicBezTo>
                      <a:pt x="4" y="21"/>
                      <a:pt x="4" y="21"/>
                      <a:pt x="4" y="21"/>
                    </a:cubicBezTo>
                    <a:cubicBezTo>
                      <a:pt x="4"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00"/>
              <p:cNvSpPr/>
              <p:nvPr/>
            </p:nvSpPr>
            <p:spPr bwMode="auto">
              <a:xfrm>
                <a:off x="2724" y="2036"/>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Line 101"/>
              <p:cNvSpPr>
                <a:spLocks noChangeShapeType="1"/>
              </p:cNvSpPr>
              <p:nvPr/>
            </p:nvSpPr>
            <p:spPr bwMode="auto">
              <a:xfrm>
                <a:off x="2724" y="2036"/>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02"/>
              <p:cNvSpPr/>
              <p:nvPr/>
            </p:nvSpPr>
            <p:spPr bwMode="auto">
              <a:xfrm>
                <a:off x="2720" y="2032"/>
                <a:ext cx="12" cy="89"/>
              </a:xfrm>
              <a:custGeom>
                <a:avLst/>
                <a:gdLst>
                  <a:gd name="T0" fmla="*/ 2 w 3"/>
                  <a:gd name="T1" fmla="*/ 22 h 22"/>
                  <a:gd name="T2" fmla="*/ 1 w 3"/>
                  <a:gd name="T3" fmla="*/ 21 h 22"/>
                  <a:gd name="T4" fmla="*/ 0 w 3"/>
                  <a:gd name="T5" fmla="*/ 2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2"/>
                      <a:pt x="0" y="2"/>
                      <a:pt x="0" y="2"/>
                    </a:cubicBezTo>
                    <a:cubicBezTo>
                      <a:pt x="0" y="1"/>
                      <a:pt x="1"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03"/>
              <p:cNvSpPr/>
              <p:nvPr/>
            </p:nvSpPr>
            <p:spPr bwMode="auto">
              <a:xfrm>
                <a:off x="2765" y="2036"/>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Line 104"/>
              <p:cNvSpPr>
                <a:spLocks noChangeShapeType="1"/>
              </p:cNvSpPr>
              <p:nvPr/>
            </p:nvSpPr>
            <p:spPr bwMode="auto">
              <a:xfrm>
                <a:off x="2765" y="2036"/>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05"/>
              <p:cNvSpPr/>
              <p:nvPr/>
            </p:nvSpPr>
            <p:spPr bwMode="auto">
              <a:xfrm>
                <a:off x="2753" y="2027"/>
                <a:ext cx="28" cy="172"/>
              </a:xfrm>
              <a:custGeom>
                <a:avLst/>
                <a:gdLst>
                  <a:gd name="T0" fmla="*/ 5 w 7"/>
                  <a:gd name="T1" fmla="*/ 42 h 42"/>
                  <a:gd name="T2" fmla="*/ 2 w 7"/>
                  <a:gd name="T3" fmla="*/ 40 h 42"/>
                  <a:gd name="T4" fmla="*/ 0 w 7"/>
                  <a:gd name="T5" fmla="*/ 2 h 42"/>
                  <a:gd name="T6" fmla="*/ 2 w 7"/>
                  <a:gd name="T7" fmla="*/ 0 h 42"/>
                  <a:gd name="T8" fmla="*/ 5 w 7"/>
                  <a:gd name="T9" fmla="*/ 2 h 42"/>
                  <a:gd name="T10" fmla="*/ 7 w 7"/>
                  <a:gd name="T11" fmla="*/ 39 h 42"/>
                  <a:gd name="T12" fmla="*/ 5 w 7"/>
                  <a:gd name="T13" fmla="*/ 42 h 42"/>
                  <a:gd name="T14" fmla="*/ 5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5" y="42"/>
                    </a:moveTo>
                    <a:cubicBezTo>
                      <a:pt x="3" y="42"/>
                      <a:pt x="3" y="41"/>
                      <a:pt x="2" y="40"/>
                    </a:cubicBezTo>
                    <a:cubicBezTo>
                      <a:pt x="0" y="2"/>
                      <a:pt x="0" y="2"/>
                      <a:pt x="0" y="2"/>
                    </a:cubicBezTo>
                    <a:cubicBezTo>
                      <a:pt x="0" y="1"/>
                      <a:pt x="1" y="0"/>
                      <a:pt x="2" y="0"/>
                    </a:cubicBezTo>
                    <a:cubicBezTo>
                      <a:pt x="4" y="0"/>
                      <a:pt x="5" y="1"/>
                      <a:pt x="5" y="2"/>
                    </a:cubicBezTo>
                    <a:cubicBezTo>
                      <a:pt x="7" y="39"/>
                      <a:pt x="7" y="39"/>
                      <a:pt x="7" y="39"/>
                    </a:cubicBezTo>
                    <a:cubicBezTo>
                      <a:pt x="7" y="41"/>
                      <a:pt x="6" y="42"/>
                      <a:pt x="5" y="42"/>
                    </a:cubicBezTo>
                    <a:cubicBezTo>
                      <a:pt x="5" y="42"/>
                      <a:pt x="5" y="42"/>
                      <a:pt x="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06"/>
              <p:cNvSpPr/>
              <p:nvPr/>
            </p:nvSpPr>
            <p:spPr bwMode="auto">
              <a:xfrm>
                <a:off x="2801" y="2032"/>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Line 107"/>
              <p:cNvSpPr>
                <a:spLocks noChangeShapeType="1"/>
              </p:cNvSpPr>
              <p:nvPr/>
            </p:nvSpPr>
            <p:spPr bwMode="auto">
              <a:xfrm>
                <a:off x="2801" y="2032"/>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08"/>
              <p:cNvSpPr/>
              <p:nvPr/>
            </p:nvSpPr>
            <p:spPr bwMode="auto">
              <a:xfrm>
                <a:off x="2797" y="2027"/>
                <a:ext cx="16" cy="90"/>
              </a:xfrm>
              <a:custGeom>
                <a:avLst/>
                <a:gdLst>
                  <a:gd name="T0" fmla="*/ 2 w 4"/>
                  <a:gd name="T1" fmla="*/ 22 h 22"/>
                  <a:gd name="T2" fmla="*/ 1 w 4"/>
                  <a:gd name="T3" fmla="*/ 21 h 22"/>
                  <a:gd name="T4" fmla="*/ 0 w 4"/>
                  <a:gd name="T5" fmla="*/ 1 h 22"/>
                  <a:gd name="T6" fmla="*/ 1 w 4"/>
                  <a:gd name="T7" fmla="*/ 0 h 22"/>
                  <a:gd name="T8" fmla="*/ 2 w 4"/>
                  <a:gd name="T9" fmla="*/ 1 h 22"/>
                  <a:gd name="T10" fmla="*/ 4 w 4"/>
                  <a:gd name="T11" fmla="*/ 21 h 22"/>
                  <a:gd name="T12" fmla="*/ 3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2"/>
                      <a:pt x="1" y="21"/>
                    </a:cubicBezTo>
                    <a:cubicBezTo>
                      <a:pt x="0" y="1"/>
                      <a:pt x="0" y="1"/>
                      <a:pt x="0" y="1"/>
                    </a:cubicBezTo>
                    <a:cubicBezTo>
                      <a:pt x="0" y="1"/>
                      <a:pt x="1" y="0"/>
                      <a:pt x="1" y="0"/>
                    </a:cubicBezTo>
                    <a:cubicBezTo>
                      <a:pt x="2" y="0"/>
                      <a:pt x="2" y="1"/>
                      <a:pt x="2" y="1"/>
                    </a:cubicBezTo>
                    <a:cubicBezTo>
                      <a:pt x="4" y="21"/>
                      <a:pt x="4" y="21"/>
                      <a:pt x="4" y="21"/>
                    </a:cubicBezTo>
                    <a:cubicBezTo>
                      <a:pt x="4" y="22"/>
                      <a:pt x="3" y="22"/>
                      <a:pt x="3" y="22"/>
                    </a:cubicBezTo>
                    <a:cubicBezTo>
                      <a:pt x="3"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09"/>
              <p:cNvSpPr/>
              <p:nvPr/>
            </p:nvSpPr>
            <p:spPr bwMode="auto">
              <a:xfrm>
                <a:off x="2841" y="2032"/>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Line 110"/>
              <p:cNvSpPr>
                <a:spLocks noChangeShapeType="1"/>
              </p:cNvSpPr>
              <p:nvPr/>
            </p:nvSpPr>
            <p:spPr bwMode="auto">
              <a:xfrm>
                <a:off x="2841" y="2032"/>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11"/>
              <p:cNvSpPr/>
              <p:nvPr/>
            </p:nvSpPr>
            <p:spPr bwMode="auto">
              <a:xfrm>
                <a:off x="2837" y="2027"/>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1"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12"/>
              <p:cNvSpPr/>
              <p:nvPr/>
            </p:nvSpPr>
            <p:spPr bwMode="auto">
              <a:xfrm>
                <a:off x="2881" y="2027"/>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Line 113"/>
              <p:cNvSpPr>
                <a:spLocks noChangeShapeType="1"/>
              </p:cNvSpPr>
              <p:nvPr/>
            </p:nvSpPr>
            <p:spPr bwMode="auto">
              <a:xfrm>
                <a:off x="2881" y="2027"/>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14"/>
              <p:cNvSpPr/>
              <p:nvPr/>
            </p:nvSpPr>
            <p:spPr bwMode="auto">
              <a:xfrm>
                <a:off x="2877" y="2023"/>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15"/>
              <p:cNvSpPr/>
              <p:nvPr/>
            </p:nvSpPr>
            <p:spPr bwMode="auto">
              <a:xfrm>
                <a:off x="2921" y="2027"/>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Line 116"/>
              <p:cNvSpPr>
                <a:spLocks noChangeShapeType="1"/>
              </p:cNvSpPr>
              <p:nvPr/>
            </p:nvSpPr>
            <p:spPr bwMode="auto">
              <a:xfrm>
                <a:off x="2921" y="2027"/>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17"/>
              <p:cNvSpPr/>
              <p:nvPr/>
            </p:nvSpPr>
            <p:spPr bwMode="auto">
              <a:xfrm>
                <a:off x="2917" y="2023"/>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18"/>
              <p:cNvSpPr/>
              <p:nvPr/>
            </p:nvSpPr>
            <p:spPr bwMode="auto">
              <a:xfrm>
                <a:off x="2958" y="2023"/>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Line 119"/>
              <p:cNvSpPr>
                <a:spLocks noChangeShapeType="1"/>
              </p:cNvSpPr>
              <p:nvPr/>
            </p:nvSpPr>
            <p:spPr bwMode="auto">
              <a:xfrm>
                <a:off x="2958" y="2023"/>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20"/>
              <p:cNvSpPr/>
              <p:nvPr/>
            </p:nvSpPr>
            <p:spPr bwMode="auto">
              <a:xfrm>
                <a:off x="2949" y="2015"/>
                <a:ext cx="29" cy="172"/>
              </a:xfrm>
              <a:custGeom>
                <a:avLst/>
                <a:gdLst>
                  <a:gd name="T0" fmla="*/ 4 w 7"/>
                  <a:gd name="T1" fmla="*/ 42 h 42"/>
                  <a:gd name="T2" fmla="*/ 2 w 7"/>
                  <a:gd name="T3" fmla="*/ 40 h 42"/>
                  <a:gd name="T4" fmla="*/ 0 w 7"/>
                  <a:gd name="T5" fmla="*/ 2 h 42"/>
                  <a:gd name="T6" fmla="*/ 2 w 7"/>
                  <a:gd name="T7" fmla="*/ 0 h 42"/>
                  <a:gd name="T8" fmla="*/ 4 w 7"/>
                  <a:gd name="T9" fmla="*/ 2 h 42"/>
                  <a:gd name="T10" fmla="*/ 6 w 7"/>
                  <a:gd name="T11" fmla="*/ 40 h 42"/>
                  <a:gd name="T12" fmla="*/ 4 w 7"/>
                  <a:gd name="T13" fmla="*/ 42 h 42"/>
                  <a:gd name="T14" fmla="*/ 4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4" y="42"/>
                    </a:moveTo>
                    <a:cubicBezTo>
                      <a:pt x="3" y="42"/>
                      <a:pt x="2" y="41"/>
                      <a:pt x="2" y="40"/>
                    </a:cubicBezTo>
                    <a:cubicBezTo>
                      <a:pt x="0" y="2"/>
                      <a:pt x="0" y="2"/>
                      <a:pt x="0" y="2"/>
                    </a:cubicBezTo>
                    <a:cubicBezTo>
                      <a:pt x="0" y="1"/>
                      <a:pt x="1" y="0"/>
                      <a:pt x="2" y="0"/>
                    </a:cubicBezTo>
                    <a:cubicBezTo>
                      <a:pt x="3" y="0"/>
                      <a:pt x="4" y="1"/>
                      <a:pt x="4" y="2"/>
                    </a:cubicBezTo>
                    <a:cubicBezTo>
                      <a:pt x="6" y="40"/>
                      <a:pt x="6" y="40"/>
                      <a:pt x="6" y="40"/>
                    </a:cubicBezTo>
                    <a:cubicBezTo>
                      <a:pt x="7" y="41"/>
                      <a:pt x="6"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21"/>
              <p:cNvSpPr/>
              <p:nvPr/>
            </p:nvSpPr>
            <p:spPr bwMode="auto">
              <a:xfrm>
                <a:off x="2998" y="2023"/>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Line 122"/>
              <p:cNvSpPr>
                <a:spLocks noChangeShapeType="1"/>
              </p:cNvSpPr>
              <p:nvPr/>
            </p:nvSpPr>
            <p:spPr bwMode="auto">
              <a:xfrm>
                <a:off x="2998" y="2023"/>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23"/>
              <p:cNvSpPr/>
              <p:nvPr/>
            </p:nvSpPr>
            <p:spPr bwMode="auto">
              <a:xfrm>
                <a:off x="2994" y="2019"/>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0"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24"/>
              <p:cNvSpPr/>
              <p:nvPr/>
            </p:nvSpPr>
            <p:spPr bwMode="auto">
              <a:xfrm>
                <a:off x="3038" y="2019"/>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Line 125"/>
              <p:cNvSpPr>
                <a:spLocks noChangeShapeType="1"/>
              </p:cNvSpPr>
              <p:nvPr/>
            </p:nvSpPr>
            <p:spPr bwMode="auto">
              <a:xfrm>
                <a:off x="3038" y="2019"/>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126"/>
              <p:cNvSpPr/>
              <p:nvPr/>
            </p:nvSpPr>
            <p:spPr bwMode="auto">
              <a:xfrm>
                <a:off x="3034" y="2015"/>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27"/>
              <p:cNvSpPr/>
              <p:nvPr/>
            </p:nvSpPr>
            <p:spPr bwMode="auto">
              <a:xfrm>
                <a:off x="3078" y="2019"/>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Line 128"/>
              <p:cNvSpPr>
                <a:spLocks noChangeShapeType="1"/>
              </p:cNvSpPr>
              <p:nvPr/>
            </p:nvSpPr>
            <p:spPr bwMode="auto">
              <a:xfrm>
                <a:off x="3078" y="2019"/>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9"/>
              <p:cNvSpPr/>
              <p:nvPr/>
            </p:nvSpPr>
            <p:spPr bwMode="auto">
              <a:xfrm>
                <a:off x="3074" y="2015"/>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1"/>
                      <a:pt x="3" y="21"/>
                      <a:pt x="3" y="21"/>
                    </a:cubicBezTo>
                    <a:cubicBezTo>
                      <a:pt x="3" y="21"/>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0"/>
              <p:cNvSpPr/>
              <p:nvPr/>
            </p:nvSpPr>
            <p:spPr bwMode="auto">
              <a:xfrm>
                <a:off x="3118" y="2015"/>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Line 131"/>
              <p:cNvSpPr>
                <a:spLocks noChangeShapeType="1"/>
              </p:cNvSpPr>
              <p:nvPr/>
            </p:nvSpPr>
            <p:spPr bwMode="auto">
              <a:xfrm>
                <a:off x="3118" y="2015"/>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32"/>
              <p:cNvSpPr/>
              <p:nvPr/>
            </p:nvSpPr>
            <p:spPr bwMode="auto">
              <a:xfrm>
                <a:off x="3110" y="2011"/>
                <a:ext cx="16" cy="90"/>
              </a:xfrm>
              <a:custGeom>
                <a:avLst/>
                <a:gdLst>
                  <a:gd name="T0" fmla="*/ 3 w 4"/>
                  <a:gd name="T1" fmla="*/ 22 h 22"/>
                  <a:gd name="T2" fmla="*/ 1 w 4"/>
                  <a:gd name="T3" fmla="*/ 21 h 22"/>
                  <a:gd name="T4" fmla="*/ 0 w 4"/>
                  <a:gd name="T5" fmla="*/ 1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2"/>
                      <a:pt x="1" y="21"/>
                    </a:cubicBezTo>
                    <a:cubicBezTo>
                      <a:pt x="0" y="1"/>
                      <a:pt x="0" y="1"/>
                      <a:pt x="0" y="1"/>
                    </a:cubicBezTo>
                    <a:cubicBezTo>
                      <a:pt x="0" y="1"/>
                      <a:pt x="1" y="0"/>
                      <a:pt x="1" y="0"/>
                    </a:cubicBezTo>
                    <a:cubicBezTo>
                      <a:pt x="2" y="0"/>
                      <a:pt x="3" y="1"/>
                      <a:pt x="3" y="1"/>
                    </a:cubicBezTo>
                    <a:cubicBezTo>
                      <a:pt x="4" y="21"/>
                      <a:pt x="4" y="21"/>
                      <a:pt x="4" y="21"/>
                    </a:cubicBezTo>
                    <a:cubicBezTo>
                      <a:pt x="4"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33"/>
              <p:cNvSpPr/>
              <p:nvPr/>
            </p:nvSpPr>
            <p:spPr bwMode="auto">
              <a:xfrm>
                <a:off x="3155" y="2015"/>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Line 134"/>
              <p:cNvSpPr>
                <a:spLocks noChangeShapeType="1"/>
              </p:cNvSpPr>
              <p:nvPr/>
            </p:nvSpPr>
            <p:spPr bwMode="auto">
              <a:xfrm>
                <a:off x="3155" y="2015"/>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35"/>
              <p:cNvSpPr/>
              <p:nvPr/>
            </p:nvSpPr>
            <p:spPr bwMode="auto">
              <a:xfrm>
                <a:off x="3146" y="2003"/>
                <a:ext cx="25" cy="171"/>
              </a:xfrm>
              <a:custGeom>
                <a:avLst/>
                <a:gdLst>
                  <a:gd name="T0" fmla="*/ 4 w 6"/>
                  <a:gd name="T1" fmla="*/ 42 h 42"/>
                  <a:gd name="T2" fmla="*/ 2 w 6"/>
                  <a:gd name="T3" fmla="*/ 40 h 42"/>
                  <a:gd name="T4" fmla="*/ 0 w 6"/>
                  <a:gd name="T5" fmla="*/ 3 h 42"/>
                  <a:gd name="T6" fmla="*/ 2 w 6"/>
                  <a:gd name="T7" fmla="*/ 0 h 42"/>
                  <a:gd name="T8" fmla="*/ 4 w 6"/>
                  <a:gd name="T9" fmla="*/ 3 h 42"/>
                  <a:gd name="T10" fmla="*/ 6 w 6"/>
                  <a:gd name="T11" fmla="*/ 40 h 42"/>
                  <a:gd name="T12" fmla="*/ 4 w 6"/>
                  <a:gd name="T13" fmla="*/ 42 h 42"/>
                  <a:gd name="T14" fmla="*/ 4 w 6"/>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2">
                    <a:moveTo>
                      <a:pt x="4" y="42"/>
                    </a:moveTo>
                    <a:cubicBezTo>
                      <a:pt x="3" y="42"/>
                      <a:pt x="2" y="41"/>
                      <a:pt x="2" y="40"/>
                    </a:cubicBezTo>
                    <a:cubicBezTo>
                      <a:pt x="0" y="3"/>
                      <a:pt x="0" y="3"/>
                      <a:pt x="0" y="3"/>
                    </a:cubicBezTo>
                    <a:cubicBezTo>
                      <a:pt x="0" y="2"/>
                      <a:pt x="1" y="1"/>
                      <a:pt x="2" y="0"/>
                    </a:cubicBezTo>
                    <a:cubicBezTo>
                      <a:pt x="3" y="0"/>
                      <a:pt x="4" y="1"/>
                      <a:pt x="4" y="3"/>
                    </a:cubicBezTo>
                    <a:cubicBezTo>
                      <a:pt x="6" y="40"/>
                      <a:pt x="6" y="40"/>
                      <a:pt x="6" y="40"/>
                    </a:cubicBezTo>
                    <a:cubicBezTo>
                      <a:pt x="6" y="41"/>
                      <a:pt x="5"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36"/>
              <p:cNvSpPr/>
              <p:nvPr/>
            </p:nvSpPr>
            <p:spPr bwMode="auto">
              <a:xfrm>
                <a:off x="3195" y="2011"/>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Line 137"/>
              <p:cNvSpPr>
                <a:spLocks noChangeShapeType="1"/>
              </p:cNvSpPr>
              <p:nvPr/>
            </p:nvSpPr>
            <p:spPr bwMode="auto">
              <a:xfrm>
                <a:off x="3195" y="2011"/>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38"/>
              <p:cNvSpPr/>
              <p:nvPr/>
            </p:nvSpPr>
            <p:spPr bwMode="auto">
              <a:xfrm>
                <a:off x="3191" y="2007"/>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0"/>
                      <a:pt x="2" y="1"/>
                    </a:cubicBezTo>
                    <a:cubicBezTo>
                      <a:pt x="3" y="21"/>
                      <a:pt x="3" y="21"/>
                      <a:pt x="3" y="21"/>
                    </a:cubicBezTo>
                    <a:cubicBezTo>
                      <a:pt x="3" y="22"/>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39"/>
              <p:cNvSpPr/>
              <p:nvPr/>
            </p:nvSpPr>
            <p:spPr bwMode="auto">
              <a:xfrm>
                <a:off x="3235" y="2011"/>
                <a:ext cx="4" cy="78"/>
              </a:xfrm>
              <a:custGeom>
                <a:avLst/>
                <a:gdLst>
                  <a:gd name="T0" fmla="*/ 0 w 4"/>
                  <a:gd name="T1" fmla="*/ 0 h 78"/>
                  <a:gd name="T2" fmla="*/ 4 w 4"/>
                  <a:gd name="T3" fmla="*/ 78 h 78"/>
                  <a:gd name="T4" fmla="*/ 0 w 4"/>
                  <a:gd name="T5" fmla="*/ 0 h 78"/>
                </a:gdLst>
                <a:ahLst/>
                <a:cxnLst>
                  <a:cxn ang="0">
                    <a:pos x="T0" y="T1"/>
                  </a:cxn>
                  <a:cxn ang="0">
                    <a:pos x="T2" y="T3"/>
                  </a:cxn>
                  <a:cxn ang="0">
                    <a:pos x="T4" y="T5"/>
                  </a:cxn>
                </a:cxnLst>
                <a:rect l="0" t="0" r="r" b="b"/>
                <a:pathLst>
                  <a:path w="4" h="78">
                    <a:moveTo>
                      <a:pt x="0" y="0"/>
                    </a:moveTo>
                    <a:lnTo>
                      <a:pt x="4"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Line 140"/>
              <p:cNvSpPr>
                <a:spLocks noChangeShapeType="1"/>
              </p:cNvSpPr>
              <p:nvPr/>
            </p:nvSpPr>
            <p:spPr bwMode="auto">
              <a:xfrm>
                <a:off x="3235" y="2011"/>
                <a:ext cx="4"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41"/>
              <p:cNvSpPr/>
              <p:nvPr/>
            </p:nvSpPr>
            <p:spPr bwMode="auto">
              <a:xfrm>
                <a:off x="3227" y="2007"/>
                <a:ext cx="16" cy="90"/>
              </a:xfrm>
              <a:custGeom>
                <a:avLst/>
                <a:gdLst>
                  <a:gd name="T0" fmla="*/ 3 w 4"/>
                  <a:gd name="T1" fmla="*/ 22 h 22"/>
                  <a:gd name="T2" fmla="*/ 2 w 4"/>
                  <a:gd name="T3" fmla="*/ 21 h 22"/>
                  <a:gd name="T4" fmla="*/ 0 w 4"/>
                  <a:gd name="T5" fmla="*/ 1 h 22"/>
                  <a:gd name="T6" fmla="*/ 2 w 4"/>
                  <a:gd name="T7" fmla="*/ 0 h 22"/>
                  <a:gd name="T8" fmla="*/ 3 w 4"/>
                  <a:gd name="T9" fmla="*/ 1 h 22"/>
                  <a:gd name="T10" fmla="*/ 4 w 4"/>
                  <a:gd name="T11" fmla="*/ 20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1"/>
                      <a:pt x="2" y="21"/>
                    </a:cubicBezTo>
                    <a:cubicBezTo>
                      <a:pt x="0" y="1"/>
                      <a:pt x="0" y="1"/>
                      <a:pt x="0" y="1"/>
                    </a:cubicBezTo>
                    <a:cubicBezTo>
                      <a:pt x="0" y="0"/>
                      <a:pt x="1" y="0"/>
                      <a:pt x="2" y="0"/>
                    </a:cubicBezTo>
                    <a:cubicBezTo>
                      <a:pt x="2" y="0"/>
                      <a:pt x="3" y="0"/>
                      <a:pt x="3" y="1"/>
                    </a:cubicBezTo>
                    <a:cubicBezTo>
                      <a:pt x="4" y="20"/>
                      <a:pt x="4" y="20"/>
                      <a:pt x="4" y="20"/>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42"/>
              <p:cNvSpPr/>
              <p:nvPr/>
            </p:nvSpPr>
            <p:spPr bwMode="auto">
              <a:xfrm>
                <a:off x="3271" y="2007"/>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Line 143"/>
              <p:cNvSpPr>
                <a:spLocks noChangeShapeType="1"/>
              </p:cNvSpPr>
              <p:nvPr/>
            </p:nvSpPr>
            <p:spPr bwMode="auto">
              <a:xfrm>
                <a:off x="3271" y="2007"/>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44"/>
              <p:cNvSpPr/>
              <p:nvPr/>
            </p:nvSpPr>
            <p:spPr bwMode="auto">
              <a:xfrm>
                <a:off x="3267" y="2003"/>
                <a:ext cx="16" cy="90"/>
              </a:xfrm>
              <a:custGeom>
                <a:avLst/>
                <a:gdLst>
                  <a:gd name="T0" fmla="*/ 2 w 4"/>
                  <a:gd name="T1" fmla="*/ 22 h 22"/>
                  <a:gd name="T2" fmla="*/ 1 w 4"/>
                  <a:gd name="T3" fmla="*/ 21 h 22"/>
                  <a:gd name="T4" fmla="*/ 0 w 4"/>
                  <a:gd name="T5" fmla="*/ 1 h 22"/>
                  <a:gd name="T6" fmla="*/ 1 w 4"/>
                  <a:gd name="T7" fmla="*/ 0 h 22"/>
                  <a:gd name="T8" fmla="*/ 2 w 4"/>
                  <a:gd name="T9" fmla="*/ 1 h 22"/>
                  <a:gd name="T10" fmla="*/ 4 w 4"/>
                  <a:gd name="T11" fmla="*/ 21 h 22"/>
                  <a:gd name="T12" fmla="*/ 3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2"/>
                      <a:pt x="1" y="21"/>
                    </a:cubicBezTo>
                    <a:cubicBezTo>
                      <a:pt x="0" y="1"/>
                      <a:pt x="0" y="1"/>
                      <a:pt x="0" y="1"/>
                    </a:cubicBezTo>
                    <a:cubicBezTo>
                      <a:pt x="0" y="1"/>
                      <a:pt x="1" y="0"/>
                      <a:pt x="1" y="0"/>
                    </a:cubicBezTo>
                    <a:cubicBezTo>
                      <a:pt x="2" y="0"/>
                      <a:pt x="2" y="0"/>
                      <a:pt x="2" y="1"/>
                    </a:cubicBezTo>
                    <a:cubicBezTo>
                      <a:pt x="4" y="21"/>
                      <a:pt x="4" y="21"/>
                      <a:pt x="4" y="21"/>
                    </a:cubicBezTo>
                    <a:cubicBezTo>
                      <a:pt x="4" y="22"/>
                      <a:pt x="3" y="22"/>
                      <a:pt x="3"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45"/>
              <p:cNvSpPr/>
              <p:nvPr/>
            </p:nvSpPr>
            <p:spPr bwMode="auto">
              <a:xfrm>
                <a:off x="3311" y="2007"/>
                <a:ext cx="4" cy="78"/>
              </a:xfrm>
              <a:custGeom>
                <a:avLst/>
                <a:gdLst>
                  <a:gd name="T0" fmla="*/ 0 w 4"/>
                  <a:gd name="T1" fmla="*/ 0 h 78"/>
                  <a:gd name="T2" fmla="*/ 4 w 4"/>
                  <a:gd name="T3" fmla="*/ 78 h 78"/>
                  <a:gd name="T4" fmla="*/ 0 w 4"/>
                  <a:gd name="T5" fmla="*/ 0 h 78"/>
                </a:gdLst>
                <a:ahLst/>
                <a:cxnLst>
                  <a:cxn ang="0">
                    <a:pos x="T0" y="T1"/>
                  </a:cxn>
                  <a:cxn ang="0">
                    <a:pos x="T2" y="T3"/>
                  </a:cxn>
                  <a:cxn ang="0">
                    <a:pos x="T4" y="T5"/>
                  </a:cxn>
                </a:cxnLst>
                <a:rect l="0" t="0" r="r" b="b"/>
                <a:pathLst>
                  <a:path w="4" h="78">
                    <a:moveTo>
                      <a:pt x="0" y="0"/>
                    </a:moveTo>
                    <a:lnTo>
                      <a:pt x="4"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Line 146"/>
              <p:cNvSpPr>
                <a:spLocks noChangeShapeType="1"/>
              </p:cNvSpPr>
              <p:nvPr/>
            </p:nvSpPr>
            <p:spPr bwMode="auto">
              <a:xfrm>
                <a:off x="3311" y="2007"/>
                <a:ext cx="4"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47"/>
              <p:cNvSpPr/>
              <p:nvPr/>
            </p:nvSpPr>
            <p:spPr bwMode="auto">
              <a:xfrm>
                <a:off x="3307" y="1999"/>
                <a:ext cx="12" cy="94"/>
              </a:xfrm>
              <a:custGeom>
                <a:avLst/>
                <a:gdLst>
                  <a:gd name="T0" fmla="*/ 2 w 3"/>
                  <a:gd name="T1" fmla="*/ 23 h 23"/>
                  <a:gd name="T2" fmla="*/ 1 w 3"/>
                  <a:gd name="T3" fmla="*/ 21 h 23"/>
                  <a:gd name="T4" fmla="*/ 0 w 3"/>
                  <a:gd name="T5" fmla="*/ 2 h 23"/>
                  <a:gd name="T6" fmla="*/ 1 w 3"/>
                  <a:gd name="T7" fmla="*/ 0 h 23"/>
                  <a:gd name="T8" fmla="*/ 2 w 3"/>
                  <a:gd name="T9" fmla="*/ 2 h 23"/>
                  <a:gd name="T10" fmla="*/ 3 w 3"/>
                  <a:gd name="T11" fmla="*/ 21 h 23"/>
                  <a:gd name="T12" fmla="*/ 2 w 3"/>
                  <a:gd name="T13" fmla="*/ 23 h 23"/>
                  <a:gd name="T14" fmla="*/ 2 w 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3">
                    <a:moveTo>
                      <a:pt x="2" y="23"/>
                    </a:moveTo>
                    <a:cubicBezTo>
                      <a:pt x="2" y="23"/>
                      <a:pt x="1" y="22"/>
                      <a:pt x="1" y="21"/>
                    </a:cubicBezTo>
                    <a:cubicBezTo>
                      <a:pt x="0" y="2"/>
                      <a:pt x="0" y="2"/>
                      <a:pt x="0" y="2"/>
                    </a:cubicBezTo>
                    <a:cubicBezTo>
                      <a:pt x="0" y="1"/>
                      <a:pt x="1" y="1"/>
                      <a:pt x="1" y="0"/>
                    </a:cubicBezTo>
                    <a:cubicBezTo>
                      <a:pt x="2" y="0"/>
                      <a:pt x="2" y="1"/>
                      <a:pt x="2" y="2"/>
                    </a:cubicBezTo>
                    <a:cubicBezTo>
                      <a:pt x="3" y="21"/>
                      <a:pt x="3" y="21"/>
                      <a:pt x="3" y="21"/>
                    </a:cubicBezTo>
                    <a:cubicBezTo>
                      <a:pt x="3" y="22"/>
                      <a:pt x="3" y="22"/>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48"/>
              <p:cNvSpPr/>
              <p:nvPr/>
            </p:nvSpPr>
            <p:spPr bwMode="auto">
              <a:xfrm>
                <a:off x="3352" y="2003"/>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Line 149"/>
              <p:cNvSpPr>
                <a:spLocks noChangeShapeType="1"/>
              </p:cNvSpPr>
              <p:nvPr/>
            </p:nvSpPr>
            <p:spPr bwMode="auto">
              <a:xfrm>
                <a:off x="3352" y="2003"/>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50"/>
              <p:cNvSpPr/>
              <p:nvPr/>
            </p:nvSpPr>
            <p:spPr bwMode="auto">
              <a:xfrm>
                <a:off x="3339" y="1995"/>
                <a:ext cx="29" cy="171"/>
              </a:xfrm>
              <a:custGeom>
                <a:avLst/>
                <a:gdLst>
                  <a:gd name="T0" fmla="*/ 5 w 7"/>
                  <a:gd name="T1" fmla="*/ 42 h 42"/>
                  <a:gd name="T2" fmla="*/ 2 w 7"/>
                  <a:gd name="T3" fmla="*/ 40 h 42"/>
                  <a:gd name="T4" fmla="*/ 0 w 7"/>
                  <a:gd name="T5" fmla="*/ 2 h 42"/>
                  <a:gd name="T6" fmla="*/ 2 w 7"/>
                  <a:gd name="T7" fmla="*/ 0 h 42"/>
                  <a:gd name="T8" fmla="*/ 5 w 7"/>
                  <a:gd name="T9" fmla="*/ 2 h 42"/>
                  <a:gd name="T10" fmla="*/ 7 w 7"/>
                  <a:gd name="T11" fmla="*/ 39 h 42"/>
                  <a:gd name="T12" fmla="*/ 5 w 7"/>
                  <a:gd name="T13" fmla="*/ 42 h 42"/>
                  <a:gd name="T14" fmla="*/ 5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5" y="42"/>
                    </a:moveTo>
                    <a:cubicBezTo>
                      <a:pt x="3" y="42"/>
                      <a:pt x="3" y="41"/>
                      <a:pt x="2" y="40"/>
                    </a:cubicBezTo>
                    <a:cubicBezTo>
                      <a:pt x="0" y="2"/>
                      <a:pt x="0" y="2"/>
                      <a:pt x="0" y="2"/>
                    </a:cubicBezTo>
                    <a:cubicBezTo>
                      <a:pt x="0" y="1"/>
                      <a:pt x="1" y="0"/>
                      <a:pt x="2" y="0"/>
                    </a:cubicBezTo>
                    <a:cubicBezTo>
                      <a:pt x="4" y="0"/>
                      <a:pt x="5" y="1"/>
                      <a:pt x="5" y="2"/>
                    </a:cubicBezTo>
                    <a:cubicBezTo>
                      <a:pt x="7" y="39"/>
                      <a:pt x="7" y="39"/>
                      <a:pt x="7" y="39"/>
                    </a:cubicBezTo>
                    <a:cubicBezTo>
                      <a:pt x="7" y="41"/>
                      <a:pt x="6" y="42"/>
                      <a:pt x="5" y="42"/>
                    </a:cubicBezTo>
                    <a:cubicBezTo>
                      <a:pt x="5" y="42"/>
                      <a:pt x="5" y="42"/>
                      <a:pt x="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51"/>
              <p:cNvSpPr/>
              <p:nvPr/>
            </p:nvSpPr>
            <p:spPr bwMode="auto">
              <a:xfrm>
                <a:off x="3388" y="2003"/>
                <a:ext cx="4" cy="77"/>
              </a:xfrm>
              <a:custGeom>
                <a:avLst/>
                <a:gdLst>
                  <a:gd name="T0" fmla="*/ 0 w 4"/>
                  <a:gd name="T1" fmla="*/ 0 h 77"/>
                  <a:gd name="T2" fmla="*/ 4 w 4"/>
                  <a:gd name="T3" fmla="*/ 77 h 77"/>
                  <a:gd name="T4" fmla="*/ 0 w 4"/>
                  <a:gd name="T5" fmla="*/ 0 h 77"/>
                </a:gdLst>
                <a:ahLst/>
                <a:cxnLst>
                  <a:cxn ang="0">
                    <a:pos x="T0" y="T1"/>
                  </a:cxn>
                  <a:cxn ang="0">
                    <a:pos x="T2" y="T3"/>
                  </a:cxn>
                  <a:cxn ang="0">
                    <a:pos x="T4" y="T5"/>
                  </a:cxn>
                </a:cxnLst>
                <a:rect l="0" t="0" r="r" b="b"/>
                <a:pathLst>
                  <a:path w="4" h="77">
                    <a:moveTo>
                      <a:pt x="0" y="0"/>
                    </a:moveTo>
                    <a:lnTo>
                      <a:pt x="4" y="7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Line 152"/>
              <p:cNvSpPr>
                <a:spLocks noChangeShapeType="1"/>
              </p:cNvSpPr>
              <p:nvPr/>
            </p:nvSpPr>
            <p:spPr bwMode="auto">
              <a:xfrm>
                <a:off x="3388" y="2003"/>
                <a:ext cx="4" cy="77"/>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53"/>
              <p:cNvSpPr/>
              <p:nvPr/>
            </p:nvSpPr>
            <p:spPr bwMode="auto">
              <a:xfrm>
                <a:off x="3384" y="1995"/>
                <a:ext cx="16" cy="90"/>
              </a:xfrm>
              <a:custGeom>
                <a:avLst/>
                <a:gdLst>
                  <a:gd name="T0" fmla="*/ 2 w 4"/>
                  <a:gd name="T1" fmla="*/ 22 h 22"/>
                  <a:gd name="T2" fmla="*/ 1 w 4"/>
                  <a:gd name="T3" fmla="*/ 21 h 22"/>
                  <a:gd name="T4" fmla="*/ 0 w 4"/>
                  <a:gd name="T5" fmla="*/ 2 h 22"/>
                  <a:gd name="T6" fmla="*/ 1 w 4"/>
                  <a:gd name="T7" fmla="*/ 0 h 22"/>
                  <a:gd name="T8" fmla="*/ 3 w 4"/>
                  <a:gd name="T9" fmla="*/ 1 h 22"/>
                  <a:gd name="T10" fmla="*/ 4 w 4"/>
                  <a:gd name="T11" fmla="*/ 21 h 22"/>
                  <a:gd name="T12" fmla="*/ 3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2"/>
                      <a:pt x="1" y="21"/>
                    </a:cubicBezTo>
                    <a:cubicBezTo>
                      <a:pt x="0" y="2"/>
                      <a:pt x="0" y="2"/>
                      <a:pt x="0" y="2"/>
                    </a:cubicBezTo>
                    <a:cubicBezTo>
                      <a:pt x="0" y="1"/>
                      <a:pt x="1" y="0"/>
                      <a:pt x="1" y="0"/>
                    </a:cubicBezTo>
                    <a:cubicBezTo>
                      <a:pt x="2" y="0"/>
                      <a:pt x="2" y="1"/>
                      <a:pt x="3" y="1"/>
                    </a:cubicBezTo>
                    <a:cubicBezTo>
                      <a:pt x="4" y="21"/>
                      <a:pt x="4" y="21"/>
                      <a:pt x="4" y="21"/>
                    </a:cubicBezTo>
                    <a:cubicBezTo>
                      <a:pt x="4" y="22"/>
                      <a:pt x="3" y="22"/>
                      <a:pt x="3" y="22"/>
                    </a:cubicBezTo>
                    <a:cubicBezTo>
                      <a:pt x="3" y="22"/>
                      <a:pt x="3"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54"/>
              <p:cNvSpPr/>
              <p:nvPr/>
            </p:nvSpPr>
            <p:spPr bwMode="auto">
              <a:xfrm>
                <a:off x="3428" y="1999"/>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Line 155"/>
              <p:cNvSpPr>
                <a:spLocks noChangeShapeType="1"/>
              </p:cNvSpPr>
              <p:nvPr/>
            </p:nvSpPr>
            <p:spPr bwMode="auto">
              <a:xfrm>
                <a:off x="3428" y="1999"/>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56"/>
              <p:cNvSpPr/>
              <p:nvPr/>
            </p:nvSpPr>
            <p:spPr bwMode="auto">
              <a:xfrm>
                <a:off x="3424" y="1995"/>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0"/>
                      <a:pt x="1"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57"/>
              <p:cNvSpPr/>
              <p:nvPr/>
            </p:nvSpPr>
            <p:spPr bwMode="auto">
              <a:xfrm>
                <a:off x="3468" y="1995"/>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Line 158"/>
              <p:cNvSpPr>
                <a:spLocks noChangeShapeType="1"/>
              </p:cNvSpPr>
              <p:nvPr/>
            </p:nvSpPr>
            <p:spPr bwMode="auto">
              <a:xfrm>
                <a:off x="3468" y="1995"/>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59"/>
              <p:cNvSpPr/>
              <p:nvPr/>
            </p:nvSpPr>
            <p:spPr bwMode="auto">
              <a:xfrm>
                <a:off x="3464" y="1991"/>
                <a:ext cx="12" cy="89"/>
              </a:xfrm>
              <a:custGeom>
                <a:avLst/>
                <a:gdLst>
                  <a:gd name="T0" fmla="*/ 2 w 3"/>
                  <a:gd name="T1" fmla="*/ 22 h 22"/>
                  <a:gd name="T2" fmla="*/ 1 w 3"/>
                  <a:gd name="T3" fmla="*/ 21 h 22"/>
                  <a:gd name="T4" fmla="*/ 0 w 3"/>
                  <a:gd name="T5" fmla="*/ 2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2"/>
                      <a:pt x="0" y="2"/>
                      <a:pt x="0" y="2"/>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60"/>
              <p:cNvSpPr/>
              <p:nvPr/>
            </p:nvSpPr>
            <p:spPr bwMode="auto">
              <a:xfrm>
                <a:off x="3508" y="1995"/>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Line 161"/>
              <p:cNvSpPr>
                <a:spLocks noChangeShapeType="1"/>
              </p:cNvSpPr>
              <p:nvPr/>
            </p:nvSpPr>
            <p:spPr bwMode="auto">
              <a:xfrm>
                <a:off x="3508" y="1995"/>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62"/>
              <p:cNvSpPr/>
              <p:nvPr/>
            </p:nvSpPr>
            <p:spPr bwMode="auto">
              <a:xfrm>
                <a:off x="3504" y="1991"/>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63"/>
              <p:cNvSpPr/>
              <p:nvPr/>
            </p:nvSpPr>
            <p:spPr bwMode="auto">
              <a:xfrm>
                <a:off x="3544" y="1991"/>
                <a:ext cx="9" cy="155"/>
              </a:xfrm>
              <a:custGeom>
                <a:avLst/>
                <a:gdLst>
                  <a:gd name="T0" fmla="*/ 0 w 9"/>
                  <a:gd name="T1" fmla="*/ 0 h 155"/>
                  <a:gd name="T2" fmla="*/ 9 w 9"/>
                  <a:gd name="T3" fmla="*/ 155 h 155"/>
                  <a:gd name="T4" fmla="*/ 0 w 9"/>
                  <a:gd name="T5" fmla="*/ 0 h 155"/>
                </a:gdLst>
                <a:ahLst/>
                <a:cxnLst>
                  <a:cxn ang="0">
                    <a:pos x="T0" y="T1"/>
                  </a:cxn>
                  <a:cxn ang="0">
                    <a:pos x="T2" y="T3"/>
                  </a:cxn>
                  <a:cxn ang="0">
                    <a:pos x="T4" y="T5"/>
                  </a:cxn>
                </a:cxnLst>
                <a:rect l="0" t="0" r="r" b="b"/>
                <a:pathLst>
                  <a:path w="9" h="155">
                    <a:moveTo>
                      <a:pt x="0" y="0"/>
                    </a:moveTo>
                    <a:lnTo>
                      <a:pt x="9"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Line 164"/>
              <p:cNvSpPr>
                <a:spLocks noChangeShapeType="1"/>
              </p:cNvSpPr>
              <p:nvPr/>
            </p:nvSpPr>
            <p:spPr bwMode="auto">
              <a:xfrm>
                <a:off x="3544" y="1991"/>
                <a:ext cx="9"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65"/>
              <p:cNvSpPr/>
              <p:nvPr/>
            </p:nvSpPr>
            <p:spPr bwMode="auto">
              <a:xfrm>
                <a:off x="3536" y="1983"/>
                <a:ext cx="29" cy="171"/>
              </a:xfrm>
              <a:custGeom>
                <a:avLst/>
                <a:gdLst>
                  <a:gd name="T0" fmla="*/ 4 w 7"/>
                  <a:gd name="T1" fmla="*/ 42 h 42"/>
                  <a:gd name="T2" fmla="*/ 2 w 7"/>
                  <a:gd name="T3" fmla="*/ 40 h 42"/>
                  <a:gd name="T4" fmla="*/ 0 w 7"/>
                  <a:gd name="T5" fmla="*/ 3 h 42"/>
                  <a:gd name="T6" fmla="*/ 2 w 7"/>
                  <a:gd name="T7" fmla="*/ 0 h 42"/>
                  <a:gd name="T8" fmla="*/ 4 w 7"/>
                  <a:gd name="T9" fmla="*/ 2 h 42"/>
                  <a:gd name="T10" fmla="*/ 6 w 7"/>
                  <a:gd name="T11" fmla="*/ 40 h 42"/>
                  <a:gd name="T12" fmla="*/ 4 w 7"/>
                  <a:gd name="T13" fmla="*/ 42 h 42"/>
                  <a:gd name="T14" fmla="*/ 4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4" y="42"/>
                    </a:moveTo>
                    <a:cubicBezTo>
                      <a:pt x="3" y="42"/>
                      <a:pt x="2" y="41"/>
                      <a:pt x="2" y="40"/>
                    </a:cubicBezTo>
                    <a:cubicBezTo>
                      <a:pt x="0" y="3"/>
                      <a:pt x="0" y="3"/>
                      <a:pt x="0" y="3"/>
                    </a:cubicBezTo>
                    <a:cubicBezTo>
                      <a:pt x="0" y="1"/>
                      <a:pt x="1" y="0"/>
                      <a:pt x="2" y="0"/>
                    </a:cubicBezTo>
                    <a:cubicBezTo>
                      <a:pt x="3" y="0"/>
                      <a:pt x="4" y="1"/>
                      <a:pt x="4" y="2"/>
                    </a:cubicBezTo>
                    <a:cubicBezTo>
                      <a:pt x="6" y="40"/>
                      <a:pt x="6" y="40"/>
                      <a:pt x="6" y="40"/>
                    </a:cubicBezTo>
                    <a:cubicBezTo>
                      <a:pt x="7" y="41"/>
                      <a:pt x="6"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66"/>
              <p:cNvSpPr/>
              <p:nvPr/>
            </p:nvSpPr>
            <p:spPr bwMode="auto">
              <a:xfrm>
                <a:off x="3585" y="1991"/>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Line 167"/>
              <p:cNvSpPr>
                <a:spLocks noChangeShapeType="1"/>
              </p:cNvSpPr>
              <p:nvPr/>
            </p:nvSpPr>
            <p:spPr bwMode="auto">
              <a:xfrm>
                <a:off x="3585" y="1991"/>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168"/>
              <p:cNvSpPr/>
              <p:nvPr/>
            </p:nvSpPr>
            <p:spPr bwMode="auto">
              <a:xfrm>
                <a:off x="3581" y="1987"/>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0"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69"/>
              <p:cNvSpPr/>
              <p:nvPr/>
            </p:nvSpPr>
            <p:spPr bwMode="auto">
              <a:xfrm>
                <a:off x="3625" y="1987"/>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Line 170"/>
              <p:cNvSpPr>
                <a:spLocks noChangeShapeType="1"/>
              </p:cNvSpPr>
              <p:nvPr/>
            </p:nvSpPr>
            <p:spPr bwMode="auto">
              <a:xfrm>
                <a:off x="3625" y="1987"/>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71"/>
              <p:cNvSpPr/>
              <p:nvPr/>
            </p:nvSpPr>
            <p:spPr bwMode="auto">
              <a:xfrm>
                <a:off x="3621" y="1983"/>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72"/>
              <p:cNvSpPr/>
              <p:nvPr/>
            </p:nvSpPr>
            <p:spPr bwMode="auto">
              <a:xfrm>
                <a:off x="3665" y="1987"/>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Line 173"/>
              <p:cNvSpPr>
                <a:spLocks noChangeShapeType="1"/>
              </p:cNvSpPr>
              <p:nvPr/>
            </p:nvSpPr>
            <p:spPr bwMode="auto">
              <a:xfrm>
                <a:off x="3665" y="1987"/>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74"/>
              <p:cNvSpPr/>
              <p:nvPr/>
            </p:nvSpPr>
            <p:spPr bwMode="auto">
              <a:xfrm>
                <a:off x="3661" y="1983"/>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1"/>
                      <a:pt x="3" y="21"/>
                      <a:pt x="3" y="21"/>
                    </a:cubicBezTo>
                    <a:cubicBezTo>
                      <a:pt x="3" y="21"/>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75"/>
              <p:cNvSpPr/>
              <p:nvPr/>
            </p:nvSpPr>
            <p:spPr bwMode="auto">
              <a:xfrm>
                <a:off x="3705" y="1983"/>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Line 176"/>
              <p:cNvSpPr>
                <a:spLocks noChangeShapeType="1"/>
              </p:cNvSpPr>
              <p:nvPr/>
            </p:nvSpPr>
            <p:spPr bwMode="auto">
              <a:xfrm>
                <a:off x="3705" y="1983"/>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77"/>
              <p:cNvSpPr/>
              <p:nvPr/>
            </p:nvSpPr>
            <p:spPr bwMode="auto">
              <a:xfrm>
                <a:off x="3697" y="1978"/>
                <a:ext cx="16" cy="90"/>
              </a:xfrm>
              <a:custGeom>
                <a:avLst/>
                <a:gdLst>
                  <a:gd name="T0" fmla="*/ 3 w 4"/>
                  <a:gd name="T1" fmla="*/ 22 h 22"/>
                  <a:gd name="T2" fmla="*/ 2 w 4"/>
                  <a:gd name="T3" fmla="*/ 21 h 22"/>
                  <a:gd name="T4" fmla="*/ 0 w 4"/>
                  <a:gd name="T5" fmla="*/ 1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2"/>
                      <a:pt x="2" y="21"/>
                    </a:cubicBezTo>
                    <a:cubicBezTo>
                      <a:pt x="0" y="1"/>
                      <a:pt x="0" y="1"/>
                      <a:pt x="0" y="1"/>
                    </a:cubicBezTo>
                    <a:cubicBezTo>
                      <a:pt x="0" y="1"/>
                      <a:pt x="1" y="0"/>
                      <a:pt x="1" y="0"/>
                    </a:cubicBezTo>
                    <a:cubicBezTo>
                      <a:pt x="2" y="0"/>
                      <a:pt x="3" y="1"/>
                      <a:pt x="3" y="1"/>
                    </a:cubicBezTo>
                    <a:cubicBezTo>
                      <a:pt x="4" y="21"/>
                      <a:pt x="4" y="21"/>
                      <a:pt x="4" y="21"/>
                    </a:cubicBezTo>
                    <a:cubicBezTo>
                      <a:pt x="4"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78"/>
              <p:cNvSpPr/>
              <p:nvPr/>
            </p:nvSpPr>
            <p:spPr bwMode="auto">
              <a:xfrm>
                <a:off x="3741" y="1983"/>
                <a:ext cx="9" cy="151"/>
              </a:xfrm>
              <a:custGeom>
                <a:avLst/>
                <a:gdLst>
                  <a:gd name="T0" fmla="*/ 0 w 9"/>
                  <a:gd name="T1" fmla="*/ 0 h 151"/>
                  <a:gd name="T2" fmla="*/ 9 w 9"/>
                  <a:gd name="T3" fmla="*/ 151 h 151"/>
                  <a:gd name="T4" fmla="*/ 0 w 9"/>
                  <a:gd name="T5" fmla="*/ 0 h 151"/>
                </a:gdLst>
                <a:ahLst/>
                <a:cxnLst>
                  <a:cxn ang="0">
                    <a:pos x="T0" y="T1"/>
                  </a:cxn>
                  <a:cxn ang="0">
                    <a:pos x="T2" y="T3"/>
                  </a:cxn>
                  <a:cxn ang="0">
                    <a:pos x="T4" y="T5"/>
                  </a:cxn>
                </a:cxnLst>
                <a:rect l="0" t="0" r="r" b="b"/>
                <a:pathLst>
                  <a:path w="9" h="151">
                    <a:moveTo>
                      <a:pt x="0" y="0"/>
                    </a:moveTo>
                    <a:lnTo>
                      <a:pt x="9"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Line 179"/>
              <p:cNvSpPr>
                <a:spLocks noChangeShapeType="1"/>
              </p:cNvSpPr>
              <p:nvPr/>
            </p:nvSpPr>
            <p:spPr bwMode="auto">
              <a:xfrm>
                <a:off x="3741" y="1983"/>
                <a:ext cx="9"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80"/>
              <p:cNvSpPr/>
              <p:nvPr/>
            </p:nvSpPr>
            <p:spPr bwMode="auto">
              <a:xfrm>
                <a:off x="3733" y="1974"/>
                <a:ext cx="25" cy="168"/>
              </a:xfrm>
              <a:custGeom>
                <a:avLst/>
                <a:gdLst>
                  <a:gd name="T0" fmla="*/ 4 w 6"/>
                  <a:gd name="T1" fmla="*/ 41 h 41"/>
                  <a:gd name="T2" fmla="*/ 2 w 6"/>
                  <a:gd name="T3" fmla="*/ 39 h 41"/>
                  <a:gd name="T4" fmla="*/ 0 w 6"/>
                  <a:gd name="T5" fmla="*/ 2 h 41"/>
                  <a:gd name="T6" fmla="*/ 2 w 6"/>
                  <a:gd name="T7" fmla="*/ 0 h 41"/>
                  <a:gd name="T8" fmla="*/ 4 w 6"/>
                  <a:gd name="T9" fmla="*/ 2 h 41"/>
                  <a:gd name="T10" fmla="*/ 6 w 6"/>
                  <a:gd name="T11" fmla="*/ 39 h 41"/>
                  <a:gd name="T12" fmla="*/ 4 w 6"/>
                  <a:gd name="T13" fmla="*/ 41 h 41"/>
                  <a:gd name="T14" fmla="*/ 4 w 6"/>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1">
                    <a:moveTo>
                      <a:pt x="4" y="41"/>
                    </a:moveTo>
                    <a:cubicBezTo>
                      <a:pt x="3" y="41"/>
                      <a:pt x="2" y="41"/>
                      <a:pt x="2" y="39"/>
                    </a:cubicBezTo>
                    <a:cubicBezTo>
                      <a:pt x="0" y="2"/>
                      <a:pt x="0" y="2"/>
                      <a:pt x="0" y="2"/>
                    </a:cubicBezTo>
                    <a:cubicBezTo>
                      <a:pt x="0" y="1"/>
                      <a:pt x="1" y="0"/>
                      <a:pt x="2" y="0"/>
                    </a:cubicBezTo>
                    <a:cubicBezTo>
                      <a:pt x="3" y="0"/>
                      <a:pt x="4" y="0"/>
                      <a:pt x="4" y="2"/>
                    </a:cubicBezTo>
                    <a:cubicBezTo>
                      <a:pt x="6" y="39"/>
                      <a:pt x="6" y="39"/>
                      <a:pt x="6" y="39"/>
                    </a:cubicBezTo>
                    <a:cubicBezTo>
                      <a:pt x="6" y="40"/>
                      <a:pt x="5" y="41"/>
                      <a:pt x="4" y="41"/>
                    </a:cubicBezTo>
                    <a:cubicBezTo>
                      <a:pt x="4" y="41"/>
                      <a:pt x="4" y="41"/>
                      <a:pt x="4"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81"/>
              <p:cNvSpPr/>
              <p:nvPr/>
            </p:nvSpPr>
            <p:spPr bwMode="auto">
              <a:xfrm>
                <a:off x="3782" y="1978"/>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Line 182"/>
              <p:cNvSpPr>
                <a:spLocks noChangeShapeType="1"/>
              </p:cNvSpPr>
              <p:nvPr/>
            </p:nvSpPr>
            <p:spPr bwMode="auto">
              <a:xfrm>
                <a:off x="3782" y="1978"/>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83"/>
              <p:cNvSpPr/>
              <p:nvPr/>
            </p:nvSpPr>
            <p:spPr bwMode="auto">
              <a:xfrm>
                <a:off x="3778" y="1974"/>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84"/>
              <p:cNvSpPr/>
              <p:nvPr/>
            </p:nvSpPr>
            <p:spPr bwMode="auto">
              <a:xfrm>
                <a:off x="3822" y="1978"/>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Line 185"/>
              <p:cNvSpPr>
                <a:spLocks noChangeShapeType="1"/>
              </p:cNvSpPr>
              <p:nvPr/>
            </p:nvSpPr>
            <p:spPr bwMode="auto">
              <a:xfrm>
                <a:off x="3822" y="1978"/>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86"/>
              <p:cNvSpPr/>
              <p:nvPr/>
            </p:nvSpPr>
            <p:spPr bwMode="auto">
              <a:xfrm>
                <a:off x="3814" y="1974"/>
                <a:ext cx="16" cy="90"/>
              </a:xfrm>
              <a:custGeom>
                <a:avLst/>
                <a:gdLst>
                  <a:gd name="T0" fmla="*/ 3 w 4"/>
                  <a:gd name="T1" fmla="*/ 22 h 22"/>
                  <a:gd name="T2" fmla="*/ 2 w 4"/>
                  <a:gd name="T3" fmla="*/ 21 h 22"/>
                  <a:gd name="T4" fmla="*/ 0 w 4"/>
                  <a:gd name="T5" fmla="*/ 1 h 22"/>
                  <a:gd name="T6" fmla="*/ 2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1"/>
                      <a:pt x="2" y="21"/>
                    </a:cubicBezTo>
                    <a:cubicBezTo>
                      <a:pt x="0" y="1"/>
                      <a:pt x="0" y="1"/>
                      <a:pt x="0" y="1"/>
                    </a:cubicBezTo>
                    <a:cubicBezTo>
                      <a:pt x="0" y="0"/>
                      <a:pt x="1" y="0"/>
                      <a:pt x="2" y="0"/>
                    </a:cubicBezTo>
                    <a:cubicBezTo>
                      <a:pt x="2" y="0"/>
                      <a:pt x="3" y="0"/>
                      <a:pt x="3" y="1"/>
                    </a:cubicBezTo>
                    <a:cubicBezTo>
                      <a:pt x="4" y="21"/>
                      <a:pt x="4" y="21"/>
                      <a:pt x="4" y="21"/>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87"/>
              <p:cNvSpPr/>
              <p:nvPr/>
            </p:nvSpPr>
            <p:spPr bwMode="auto">
              <a:xfrm>
                <a:off x="3858" y="1974"/>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Line 188"/>
              <p:cNvSpPr>
                <a:spLocks noChangeShapeType="1"/>
              </p:cNvSpPr>
              <p:nvPr/>
            </p:nvSpPr>
            <p:spPr bwMode="auto">
              <a:xfrm>
                <a:off x="3858" y="1974"/>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89"/>
              <p:cNvSpPr/>
              <p:nvPr/>
            </p:nvSpPr>
            <p:spPr bwMode="auto">
              <a:xfrm>
                <a:off x="3854" y="1970"/>
                <a:ext cx="16" cy="90"/>
              </a:xfrm>
              <a:custGeom>
                <a:avLst/>
                <a:gdLst>
                  <a:gd name="T0" fmla="*/ 2 w 4"/>
                  <a:gd name="T1" fmla="*/ 22 h 22"/>
                  <a:gd name="T2" fmla="*/ 1 w 4"/>
                  <a:gd name="T3" fmla="*/ 21 h 22"/>
                  <a:gd name="T4" fmla="*/ 0 w 4"/>
                  <a:gd name="T5" fmla="*/ 1 h 22"/>
                  <a:gd name="T6" fmla="*/ 1 w 4"/>
                  <a:gd name="T7" fmla="*/ 0 h 22"/>
                  <a:gd name="T8" fmla="*/ 2 w 4"/>
                  <a:gd name="T9" fmla="*/ 1 h 22"/>
                  <a:gd name="T10" fmla="*/ 4 w 4"/>
                  <a:gd name="T11" fmla="*/ 21 h 22"/>
                  <a:gd name="T12" fmla="*/ 3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2"/>
                      <a:pt x="1" y="21"/>
                    </a:cubicBezTo>
                    <a:cubicBezTo>
                      <a:pt x="0" y="1"/>
                      <a:pt x="0" y="1"/>
                      <a:pt x="0" y="1"/>
                    </a:cubicBezTo>
                    <a:cubicBezTo>
                      <a:pt x="0" y="1"/>
                      <a:pt x="1" y="0"/>
                      <a:pt x="1" y="0"/>
                    </a:cubicBezTo>
                    <a:cubicBezTo>
                      <a:pt x="2" y="0"/>
                      <a:pt x="2" y="1"/>
                      <a:pt x="2" y="1"/>
                    </a:cubicBezTo>
                    <a:cubicBezTo>
                      <a:pt x="4" y="21"/>
                      <a:pt x="4" y="21"/>
                      <a:pt x="4" y="21"/>
                    </a:cubicBezTo>
                    <a:cubicBezTo>
                      <a:pt x="4" y="22"/>
                      <a:pt x="3" y="22"/>
                      <a:pt x="3" y="22"/>
                    </a:cubicBezTo>
                    <a:cubicBezTo>
                      <a:pt x="3"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90"/>
              <p:cNvSpPr/>
              <p:nvPr/>
            </p:nvSpPr>
            <p:spPr bwMode="auto">
              <a:xfrm>
                <a:off x="3898" y="1974"/>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Line 191"/>
              <p:cNvSpPr>
                <a:spLocks noChangeShapeType="1"/>
              </p:cNvSpPr>
              <p:nvPr/>
            </p:nvSpPr>
            <p:spPr bwMode="auto">
              <a:xfrm>
                <a:off x="3898" y="1974"/>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92"/>
              <p:cNvSpPr/>
              <p:nvPr/>
            </p:nvSpPr>
            <p:spPr bwMode="auto">
              <a:xfrm>
                <a:off x="3894" y="1970"/>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0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1" y="0"/>
                      <a:pt x="1" y="0"/>
                    </a:cubicBezTo>
                    <a:cubicBezTo>
                      <a:pt x="2" y="0"/>
                      <a:pt x="2" y="0"/>
                      <a:pt x="2" y="1"/>
                    </a:cubicBezTo>
                    <a:cubicBezTo>
                      <a:pt x="3" y="20"/>
                      <a:pt x="3" y="20"/>
                      <a:pt x="3" y="20"/>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93"/>
              <p:cNvSpPr/>
              <p:nvPr/>
            </p:nvSpPr>
            <p:spPr bwMode="auto">
              <a:xfrm>
                <a:off x="3938" y="1970"/>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Line 194"/>
              <p:cNvSpPr>
                <a:spLocks noChangeShapeType="1"/>
              </p:cNvSpPr>
              <p:nvPr/>
            </p:nvSpPr>
            <p:spPr bwMode="auto">
              <a:xfrm>
                <a:off x="3938" y="1970"/>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95"/>
              <p:cNvSpPr/>
              <p:nvPr/>
            </p:nvSpPr>
            <p:spPr bwMode="auto">
              <a:xfrm>
                <a:off x="3926" y="1962"/>
                <a:ext cx="29" cy="172"/>
              </a:xfrm>
              <a:custGeom>
                <a:avLst/>
                <a:gdLst>
                  <a:gd name="T0" fmla="*/ 5 w 7"/>
                  <a:gd name="T1" fmla="*/ 42 h 42"/>
                  <a:gd name="T2" fmla="*/ 2 w 7"/>
                  <a:gd name="T3" fmla="*/ 40 h 42"/>
                  <a:gd name="T4" fmla="*/ 0 w 7"/>
                  <a:gd name="T5" fmla="*/ 2 h 42"/>
                  <a:gd name="T6" fmla="*/ 3 w 7"/>
                  <a:gd name="T7" fmla="*/ 0 h 42"/>
                  <a:gd name="T8" fmla="*/ 5 w 7"/>
                  <a:gd name="T9" fmla="*/ 2 h 42"/>
                  <a:gd name="T10" fmla="*/ 7 w 7"/>
                  <a:gd name="T11" fmla="*/ 40 h 42"/>
                  <a:gd name="T12" fmla="*/ 5 w 7"/>
                  <a:gd name="T13" fmla="*/ 42 h 42"/>
                  <a:gd name="T14" fmla="*/ 5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5" y="42"/>
                    </a:moveTo>
                    <a:cubicBezTo>
                      <a:pt x="4" y="42"/>
                      <a:pt x="3" y="41"/>
                      <a:pt x="2" y="40"/>
                    </a:cubicBezTo>
                    <a:cubicBezTo>
                      <a:pt x="0" y="2"/>
                      <a:pt x="0" y="2"/>
                      <a:pt x="0" y="2"/>
                    </a:cubicBezTo>
                    <a:cubicBezTo>
                      <a:pt x="0" y="1"/>
                      <a:pt x="1" y="0"/>
                      <a:pt x="3" y="0"/>
                    </a:cubicBezTo>
                    <a:cubicBezTo>
                      <a:pt x="4" y="0"/>
                      <a:pt x="5" y="1"/>
                      <a:pt x="5" y="2"/>
                    </a:cubicBezTo>
                    <a:cubicBezTo>
                      <a:pt x="7" y="40"/>
                      <a:pt x="7" y="40"/>
                      <a:pt x="7" y="40"/>
                    </a:cubicBezTo>
                    <a:cubicBezTo>
                      <a:pt x="7" y="41"/>
                      <a:pt x="6" y="42"/>
                      <a:pt x="5" y="42"/>
                    </a:cubicBezTo>
                    <a:cubicBezTo>
                      <a:pt x="5" y="42"/>
                      <a:pt x="5" y="42"/>
                      <a:pt x="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96"/>
              <p:cNvSpPr/>
              <p:nvPr/>
            </p:nvSpPr>
            <p:spPr bwMode="auto">
              <a:xfrm>
                <a:off x="3975" y="1970"/>
                <a:ext cx="8" cy="82"/>
              </a:xfrm>
              <a:custGeom>
                <a:avLst/>
                <a:gdLst>
                  <a:gd name="T0" fmla="*/ 0 w 8"/>
                  <a:gd name="T1" fmla="*/ 0 h 82"/>
                  <a:gd name="T2" fmla="*/ 8 w 8"/>
                  <a:gd name="T3" fmla="*/ 82 h 82"/>
                  <a:gd name="T4" fmla="*/ 0 w 8"/>
                  <a:gd name="T5" fmla="*/ 0 h 82"/>
                </a:gdLst>
                <a:ahLst/>
                <a:cxnLst>
                  <a:cxn ang="0">
                    <a:pos x="T0" y="T1"/>
                  </a:cxn>
                  <a:cxn ang="0">
                    <a:pos x="T2" y="T3"/>
                  </a:cxn>
                  <a:cxn ang="0">
                    <a:pos x="T4" y="T5"/>
                  </a:cxn>
                </a:cxnLst>
                <a:rect l="0" t="0" r="r" b="b"/>
                <a:pathLst>
                  <a:path w="8" h="82">
                    <a:moveTo>
                      <a:pt x="0" y="0"/>
                    </a:moveTo>
                    <a:lnTo>
                      <a:pt x="8"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Line 197"/>
              <p:cNvSpPr>
                <a:spLocks noChangeShapeType="1"/>
              </p:cNvSpPr>
              <p:nvPr/>
            </p:nvSpPr>
            <p:spPr bwMode="auto">
              <a:xfrm>
                <a:off x="3975" y="1970"/>
                <a:ext cx="8"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98"/>
              <p:cNvSpPr/>
              <p:nvPr/>
            </p:nvSpPr>
            <p:spPr bwMode="auto">
              <a:xfrm>
                <a:off x="3971" y="1962"/>
                <a:ext cx="16" cy="94"/>
              </a:xfrm>
              <a:custGeom>
                <a:avLst/>
                <a:gdLst>
                  <a:gd name="T0" fmla="*/ 3 w 4"/>
                  <a:gd name="T1" fmla="*/ 23 h 23"/>
                  <a:gd name="T2" fmla="*/ 1 w 4"/>
                  <a:gd name="T3" fmla="*/ 22 h 23"/>
                  <a:gd name="T4" fmla="*/ 0 w 4"/>
                  <a:gd name="T5" fmla="*/ 2 h 23"/>
                  <a:gd name="T6" fmla="*/ 1 w 4"/>
                  <a:gd name="T7" fmla="*/ 1 h 23"/>
                  <a:gd name="T8" fmla="*/ 3 w 4"/>
                  <a:gd name="T9" fmla="*/ 2 h 23"/>
                  <a:gd name="T10" fmla="*/ 4 w 4"/>
                  <a:gd name="T11" fmla="*/ 21 h 23"/>
                  <a:gd name="T12" fmla="*/ 3 w 4"/>
                  <a:gd name="T13" fmla="*/ 23 h 23"/>
                  <a:gd name="T14" fmla="*/ 3 w 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3">
                    <a:moveTo>
                      <a:pt x="3" y="23"/>
                    </a:moveTo>
                    <a:cubicBezTo>
                      <a:pt x="2" y="23"/>
                      <a:pt x="1" y="22"/>
                      <a:pt x="1" y="22"/>
                    </a:cubicBezTo>
                    <a:cubicBezTo>
                      <a:pt x="0" y="2"/>
                      <a:pt x="0" y="2"/>
                      <a:pt x="0" y="2"/>
                    </a:cubicBezTo>
                    <a:cubicBezTo>
                      <a:pt x="0" y="1"/>
                      <a:pt x="1" y="1"/>
                      <a:pt x="1" y="1"/>
                    </a:cubicBezTo>
                    <a:cubicBezTo>
                      <a:pt x="2" y="0"/>
                      <a:pt x="3" y="1"/>
                      <a:pt x="3" y="2"/>
                    </a:cubicBezTo>
                    <a:cubicBezTo>
                      <a:pt x="4" y="21"/>
                      <a:pt x="4" y="21"/>
                      <a:pt x="4" y="21"/>
                    </a:cubicBezTo>
                    <a:cubicBezTo>
                      <a:pt x="4" y="22"/>
                      <a:pt x="3" y="23"/>
                      <a:pt x="3" y="23"/>
                    </a:cubicBezTo>
                    <a:cubicBezTo>
                      <a:pt x="3" y="23"/>
                      <a:pt x="3" y="23"/>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99"/>
              <p:cNvSpPr/>
              <p:nvPr/>
            </p:nvSpPr>
            <p:spPr bwMode="auto">
              <a:xfrm>
                <a:off x="4015" y="1966"/>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Line 200"/>
              <p:cNvSpPr>
                <a:spLocks noChangeShapeType="1"/>
              </p:cNvSpPr>
              <p:nvPr/>
            </p:nvSpPr>
            <p:spPr bwMode="auto">
              <a:xfrm>
                <a:off x="4015" y="1966"/>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201"/>
              <p:cNvSpPr/>
              <p:nvPr/>
            </p:nvSpPr>
            <p:spPr bwMode="auto">
              <a:xfrm>
                <a:off x="4011" y="1962"/>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1" y="0"/>
                      <a:pt x="1" y="0"/>
                    </a:cubicBezTo>
                    <a:cubicBezTo>
                      <a:pt x="2" y="0"/>
                      <a:pt x="2" y="0"/>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202"/>
              <p:cNvSpPr/>
              <p:nvPr/>
            </p:nvSpPr>
            <p:spPr bwMode="auto">
              <a:xfrm>
                <a:off x="4055" y="1966"/>
                <a:ext cx="4" cy="78"/>
              </a:xfrm>
              <a:custGeom>
                <a:avLst/>
                <a:gdLst>
                  <a:gd name="T0" fmla="*/ 0 w 4"/>
                  <a:gd name="T1" fmla="*/ 0 h 78"/>
                  <a:gd name="T2" fmla="*/ 4 w 4"/>
                  <a:gd name="T3" fmla="*/ 78 h 78"/>
                  <a:gd name="T4" fmla="*/ 0 w 4"/>
                  <a:gd name="T5" fmla="*/ 0 h 78"/>
                </a:gdLst>
                <a:ahLst/>
                <a:cxnLst>
                  <a:cxn ang="0">
                    <a:pos x="T0" y="T1"/>
                  </a:cxn>
                  <a:cxn ang="0">
                    <a:pos x="T2" y="T3"/>
                  </a:cxn>
                  <a:cxn ang="0">
                    <a:pos x="T4" y="T5"/>
                  </a:cxn>
                </a:cxnLst>
                <a:rect l="0" t="0" r="r" b="b"/>
                <a:pathLst>
                  <a:path w="4" h="78">
                    <a:moveTo>
                      <a:pt x="0" y="0"/>
                    </a:moveTo>
                    <a:lnTo>
                      <a:pt x="4"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Line 203"/>
              <p:cNvSpPr>
                <a:spLocks noChangeShapeType="1"/>
              </p:cNvSpPr>
              <p:nvPr/>
            </p:nvSpPr>
            <p:spPr bwMode="auto">
              <a:xfrm>
                <a:off x="4055" y="1966"/>
                <a:ext cx="4"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04"/>
              <p:cNvSpPr/>
              <p:nvPr/>
            </p:nvSpPr>
            <p:spPr bwMode="auto">
              <a:xfrm>
                <a:off x="4051" y="1958"/>
                <a:ext cx="12" cy="94"/>
              </a:xfrm>
              <a:custGeom>
                <a:avLst/>
                <a:gdLst>
                  <a:gd name="T0" fmla="*/ 2 w 3"/>
                  <a:gd name="T1" fmla="*/ 23 h 23"/>
                  <a:gd name="T2" fmla="*/ 1 w 3"/>
                  <a:gd name="T3" fmla="*/ 22 h 23"/>
                  <a:gd name="T4" fmla="*/ 0 w 3"/>
                  <a:gd name="T5" fmla="*/ 2 h 23"/>
                  <a:gd name="T6" fmla="*/ 1 w 3"/>
                  <a:gd name="T7" fmla="*/ 0 h 23"/>
                  <a:gd name="T8" fmla="*/ 2 w 3"/>
                  <a:gd name="T9" fmla="*/ 2 h 23"/>
                  <a:gd name="T10" fmla="*/ 3 w 3"/>
                  <a:gd name="T11" fmla="*/ 21 h 23"/>
                  <a:gd name="T12" fmla="*/ 2 w 3"/>
                  <a:gd name="T13" fmla="*/ 23 h 23"/>
                  <a:gd name="T14" fmla="*/ 2 w 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3">
                    <a:moveTo>
                      <a:pt x="2" y="23"/>
                    </a:moveTo>
                    <a:cubicBezTo>
                      <a:pt x="2" y="23"/>
                      <a:pt x="1" y="22"/>
                      <a:pt x="1" y="22"/>
                    </a:cubicBezTo>
                    <a:cubicBezTo>
                      <a:pt x="0" y="2"/>
                      <a:pt x="0" y="2"/>
                      <a:pt x="0" y="2"/>
                    </a:cubicBezTo>
                    <a:cubicBezTo>
                      <a:pt x="0" y="1"/>
                      <a:pt x="0" y="1"/>
                      <a:pt x="1" y="0"/>
                    </a:cubicBezTo>
                    <a:cubicBezTo>
                      <a:pt x="2" y="0"/>
                      <a:pt x="2" y="1"/>
                      <a:pt x="2" y="2"/>
                    </a:cubicBezTo>
                    <a:cubicBezTo>
                      <a:pt x="3" y="21"/>
                      <a:pt x="3" y="21"/>
                      <a:pt x="3" y="21"/>
                    </a:cubicBezTo>
                    <a:cubicBezTo>
                      <a:pt x="3" y="22"/>
                      <a:pt x="3" y="23"/>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05"/>
              <p:cNvSpPr/>
              <p:nvPr/>
            </p:nvSpPr>
            <p:spPr bwMode="auto">
              <a:xfrm>
                <a:off x="4095" y="1962"/>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Line 206"/>
              <p:cNvSpPr>
                <a:spLocks noChangeShapeType="1"/>
              </p:cNvSpPr>
              <p:nvPr/>
            </p:nvSpPr>
            <p:spPr bwMode="auto">
              <a:xfrm>
                <a:off x="4095" y="1962"/>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07"/>
              <p:cNvSpPr/>
              <p:nvPr/>
            </p:nvSpPr>
            <p:spPr bwMode="auto">
              <a:xfrm>
                <a:off x="4091" y="1958"/>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08"/>
              <p:cNvSpPr/>
              <p:nvPr/>
            </p:nvSpPr>
            <p:spPr bwMode="auto">
              <a:xfrm>
                <a:off x="4131" y="1962"/>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Line 209"/>
              <p:cNvSpPr>
                <a:spLocks noChangeShapeType="1"/>
              </p:cNvSpPr>
              <p:nvPr/>
            </p:nvSpPr>
            <p:spPr bwMode="auto">
              <a:xfrm>
                <a:off x="4131" y="1962"/>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10"/>
              <p:cNvSpPr/>
              <p:nvPr/>
            </p:nvSpPr>
            <p:spPr bwMode="auto">
              <a:xfrm>
                <a:off x="4123" y="1950"/>
                <a:ext cx="29" cy="171"/>
              </a:xfrm>
              <a:custGeom>
                <a:avLst/>
                <a:gdLst>
                  <a:gd name="T0" fmla="*/ 4 w 7"/>
                  <a:gd name="T1" fmla="*/ 42 h 42"/>
                  <a:gd name="T2" fmla="*/ 2 w 7"/>
                  <a:gd name="T3" fmla="*/ 40 h 42"/>
                  <a:gd name="T4" fmla="*/ 0 w 7"/>
                  <a:gd name="T5" fmla="*/ 3 h 42"/>
                  <a:gd name="T6" fmla="*/ 2 w 7"/>
                  <a:gd name="T7" fmla="*/ 0 h 42"/>
                  <a:gd name="T8" fmla="*/ 4 w 7"/>
                  <a:gd name="T9" fmla="*/ 2 h 42"/>
                  <a:gd name="T10" fmla="*/ 7 w 7"/>
                  <a:gd name="T11" fmla="*/ 40 h 42"/>
                  <a:gd name="T12" fmla="*/ 4 w 7"/>
                  <a:gd name="T13" fmla="*/ 42 h 42"/>
                  <a:gd name="T14" fmla="*/ 4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4" y="42"/>
                    </a:moveTo>
                    <a:cubicBezTo>
                      <a:pt x="3" y="42"/>
                      <a:pt x="2" y="41"/>
                      <a:pt x="2" y="40"/>
                    </a:cubicBezTo>
                    <a:cubicBezTo>
                      <a:pt x="0" y="3"/>
                      <a:pt x="0" y="3"/>
                      <a:pt x="0" y="3"/>
                    </a:cubicBezTo>
                    <a:cubicBezTo>
                      <a:pt x="0" y="1"/>
                      <a:pt x="1" y="0"/>
                      <a:pt x="2" y="0"/>
                    </a:cubicBezTo>
                    <a:cubicBezTo>
                      <a:pt x="3" y="0"/>
                      <a:pt x="4" y="1"/>
                      <a:pt x="4" y="2"/>
                    </a:cubicBezTo>
                    <a:cubicBezTo>
                      <a:pt x="7" y="40"/>
                      <a:pt x="7" y="40"/>
                      <a:pt x="7" y="40"/>
                    </a:cubicBezTo>
                    <a:cubicBezTo>
                      <a:pt x="7" y="41"/>
                      <a:pt x="6"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11"/>
              <p:cNvSpPr/>
              <p:nvPr/>
            </p:nvSpPr>
            <p:spPr bwMode="auto">
              <a:xfrm>
                <a:off x="4172" y="1958"/>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Line 212"/>
              <p:cNvSpPr>
                <a:spLocks noChangeShapeType="1"/>
              </p:cNvSpPr>
              <p:nvPr/>
            </p:nvSpPr>
            <p:spPr bwMode="auto">
              <a:xfrm>
                <a:off x="4172" y="1958"/>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213"/>
              <p:cNvSpPr/>
              <p:nvPr/>
            </p:nvSpPr>
            <p:spPr bwMode="auto">
              <a:xfrm>
                <a:off x="4168" y="1954"/>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0"/>
                      <a:pt x="0"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14"/>
              <p:cNvSpPr/>
              <p:nvPr/>
            </p:nvSpPr>
            <p:spPr bwMode="auto">
              <a:xfrm>
                <a:off x="4212" y="1954"/>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Line 215"/>
              <p:cNvSpPr>
                <a:spLocks noChangeShapeType="1"/>
              </p:cNvSpPr>
              <p:nvPr/>
            </p:nvSpPr>
            <p:spPr bwMode="auto">
              <a:xfrm>
                <a:off x="4212" y="1954"/>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16"/>
              <p:cNvSpPr/>
              <p:nvPr/>
            </p:nvSpPr>
            <p:spPr bwMode="auto">
              <a:xfrm>
                <a:off x="4208" y="1950"/>
                <a:ext cx="12" cy="90"/>
              </a:xfrm>
              <a:custGeom>
                <a:avLst/>
                <a:gdLst>
                  <a:gd name="T0" fmla="*/ 2 w 3"/>
                  <a:gd name="T1" fmla="*/ 22 h 22"/>
                  <a:gd name="T2" fmla="*/ 1 w 3"/>
                  <a:gd name="T3" fmla="*/ 21 h 22"/>
                  <a:gd name="T4" fmla="*/ 0 w 3"/>
                  <a:gd name="T5" fmla="*/ 2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2"/>
                      <a:pt x="0" y="2"/>
                      <a:pt x="0" y="2"/>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17"/>
              <p:cNvSpPr/>
              <p:nvPr/>
            </p:nvSpPr>
            <p:spPr bwMode="auto">
              <a:xfrm>
                <a:off x="4252" y="1954"/>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Line 218"/>
              <p:cNvSpPr>
                <a:spLocks noChangeShapeType="1"/>
              </p:cNvSpPr>
              <p:nvPr/>
            </p:nvSpPr>
            <p:spPr bwMode="auto">
              <a:xfrm>
                <a:off x="4252" y="1954"/>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219"/>
              <p:cNvSpPr/>
              <p:nvPr/>
            </p:nvSpPr>
            <p:spPr bwMode="auto">
              <a:xfrm>
                <a:off x="4248" y="1950"/>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1"/>
                      <a:pt x="3" y="21"/>
                      <a:pt x="3" y="21"/>
                    </a:cubicBezTo>
                    <a:cubicBezTo>
                      <a:pt x="3" y="21"/>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220"/>
              <p:cNvSpPr/>
              <p:nvPr/>
            </p:nvSpPr>
            <p:spPr bwMode="auto">
              <a:xfrm>
                <a:off x="4292" y="1950"/>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Line 221"/>
              <p:cNvSpPr>
                <a:spLocks noChangeShapeType="1"/>
              </p:cNvSpPr>
              <p:nvPr/>
            </p:nvSpPr>
            <p:spPr bwMode="auto">
              <a:xfrm>
                <a:off x="4292" y="1950"/>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222"/>
              <p:cNvSpPr/>
              <p:nvPr/>
            </p:nvSpPr>
            <p:spPr bwMode="auto">
              <a:xfrm>
                <a:off x="4284" y="1946"/>
                <a:ext cx="16" cy="90"/>
              </a:xfrm>
              <a:custGeom>
                <a:avLst/>
                <a:gdLst>
                  <a:gd name="T0" fmla="*/ 3 w 4"/>
                  <a:gd name="T1" fmla="*/ 22 h 22"/>
                  <a:gd name="T2" fmla="*/ 2 w 4"/>
                  <a:gd name="T3" fmla="*/ 21 h 22"/>
                  <a:gd name="T4" fmla="*/ 0 w 4"/>
                  <a:gd name="T5" fmla="*/ 1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2"/>
                      <a:pt x="2" y="21"/>
                    </a:cubicBezTo>
                    <a:cubicBezTo>
                      <a:pt x="0" y="1"/>
                      <a:pt x="0" y="1"/>
                      <a:pt x="0" y="1"/>
                    </a:cubicBezTo>
                    <a:cubicBezTo>
                      <a:pt x="0" y="1"/>
                      <a:pt x="1" y="0"/>
                      <a:pt x="1" y="0"/>
                    </a:cubicBezTo>
                    <a:cubicBezTo>
                      <a:pt x="2" y="0"/>
                      <a:pt x="3" y="1"/>
                      <a:pt x="3" y="1"/>
                    </a:cubicBezTo>
                    <a:cubicBezTo>
                      <a:pt x="4" y="21"/>
                      <a:pt x="4" y="21"/>
                      <a:pt x="4" y="21"/>
                    </a:cubicBezTo>
                    <a:cubicBezTo>
                      <a:pt x="4"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223"/>
              <p:cNvSpPr/>
              <p:nvPr/>
            </p:nvSpPr>
            <p:spPr bwMode="auto">
              <a:xfrm>
                <a:off x="4328" y="1950"/>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Line 224"/>
              <p:cNvSpPr>
                <a:spLocks noChangeShapeType="1"/>
              </p:cNvSpPr>
              <p:nvPr/>
            </p:nvSpPr>
            <p:spPr bwMode="auto">
              <a:xfrm>
                <a:off x="4328" y="1950"/>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25"/>
              <p:cNvSpPr/>
              <p:nvPr/>
            </p:nvSpPr>
            <p:spPr bwMode="auto">
              <a:xfrm>
                <a:off x="4320" y="1942"/>
                <a:ext cx="24" cy="171"/>
              </a:xfrm>
              <a:custGeom>
                <a:avLst/>
                <a:gdLst>
                  <a:gd name="T0" fmla="*/ 4 w 6"/>
                  <a:gd name="T1" fmla="*/ 42 h 42"/>
                  <a:gd name="T2" fmla="*/ 2 w 6"/>
                  <a:gd name="T3" fmla="*/ 40 h 42"/>
                  <a:gd name="T4" fmla="*/ 0 w 6"/>
                  <a:gd name="T5" fmla="*/ 2 h 42"/>
                  <a:gd name="T6" fmla="*/ 2 w 6"/>
                  <a:gd name="T7" fmla="*/ 0 h 42"/>
                  <a:gd name="T8" fmla="*/ 4 w 6"/>
                  <a:gd name="T9" fmla="*/ 2 h 42"/>
                  <a:gd name="T10" fmla="*/ 6 w 6"/>
                  <a:gd name="T11" fmla="*/ 39 h 42"/>
                  <a:gd name="T12" fmla="*/ 4 w 6"/>
                  <a:gd name="T13" fmla="*/ 42 h 42"/>
                  <a:gd name="T14" fmla="*/ 4 w 6"/>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2">
                    <a:moveTo>
                      <a:pt x="4" y="42"/>
                    </a:moveTo>
                    <a:cubicBezTo>
                      <a:pt x="3" y="42"/>
                      <a:pt x="2" y="41"/>
                      <a:pt x="2" y="40"/>
                    </a:cubicBezTo>
                    <a:cubicBezTo>
                      <a:pt x="0" y="2"/>
                      <a:pt x="0" y="2"/>
                      <a:pt x="0" y="2"/>
                    </a:cubicBezTo>
                    <a:cubicBezTo>
                      <a:pt x="0" y="1"/>
                      <a:pt x="1" y="0"/>
                      <a:pt x="2" y="0"/>
                    </a:cubicBezTo>
                    <a:cubicBezTo>
                      <a:pt x="3" y="0"/>
                      <a:pt x="4" y="1"/>
                      <a:pt x="4" y="2"/>
                    </a:cubicBezTo>
                    <a:cubicBezTo>
                      <a:pt x="6" y="39"/>
                      <a:pt x="6" y="39"/>
                      <a:pt x="6" y="39"/>
                    </a:cubicBezTo>
                    <a:cubicBezTo>
                      <a:pt x="6" y="41"/>
                      <a:pt x="5"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226"/>
              <p:cNvSpPr/>
              <p:nvPr/>
            </p:nvSpPr>
            <p:spPr bwMode="auto">
              <a:xfrm>
                <a:off x="4369" y="1946"/>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Line 227"/>
              <p:cNvSpPr>
                <a:spLocks noChangeShapeType="1"/>
              </p:cNvSpPr>
              <p:nvPr/>
            </p:nvSpPr>
            <p:spPr bwMode="auto">
              <a:xfrm>
                <a:off x="4369" y="1946"/>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228"/>
              <p:cNvSpPr/>
              <p:nvPr/>
            </p:nvSpPr>
            <p:spPr bwMode="auto">
              <a:xfrm>
                <a:off x="4365" y="1942"/>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229"/>
              <p:cNvSpPr/>
              <p:nvPr/>
            </p:nvSpPr>
            <p:spPr bwMode="auto">
              <a:xfrm>
                <a:off x="4409" y="1946"/>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Line 230"/>
              <p:cNvSpPr>
                <a:spLocks noChangeShapeType="1"/>
              </p:cNvSpPr>
              <p:nvPr/>
            </p:nvSpPr>
            <p:spPr bwMode="auto">
              <a:xfrm>
                <a:off x="4409" y="1946"/>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231"/>
              <p:cNvSpPr/>
              <p:nvPr/>
            </p:nvSpPr>
            <p:spPr bwMode="auto">
              <a:xfrm>
                <a:off x="4401" y="1942"/>
                <a:ext cx="16" cy="90"/>
              </a:xfrm>
              <a:custGeom>
                <a:avLst/>
                <a:gdLst>
                  <a:gd name="T0" fmla="*/ 3 w 4"/>
                  <a:gd name="T1" fmla="*/ 22 h 22"/>
                  <a:gd name="T2" fmla="*/ 2 w 4"/>
                  <a:gd name="T3" fmla="*/ 21 h 22"/>
                  <a:gd name="T4" fmla="*/ 1 w 4"/>
                  <a:gd name="T5" fmla="*/ 1 h 22"/>
                  <a:gd name="T6" fmla="*/ 2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1"/>
                      <a:pt x="2" y="21"/>
                    </a:cubicBezTo>
                    <a:cubicBezTo>
                      <a:pt x="1" y="1"/>
                      <a:pt x="1" y="1"/>
                      <a:pt x="1" y="1"/>
                    </a:cubicBezTo>
                    <a:cubicBezTo>
                      <a:pt x="0" y="0"/>
                      <a:pt x="1" y="0"/>
                      <a:pt x="2" y="0"/>
                    </a:cubicBezTo>
                    <a:cubicBezTo>
                      <a:pt x="2" y="0"/>
                      <a:pt x="3" y="0"/>
                      <a:pt x="3" y="1"/>
                    </a:cubicBezTo>
                    <a:cubicBezTo>
                      <a:pt x="4" y="21"/>
                      <a:pt x="4" y="21"/>
                      <a:pt x="4" y="21"/>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32"/>
              <p:cNvSpPr/>
              <p:nvPr/>
            </p:nvSpPr>
            <p:spPr bwMode="auto">
              <a:xfrm>
                <a:off x="4445" y="1942"/>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Line 233"/>
              <p:cNvSpPr>
                <a:spLocks noChangeShapeType="1"/>
              </p:cNvSpPr>
              <p:nvPr/>
            </p:nvSpPr>
            <p:spPr bwMode="auto">
              <a:xfrm>
                <a:off x="4445" y="1942"/>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34"/>
              <p:cNvSpPr/>
              <p:nvPr/>
            </p:nvSpPr>
            <p:spPr bwMode="auto">
              <a:xfrm>
                <a:off x="4441" y="1938"/>
                <a:ext cx="16" cy="89"/>
              </a:xfrm>
              <a:custGeom>
                <a:avLst/>
                <a:gdLst>
                  <a:gd name="T0" fmla="*/ 2 w 4"/>
                  <a:gd name="T1" fmla="*/ 22 h 22"/>
                  <a:gd name="T2" fmla="*/ 1 w 4"/>
                  <a:gd name="T3" fmla="*/ 21 h 22"/>
                  <a:gd name="T4" fmla="*/ 0 w 4"/>
                  <a:gd name="T5" fmla="*/ 1 h 22"/>
                  <a:gd name="T6" fmla="*/ 1 w 4"/>
                  <a:gd name="T7" fmla="*/ 0 h 22"/>
                  <a:gd name="T8" fmla="*/ 3 w 4"/>
                  <a:gd name="T9" fmla="*/ 1 h 22"/>
                  <a:gd name="T10" fmla="*/ 4 w 4"/>
                  <a:gd name="T11" fmla="*/ 21 h 22"/>
                  <a:gd name="T12" fmla="*/ 3 w 4"/>
                  <a:gd name="T13" fmla="*/ 22 h 22"/>
                  <a:gd name="T14" fmla="*/ 2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2" y="22"/>
                    </a:moveTo>
                    <a:cubicBezTo>
                      <a:pt x="2" y="22"/>
                      <a:pt x="1" y="22"/>
                      <a:pt x="1" y="21"/>
                    </a:cubicBezTo>
                    <a:cubicBezTo>
                      <a:pt x="0" y="1"/>
                      <a:pt x="0" y="1"/>
                      <a:pt x="0" y="1"/>
                    </a:cubicBezTo>
                    <a:cubicBezTo>
                      <a:pt x="0" y="1"/>
                      <a:pt x="1" y="0"/>
                      <a:pt x="1" y="0"/>
                    </a:cubicBezTo>
                    <a:cubicBezTo>
                      <a:pt x="2" y="0"/>
                      <a:pt x="2" y="1"/>
                      <a:pt x="3" y="1"/>
                    </a:cubicBezTo>
                    <a:cubicBezTo>
                      <a:pt x="4" y="21"/>
                      <a:pt x="4" y="21"/>
                      <a:pt x="4" y="21"/>
                    </a:cubicBezTo>
                    <a:cubicBezTo>
                      <a:pt x="4" y="22"/>
                      <a:pt x="3" y="22"/>
                      <a:pt x="3" y="22"/>
                    </a:cubicBezTo>
                    <a:cubicBezTo>
                      <a:pt x="3" y="22"/>
                      <a:pt x="3"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35"/>
              <p:cNvSpPr/>
              <p:nvPr/>
            </p:nvSpPr>
            <p:spPr bwMode="auto">
              <a:xfrm>
                <a:off x="4485" y="1942"/>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Line 236"/>
              <p:cNvSpPr>
                <a:spLocks noChangeShapeType="1"/>
              </p:cNvSpPr>
              <p:nvPr/>
            </p:nvSpPr>
            <p:spPr bwMode="auto">
              <a:xfrm>
                <a:off x="4485" y="1942"/>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237"/>
              <p:cNvSpPr/>
              <p:nvPr/>
            </p:nvSpPr>
            <p:spPr bwMode="auto">
              <a:xfrm>
                <a:off x="4481" y="1938"/>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1"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238"/>
              <p:cNvSpPr/>
              <p:nvPr/>
            </p:nvSpPr>
            <p:spPr bwMode="auto">
              <a:xfrm>
                <a:off x="4525" y="1938"/>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Line 239"/>
              <p:cNvSpPr>
                <a:spLocks noChangeShapeType="1"/>
              </p:cNvSpPr>
              <p:nvPr/>
            </p:nvSpPr>
            <p:spPr bwMode="auto">
              <a:xfrm>
                <a:off x="4525" y="1938"/>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240"/>
              <p:cNvSpPr/>
              <p:nvPr/>
            </p:nvSpPr>
            <p:spPr bwMode="auto">
              <a:xfrm>
                <a:off x="4513" y="1929"/>
                <a:ext cx="28" cy="172"/>
              </a:xfrm>
              <a:custGeom>
                <a:avLst/>
                <a:gdLst>
                  <a:gd name="T0" fmla="*/ 5 w 7"/>
                  <a:gd name="T1" fmla="*/ 42 h 42"/>
                  <a:gd name="T2" fmla="*/ 3 w 7"/>
                  <a:gd name="T3" fmla="*/ 40 h 42"/>
                  <a:gd name="T4" fmla="*/ 0 w 7"/>
                  <a:gd name="T5" fmla="*/ 2 h 42"/>
                  <a:gd name="T6" fmla="*/ 3 w 7"/>
                  <a:gd name="T7" fmla="*/ 0 h 42"/>
                  <a:gd name="T8" fmla="*/ 5 w 7"/>
                  <a:gd name="T9" fmla="*/ 2 h 42"/>
                  <a:gd name="T10" fmla="*/ 7 w 7"/>
                  <a:gd name="T11" fmla="*/ 40 h 42"/>
                  <a:gd name="T12" fmla="*/ 5 w 7"/>
                  <a:gd name="T13" fmla="*/ 42 h 42"/>
                  <a:gd name="T14" fmla="*/ 5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5" y="42"/>
                    </a:moveTo>
                    <a:cubicBezTo>
                      <a:pt x="4" y="42"/>
                      <a:pt x="3" y="41"/>
                      <a:pt x="3" y="40"/>
                    </a:cubicBezTo>
                    <a:cubicBezTo>
                      <a:pt x="0" y="2"/>
                      <a:pt x="0" y="2"/>
                      <a:pt x="0" y="2"/>
                    </a:cubicBezTo>
                    <a:cubicBezTo>
                      <a:pt x="0" y="1"/>
                      <a:pt x="1" y="0"/>
                      <a:pt x="3" y="0"/>
                    </a:cubicBezTo>
                    <a:cubicBezTo>
                      <a:pt x="4" y="0"/>
                      <a:pt x="5" y="1"/>
                      <a:pt x="5" y="2"/>
                    </a:cubicBezTo>
                    <a:cubicBezTo>
                      <a:pt x="7" y="40"/>
                      <a:pt x="7" y="40"/>
                      <a:pt x="7" y="40"/>
                    </a:cubicBezTo>
                    <a:cubicBezTo>
                      <a:pt x="7" y="41"/>
                      <a:pt x="6" y="42"/>
                      <a:pt x="5" y="42"/>
                    </a:cubicBezTo>
                    <a:cubicBezTo>
                      <a:pt x="5" y="42"/>
                      <a:pt x="5" y="42"/>
                      <a:pt x="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241"/>
              <p:cNvSpPr/>
              <p:nvPr/>
            </p:nvSpPr>
            <p:spPr bwMode="auto">
              <a:xfrm>
                <a:off x="4562" y="1938"/>
                <a:ext cx="8" cy="81"/>
              </a:xfrm>
              <a:custGeom>
                <a:avLst/>
                <a:gdLst>
                  <a:gd name="T0" fmla="*/ 0 w 8"/>
                  <a:gd name="T1" fmla="*/ 0 h 81"/>
                  <a:gd name="T2" fmla="*/ 8 w 8"/>
                  <a:gd name="T3" fmla="*/ 81 h 81"/>
                  <a:gd name="T4" fmla="*/ 0 w 8"/>
                  <a:gd name="T5" fmla="*/ 0 h 81"/>
                </a:gdLst>
                <a:ahLst/>
                <a:cxnLst>
                  <a:cxn ang="0">
                    <a:pos x="T0" y="T1"/>
                  </a:cxn>
                  <a:cxn ang="0">
                    <a:pos x="T2" y="T3"/>
                  </a:cxn>
                  <a:cxn ang="0">
                    <a:pos x="T4" y="T5"/>
                  </a:cxn>
                </a:cxnLst>
                <a:rect l="0" t="0" r="r" b="b"/>
                <a:pathLst>
                  <a:path w="8" h="81">
                    <a:moveTo>
                      <a:pt x="0" y="0"/>
                    </a:moveTo>
                    <a:lnTo>
                      <a:pt x="8"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Line 242"/>
              <p:cNvSpPr>
                <a:spLocks noChangeShapeType="1"/>
              </p:cNvSpPr>
              <p:nvPr/>
            </p:nvSpPr>
            <p:spPr bwMode="auto">
              <a:xfrm>
                <a:off x="4562" y="1938"/>
                <a:ext cx="8"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243"/>
              <p:cNvSpPr/>
              <p:nvPr/>
            </p:nvSpPr>
            <p:spPr bwMode="auto">
              <a:xfrm>
                <a:off x="4558" y="1934"/>
                <a:ext cx="16" cy="89"/>
              </a:xfrm>
              <a:custGeom>
                <a:avLst/>
                <a:gdLst>
                  <a:gd name="T0" fmla="*/ 3 w 4"/>
                  <a:gd name="T1" fmla="*/ 22 h 22"/>
                  <a:gd name="T2" fmla="*/ 1 w 4"/>
                  <a:gd name="T3" fmla="*/ 21 h 22"/>
                  <a:gd name="T4" fmla="*/ 0 w 4"/>
                  <a:gd name="T5" fmla="*/ 1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1" y="21"/>
                      <a:pt x="1" y="21"/>
                    </a:cubicBezTo>
                    <a:cubicBezTo>
                      <a:pt x="0" y="1"/>
                      <a:pt x="0" y="1"/>
                      <a:pt x="0" y="1"/>
                    </a:cubicBezTo>
                    <a:cubicBezTo>
                      <a:pt x="0" y="0"/>
                      <a:pt x="1" y="0"/>
                      <a:pt x="1" y="0"/>
                    </a:cubicBezTo>
                    <a:cubicBezTo>
                      <a:pt x="2" y="0"/>
                      <a:pt x="3" y="0"/>
                      <a:pt x="3" y="1"/>
                    </a:cubicBezTo>
                    <a:cubicBezTo>
                      <a:pt x="4" y="21"/>
                      <a:pt x="4" y="21"/>
                      <a:pt x="4" y="21"/>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244"/>
              <p:cNvSpPr/>
              <p:nvPr/>
            </p:nvSpPr>
            <p:spPr bwMode="auto">
              <a:xfrm>
                <a:off x="4602" y="1934"/>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Line 245"/>
              <p:cNvSpPr>
                <a:spLocks noChangeShapeType="1"/>
              </p:cNvSpPr>
              <p:nvPr/>
            </p:nvSpPr>
            <p:spPr bwMode="auto">
              <a:xfrm>
                <a:off x="4602" y="1934"/>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246"/>
              <p:cNvSpPr/>
              <p:nvPr/>
            </p:nvSpPr>
            <p:spPr bwMode="auto">
              <a:xfrm>
                <a:off x="4598" y="1929"/>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1"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247"/>
              <p:cNvSpPr/>
              <p:nvPr/>
            </p:nvSpPr>
            <p:spPr bwMode="auto">
              <a:xfrm>
                <a:off x="4642" y="1934"/>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Line 248"/>
              <p:cNvSpPr>
                <a:spLocks noChangeShapeType="1"/>
              </p:cNvSpPr>
              <p:nvPr/>
            </p:nvSpPr>
            <p:spPr bwMode="auto">
              <a:xfrm>
                <a:off x="4642" y="1934"/>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49"/>
              <p:cNvSpPr/>
              <p:nvPr/>
            </p:nvSpPr>
            <p:spPr bwMode="auto">
              <a:xfrm>
                <a:off x="4638" y="1929"/>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0"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50"/>
              <p:cNvSpPr/>
              <p:nvPr/>
            </p:nvSpPr>
            <p:spPr bwMode="auto">
              <a:xfrm>
                <a:off x="4682" y="1929"/>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Line 251"/>
              <p:cNvSpPr>
                <a:spLocks noChangeShapeType="1"/>
              </p:cNvSpPr>
              <p:nvPr/>
            </p:nvSpPr>
            <p:spPr bwMode="auto">
              <a:xfrm>
                <a:off x="4682" y="1929"/>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52"/>
              <p:cNvSpPr/>
              <p:nvPr/>
            </p:nvSpPr>
            <p:spPr bwMode="auto">
              <a:xfrm>
                <a:off x="4678" y="1925"/>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53"/>
              <p:cNvSpPr/>
              <p:nvPr/>
            </p:nvSpPr>
            <p:spPr bwMode="auto">
              <a:xfrm>
                <a:off x="4718" y="1929"/>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Line 255"/>
            <p:cNvSpPr>
              <a:spLocks noChangeShapeType="1"/>
            </p:cNvSpPr>
            <p:nvPr/>
          </p:nvSpPr>
          <p:spPr bwMode="auto">
            <a:xfrm>
              <a:off x="4718" y="1929"/>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256"/>
            <p:cNvSpPr/>
            <p:nvPr/>
          </p:nvSpPr>
          <p:spPr bwMode="auto">
            <a:xfrm>
              <a:off x="4710" y="1917"/>
              <a:ext cx="28" cy="172"/>
            </a:xfrm>
            <a:custGeom>
              <a:avLst/>
              <a:gdLst>
                <a:gd name="T0" fmla="*/ 4 w 7"/>
                <a:gd name="T1" fmla="*/ 42 h 42"/>
                <a:gd name="T2" fmla="*/ 2 w 7"/>
                <a:gd name="T3" fmla="*/ 40 h 42"/>
                <a:gd name="T4" fmla="*/ 0 w 7"/>
                <a:gd name="T5" fmla="*/ 3 h 42"/>
                <a:gd name="T6" fmla="*/ 2 w 7"/>
                <a:gd name="T7" fmla="*/ 0 h 42"/>
                <a:gd name="T8" fmla="*/ 5 w 7"/>
                <a:gd name="T9" fmla="*/ 3 h 42"/>
                <a:gd name="T10" fmla="*/ 7 w 7"/>
                <a:gd name="T11" fmla="*/ 40 h 42"/>
                <a:gd name="T12" fmla="*/ 4 w 7"/>
                <a:gd name="T13" fmla="*/ 42 h 42"/>
                <a:gd name="T14" fmla="*/ 4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4" y="42"/>
                  </a:moveTo>
                  <a:cubicBezTo>
                    <a:pt x="3" y="42"/>
                    <a:pt x="2" y="41"/>
                    <a:pt x="2" y="40"/>
                  </a:cubicBezTo>
                  <a:cubicBezTo>
                    <a:pt x="0" y="3"/>
                    <a:pt x="0" y="3"/>
                    <a:pt x="0" y="3"/>
                  </a:cubicBezTo>
                  <a:cubicBezTo>
                    <a:pt x="0" y="2"/>
                    <a:pt x="1" y="1"/>
                    <a:pt x="2" y="0"/>
                  </a:cubicBezTo>
                  <a:cubicBezTo>
                    <a:pt x="3" y="0"/>
                    <a:pt x="4" y="1"/>
                    <a:pt x="5" y="3"/>
                  </a:cubicBezTo>
                  <a:cubicBezTo>
                    <a:pt x="7" y="40"/>
                    <a:pt x="7" y="40"/>
                    <a:pt x="7" y="40"/>
                  </a:cubicBezTo>
                  <a:cubicBezTo>
                    <a:pt x="7" y="41"/>
                    <a:pt x="6"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257"/>
            <p:cNvSpPr/>
            <p:nvPr/>
          </p:nvSpPr>
          <p:spPr bwMode="auto">
            <a:xfrm>
              <a:off x="4759" y="1925"/>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Line 258"/>
            <p:cNvSpPr>
              <a:spLocks noChangeShapeType="1"/>
            </p:cNvSpPr>
            <p:nvPr/>
          </p:nvSpPr>
          <p:spPr bwMode="auto">
            <a:xfrm>
              <a:off x="4759" y="1925"/>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9"/>
            <p:cNvSpPr/>
            <p:nvPr/>
          </p:nvSpPr>
          <p:spPr bwMode="auto">
            <a:xfrm>
              <a:off x="4755" y="1921"/>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0" y="0"/>
                    <a:pt x="1" y="0"/>
                  </a:cubicBezTo>
                  <a:cubicBezTo>
                    <a:pt x="2" y="0"/>
                    <a:pt x="2" y="0"/>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60"/>
            <p:cNvSpPr/>
            <p:nvPr/>
          </p:nvSpPr>
          <p:spPr bwMode="auto">
            <a:xfrm>
              <a:off x="4799" y="1925"/>
              <a:ext cx="4" cy="78"/>
            </a:xfrm>
            <a:custGeom>
              <a:avLst/>
              <a:gdLst>
                <a:gd name="T0" fmla="*/ 0 w 4"/>
                <a:gd name="T1" fmla="*/ 0 h 78"/>
                <a:gd name="T2" fmla="*/ 4 w 4"/>
                <a:gd name="T3" fmla="*/ 78 h 78"/>
                <a:gd name="T4" fmla="*/ 0 w 4"/>
                <a:gd name="T5" fmla="*/ 0 h 78"/>
              </a:gdLst>
              <a:ahLst/>
              <a:cxnLst>
                <a:cxn ang="0">
                  <a:pos x="T0" y="T1"/>
                </a:cxn>
                <a:cxn ang="0">
                  <a:pos x="T2" y="T3"/>
                </a:cxn>
                <a:cxn ang="0">
                  <a:pos x="T4" y="T5"/>
                </a:cxn>
              </a:cxnLst>
              <a:rect l="0" t="0" r="r" b="b"/>
              <a:pathLst>
                <a:path w="4" h="78">
                  <a:moveTo>
                    <a:pt x="0" y="0"/>
                  </a:moveTo>
                  <a:lnTo>
                    <a:pt x="4"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Line 261"/>
            <p:cNvSpPr>
              <a:spLocks noChangeShapeType="1"/>
            </p:cNvSpPr>
            <p:nvPr/>
          </p:nvSpPr>
          <p:spPr bwMode="auto">
            <a:xfrm>
              <a:off x="4799" y="1925"/>
              <a:ext cx="4"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262"/>
            <p:cNvSpPr/>
            <p:nvPr/>
          </p:nvSpPr>
          <p:spPr bwMode="auto">
            <a:xfrm>
              <a:off x="4795" y="1917"/>
              <a:ext cx="12" cy="94"/>
            </a:xfrm>
            <a:custGeom>
              <a:avLst/>
              <a:gdLst>
                <a:gd name="T0" fmla="*/ 2 w 3"/>
                <a:gd name="T1" fmla="*/ 23 h 23"/>
                <a:gd name="T2" fmla="*/ 1 w 3"/>
                <a:gd name="T3" fmla="*/ 22 h 23"/>
                <a:gd name="T4" fmla="*/ 0 w 3"/>
                <a:gd name="T5" fmla="*/ 2 h 23"/>
                <a:gd name="T6" fmla="*/ 1 w 3"/>
                <a:gd name="T7" fmla="*/ 1 h 23"/>
                <a:gd name="T8" fmla="*/ 2 w 3"/>
                <a:gd name="T9" fmla="*/ 2 h 23"/>
                <a:gd name="T10" fmla="*/ 3 w 3"/>
                <a:gd name="T11" fmla="*/ 21 h 23"/>
                <a:gd name="T12" fmla="*/ 2 w 3"/>
                <a:gd name="T13" fmla="*/ 23 h 23"/>
                <a:gd name="T14" fmla="*/ 2 w 3"/>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3">
                  <a:moveTo>
                    <a:pt x="2" y="23"/>
                  </a:moveTo>
                  <a:cubicBezTo>
                    <a:pt x="1" y="23"/>
                    <a:pt x="1" y="22"/>
                    <a:pt x="1" y="22"/>
                  </a:cubicBezTo>
                  <a:cubicBezTo>
                    <a:pt x="0" y="2"/>
                    <a:pt x="0" y="2"/>
                    <a:pt x="0" y="2"/>
                  </a:cubicBezTo>
                  <a:cubicBezTo>
                    <a:pt x="0" y="1"/>
                    <a:pt x="0" y="1"/>
                    <a:pt x="1" y="1"/>
                  </a:cubicBezTo>
                  <a:cubicBezTo>
                    <a:pt x="2" y="0"/>
                    <a:pt x="2" y="1"/>
                    <a:pt x="2" y="2"/>
                  </a:cubicBezTo>
                  <a:cubicBezTo>
                    <a:pt x="3" y="21"/>
                    <a:pt x="3" y="21"/>
                    <a:pt x="3" y="21"/>
                  </a:cubicBezTo>
                  <a:cubicBezTo>
                    <a:pt x="3" y="22"/>
                    <a:pt x="3" y="23"/>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63"/>
            <p:cNvSpPr/>
            <p:nvPr/>
          </p:nvSpPr>
          <p:spPr bwMode="auto">
            <a:xfrm>
              <a:off x="4839" y="1921"/>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Line 264"/>
            <p:cNvSpPr>
              <a:spLocks noChangeShapeType="1"/>
            </p:cNvSpPr>
            <p:nvPr/>
          </p:nvSpPr>
          <p:spPr bwMode="auto">
            <a:xfrm>
              <a:off x="4839" y="1921"/>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65"/>
            <p:cNvSpPr/>
            <p:nvPr/>
          </p:nvSpPr>
          <p:spPr bwMode="auto">
            <a:xfrm>
              <a:off x="4835" y="1917"/>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0"/>
                    <a:pt x="2" y="1"/>
                  </a:cubicBezTo>
                  <a:cubicBezTo>
                    <a:pt x="3" y="21"/>
                    <a:pt x="3" y="21"/>
                    <a:pt x="3" y="21"/>
                  </a:cubicBezTo>
                  <a:cubicBezTo>
                    <a:pt x="3" y="21"/>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66"/>
            <p:cNvSpPr/>
            <p:nvPr/>
          </p:nvSpPr>
          <p:spPr bwMode="auto">
            <a:xfrm>
              <a:off x="4879" y="1921"/>
              <a:ext cx="4" cy="78"/>
            </a:xfrm>
            <a:custGeom>
              <a:avLst/>
              <a:gdLst>
                <a:gd name="T0" fmla="*/ 0 w 4"/>
                <a:gd name="T1" fmla="*/ 0 h 78"/>
                <a:gd name="T2" fmla="*/ 4 w 4"/>
                <a:gd name="T3" fmla="*/ 78 h 78"/>
                <a:gd name="T4" fmla="*/ 0 w 4"/>
                <a:gd name="T5" fmla="*/ 0 h 78"/>
              </a:gdLst>
              <a:ahLst/>
              <a:cxnLst>
                <a:cxn ang="0">
                  <a:pos x="T0" y="T1"/>
                </a:cxn>
                <a:cxn ang="0">
                  <a:pos x="T2" y="T3"/>
                </a:cxn>
                <a:cxn ang="0">
                  <a:pos x="T4" y="T5"/>
                </a:cxn>
              </a:cxnLst>
              <a:rect l="0" t="0" r="r" b="b"/>
              <a:pathLst>
                <a:path w="4" h="78">
                  <a:moveTo>
                    <a:pt x="0" y="0"/>
                  </a:moveTo>
                  <a:lnTo>
                    <a:pt x="4"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Line 267"/>
            <p:cNvSpPr>
              <a:spLocks noChangeShapeType="1"/>
            </p:cNvSpPr>
            <p:nvPr/>
          </p:nvSpPr>
          <p:spPr bwMode="auto">
            <a:xfrm>
              <a:off x="4879" y="1921"/>
              <a:ext cx="4"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68"/>
            <p:cNvSpPr/>
            <p:nvPr/>
          </p:nvSpPr>
          <p:spPr bwMode="auto">
            <a:xfrm>
              <a:off x="4871" y="1913"/>
              <a:ext cx="16" cy="94"/>
            </a:xfrm>
            <a:custGeom>
              <a:avLst/>
              <a:gdLst>
                <a:gd name="T0" fmla="*/ 3 w 4"/>
                <a:gd name="T1" fmla="*/ 23 h 23"/>
                <a:gd name="T2" fmla="*/ 2 w 4"/>
                <a:gd name="T3" fmla="*/ 21 h 23"/>
                <a:gd name="T4" fmla="*/ 0 w 4"/>
                <a:gd name="T5" fmla="*/ 2 h 23"/>
                <a:gd name="T6" fmla="*/ 2 w 4"/>
                <a:gd name="T7" fmla="*/ 0 h 23"/>
                <a:gd name="T8" fmla="*/ 3 w 4"/>
                <a:gd name="T9" fmla="*/ 1 h 23"/>
                <a:gd name="T10" fmla="*/ 4 w 4"/>
                <a:gd name="T11" fmla="*/ 21 h 23"/>
                <a:gd name="T12" fmla="*/ 3 w 4"/>
                <a:gd name="T13" fmla="*/ 23 h 23"/>
                <a:gd name="T14" fmla="*/ 3 w 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3">
                  <a:moveTo>
                    <a:pt x="3" y="23"/>
                  </a:moveTo>
                  <a:cubicBezTo>
                    <a:pt x="2" y="23"/>
                    <a:pt x="2" y="22"/>
                    <a:pt x="2" y="21"/>
                  </a:cubicBezTo>
                  <a:cubicBezTo>
                    <a:pt x="0" y="2"/>
                    <a:pt x="0" y="2"/>
                    <a:pt x="0" y="2"/>
                  </a:cubicBezTo>
                  <a:cubicBezTo>
                    <a:pt x="0" y="1"/>
                    <a:pt x="1" y="0"/>
                    <a:pt x="2" y="0"/>
                  </a:cubicBezTo>
                  <a:cubicBezTo>
                    <a:pt x="2" y="0"/>
                    <a:pt x="3" y="1"/>
                    <a:pt x="3" y="1"/>
                  </a:cubicBezTo>
                  <a:cubicBezTo>
                    <a:pt x="4" y="21"/>
                    <a:pt x="4" y="21"/>
                    <a:pt x="4" y="21"/>
                  </a:cubicBezTo>
                  <a:cubicBezTo>
                    <a:pt x="4" y="22"/>
                    <a:pt x="3" y="22"/>
                    <a:pt x="3" y="23"/>
                  </a:cubicBezTo>
                  <a:cubicBezTo>
                    <a:pt x="3" y="23"/>
                    <a:pt x="3" y="23"/>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69"/>
            <p:cNvSpPr/>
            <p:nvPr/>
          </p:nvSpPr>
          <p:spPr bwMode="auto">
            <a:xfrm>
              <a:off x="4915" y="1917"/>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Line 270"/>
            <p:cNvSpPr>
              <a:spLocks noChangeShapeType="1"/>
            </p:cNvSpPr>
            <p:nvPr/>
          </p:nvSpPr>
          <p:spPr bwMode="auto">
            <a:xfrm>
              <a:off x="4915" y="1917"/>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71"/>
            <p:cNvSpPr/>
            <p:nvPr/>
          </p:nvSpPr>
          <p:spPr bwMode="auto">
            <a:xfrm>
              <a:off x="4907" y="1909"/>
              <a:ext cx="24" cy="171"/>
            </a:xfrm>
            <a:custGeom>
              <a:avLst/>
              <a:gdLst>
                <a:gd name="T0" fmla="*/ 4 w 6"/>
                <a:gd name="T1" fmla="*/ 42 h 42"/>
                <a:gd name="T2" fmla="*/ 2 w 6"/>
                <a:gd name="T3" fmla="*/ 40 h 42"/>
                <a:gd name="T4" fmla="*/ 0 w 6"/>
                <a:gd name="T5" fmla="*/ 2 h 42"/>
                <a:gd name="T6" fmla="*/ 2 w 6"/>
                <a:gd name="T7" fmla="*/ 0 h 42"/>
                <a:gd name="T8" fmla="*/ 4 w 6"/>
                <a:gd name="T9" fmla="*/ 2 h 42"/>
                <a:gd name="T10" fmla="*/ 6 w 6"/>
                <a:gd name="T11" fmla="*/ 39 h 42"/>
                <a:gd name="T12" fmla="*/ 4 w 6"/>
                <a:gd name="T13" fmla="*/ 42 h 42"/>
                <a:gd name="T14" fmla="*/ 4 w 6"/>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2">
                  <a:moveTo>
                    <a:pt x="4" y="42"/>
                  </a:moveTo>
                  <a:cubicBezTo>
                    <a:pt x="3" y="42"/>
                    <a:pt x="2" y="41"/>
                    <a:pt x="2" y="40"/>
                  </a:cubicBezTo>
                  <a:cubicBezTo>
                    <a:pt x="0" y="2"/>
                    <a:pt x="0" y="2"/>
                    <a:pt x="0" y="2"/>
                  </a:cubicBezTo>
                  <a:cubicBezTo>
                    <a:pt x="0" y="1"/>
                    <a:pt x="1" y="0"/>
                    <a:pt x="2" y="0"/>
                  </a:cubicBezTo>
                  <a:cubicBezTo>
                    <a:pt x="3" y="0"/>
                    <a:pt x="4" y="1"/>
                    <a:pt x="4" y="2"/>
                  </a:cubicBezTo>
                  <a:cubicBezTo>
                    <a:pt x="6" y="39"/>
                    <a:pt x="6" y="39"/>
                    <a:pt x="6" y="39"/>
                  </a:cubicBezTo>
                  <a:cubicBezTo>
                    <a:pt x="6" y="41"/>
                    <a:pt x="5"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72"/>
            <p:cNvSpPr/>
            <p:nvPr/>
          </p:nvSpPr>
          <p:spPr bwMode="auto">
            <a:xfrm>
              <a:off x="4956" y="1917"/>
              <a:ext cx="4" cy="78"/>
            </a:xfrm>
            <a:custGeom>
              <a:avLst/>
              <a:gdLst>
                <a:gd name="T0" fmla="*/ 0 w 4"/>
                <a:gd name="T1" fmla="*/ 0 h 78"/>
                <a:gd name="T2" fmla="*/ 4 w 4"/>
                <a:gd name="T3" fmla="*/ 78 h 78"/>
                <a:gd name="T4" fmla="*/ 0 w 4"/>
                <a:gd name="T5" fmla="*/ 0 h 78"/>
              </a:gdLst>
              <a:ahLst/>
              <a:cxnLst>
                <a:cxn ang="0">
                  <a:pos x="T0" y="T1"/>
                </a:cxn>
                <a:cxn ang="0">
                  <a:pos x="T2" y="T3"/>
                </a:cxn>
                <a:cxn ang="0">
                  <a:pos x="T4" y="T5"/>
                </a:cxn>
              </a:cxnLst>
              <a:rect l="0" t="0" r="r" b="b"/>
              <a:pathLst>
                <a:path w="4" h="78">
                  <a:moveTo>
                    <a:pt x="0" y="0"/>
                  </a:moveTo>
                  <a:lnTo>
                    <a:pt x="4"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Line 273"/>
            <p:cNvSpPr>
              <a:spLocks noChangeShapeType="1"/>
            </p:cNvSpPr>
            <p:nvPr/>
          </p:nvSpPr>
          <p:spPr bwMode="auto">
            <a:xfrm>
              <a:off x="4956" y="1917"/>
              <a:ext cx="4"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74"/>
            <p:cNvSpPr/>
            <p:nvPr/>
          </p:nvSpPr>
          <p:spPr bwMode="auto">
            <a:xfrm>
              <a:off x="4952" y="1909"/>
              <a:ext cx="12" cy="90"/>
            </a:xfrm>
            <a:custGeom>
              <a:avLst/>
              <a:gdLst>
                <a:gd name="T0" fmla="*/ 2 w 3"/>
                <a:gd name="T1" fmla="*/ 22 h 22"/>
                <a:gd name="T2" fmla="*/ 1 w 3"/>
                <a:gd name="T3" fmla="*/ 21 h 22"/>
                <a:gd name="T4" fmla="*/ 0 w 3"/>
                <a:gd name="T5" fmla="*/ 2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2"/>
                    <a:pt x="0" y="2"/>
                    <a:pt x="0" y="2"/>
                  </a:cubicBezTo>
                  <a:cubicBezTo>
                    <a:pt x="0" y="1"/>
                    <a:pt x="0" y="0"/>
                    <a:pt x="1" y="0"/>
                  </a:cubicBezTo>
                  <a:cubicBezTo>
                    <a:pt x="1"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75"/>
            <p:cNvSpPr/>
            <p:nvPr/>
          </p:nvSpPr>
          <p:spPr bwMode="auto">
            <a:xfrm>
              <a:off x="4996" y="1913"/>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Line 276"/>
            <p:cNvSpPr>
              <a:spLocks noChangeShapeType="1"/>
            </p:cNvSpPr>
            <p:nvPr/>
          </p:nvSpPr>
          <p:spPr bwMode="auto">
            <a:xfrm>
              <a:off x="4996" y="1913"/>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7"/>
            <p:cNvSpPr/>
            <p:nvPr/>
          </p:nvSpPr>
          <p:spPr bwMode="auto">
            <a:xfrm>
              <a:off x="4988" y="1909"/>
              <a:ext cx="16" cy="90"/>
            </a:xfrm>
            <a:custGeom>
              <a:avLst/>
              <a:gdLst>
                <a:gd name="T0" fmla="*/ 3 w 4"/>
                <a:gd name="T1" fmla="*/ 22 h 22"/>
                <a:gd name="T2" fmla="*/ 2 w 4"/>
                <a:gd name="T3" fmla="*/ 21 h 22"/>
                <a:gd name="T4" fmla="*/ 1 w 4"/>
                <a:gd name="T5" fmla="*/ 1 h 22"/>
                <a:gd name="T6" fmla="*/ 2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2"/>
                    <a:pt x="2" y="21"/>
                  </a:cubicBezTo>
                  <a:cubicBezTo>
                    <a:pt x="1" y="1"/>
                    <a:pt x="1" y="1"/>
                    <a:pt x="1" y="1"/>
                  </a:cubicBezTo>
                  <a:cubicBezTo>
                    <a:pt x="0" y="0"/>
                    <a:pt x="1" y="0"/>
                    <a:pt x="2" y="0"/>
                  </a:cubicBezTo>
                  <a:cubicBezTo>
                    <a:pt x="2" y="0"/>
                    <a:pt x="3" y="0"/>
                    <a:pt x="3" y="1"/>
                  </a:cubicBezTo>
                  <a:cubicBezTo>
                    <a:pt x="4" y="21"/>
                    <a:pt x="4" y="21"/>
                    <a:pt x="4" y="21"/>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8"/>
            <p:cNvSpPr/>
            <p:nvPr/>
          </p:nvSpPr>
          <p:spPr bwMode="auto">
            <a:xfrm>
              <a:off x="5032" y="1909"/>
              <a:ext cx="8" cy="82"/>
            </a:xfrm>
            <a:custGeom>
              <a:avLst/>
              <a:gdLst>
                <a:gd name="T0" fmla="*/ 0 w 8"/>
                <a:gd name="T1" fmla="*/ 0 h 82"/>
                <a:gd name="T2" fmla="*/ 8 w 8"/>
                <a:gd name="T3" fmla="*/ 82 h 82"/>
                <a:gd name="T4" fmla="*/ 0 w 8"/>
                <a:gd name="T5" fmla="*/ 0 h 82"/>
              </a:gdLst>
              <a:ahLst/>
              <a:cxnLst>
                <a:cxn ang="0">
                  <a:pos x="T0" y="T1"/>
                </a:cxn>
                <a:cxn ang="0">
                  <a:pos x="T2" y="T3"/>
                </a:cxn>
                <a:cxn ang="0">
                  <a:pos x="T4" y="T5"/>
                </a:cxn>
              </a:cxnLst>
              <a:rect l="0" t="0" r="r" b="b"/>
              <a:pathLst>
                <a:path w="8" h="82">
                  <a:moveTo>
                    <a:pt x="0" y="0"/>
                  </a:moveTo>
                  <a:lnTo>
                    <a:pt x="8"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Line 279"/>
            <p:cNvSpPr>
              <a:spLocks noChangeShapeType="1"/>
            </p:cNvSpPr>
            <p:nvPr/>
          </p:nvSpPr>
          <p:spPr bwMode="auto">
            <a:xfrm>
              <a:off x="5032" y="1909"/>
              <a:ext cx="8"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80"/>
            <p:cNvSpPr/>
            <p:nvPr/>
          </p:nvSpPr>
          <p:spPr bwMode="auto">
            <a:xfrm>
              <a:off x="5028" y="1905"/>
              <a:ext cx="16" cy="90"/>
            </a:xfrm>
            <a:custGeom>
              <a:avLst/>
              <a:gdLst>
                <a:gd name="T0" fmla="*/ 3 w 4"/>
                <a:gd name="T1" fmla="*/ 22 h 22"/>
                <a:gd name="T2" fmla="*/ 1 w 4"/>
                <a:gd name="T3" fmla="*/ 21 h 22"/>
                <a:gd name="T4" fmla="*/ 0 w 4"/>
                <a:gd name="T5" fmla="*/ 2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1" y="22"/>
                    <a:pt x="1" y="21"/>
                  </a:cubicBezTo>
                  <a:cubicBezTo>
                    <a:pt x="0" y="2"/>
                    <a:pt x="0" y="2"/>
                    <a:pt x="0" y="2"/>
                  </a:cubicBezTo>
                  <a:cubicBezTo>
                    <a:pt x="0" y="1"/>
                    <a:pt x="1" y="0"/>
                    <a:pt x="1" y="0"/>
                  </a:cubicBezTo>
                  <a:cubicBezTo>
                    <a:pt x="2" y="0"/>
                    <a:pt x="2" y="1"/>
                    <a:pt x="3" y="1"/>
                  </a:cubicBezTo>
                  <a:cubicBezTo>
                    <a:pt x="4" y="21"/>
                    <a:pt x="4" y="21"/>
                    <a:pt x="4" y="21"/>
                  </a:cubicBezTo>
                  <a:cubicBezTo>
                    <a:pt x="4" y="22"/>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81"/>
            <p:cNvSpPr/>
            <p:nvPr/>
          </p:nvSpPr>
          <p:spPr bwMode="auto">
            <a:xfrm>
              <a:off x="5072" y="1909"/>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282"/>
            <p:cNvSpPr>
              <a:spLocks noChangeShapeType="1"/>
            </p:cNvSpPr>
            <p:nvPr/>
          </p:nvSpPr>
          <p:spPr bwMode="auto">
            <a:xfrm>
              <a:off x="5072" y="1909"/>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83"/>
            <p:cNvSpPr/>
            <p:nvPr/>
          </p:nvSpPr>
          <p:spPr bwMode="auto">
            <a:xfrm>
              <a:off x="5068" y="1905"/>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1"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84"/>
            <p:cNvSpPr/>
            <p:nvPr/>
          </p:nvSpPr>
          <p:spPr bwMode="auto">
            <a:xfrm>
              <a:off x="5112" y="1905"/>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Line 285"/>
            <p:cNvSpPr>
              <a:spLocks noChangeShapeType="1"/>
            </p:cNvSpPr>
            <p:nvPr/>
          </p:nvSpPr>
          <p:spPr bwMode="auto">
            <a:xfrm>
              <a:off x="5112" y="1905"/>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86"/>
            <p:cNvSpPr/>
            <p:nvPr/>
          </p:nvSpPr>
          <p:spPr bwMode="auto">
            <a:xfrm>
              <a:off x="5100" y="1897"/>
              <a:ext cx="28" cy="171"/>
            </a:xfrm>
            <a:custGeom>
              <a:avLst/>
              <a:gdLst>
                <a:gd name="T0" fmla="*/ 5 w 7"/>
                <a:gd name="T1" fmla="*/ 42 h 42"/>
                <a:gd name="T2" fmla="*/ 3 w 7"/>
                <a:gd name="T3" fmla="*/ 40 h 42"/>
                <a:gd name="T4" fmla="*/ 0 w 7"/>
                <a:gd name="T5" fmla="*/ 3 h 42"/>
                <a:gd name="T6" fmla="*/ 3 w 7"/>
                <a:gd name="T7" fmla="*/ 0 h 42"/>
                <a:gd name="T8" fmla="*/ 5 w 7"/>
                <a:gd name="T9" fmla="*/ 2 h 42"/>
                <a:gd name="T10" fmla="*/ 7 w 7"/>
                <a:gd name="T11" fmla="*/ 40 h 42"/>
                <a:gd name="T12" fmla="*/ 5 w 7"/>
                <a:gd name="T13" fmla="*/ 42 h 42"/>
                <a:gd name="T14" fmla="*/ 5 w 7"/>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2">
                  <a:moveTo>
                    <a:pt x="5" y="42"/>
                  </a:moveTo>
                  <a:cubicBezTo>
                    <a:pt x="4" y="42"/>
                    <a:pt x="3" y="41"/>
                    <a:pt x="3" y="40"/>
                  </a:cubicBezTo>
                  <a:cubicBezTo>
                    <a:pt x="0" y="3"/>
                    <a:pt x="0" y="3"/>
                    <a:pt x="0" y="3"/>
                  </a:cubicBezTo>
                  <a:cubicBezTo>
                    <a:pt x="0" y="1"/>
                    <a:pt x="1" y="0"/>
                    <a:pt x="3" y="0"/>
                  </a:cubicBezTo>
                  <a:cubicBezTo>
                    <a:pt x="4" y="0"/>
                    <a:pt x="5" y="1"/>
                    <a:pt x="5" y="2"/>
                  </a:cubicBezTo>
                  <a:cubicBezTo>
                    <a:pt x="7" y="40"/>
                    <a:pt x="7" y="40"/>
                    <a:pt x="7" y="40"/>
                  </a:cubicBezTo>
                  <a:cubicBezTo>
                    <a:pt x="7" y="41"/>
                    <a:pt x="6" y="42"/>
                    <a:pt x="5" y="42"/>
                  </a:cubicBezTo>
                  <a:cubicBezTo>
                    <a:pt x="5" y="42"/>
                    <a:pt x="5" y="42"/>
                    <a:pt x="5"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87"/>
            <p:cNvSpPr/>
            <p:nvPr/>
          </p:nvSpPr>
          <p:spPr bwMode="auto">
            <a:xfrm>
              <a:off x="5149" y="1905"/>
              <a:ext cx="8" cy="82"/>
            </a:xfrm>
            <a:custGeom>
              <a:avLst/>
              <a:gdLst>
                <a:gd name="T0" fmla="*/ 0 w 8"/>
                <a:gd name="T1" fmla="*/ 0 h 82"/>
                <a:gd name="T2" fmla="*/ 8 w 8"/>
                <a:gd name="T3" fmla="*/ 82 h 82"/>
                <a:gd name="T4" fmla="*/ 0 w 8"/>
                <a:gd name="T5" fmla="*/ 0 h 82"/>
              </a:gdLst>
              <a:ahLst/>
              <a:cxnLst>
                <a:cxn ang="0">
                  <a:pos x="T0" y="T1"/>
                </a:cxn>
                <a:cxn ang="0">
                  <a:pos x="T2" y="T3"/>
                </a:cxn>
                <a:cxn ang="0">
                  <a:pos x="T4" y="T5"/>
                </a:cxn>
              </a:cxnLst>
              <a:rect l="0" t="0" r="r" b="b"/>
              <a:pathLst>
                <a:path w="8" h="82">
                  <a:moveTo>
                    <a:pt x="0" y="0"/>
                  </a:moveTo>
                  <a:lnTo>
                    <a:pt x="8"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Line 288"/>
            <p:cNvSpPr>
              <a:spLocks noChangeShapeType="1"/>
            </p:cNvSpPr>
            <p:nvPr/>
          </p:nvSpPr>
          <p:spPr bwMode="auto">
            <a:xfrm>
              <a:off x="5149" y="1905"/>
              <a:ext cx="8"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89"/>
            <p:cNvSpPr/>
            <p:nvPr/>
          </p:nvSpPr>
          <p:spPr bwMode="auto">
            <a:xfrm>
              <a:off x="5144" y="1901"/>
              <a:ext cx="17" cy="90"/>
            </a:xfrm>
            <a:custGeom>
              <a:avLst/>
              <a:gdLst>
                <a:gd name="T0" fmla="*/ 3 w 4"/>
                <a:gd name="T1" fmla="*/ 22 h 22"/>
                <a:gd name="T2" fmla="*/ 1 w 4"/>
                <a:gd name="T3" fmla="*/ 21 h 22"/>
                <a:gd name="T4" fmla="*/ 0 w 4"/>
                <a:gd name="T5" fmla="*/ 1 h 22"/>
                <a:gd name="T6" fmla="*/ 1 w 4"/>
                <a:gd name="T7" fmla="*/ 0 h 22"/>
                <a:gd name="T8" fmla="*/ 3 w 4"/>
                <a:gd name="T9" fmla="*/ 1 h 22"/>
                <a:gd name="T10" fmla="*/ 4 w 4"/>
                <a:gd name="T11" fmla="*/ 21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1" y="21"/>
                    <a:pt x="1" y="21"/>
                  </a:cubicBezTo>
                  <a:cubicBezTo>
                    <a:pt x="0" y="1"/>
                    <a:pt x="0" y="1"/>
                    <a:pt x="0" y="1"/>
                  </a:cubicBezTo>
                  <a:cubicBezTo>
                    <a:pt x="0" y="0"/>
                    <a:pt x="1" y="0"/>
                    <a:pt x="1" y="0"/>
                  </a:cubicBezTo>
                  <a:cubicBezTo>
                    <a:pt x="2" y="0"/>
                    <a:pt x="3" y="0"/>
                    <a:pt x="3" y="1"/>
                  </a:cubicBezTo>
                  <a:cubicBezTo>
                    <a:pt x="4" y="21"/>
                    <a:pt x="4" y="21"/>
                    <a:pt x="4" y="21"/>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90"/>
            <p:cNvSpPr/>
            <p:nvPr/>
          </p:nvSpPr>
          <p:spPr bwMode="auto">
            <a:xfrm>
              <a:off x="5189" y="1901"/>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Line 291"/>
            <p:cNvSpPr>
              <a:spLocks noChangeShapeType="1"/>
            </p:cNvSpPr>
            <p:nvPr/>
          </p:nvSpPr>
          <p:spPr bwMode="auto">
            <a:xfrm>
              <a:off x="5189" y="1901"/>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92"/>
            <p:cNvSpPr/>
            <p:nvPr/>
          </p:nvSpPr>
          <p:spPr bwMode="auto">
            <a:xfrm>
              <a:off x="5185" y="1897"/>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1"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93"/>
            <p:cNvSpPr/>
            <p:nvPr/>
          </p:nvSpPr>
          <p:spPr bwMode="auto">
            <a:xfrm>
              <a:off x="5229" y="1901"/>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Line 294"/>
            <p:cNvSpPr>
              <a:spLocks noChangeShapeType="1"/>
            </p:cNvSpPr>
            <p:nvPr/>
          </p:nvSpPr>
          <p:spPr bwMode="auto">
            <a:xfrm>
              <a:off x="5229" y="1901"/>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95"/>
            <p:cNvSpPr/>
            <p:nvPr/>
          </p:nvSpPr>
          <p:spPr bwMode="auto">
            <a:xfrm>
              <a:off x="5225" y="1897"/>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1"/>
                    <a:pt x="1" y="21"/>
                  </a:cubicBezTo>
                  <a:cubicBezTo>
                    <a:pt x="0" y="1"/>
                    <a:pt x="0" y="1"/>
                    <a:pt x="0" y="1"/>
                  </a:cubicBezTo>
                  <a:cubicBezTo>
                    <a:pt x="0" y="0"/>
                    <a:pt x="0"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96"/>
            <p:cNvSpPr/>
            <p:nvPr/>
          </p:nvSpPr>
          <p:spPr bwMode="auto">
            <a:xfrm>
              <a:off x="5269" y="1897"/>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Line 297"/>
            <p:cNvSpPr>
              <a:spLocks noChangeShapeType="1"/>
            </p:cNvSpPr>
            <p:nvPr/>
          </p:nvSpPr>
          <p:spPr bwMode="auto">
            <a:xfrm>
              <a:off x="5269" y="1897"/>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98"/>
            <p:cNvSpPr/>
            <p:nvPr/>
          </p:nvSpPr>
          <p:spPr bwMode="auto">
            <a:xfrm>
              <a:off x="5265" y="1893"/>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99"/>
            <p:cNvSpPr/>
            <p:nvPr/>
          </p:nvSpPr>
          <p:spPr bwMode="auto">
            <a:xfrm>
              <a:off x="5305" y="1897"/>
              <a:ext cx="8" cy="151"/>
            </a:xfrm>
            <a:custGeom>
              <a:avLst/>
              <a:gdLst>
                <a:gd name="T0" fmla="*/ 0 w 8"/>
                <a:gd name="T1" fmla="*/ 0 h 151"/>
                <a:gd name="T2" fmla="*/ 8 w 8"/>
                <a:gd name="T3" fmla="*/ 151 h 151"/>
                <a:gd name="T4" fmla="*/ 0 w 8"/>
                <a:gd name="T5" fmla="*/ 0 h 151"/>
              </a:gdLst>
              <a:ahLst/>
              <a:cxnLst>
                <a:cxn ang="0">
                  <a:pos x="T0" y="T1"/>
                </a:cxn>
                <a:cxn ang="0">
                  <a:pos x="T2" y="T3"/>
                </a:cxn>
                <a:cxn ang="0">
                  <a:pos x="T4" y="T5"/>
                </a:cxn>
              </a:cxnLst>
              <a:rect l="0" t="0" r="r" b="b"/>
              <a:pathLst>
                <a:path w="8" h="151">
                  <a:moveTo>
                    <a:pt x="0" y="0"/>
                  </a:moveTo>
                  <a:lnTo>
                    <a:pt x="8" y="15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Line 300"/>
            <p:cNvSpPr>
              <a:spLocks noChangeShapeType="1"/>
            </p:cNvSpPr>
            <p:nvPr/>
          </p:nvSpPr>
          <p:spPr bwMode="auto">
            <a:xfrm>
              <a:off x="5305" y="1897"/>
              <a:ext cx="8" cy="15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01"/>
            <p:cNvSpPr/>
            <p:nvPr/>
          </p:nvSpPr>
          <p:spPr bwMode="auto">
            <a:xfrm>
              <a:off x="5297" y="1889"/>
              <a:ext cx="28" cy="167"/>
            </a:xfrm>
            <a:custGeom>
              <a:avLst/>
              <a:gdLst>
                <a:gd name="T0" fmla="*/ 4 w 7"/>
                <a:gd name="T1" fmla="*/ 41 h 41"/>
                <a:gd name="T2" fmla="*/ 2 w 7"/>
                <a:gd name="T3" fmla="*/ 39 h 41"/>
                <a:gd name="T4" fmla="*/ 0 w 7"/>
                <a:gd name="T5" fmla="*/ 2 h 41"/>
                <a:gd name="T6" fmla="*/ 2 w 7"/>
                <a:gd name="T7" fmla="*/ 0 h 41"/>
                <a:gd name="T8" fmla="*/ 5 w 7"/>
                <a:gd name="T9" fmla="*/ 2 h 41"/>
                <a:gd name="T10" fmla="*/ 7 w 7"/>
                <a:gd name="T11" fmla="*/ 39 h 41"/>
                <a:gd name="T12" fmla="*/ 4 w 7"/>
                <a:gd name="T13" fmla="*/ 41 h 41"/>
                <a:gd name="T14" fmla="*/ 4 w 7"/>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1">
                  <a:moveTo>
                    <a:pt x="4" y="41"/>
                  </a:moveTo>
                  <a:cubicBezTo>
                    <a:pt x="3" y="41"/>
                    <a:pt x="2" y="41"/>
                    <a:pt x="2" y="39"/>
                  </a:cubicBezTo>
                  <a:cubicBezTo>
                    <a:pt x="0" y="2"/>
                    <a:pt x="0" y="2"/>
                    <a:pt x="0" y="2"/>
                  </a:cubicBezTo>
                  <a:cubicBezTo>
                    <a:pt x="0" y="1"/>
                    <a:pt x="1" y="0"/>
                    <a:pt x="2" y="0"/>
                  </a:cubicBezTo>
                  <a:cubicBezTo>
                    <a:pt x="3" y="0"/>
                    <a:pt x="4" y="0"/>
                    <a:pt x="5" y="2"/>
                  </a:cubicBezTo>
                  <a:cubicBezTo>
                    <a:pt x="7" y="39"/>
                    <a:pt x="7" y="39"/>
                    <a:pt x="7" y="39"/>
                  </a:cubicBezTo>
                  <a:cubicBezTo>
                    <a:pt x="7" y="40"/>
                    <a:pt x="6" y="41"/>
                    <a:pt x="4" y="41"/>
                  </a:cubicBezTo>
                  <a:cubicBezTo>
                    <a:pt x="4" y="41"/>
                    <a:pt x="4" y="41"/>
                    <a:pt x="4"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02"/>
            <p:cNvSpPr/>
            <p:nvPr/>
          </p:nvSpPr>
          <p:spPr bwMode="auto">
            <a:xfrm>
              <a:off x="5345" y="1893"/>
              <a:ext cx="5" cy="81"/>
            </a:xfrm>
            <a:custGeom>
              <a:avLst/>
              <a:gdLst>
                <a:gd name="T0" fmla="*/ 0 w 5"/>
                <a:gd name="T1" fmla="*/ 0 h 81"/>
                <a:gd name="T2" fmla="*/ 5 w 5"/>
                <a:gd name="T3" fmla="*/ 81 h 81"/>
                <a:gd name="T4" fmla="*/ 0 w 5"/>
                <a:gd name="T5" fmla="*/ 0 h 81"/>
              </a:gdLst>
              <a:ahLst/>
              <a:cxnLst>
                <a:cxn ang="0">
                  <a:pos x="T0" y="T1"/>
                </a:cxn>
                <a:cxn ang="0">
                  <a:pos x="T2" y="T3"/>
                </a:cxn>
                <a:cxn ang="0">
                  <a:pos x="T4" y="T5"/>
                </a:cxn>
              </a:cxnLst>
              <a:rect l="0" t="0" r="r" b="b"/>
              <a:pathLst>
                <a:path w="5" h="81">
                  <a:moveTo>
                    <a:pt x="0" y="0"/>
                  </a:moveTo>
                  <a:lnTo>
                    <a:pt x="5"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Line 303"/>
            <p:cNvSpPr>
              <a:spLocks noChangeShapeType="1"/>
            </p:cNvSpPr>
            <p:nvPr/>
          </p:nvSpPr>
          <p:spPr bwMode="auto">
            <a:xfrm>
              <a:off x="5345" y="1893"/>
              <a:ext cx="5"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04"/>
            <p:cNvSpPr/>
            <p:nvPr/>
          </p:nvSpPr>
          <p:spPr bwMode="auto">
            <a:xfrm>
              <a:off x="5341" y="1889"/>
              <a:ext cx="13"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1"/>
                    <a:pt x="0" y="0"/>
                    <a:pt x="1" y="0"/>
                  </a:cubicBezTo>
                  <a:cubicBezTo>
                    <a:pt x="2"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05"/>
            <p:cNvSpPr/>
            <p:nvPr/>
          </p:nvSpPr>
          <p:spPr bwMode="auto">
            <a:xfrm>
              <a:off x="5386" y="1893"/>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Line 306"/>
            <p:cNvSpPr>
              <a:spLocks noChangeShapeType="1"/>
            </p:cNvSpPr>
            <p:nvPr/>
          </p:nvSpPr>
          <p:spPr bwMode="auto">
            <a:xfrm>
              <a:off x="5386" y="1893"/>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07"/>
            <p:cNvSpPr/>
            <p:nvPr/>
          </p:nvSpPr>
          <p:spPr bwMode="auto">
            <a:xfrm>
              <a:off x="5382" y="1889"/>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08"/>
            <p:cNvSpPr/>
            <p:nvPr/>
          </p:nvSpPr>
          <p:spPr bwMode="auto">
            <a:xfrm>
              <a:off x="5426" y="1889"/>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Line 309"/>
            <p:cNvSpPr>
              <a:spLocks noChangeShapeType="1"/>
            </p:cNvSpPr>
            <p:nvPr/>
          </p:nvSpPr>
          <p:spPr bwMode="auto">
            <a:xfrm>
              <a:off x="5426" y="1889"/>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10"/>
            <p:cNvSpPr/>
            <p:nvPr/>
          </p:nvSpPr>
          <p:spPr bwMode="auto">
            <a:xfrm>
              <a:off x="5422" y="1885"/>
              <a:ext cx="12" cy="89"/>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1"/>
                    <a:pt x="2" y="1"/>
                  </a:cubicBezTo>
                  <a:cubicBezTo>
                    <a:pt x="3" y="21"/>
                    <a:pt x="3" y="21"/>
                    <a:pt x="3" y="21"/>
                  </a:cubicBezTo>
                  <a:cubicBezTo>
                    <a:pt x="3" y="22"/>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11"/>
            <p:cNvSpPr/>
            <p:nvPr/>
          </p:nvSpPr>
          <p:spPr bwMode="auto">
            <a:xfrm>
              <a:off x="5466" y="1889"/>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Line 312"/>
            <p:cNvSpPr>
              <a:spLocks noChangeShapeType="1"/>
            </p:cNvSpPr>
            <p:nvPr/>
          </p:nvSpPr>
          <p:spPr bwMode="auto">
            <a:xfrm>
              <a:off x="5466" y="1889"/>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313"/>
            <p:cNvSpPr/>
            <p:nvPr/>
          </p:nvSpPr>
          <p:spPr bwMode="auto">
            <a:xfrm>
              <a:off x="5458" y="1885"/>
              <a:ext cx="16" cy="89"/>
            </a:xfrm>
            <a:custGeom>
              <a:avLst/>
              <a:gdLst>
                <a:gd name="T0" fmla="*/ 3 w 4"/>
                <a:gd name="T1" fmla="*/ 22 h 22"/>
                <a:gd name="T2" fmla="*/ 2 w 4"/>
                <a:gd name="T3" fmla="*/ 21 h 22"/>
                <a:gd name="T4" fmla="*/ 1 w 4"/>
                <a:gd name="T5" fmla="*/ 1 h 22"/>
                <a:gd name="T6" fmla="*/ 2 w 4"/>
                <a:gd name="T7" fmla="*/ 0 h 22"/>
                <a:gd name="T8" fmla="*/ 3 w 4"/>
                <a:gd name="T9" fmla="*/ 1 h 22"/>
                <a:gd name="T10" fmla="*/ 4 w 4"/>
                <a:gd name="T11" fmla="*/ 20 h 22"/>
                <a:gd name="T12" fmla="*/ 3 w 4"/>
                <a:gd name="T13" fmla="*/ 22 h 22"/>
                <a:gd name="T14" fmla="*/ 3 w 4"/>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2">
                  <a:moveTo>
                    <a:pt x="3" y="22"/>
                  </a:moveTo>
                  <a:cubicBezTo>
                    <a:pt x="2" y="22"/>
                    <a:pt x="2" y="21"/>
                    <a:pt x="2" y="21"/>
                  </a:cubicBezTo>
                  <a:cubicBezTo>
                    <a:pt x="1" y="1"/>
                    <a:pt x="1" y="1"/>
                    <a:pt x="1" y="1"/>
                  </a:cubicBezTo>
                  <a:cubicBezTo>
                    <a:pt x="0" y="0"/>
                    <a:pt x="1" y="0"/>
                    <a:pt x="2" y="0"/>
                  </a:cubicBezTo>
                  <a:cubicBezTo>
                    <a:pt x="2" y="0"/>
                    <a:pt x="3" y="0"/>
                    <a:pt x="3" y="1"/>
                  </a:cubicBezTo>
                  <a:cubicBezTo>
                    <a:pt x="4" y="20"/>
                    <a:pt x="4" y="20"/>
                    <a:pt x="4" y="20"/>
                  </a:cubicBezTo>
                  <a:cubicBezTo>
                    <a:pt x="4" y="21"/>
                    <a:pt x="3" y="22"/>
                    <a:pt x="3" y="22"/>
                  </a:cubicBezTo>
                  <a:cubicBezTo>
                    <a:pt x="3" y="22"/>
                    <a:pt x="3" y="22"/>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314"/>
            <p:cNvSpPr/>
            <p:nvPr/>
          </p:nvSpPr>
          <p:spPr bwMode="auto">
            <a:xfrm>
              <a:off x="5502" y="1885"/>
              <a:ext cx="8" cy="155"/>
            </a:xfrm>
            <a:custGeom>
              <a:avLst/>
              <a:gdLst>
                <a:gd name="T0" fmla="*/ 0 w 8"/>
                <a:gd name="T1" fmla="*/ 0 h 155"/>
                <a:gd name="T2" fmla="*/ 8 w 8"/>
                <a:gd name="T3" fmla="*/ 155 h 155"/>
                <a:gd name="T4" fmla="*/ 0 w 8"/>
                <a:gd name="T5" fmla="*/ 0 h 155"/>
              </a:gdLst>
              <a:ahLst/>
              <a:cxnLst>
                <a:cxn ang="0">
                  <a:pos x="T0" y="T1"/>
                </a:cxn>
                <a:cxn ang="0">
                  <a:pos x="T2" y="T3"/>
                </a:cxn>
                <a:cxn ang="0">
                  <a:pos x="T4" y="T5"/>
                </a:cxn>
              </a:cxnLst>
              <a:rect l="0" t="0" r="r" b="b"/>
              <a:pathLst>
                <a:path w="8" h="155">
                  <a:moveTo>
                    <a:pt x="0" y="0"/>
                  </a:moveTo>
                  <a:lnTo>
                    <a:pt x="8" y="15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Line 315"/>
            <p:cNvSpPr>
              <a:spLocks noChangeShapeType="1"/>
            </p:cNvSpPr>
            <p:nvPr/>
          </p:nvSpPr>
          <p:spPr bwMode="auto">
            <a:xfrm>
              <a:off x="5502" y="1885"/>
              <a:ext cx="8" cy="155"/>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316"/>
            <p:cNvSpPr/>
            <p:nvPr/>
          </p:nvSpPr>
          <p:spPr bwMode="auto">
            <a:xfrm>
              <a:off x="5494" y="1876"/>
              <a:ext cx="24" cy="172"/>
            </a:xfrm>
            <a:custGeom>
              <a:avLst/>
              <a:gdLst>
                <a:gd name="T0" fmla="*/ 4 w 6"/>
                <a:gd name="T1" fmla="*/ 42 h 42"/>
                <a:gd name="T2" fmla="*/ 2 w 6"/>
                <a:gd name="T3" fmla="*/ 40 h 42"/>
                <a:gd name="T4" fmla="*/ 0 w 6"/>
                <a:gd name="T5" fmla="*/ 2 h 42"/>
                <a:gd name="T6" fmla="*/ 2 w 6"/>
                <a:gd name="T7" fmla="*/ 0 h 42"/>
                <a:gd name="T8" fmla="*/ 4 w 6"/>
                <a:gd name="T9" fmla="*/ 2 h 42"/>
                <a:gd name="T10" fmla="*/ 6 w 6"/>
                <a:gd name="T11" fmla="*/ 40 h 42"/>
                <a:gd name="T12" fmla="*/ 4 w 6"/>
                <a:gd name="T13" fmla="*/ 42 h 42"/>
                <a:gd name="T14" fmla="*/ 4 w 6"/>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2">
                  <a:moveTo>
                    <a:pt x="4" y="42"/>
                  </a:moveTo>
                  <a:cubicBezTo>
                    <a:pt x="3" y="42"/>
                    <a:pt x="2" y="41"/>
                    <a:pt x="2" y="40"/>
                  </a:cubicBezTo>
                  <a:cubicBezTo>
                    <a:pt x="0" y="2"/>
                    <a:pt x="0" y="2"/>
                    <a:pt x="0" y="2"/>
                  </a:cubicBezTo>
                  <a:cubicBezTo>
                    <a:pt x="0" y="1"/>
                    <a:pt x="1" y="0"/>
                    <a:pt x="2" y="0"/>
                  </a:cubicBezTo>
                  <a:cubicBezTo>
                    <a:pt x="3" y="0"/>
                    <a:pt x="4" y="1"/>
                    <a:pt x="4" y="2"/>
                  </a:cubicBezTo>
                  <a:cubicBezTo>
                    <a:pt x="6" y="40"/>
                    <a:pt x="6" y="40"/>
                    <a:pt x="6" y="40"/>
                  </a:cubicBezTo>
                  <a:cubicBezTo>
                    <a:pt x="6" y="41"/>
                    <a:pt x="5" y="42"/>
                    <a:pt x="4" y="42"/>
                  </a:cubicBezTo>
                  <a:cubicBezTo>
                    <a:pt x="4" y="42"/>
                    <a:pt x="4" y="42"/>
                    <a:pt x="4"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317"/>
            <p:cNvSpPr/>
            <p:nvPr/>
          </p:nvSpPr>
          <p:spPr bwMode="auto">
            <a:xfrm>
              <a:off x="5542" y="1885"/>
              <a:ext cx="4" cy="81"/>
            </a:xfrm>
            <a:custGeom>
              <a:avLst/>
              <a:gdLst>
                <a:gd name="T0" fmla="*/ 0 w 4"/>
                <a:gd name="T1" fmla="*/ 0 h 81"/>
                <a:gd name="T2" fmla="*/ 4 w 4"/>
                <a:gd name="T3" fmla="*/ 81 h 81"/>
                <a:gd name="T4" fmla="*/ 0 w 4"/>
                <a:gd name="T5" fmla="*/ 0 h 81"/>
              </a:gdLst>
              <a:ahLst/>
              <a:cxnLst>
                <a:cxn ang="0">
                  <a:pos x="T0" y="T1"/>
                </a:cxn>
                <a:cxn ang="0">
                  <a:pos x="T2" y="T3"/>
                </a:cxn>
                <a:cxn ang="0">
                  <a:pos x="T4" y="T5"/>
                </a:cxn>
              </a:cxnLst>
              <a:rect l="0" t="0" r="r" b="b"/>
              <a:pathLst>
                <a:path w="4" h="81">
                  <a:moveTo>
                    <a:pt x="0" y="0"/>
                  </a:moveTo>
                  <a:lnTo>
                    <a:pt x="4" y="81"/>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Line 318"/>
            <p:cNvSpPr>
              <a:spLocks noChangeShapeType="1"/>
            </p:cNvSpPr>
            <p:nvPr/>
          </p:nvSpPr>
          <p:spPr bwMode="auto">
            <a:xfrm>
              <a:off x="5542" y="1885"/>
              <a:ext cx="4" cy="81"/>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319"/>
            <p:cNvSpPr/>
            <p:nvPr/>
          </p:nvSpPr>
          <p:spPr bwMode="auto">
            <a:xfrm>
              <a:off x="5538" y="1880"/>
              <a:ext cx="13"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0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1"/>
                    <a:pt x="1" y="21"/>
                  </a:cubicBezTo>
                  <a:cubicBezTo>
                    <a:pt x="0" y="1"/>
                    <a:pt x="0" y="1"/>
                    <a:pt x="0" y="1"/>
                  </a:cubicBezTo>
                  <a:cubicBezTo>
                    <a:pt x="0" y="0"/>
                    <a:pt x="0" y="0"/>
                    <a:pt x="1" y="0"/>
                  </a:cubicBezTo>
                  <a:cubicBezTo>
                    <a:pt x="1" y="0"/>
                    <a:pt x="2" y="0"/>
                    <a:pt x="2" y="1"/>
                  </a:cubicBezTo>
                  <a:cubicBezTo>
                    <a:pt x="3" y="20"/>
                    <a:pt x="3" y="20"/>
                    <a:pt x="3" y="20"/>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320"/>
            <p:cNvSpPr/>
            <p:nvPr/>
          </p:nvSpPr>
          <p:spPr bwMode="auto">
            <a:xfrm>
              <a:off x="5583" y="1880"/>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Line 321"/>
            <p:cNvSpPr>
              <a:spLocks noChangeShapeType="1"/>
            </p:cNvSpPr>
            <p:nvPr/>
          </p:nvSpPr>
          <p:spPr bwMode="auto">
            <a:xfrm>
              <a:off x="5583" y="1880"/>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322"/>
            <p:cNvSpPr/>
            <p:nvPr/>
          </p:nvSpPr>
          <p:spPr bwMode="auto">
            <a:xfrm>
              <a:off x="5579" y="1876"/>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1" y="22"/>
                    <a:pt x="1" y="22"/>
                    <a:pt x="1" y="21"/>
                  </a:cubicBezTo>
                  <a:cubicBezTo>
                    <a:pt x="0" y="1"/>
                    <a:pt x="0" y="1"/>
                    <a:pt x="0" y="1"/>
                  </a:cubicBezTo>
                  <a:cubicBezTo>
                    <a:pt x="0" y="1"/>
                    <a:pt x="0" y="0"/>
                    <a:pt x="1" y="0"/>
                  </a:cubicBezTo>
                  <a:cubicBezTo>
                    <a:pt x="1" y="0"/>
                    <a:pt x="2" y="0"/>
                    <a:pt x="2" y="1"/>
                  </a:cubicBezTo>
                  <a:cubicBezTo>
                    <a:pt x="3" y="21"/>
                    <a:pt x="3" y="21"/>
                    <a:pt x="3" y="21"/>
                  </a:cubicBezTo>
                  <a:cubicBezTo>
                    <a:pt x="3" y="22"/>
                    <a:pt x="2"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323"/>
            <p:cNvSpPr/>
            <p:nvPr/>
          </p:nvSpPr>
          <p:spPr bwMode="auto">
            <a:xfrm>
              <a:off x="5619" y="1880"/>
              <a:ext cx="8" cy="78"/>
            </a:xfrm>
            <a:custGeom>
              <a:avLst/>
              <a:gdLst>
                <a:gd name="T0" fmla="*/ 0 w 8"/>
                <a:gd name="T1" fmla="*/ 0 h 78"/>
                <a:gd name="T2" fmla="*/ 8 w 8"/>
                <a:gd name="T3" fmla="*/ 78 h 78"/>
                <a:gd name="T4" fmla="*/ 0 w 8"/>
                <a:gd name="T5" fmla="*/ 0 h 78"/>
              </a:gdLst>
              <a:ahLst/>
              <a:cxnLst>
                <a:cxn ang="0">
                  <a:pos x="T0" y="T1"/>
                </a:cxn>
                <a:cxn ang="0">
                  <a:pos x="T2" y="T3"/>
                </a:cxn>
                <a:cxn ang="0">
                  <a:pos x="T4" y="T5"/>
                </a:cxn>
              </a:cxnLst>
              <a:rect l="0" t="0" r="r" b="b"/>
              <a:pathLst>
                <a:path w="8" h="78">
                  <a:moveTo>
                    <a:pt x="0" y="0"/>
                  </a:moveTo>
                  <a:lnTo>
                    <a:pt x="8" y="7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Line 324"/>
            <p:cNvSpPr>
              <a:spLocks noChangeShapeType="1"/>
            </p:cNvSpPr>
            <p:nvPr/>
          </p:nvSpPr>
          <p:spPr bwMode="auto">
            <a:xfrm>
              <a:off x="5619" y="1880"/>
              <a:ext cx="8" cy="78"/>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325"/>
            <p:cNvSpPr/>
            <p:nvPr/>
          </p:nvSpPr>
          <p:spPr bwMode="auto">
            <a:xfrm>
              <a:off x="5615" y="1872"/>
              <a:ext cx="16" cy="94"/>
            </a:xfrm>
            <a:custGeom>
              <a:avLst/>
              <a:gdLst>
                <a:gd name="T0" fmla="*/ 3 w 4"/>
                <a:gd name="T1" fmla="*/ 23 h 23"/>
                <a:gd name="T2" fmla="*/ 1 w 4"/>
                <a:gd name="T3" fmla="*/ 22 h 23"/>
                <a:gd name="T4" fmla="*/ 0 w 4"/>
                <a:gd name="T5" fmla="*/ 2 h 23"/>
                <a:gd name="T6" fmla="*/ 1 w 4"/>
                <a:gd name="T7" fmla="*/ 0 h 23"/>
                <a:gd name="T8" fmla="*/ 3 w 4"/>
                <a:gd name="T9" fmla="*/ 2 h 23"/>
                <a:gd name="T10" fmla="*/ 4 w 4"/>
                <a:gd name="T11" fmla="*/ 21 h 23"/>
                <a:gd name="T12" fmla="*/ 3 w 4"/>
                <a:gd name="T13" fmla="*/ 23 h 23"/>
                <a:gd name="T14" fmla="*/ 3 w 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3">
                  <a:moveTo>
                    <a:pt x="3" y="23"/>
                  </a:moveTo>
                  <a:cubicBezTo>
                    <a:pt x="2" y="23"/>
                    <a:pt x="1" y="22"/>
                    <a:pt x="1" y="22"/>
                  </a:cubicBezTo>
                  <a:cubicBezTo>
                    <a:pt x="0" y="2"/>
                    <a:pt x="0" y="2"/>
                    <a:pt x="0" y="2"/>
                  </a:cubicBezTo>
                  <a:cubicBezTo>
                    <a:pt x="0" y="1"/>
                    <a:pt x="1" y="1"/>
                    <a:pt x="1" y="0"/>
                  </a:cubicBezTo>
                  <a:cubicBezTo>
                    <a:pt x="2" y="0"/>
                    <a:pt x="3" y="1"/>
                    <a:pt x="3" y="2"/>
                  </a:cubicBezTo>
                  <a:cubicBezTo>
                    <a:pt x="4" y="21"/>
                    <a:pt x="4" y="21"/>
                    <a:pt x="4" y="21"/>
                  </a:cubicBezTo>
                  <a:cubicBezTo>
                    <a:pt x="4" y="22"/>
                    <a:pt x="3" y="23"/>
                    <a:pt x="3" y="23"/>
                  </a:cubicBezTo>
                  <a:cubicBezTo>
                    <a:pt x="3" y="23"/>
                    <a:pt x="3" y="23"/>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326"/>
            <p:cNvSpPr/>
            <p:nvPr/>
          </p:nvSpPr>
          <p:spPr bwMode="auto">
            <a:xfrm>
              <a:off x="5659" y="1876"/>
              <a:ext cx="4" cy="82"/>
            </a:xfrm>
            <a:custGeom>
              <a:avLst/>
              <a:gdLst>
                <a:gd name="T0" fmla="*/ 0 w 4"/>
                <a:gd name="T1" fmla="*/ 0 h 82"/>
                <a:gd name="T2" fmla="*/ 4 w 4"/>
                <a:gd name="T3" fmla="*/ 82 h 82"/>
                <a:gd name="T4" fmla="*/ 0 w 4"/>
                <a:gd name="T5" fmla="*/ 0 h 82"/>
              </a:gdLst>
              <a:ahLst/>
              <a:cxnLst>
                <a:cxn ang="0">
                  <a:pos x="T0" y="T1"/>
                </a:cxn>
                <a:cxn ang="0">
                  <a:pos x="T2" y="T3"/>
                </a:cxn>
                <a:cxn ang="0">
                  <a:pos x="T4" y="T5"/>
                </a:cxn>
              </a:cxnLst>
              <a:rect l="0" t="0" r="r" b="b"/>
              <a:pathLst>
                <a:path w="4" h="82">
                  <a:moveTo>
                    <a:pt x="0" y="0"/>
                  </a:moveTo>
                  <a:lnTo>
                    <a:pt x="4" y="8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Line 327"/>
            <p:cNvSpPr>
              <a:spLocks noChangeShapeType="1"/>
            </p:cNvSpPr>
            <p:nvPr/>
          </p:nvSpPr>
          <p:spPr bwMode="auto">
            <a:xfrm>
              <a:off x="5659" y="1876"/>
              <a:ext cx="4" cy="82"/>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328"/>
            <p:cNvSpPr/>
            <p:nvPr/>
          </p:nvSpPr>
          <p:spPr bwMode="auto">
            <a:xfrm>
              <a:off x="5655" y="1872"/>
              <a:ext cx="12" cy="90"/>
            </a:xfrm>
            <a:custGeom>
              <a:avLst/>
              <a:gdLst>
                <a:gd name="T0" fmla="*/ 2 w 3"/>
                <a:gd name="T1" fmla="*/ 22 h 22"/>
                <a:gd name="T2" fmla="*/ 1 w 3"/>
                <a:gd name="T3" fmla="*/ 21 h 22"/>
                <a:gd name="T4" fmla="*/ 0 w 3"/>
                <a:gd name="T5" fmla="*/ 1 h 22"/>
                <a:gd name="T6" fmla="*/ 1 w 3"/>
                <a:gd name="T7" fmla="*/ 0 h 22"/>
                <a:gd name="T8" fmla="*/ 2 w 3"/>
                <a:gd name="T9" fmla="*/ 1 h 22"/>
                <a:gd name="T10" fmla="*/ 3 w 3"/>
                <a:gd name="T11" fmla="*/ 21 h 22"/>
                <a:gd name="T12" fmla="*/ 2 w 3"/>
                <a:gd name="T13" fmla="*/ 22 h 22"/>
                <a:gd name="T14" fmla="*/ 2 w 3"/>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22">
                  <a:moveTo>
                    <a:pt x="2" y="22"/>
                  </a:moveTo>
                  <a:cubicBezTo>
                    <a:pt x="2" y="22"/>
                    <a:pt x="1" y="22"/>
                    <a:pt x="1" y="21"/>
                  </a:cubicBezTo>
                  <a:cubicBezTo>
                    <a:pt x="0" y="1"/>
                    <a:pt x="0" y="1"/>
                    <a:pt x="0" y="1"/>
                  </a:cubicBezTo>
                  <a:cubicBezTo>
                    <a:pt x="0" y="0"/>
                    <a:pt x="1" y="0"/>
                    <a:pt x="1" y="0"/>
                  </a:cubicBezTo>
                  <a:cubicBezTo>
                    <a:pt x="2" y="0"/>
                    <a:pt x="2" y="0"/>
                    <a:pt x="2" y="1"/>
                  </a:cubicBezTo>
                  <a:cubicBezTo>
                    <a:pt x="3" y="21"/>
                    <a:pt x="3" y="21"/>
                    <a:pt x="3" y="21"/>
                  </a:cubicBezTo>
                  <a:cubicBezTo>
                    <a:pt x="3" y="21"/>
                    <a:pt x="3" y="22"/>
                    <a:pt x="2" y="22"/>
                  </a:cubicBezTo>
                  <a:cubicBezTo>
                    <a:pt x="2" y="22"/>
                    <a:pt x="2" y="22"/>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0" name="Group 331"/>
          <p:cNvGrpSpPr>
            <a:grpSpLocks noChangeAspect="1"/>
          </p:cNvGrpSpPr>
          <p:nvPr userDrawn="1"/>
        </p:nvGrpSpPr>
        <p:grpSpPr bwMode="auto">
          <a:xfrm>
            <a:off x="10802721" y="3665389"/>
            <a:ext cx="1195651" cy="2108956"/>
            <a:chOff x="6346" y="1596"/>
            <a:chExt cx="830" cy="1464"/>
          </a:xfrm>
        </p:grpSpPr>
        <p:sp>
          <p:nvSpPr>
            <p:cNvPr id="281" name="Freeform 332"/>
            <p:cNvSpPr/>
            <p:nvPr/>
          </p:nvSpPr>
          <p:spPr bwMode="auto">
            <a:xfrm>
              <a:off x="6919" y="1598"/>
              <a:ext cx="247" cy="256"/>
            </a:xfrm>
            <a:custGeom>
              <a:avLst/>
              <a:gdLst>
                <a:gd name="T0" fmla="*/ 0 w 102"/>
                <a:gd name="T1" fmla="*/ 67 h 106"/>
                <a:gd name="T2" fmla="*/ 11 w 102"/>
                <a:gd name="T3" fmla="*/ 2 h 106"/>
                <a:gd name="T4" fmla="*/ 59 w 102"/>
                <a:gd name="T5" fmla="*/ 8 h 106"/>
                <a:gd name="T6" fmla="*/ 102 w 102"/>
                <a:gd name="T7" fmla="*/ 29 h 106"/>
                <a:gd name="T8" fmla="*/ 73 w 102"/>
                <a:gd name="T9" fmla="*/ 92 h 106"/>
                <a:gd name="T10" fmla="*/ 0 w 102"/>
                <a:gd name="T11" fmla="*/ 67 h 106"/>
              </a:gdLst>
              <a:ahLst/>
              <a:cxnLst>
                <a:cxn ang="0">
                  <a:pos x="T0" y="T1"/>
                </a:cxn>
                <a:cxn ang="0">
                  <a:pos x="T2" y="T3"/>
                </a:cxn>
                <a:cxn ang="0">
                  <a:pos x="T4" y="T5"/>
                </a:cxn>
                <a:cxn ang="0">
                  <a:pos x="T6" y="T7"/>
                </a:cxn>
                <a:cxn ang="0">
                  <a:pos x="T8" y="T9"/>
                </a:cxn>
                <a:cxn ang="0">
                  <a:pos x="T10" y="T11"/>
                </a:cxn>
              </a:cxnLst>
              <a:rect l="0" t="0" r="r" b="b"/>
              <a:pathLst>
                <a:path w="102" h="106">
                  <a:moveTo>
                    <a:pt x="0" y="67"/>
                  </a:moveTo>
                  <a:cubicBezTo>
                    <a:pt x="11" y="2"/>
                    <a:pt x="11" y="2"/>
                    <a:pt x="11" y="2"/>
                  </a:cubicBezTo>
                  <a:cubicBezTo>
                    <a:pt x="11" y="2"/>
                    <a:pt x="34" y="0"/>
                    <a:pt x="59" y="8"/>
                  </a:cubicBezTo>
                  <a:cubicBezTo>
                    <a:pt x="84" y="16"/>
                    <a:pt x="102" y="29"/>
                    <a:pt x="102" y="29"/>
                  </a:cubicBezTo>
                  <a:cubicBezTo>
                    <a:pt x="73" y="92"/>
                    <a:pt x="73" y="92"/>
                    <a:pt x="73" y="92"/>
                  </a:cubicBezTo>
                  <a:cubicBezTo>
                    <a:pt x="73" y="92"/>
                    <a:pt x="31" y="106"/>
                    <a:pt x="0" y="67"/>
                  </a:cubicBezTo>
                  <a:close/>
                </a:path>
              </a:pathLst>
            </a:custGeom>
            <a:solidFill>
              <a:srgbClr val="EC6C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333"/>
            <p:cNvSpPr>
              <a:spLocks noEditPoints="1"/>
            </p:cNvSpPr>
            <p:nvPr/>
          </p:nvSpPr>
          <p:spPr bwMode="auto">
            <a:xfrm>
              <a:off x="6912" y="1596"/>
              <a:ext cx="264" cy="236"/>
            </a:xfrm>
            <a:custGeom>
              <a:avLst/>
              <a:gdLst>
                <a:gd name="T0" fmla="*/ 11 w 109"/>
                <a:gd name="T1" fmla="*/ 3 h 98"/>
                <a:gd name="T2" fmla="*/ 13 w 109"/>
                <a:gd name="T3" fmla="*/ 1 h 98"/>
                <a:gd name="T4" fmla="*/ 26 w 109"/>
                <a:gd name="T5" fmla="*/ 0 h 98"/>
                <a:gd name="T6" fmla="*/ 38 w 109"/>
                <a:gd name="T7" fmla="*/ 1 h 98"/>
                <a:gd name="T8" fmla="*/ 50 w 109"/>
                <a:gd name="T9" fmla="*/ 3 h 98"/>
                <a:gd name="T10" fmla="*/ 62 w 109"/>
                <a:gd name="T11" fmla="*/ 6 h 98"/>
                <a:gd name="T12" fmla="*/ 74 w 109"/>
                <a:gd name="T13" fmla="*/ 10 h 98"/>
                <a:gd name="T14" fmla="*/ 85 w 109"/>
                <a:gd name="T15" fmla="*/ 15 h 98"/>
                <a:gd name="T16" fmla="*/ 107 w 109"/>
                <a:gd name="T17" fmla="*/ 27 h 98"/>
                <a:gd name="T18" fmla="*/ 78 w 109"/>
                <a:gd name="T19" fmla="*/ 94 h 98"/>
                <a:gd name="T20" fmla="*/ 77 w 109"/>
                <a:gd name="T21" fmla="*/ 95 h 98"/>
                <a:gd name="T22" fmla="*/ 66 w 109"/>
                <a:gd name="T23" fmla="*/ 97 h 98"/>
                <a:gd name="T24" fmla="*/ 51 w 109"/>
                <a:gd name="T25" fmla="*/ 97 h 98"/>
                <a:gd name="T26" fmla="*/ 40 w 109"/>
                <a:gd name="T27" fmla="*/ 96 h 98"/>
                <a:gd name="T28" fmla="*/ 30 w 109"/>
                <a:gd name="T29" fmla="*/ 92 h 98"/>
                <a:gd name="T30" fmla="*/ 21 w 109"/>
                <a:gd name="T31" fmla="*/ 87 h 98"/>
                <a:gd name="T32" fmla="*/ 12 w 109"/>
                <a:gd name="T33" fmla="*/ 81 h 98"/>
                <a:gd name="T34" fmla="*/ 5 w 109"/>
                <a:gd name="T35" fmla="*/ 74 h 98"/>
                <a:gd name="T36" fmla="*/ 1 w 109"/>
                <a:gd name="T37" fmla="*/ 68 h 98"/>
                <a:gd name="T38" fmla="*/ 8 w 109"/>
                <a:gd name="T39" fmla="*/ 71 h 98"/>
                <a:gd name="T40" fmla="*/ 15 w 109"/>
                <a:gd name="T41" fmla="*/ 78 h 98"/>
                <a:gd name="T42" fmla="*/ 23 w 109"/>
                <a:gd name="T43" fmla="*/ 84 h 98"/>
                <a:gd name="T44" fmla="*/ 32 w 109"/>
                <a:gd name="T45" fmla="*/ 88 h 98"/>
                <a:gd name="T46" fmla="*/ 41 w 109"/>
                <a:gd name="T47" fmla="*/ 91 h 98"/>
                <a:gd name="T48" fmla="*/ 51 w 109"/>
                <a:gd name="T49" fmla="*/ 93 h 98"/>
                <a:gd name="T50" fmla="*/ 66 w 109"/>
                <a:gd name="T51" fmla="*/ 93 h 98"/>
                <a:gd name="T52" fmla="*/ 76 w 109"/>
                <a:gd name="T53" fmla="*/ 91 h 98"/>
                <a:gd name="T54" fmla="*/ 101 w 109"/>
                <a:gd name="T55" fmla="*/ 28 h 98"/>
                <a:gd name="T56" fmla="*/ 93 w 109"/>
                <a:gd name="T57" fmla="*/ 27 h 98"/>
                <a:gd name="T58" fmla="*/ 77 w 109"/>
                <a:gd name="T59" fmla="*/ 19 h 98"/>
                <a:gd name="T60" fmla="*/ 66 w 109"/>
                <a:gd name="T61" fmla="*/ 14 h 98"/>
                <a:gd name="T62" fmla="*/ 55 w 109"/>
                <a:gd name="T63" fmla="*/ 10 h 98"/>
                <a:gd name="T64" fmla="*/ 43 w 109"/>
                <a:gd name="T65" fmla="*/ 7 h 98"/>
                <a:gd name="T66" fmla="*/ 32 w 109"/>
                <a:gd name="T67" fmla="*/ 6 h 98"/>
                <a:gd name="T68" fmla="*/ 14 w 109"/>
                <a:gd name="T69" fmla="*/ 5 h 98"/>
                <a:gd name="T70" fmla="*/ 16 w 109"/>
                <a:gd name="T7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98">
                  <a:moveTo>
                    <a:pt x="1" y="68"/>
                  </a:moveTo>
                  <a:cubicBezTo>
                    <a:pt x="11" y="3"/>
                    <a:pt x="11" y="3"/>
                    <a:pt x="11" y="3"/>
                  </a:cubicBezTo>
                  <a:cubicBezTo>
                    <a:pt x="11" y="3"/>
                    <a:pt x="11" y="3"/>
                    <a:pt x="11" y="3"/>
                  </a:cubicBezTo>
                  <a:cubicBezTo>
                    <a:pt x="12" y="2"/>
                    <a:pt x="12" y="1"/>
                    <a:pt x="13" y="1"/>
                  </a:cubicBezTo>
                  <a:cubicBezTo>
                    <a:pt x="13" y="1"/>
                    <a:pt x="13" y="1"/>
                    <a:pt x="13" y="1"/>
                  </a:cubicBezTo>
                  <a:cubicBezTo>
                    <a:pt x="18" y="1"/>
                    <a:pt x="22" y="0"/>
                    <a:pt x="26" y="0"/>
                  </a:cubicBezTo>
                  <a:cubicBezTo>
                    <a:pt x="28" y="0"/>
                    <a:pt x="30" y="1"/>
                    <a:pt x="32" y="1"/>
                  </a:cubicBezTo>
                  <a:cubicBezTo>
                    <a:pt x="34" y="1"/>
                    <a:pt x="36" y="1"/>
                    <a:pt x="38" y="1"/>
                  </a:cubicBezTo>
                  <a:cubicBezTo>
                    <a:pt x="44" y="2"/>
                    <a:pt x="44" y="2"/>
                    <a:pt x="44" y="2"/>
                  </a:cubicBezTo>
                  <a:cubicBezTo>
                    <a:pt x="50" y="3"/>
                    <a:pt x="50" y="3"/>
                    <a:pt x="50" y="3"/>
                  </a:cubicBezTo>
                  <a:cubicBezTo>
                    <a:pt x="52" y="3"/>
                    <a:pt x="54" y="4"/>
                    <a:pt x="56" y="4"/>
                  </a:cubicBezTo>
                  <a:cubicBezTo>
                    <a:pt x="62" y="6"/>
                    <a:pt x="62" y="6"/>
                    <a:pt x="62" y="6"/>
                  </a:cubicBezTo>
                  <a:cubicBezTo>
                    <a:pt x="65" y="7"/>
                    <a:pt x="66" y="7"/>
                    <a:pt x="68" y="8"/>
                  </a:cubicBezTo>
                  <a:cubicBezTo>
                    <a:pt x="74" y="10"/>
                    <a:pt x="74" y="10"/>
                    <a:pt x="74" y="10"/>
                  </a:cubicBezTo>
                  <a:cubicBezTo>
                    <a:pt x="80" y="12"/>
                    <a:pt x="80" y="12"/>
                    <a:pt x="80" y="12"/>
                  </a:cubicBezTo>
                  <a:cubicBezTo>
                    <a:pt x="81" y="13"/>
                    <a:pt x="83" y="14"/>
                    <a:pt x="85" y="15"/>
                  </a:cubicBezTo>
                  <a:cubicBezTo>
                    <a:pt x="89" y="17"/>
                    <a:pt x="93" y="18"/>
                    <a:pt x="96" y="20"/>
                  </a:cubicBezTo>
                  <a:cubicBezTo>
                    <a:pt x="100" y="22"/>
                    <a:pt x="104" y="24"/>
                    <a:pt x="107" y="27"/>
                  </a:cubicBezTo>
                  <a:cubicBezTo>
                    <a:pt x="109" y="28"/>
                    <a:pt x="109" y="30"/>
                    <a:pt x="109" y="32"/>
                  </a:cubicBezTo>
                  <a:cubicBezTo>
                    <a:pt x="78" y="94"/>
                    <a:pt x="78" y="94"/>
                    <a:pt x="78" y="94"/>
                  </a:cubicBezTo>
                  <a:cubicBezTo>
                    <a:pt x="78" y="94"/>
                    <a:pt x="78" y="94"/>
                    <a:pt x="78" y="94"/>
                  </a:cubicBezTo>
                  <a:cubicBezTo>
                    <a:pt x="78" y="95"/>
                    <a:pt x="78" y="95"/>
                    <a:pt x="77" y="95"/>
                  </a:cubicBezTo>
                  <a:cubicBezTo>
                    <a:pt x="77" y="95"/>
                    <a:pt x="77" y="95"/>
                    <a:pt x="77" y="95"/>
                  </a:cubicBezTo>
                  <a:cubicBezTo>
                    <a:pt x="73" y="96"/>
                    <a:pt x="70" y="97"/>
                    <a:pt x="66" y="97"/>
                  </a:cubicBezTo>
                  <a:cubicBezTo>
                    <a:pt x="63" y="98"/>
                    <a:pt x="59" y="98"/>
                    <a:pt x="56" y="98"/>
                  </a:cubicBezTo>
                  <a:cubicBezTo>
                    <a:pt x="54" y="98"/>
                    <a:pt x="52" y="98"/>
                    <a:pt x="51" y="97"/>
                  </a:cubicBezTo>
                  <a:cubicBezTo>
                    <a:pt x="45" y="97"/>
                    <a:pt x="45" y="97"/>
                    <a:pt x="45" y="97"/>
                  </a:cubicBezTo>
                  <a:cubicBezTo>
                    <a:pt x="40" y="96"/>
                    <a:pt x="40" y="96"/>
                    <a:pt x="40" y="96"/>
                  </a:cubicBezTo>
                  <a:cubicBezTo>
                    <a:pt x="38" y="95"/>
                    <a:pt x="37" y="94"/>
                    <a:pt x="35" y="94"/>
                  </a:cubicBezTo>
                  <a:cubicBezTo>
                    <a:pt x="33" y="94"/>
                    <a:pt x="32" y="93"/>
                    <a:pt x="30" y="92"/>
                  </a:cubicBezTo>
                  <a:cubicBezTo>
                    <a:pt x="29" y="91"/>
                    <a:pt x="27" y="91"/>
                    <a:pt x="25" y="90"/>
                  </a:cubicBezTo>
                  <a:cubicBezTo>
                    <a:pt x="21" y="87"/>
                    <a:pt x="21" y="87"/>
                    <a:pt x="21" y="87"/>
                  </a:cubicBezTo>
                  <a:cubicBezTo>
                    <a:pt x="19" y="86"/>
                    <a:pt x="18" y="85"/>
                    <a:pt x="16" y="84"/>
                  </a:cubicBezTo>
                  <a:cubicBezTo>
                    <a:pt x="15" y="83"/>
                    <a:pt x="13" y="82"/>
                    <a:pt x="12" y="81"/>
                  </a:cubicBezTo>
                  <a:cubicBezTo>
                    <a:pt x="8" y="78"/>
                    <a:pt x="8" y="78"/>
                    <a:pt x="8" y="78"/>
                  </a:cubicBezTo>
                  <a:cubicBezTo>
                    <a:pt x="7" y="76"/>
                    <a:pt x="6" y="75"/>
                    <a:pt x="5" y="74"/>
                  </a:cubicBezTo>
                  <a:cubicBezTo>
                    <a:pt x="1" y="70"/>
                    <a:pt x="1" y="70"/>
                    <a:pt x="1" y="70"/>
                  </a:cubicBezTo>
                  <a:cubicBezTo>
                    <a:pt x="1" y="69"/>
                    <a:pt x="0" y="69"/>
                    <a:pt x="1" y="68"/>
                  </a:cubicBezTo>
                  <a:close/>
                  <a:moveTo>
                    <a:pt x="5" y="68"/>
                  </a:moveTo>
                  <a:cubicBezTo>
                    <a:pt x="8" y="71"/>
                    <a:pt x="8" y="71"/>
                    <a:pt x="8" y="71"/>
                  </a:cubicBezTo>
                  <a:cubicBezTo>
                    <a:pt x="9" y="72"/>
                    <a:pt x="10" y="73"/>
                    <a:pt x="11" y="74"/>
                  </a:cubicBezTo>
                  <a:cubicBezTo>
                    <a:pt x="15" y="78"/>
                    <a:pt x="15" y="78"/>
                    <a:pt x="15" y="78"/>
                  </a:cubicBezTo>
                  <a:cubicBezTo>
                    <a:pt x="16" y="79"/>
                    <a:pt x="18" y="80"/>
                    <a:pt x="19" y="81"/>
                  </a:cubicBezTo>
                  <a:cubicBezTo>
                    <a:pt x="20" y="82"/>
                    <a:pt x="22" y="83"/>
                    <a:pt x="23" y="84"/>
                  </a:cubicBezTo>
                  <a:cubicBezTo>
                    <a:pt x="27" y="86"/>
                    <a:pt x="27" y="86"/>
                    <a:pt x="27" y="86"/>
                  </a:cubicBezTo>
                  <a:cubicBezTo>
                    <a:pt x="29" y="87"/>
                    <a:pt x="30" y="87"/>
                    <a:pt x="32" y="88"/>
                  </a:cubicBezTo>
                  <a:cubicBezTo>
                    <a:pt x="33" y="89"/>
                    <a:pt x="35" y="89"/>
                    <a:pt x="37" y="90"/>
                  </a:cubicBezTo>
                  <a:cubicBezTo>
                    <a:pt x="38" y="90"/>
                    <a:pt x="40" y="91"/>
                    <a:pt x="41" y="91"/>
                  </a:cubicBezTo>
                  <a:cubicBezTo>
                    <a:pt x="46" y="92"/>
                    <a:pt x="46" y="92"/>
                    <a:pt x="46" y="92"/>
                  </a:cubicBezTo>
                  <a:cubicBezTo>
                    <a:pt x="51" y="93"/>
                    <a:pt x="51" y="93"/>
                    <a:pt x="51" y="93"/>
                  </a:cubicBezTo>
                  <a:cubicBezTo>
                    <a:pt x="53" y="93"/>
                    <a:pt x="54" y="93"/>
                    <a:pt x="56" y="93"/>
                  </a:cubicBezTo>
                  <a:cubicBezTo>
                    <a:pt x="59" y="93"/>
                    <a:pt x="63" y="93"/>
                    <a:pt x="66" y="93"/>
                  </a:cubicBezTo>
                  <a:cubicBezTo>
                    <a:pt x="69" y="93"/>
                    <a:pt x="73" y="92"/>
                    <a:pt x="76" y="91"/>
                  </a:cubicBezTo>
                  <a:cubicBezTo>
                    <a:pt x="76" y="91"/>
                    <a:pt x="76" y="91"/>
                    <a:pt x="76" y="91"/>
                  </a:cubicBezTo>
                  <a:cubicBezTo>
                    <a:pt x="74" y="92"/>
                    <a:pt x="74" y="92"/>
                    <a:pt x="74" y="92"/>
                  </a:cubicBezTo>
                  <a:cubicBezTo>
                    <a:pt x="101" y="28"/>
                    <a:pt x="101" y="28"/>
                    <a:pt x="101" y="28"/>
                  </a:cubicBezTo>
                  <a:cubicBezTo>
                    <a:pt x="102" y="33"/>
                    <a:pt x="102" y="33"/>
                    <a:pt x="102" y="33"/>
                  </a:cubicBezTo>
                  <a:cubicBezTo>
                    <a:pt x="99" y="31"/>
                    <a:pt x="96" y="29"/>
                    <a:pt x="93" y="27"/>
                  </a:cubicBezTo>
                  <a:cubicBezTo>
                    <a:pt x="89" y="25"/>
                    <a:pt x="86" y="23"/>
                    <a:pt x="82" y="21"/>
                  </a:cubicBezTo>
                  <a:cubicBezTo>
                    <a:pt x="80" y="21"/>
                    <a:pt x="79" y="20"/>
                    <a:pt x="77" y="19"/>
                  </a:cubicBezTo>
                  <a:cubicBezTo>
                    <a:pt x="71" y="16"/>
                    <a:pt x="71" y="16"/>
                    <a:pt x="71" y="16"/>
                  </a:cubicBezTo>
                  <a:cubicBezTo>
                    <a:pt x="66" y="14"/>
                    <a:pt x="66" y="14"/>
                    <a:pt x="66" y="14"/>
                  </a:cubicBezTo>
                  <a:cubicBezTo>
                    <a:pt x="64" y="13"/>
                    <a:pt x="62" y="12"/>
                    <a:pt x="60" y="12"/>
                  </a:cubicBezTo>
                  <a:cubicBezTo>
                    <a:pt x="55" y="10"/>
                    <a:pt x="55" y="10"/>
                    <a:pt x="55" y="10"/>
                  </a:cubicBezTo>
                  <a:cubicBezTo>
                    <a:pt x="53" y="10"/>
                    <a:pt x="51" y="9"/>
                    <a:pt x="49" y="9"/>
                  </a:cubicBezTo>
                  <a:cubicBezTo>
                    <a:pt x="43" y="7"/>
                    <a:pt x="43" y="7"/>
                    <a:pt x="43" y="7"/>
                  </a:cubicBezTo>
                  <a:cubicBezTo>
                    <a:pt x="37" y="6"/>
                    <a:pt x="37" y="6"/>
                    <a:pt x="37" y="6"/>
                  </a:cubicBezTo>
                  <a:cubicBezTo>
                    <a:pt x="36" y="6"/>
                    <a:pt x="34" y="6"/>
                    <a:pt x="32" y="6"/>
                  </a:cubicBezTo>
                  <a:cubicBezTo>
                    <a:pt x="30" y="6"/>
                    <a:pt x="28" y="5"/>
                    <a:pt x="26" y="5"/>
                  </a:cubicBezTo>
                  <a:cubicBezTo>
                    <a:pt x="22" y="5"/>
                    <a:pt x="18" y="5"/>
                    <a:pt x="14" y="5"/>
                  </a:cubicBezTo>
                  <a:cubicBezTo>
                    <a:pt x="14" y="5"/>
                    <a:pt x="14" y="5"/>
                    <a:pt x="14" y="5"/>
                  </a:cubicBezTo>
                  <a:cubicBezTo>
                    <a:pt x="16" y="3"/>
                    <a:pt x="16" y="3"/>
                    <a:pt x="16" y="3"/>
                  </a:cubicBezTo>
                  <a:lnTo>
                    <a:pt x="5" y="68"/>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334"/>
            <p:cNvSpPr/>
            <p:nvPr/>
          </p:nvSpPr>
          <p:spPr bwMode="auto">
            <a:xfrm>
              <a:off x="6622" y="2816"/>
              <a:ext cx="60" cy="84"/>
            </a:xfrm>
            <a:custGeom>
              <a:avLst/>
              <a:gdLst>
                <a:gd name="T0" fmla="*/ 0 w 25"/>
                <a:gd name="T1" fmla="*/ 0 h 35"/>
                <a:gd name="T2" fmla="*/ 1 w 25"/>
                <a:gd name="T3" fmla="*/ 35 h 35"/>
                <a:gd name="T4" fmla="*/ 25 w 25"/>
                <a:gd name="T5" fmla="*/ 9 h 35"/>
                <a:gd name="T6" fmla="*/ 0 w 25"/>
                <a:gd name="T7" fmla="*/ 0 h 35"/>
              </a:gdLst>
              <a:ahLst/>
              <a:cxnLst>
                <a:cxn ang="0">
                  <a:pos x="T0" y="T1"/>
                </a:cxn>
                <a:cxn ang="0">
                  <a:pos x="T2" y="T3"/>
                </a:cxn>
                <a:cxn ang="0">
                  <a:pos x="T4" y="T5"/>
                </a:cxn>
                <a:cxn ang="0">
                  <a:pos x="T6" y="T7"/>
                </a:cxn>
              </a:cxnLst>
              <a:rect l="0" t="0" r="r" b="b"/>
              <a:pathLst>
                <a:path w="25" h="35">
                  <a:moveTo>
                    <a:pt x="0" y="0"/>
                  </a:moveTo>
                  <a:cubicBezTo>
                    <a:pt x="1" y="35"/>
                    <a:pt x="1" y="35"/>
                    <a:pt x="1" y="35"/>
                  </a:cubicBezTo>
                  <a:cubicBezTo>
                    <a:pt x="25" y="9"/>
                    <a:pt x="25" y="9"/>
                    <a:pt x="25" y="9"/>
                  </a:cubicBezTo>
                  <a:cubicBezTo>
                    <a:pt x="17" y="2"/>
                    <a:pt x="7" y="0"/>
                    <a:pt x="0"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335"/>
            <p:cNvSpPr>
              <a:spLocks noEditPoints="1"/>
            </p:cNvSpPr>
            <p:nvPr/>
          </p:nvSpPr>
          <p:spPr bwMode="auto">
            <a:xfrm>
              <a:off x="6617" y="2808"/>
              <a:ext cx="73" cy="99"/>
            </a:xfrm>
            <a:custGeom>
              <a:avLst/>
              <a:gdLst>
                <a:gd name="T0" fmla="*/ 3 w 30"/>
                <a:gd name="T1" fmla="*/ 41 h 41"/>
                <a:gd name="T2" fmla="*/ 2 w 30"/>
                <a:gd name="T3" fmla="*/ 40 h 41"/>
                <a:gd name="T4" fmla="*/ 1 w 30"/>
                <a:gd name="T5" fmla="*/ 38 h 41"/>
                <a:gd name="T6" fmla="*/ 0 w 30"/>
                <a:gd name="T7" fmla="*/ 3 h 41"/>
                <a:gd name="T8" fmla="*/ 1 w 30"/>
                <a:gd name="T9" fmla="*/ 1 h 41"/>
                <a:gd name="T10" fmla="*/ 2 w 30"/>
                <a:gd name="T11" fmla="*/ 1 h 41"/>
                <a:gd name="T12" fmla="*/ 29 w 30"/>
                <a:gd name="T13" fmla="*/ 10 h 41"/>
                <a:gd name="T14" fmla="*/ 30 w 30"/>
                <a:gd name="T15" fmla="*/ 12 h 41"/>
                <a:gd name="T16" fmla="*/ 29 w 30"/>
                <a:gd name="T17" fmla="*/ 13 h 41"/>
                <a:gd name="T18" fmla="*/ 4 w 30"/>
                <a:gd name="T19" fmla="*/ 40 h 41"/>
                <a:gd name="T20" fmla="*/ 3 w 30"/>
                <a:gd name="T21" fmla="*/ 41 h 41"/>
                <a:gd name="T22" fmla="*/ 4 w 30"/>
                <a:gd name="T23" fmla="*/ 5 h 41"/>
                <a:gd name="T24" fmla="*/ 5 w 30"/>
                <a:gd name="T25" fmla="*/ 33 h 41"/>
                <a:gd name="T26" fmla="*/ 24 w 30"/>
                <a:gd name="T27" fmla="*/ 12 h 41"/>
                <a:gd name="T28" fmla="*/ 4 w 30"/>
                <a:gd name="T29"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41">
                  <a:moveTo>
                    <a:pt x="3" y="41"/>
                  </a:moveTo>
                  <a:cubicBezTo>
                    <a:pt x="3" y="41"/>
                    <a:pt x="2" y="41"/>
                    <a:pt x="2" y="40"/>
                  </a:cubicBezTo>
                  <a:cubicBezTo>
                    <a:pt x="1" y="40"/>
                    <a:pt x="1" y="39"/>
                    <a:pt x="1" y="38"/>
                  </a:cubicBezTo>
                  <a:cubicBezTo>
                    <a:pt x="0" y="3"/>
                    <a:pt x="0" y="3"/>
                    <a:pt x="0" y="3"/>
                  </a:cubicBezTo>
                  <a:cubicBezTo>
                    <a:pt x="0" y="2"/>
                    <a:pt x="0" y="2"/>
                    <a:pt x="1" y="1"/>
                  </a:cubicBezTo>
                  <a:cubicBezTo>
                    <a:pt x="1" y="1"/>
                    <a:pt x="2" y="0"/>
                    <a:pt x="2" y="1"/>
                  </a:cubicBezTo>
                  <a:cubicBezTo>
                    <a:pt x="9" y="1"/>
                    <a:pt x="20" y="3"/>
                    <a:pt x="29" y="10"/>
                  </a:cubicBezTo>
                  <a:cubicBezTo>
                    <a:pt x="29" y="10"/>
                    <a:pt x="29" y="11"/>
                    <a:pt x="30" y="12"/>
                  </a:cubicBezTo>
                  <a:cubicBezTo>
                    <a:pt x="30" y="12"/>
                    <a:pt x="29" y="13"/>
                    <a:pt x="29" y="13"/>
                  </a:cubicBezTo>
                  <a:cubicBezTo>
                    <a:pt x="4" y="40"/>
                    <a:pt x="4" y="40"/>
                    <a:pt x="4" y="40"/>
                  </a:cubicBezTo>
                  <a:cubicBezTo>
                    <a:pt x="4" y="40"/>
                    <a:pt x="3" y="41"/>
                    <a:pt x="3" y="41"/>
                  </a:cubicBezTo>
                  <a:close/>
                  <a:moveTo>
                    <a:pt x="4" y="5"/>
                  </a:moveTo>
                  <a:cubicBezTo>
                    <a:pt x="5" y="33"/>
                    <a:pt x="5" y="33"/>
                    <a:pt x="5" y="33"/>
                  </a:cubicBezTo>
                  <a:cubicBezTo>
                    <a:pt x="24" y="12"/>
                    <a:pt x="24" y="12"/>
                    <a:pt x="24" y="12"/>
                  </a:cubicBezTo>
                  <a:cubicBezTo>
                    <a:pt x="17" y="8"/>
                    <a:pt x="10" y="6"/>
                    <a:pt x="4" y="5"/>
                  </a:cubicBezTo>
                  <a:close/>
                </a:path>
              </a:pathLst>
            </a:custGeom>
            <a:solidFill>
              <a:srgbClr val="252E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336"/>
            <p:cNvSpPr/>
            <p:nvPr/>
          </p:nvSpPr>
          <p:spPr bwMode="auto">
            <a:xfrm>
              <a:off x="6617" y="2558"/>
              <a:ext cx="198" cy="279"/>
            </a:xfrm>
            <a:custGeom>
              <a:avLst/>
              <a:gdLst>
                <a:gd name="T0" fmla="*/ 82 w 82"/>
                <a:gd name="T1" fmla="*/ 35 h 116"/>
                <a:gd name="T2" fmla="*/ 47 w 82"/>
                <a:gd name="T3" fmla="*/ 2 h 116"/>
                <a:gd name="T4" fmla="*/ 0 w 82"/>
                <a:gd name="T5" fmla="*/ 25 h 116"/>
                <a:gd name="T6" fmla="*/ 2 w 82"/>
                <a:gd name="T7" fmla="*/ 107 h 116"/>
                <a:gd name="T8" fmla="*/ 27 w 82"/>
                <a:gd name="T9" fmla="*/ 116 h 116"/>
                <a:gd name="T10" fmla="*/ 78 w 82"/>
                <a:gd name="T11" fmla="*/ 61 h 116"/>
                <a:gd name="T12" fmla="*/ 82 w 82"/>
                <a:gd name="T13" fmla="*/ 35 h 116"/>
              </a:gdLst>
              <a:ahLst/>
              <a:cxnLst>
                <a:cxn ang="0">
                  <a:pos x="T0" y="T1"/>
                </a:cxn>
                <a:cxn ang="0">
                  <a:pos x="T2" y="T3"/>
                </a:cxn>
                <a:cxn ang="0">
                  <a:pos x="T4" y="T5"/>
                </a:cxn>
                <a:cxn ang="0">
                  <a:pos x="T6" y="T7"/>
                </a:cxn>
                <a:cxn ang="0">
                  <a:pos x="T8" y="T9"/>
                </a:cxn>
                <a:cxn ang="0">
                  <a:pos x="T10" y="T11"/>
                </a:cxn>
                <a:cxn ang="0">
                  <a:pos x="T12" y="T13"/>
                </a:cxn>
              </a:cxnLst>
              <a:rect l="0" t="0" r="r" b="b"/>
              <a:pathLst>
                <a:path w="82" h="116">
                  <a:moveTo>
                    <a:pt x="82" y="35"/>
                  </a:moveTo>
                  <a:cubicBezTo>
                    <a:pt x="82" y="35"/>
                    <a:pt x="51" y="0"/>
                    <a:pt x="47" y="2"/>
                  </a:cubicBezTo>
                  <a:cubicBezTo>
                    <a:pt x="43" y="4"/>
                    <a:pt x="0" y="25"/>
                    <a:pt x="0" y="25"/>
                  </a:cubicBezTo>
                  <a:cubicBezTo>
                    <a:pt x="2" y="107"/>
                    <a:pt x="2" y="107"/>
                    <a:pt x="2" y="107"/>
                  </a:cubicBezTo>
                  <a:cubicBezTo>
                    <a:pt x="9" y="107"/>
                    <a:pt x="19" y="109"/>
                    <a:pt x="27" y="116"/>
                  </a:cubicBezTo>
                  <a:cubicBezTo>
                    <a:pt x="78" y="61"/>
                    <a:pt x="78" y="61"/>
                    <a:pt x="78" y="61"/>
                  </a:cubicBezTo>
                  <a:lnTo>
                    <a:pt x="82" y="35"/>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337"/>
            <p:cNvSpPr>
              <a:spLocks noEditPoints="1"/>
            </p:cNvSpPr>
            <p:nvPr/>
          </p:nvSpPr>
          <p:spPr bwMode="auto">
            <a:xfrm>
              <a:off x="6612" y="2558"/>
              <a:ext cx="208" cy="284"/>
            </a:xfrm>
            <a:custGeom>
              <a:avLst/>
              <a:gdLst>
                <a:gd name="T0" fmla="*/ 81 w 86"/>
                <a:gd name="T1" fmla="*/ 36 h 118"/>
                <a:gd name="T2" fmla="*/ 65 w 86"/>
                <a:gd name="T3" fmla="*/ 18 h 118"/>
                <a:gd name="T4" fmla="*/ 56 w 86"/>
                <a:gd name="T5" fmla="*/ 10 h 118"/>
                <a:gd name="T6" fmla="*/ 52 w 86"/>
                <a:gd name="T7" fmla="*/ 6 h 118"/>
                <a:gd name="T8" fmla="*/ 49 w 86"/>
                <a:gd name="T9" fmla="*/ 4 h 118"/>
                <a:gd name="T10" fmla="*/ 50 w 86"/>
                <a:gd name="T11" fmla="*/ 4 h 118"/>
                <a:gd name="T12" fmla="*/ 48 w 86"/>
                <a:gd name="T13" fmla="*/ 5 h 118"/>
                <a:gd name="T14" fmla="*/ 3 w 86"/>
                <a:gd name="T15" fmla="*/ 27 h 118"/>
                <a:gd name="T16" fmla="*/ 4 w 86"/>
                <a:gd name="T17" fmla="*/ 25 h 118"/>
                <a:gd name="T18" fmla="*/ 6 w 86"/>
                <a:gd name="T19" fmla="*/ 107 h 118"/>
                <a:gd name="T20" fmla="*/ 4 w 86"/>
                <a:gd name="T21" fmla="*/ 105 h 118"/>
                <a:gd name="T22" fmla="*/ 11 w 86"/>
                <a:gd name="T23" fmla="*/ 106 h 118"/>
                <a:gd name="T24" fmla="*/ 18 w 86"/>
                <a:gd name="T25" fmla="*/ 107 h 118"/>
                <a:gd name="T26" fmla="*/ 25 w 86"/>
                <a:gd name="T27" fmla="*/ 110 h 118"/>
                <a:gd name="T28" fmla="*/ 28 w 86"/>
                <a:gd name="T29" fmla="*/ 112 h 118"/>
                <a:gd name="T30" fmla="*/ 31 w 86"/>
                <a:gd name="T31" fmla="*/ 114 h 118"/>
                <a:gd name="T32" fmla="*/ 31 w 86"/>
                <a:gd name="T33" fmla="*/ 114 h 118"/>
                <a:gd name="T34" fmla="*/ 28 w 86"/>
                <a:gd name="T35" fmla="*/ 114 h 118"/>
                <a:gd name="T36" fmla="*/ 78 w 86"/>
                <a:gd name="T37" fmla="*/ 59 h 118"/>
                <a:gd name="T38" fmla="*/ 78 w 86"/>
                <a:gd name="T39" fmla="*/ 59 h 118"/>
                <a:gd name="T40" fmla="*/ 77 w 86"/>
                <a:gd name="T41" fmla="*/ 60 h 118"/>
                <a:gd name="T42" fmla="*/ 81 w 86"/>
                <a:gd name="T43" fmla="*/ 36 h 118"/>
                <a:gd name="T44" fmla="*/ 86 w 86"/>
                <a:gd name="T45" fmla="*/ 36 h 118"/>
                <a:gd name="T46" fmla="*/ 83 w 86"/>
                <a:gd name="T47" fmla="*/ 61 h 118"/>
                <a:gd name="T48" fmla="*/ 82 w 86"/>
                <a:gd name="T49" fmla="*/ 63 h 118"/>
                <a:gd name="T50" fmla="*/ 82 w 86"/>
                <a:gd name="T51" fmla="*/ 63 h 118"/>
                <a:gd name="T52" fmla="*/ 82 w 86"/>
                <a:gd name="T53" fmla="*/ 63 h 118"/>
                <a:gd name="T54" fmla="*/ 31 w 86"/>
                <a:gd name="T55" fmla="*/ 117 h 118"/>
                <a:gd name="T56" fmla="*/ 28 w 86"/>
                <a:gd name="T57" fmla="*/ 117 h 118"/>
                <a:gd name="T58" fmla="*/ 28 w 86"/>
                <a:gd name="T59" fmla="*/ 117 h 118"/>
                <a:gd name="T60" fmla="*/ 28 w 86"/>
                <a:gd name="T61" fmla="*/ 117 h 118"/>
                <a:gd name="T62" fmla="*/ 25 w 86"/>
                <a:gd name="T63" fmla="*/ 116 h 118"/>
                <a:gd name="T64" fmla="*/ 23 w 86"/>
                <a:gd name="T65" fmla="*/ 114 h 118"/>
                <a:gd name="T66" fmla="*/ 17 w 86"/>
                <a:gd name="T67" fmla="*/ 111 h 118"/>
                <a:gd name="T68" fmla="*/ 10 w 86"/>
                <a:gd name="T69" fmla="*/ 110 h 118"/>
                <a:gd name="T70" fmla="*/ 4 w 86"/>
                <a:gd name="T71" fmla="*/ 109 h 118"/>
                <a:gd name="T72" fmla="*/ 4 w 86"/>
                <a:gd name="T73" fmla="*/ 109 h 118"/>
                <a:gd name="T74" fmla="*/ 2 w 86"/>
                <a:gd name="T75" fmla="*/ 107 h 118"/>
                <a:gd name="T76" fmla="*/ 0 w 86"/>
                <a:gd name="T77" fmla="*/ 25 h 118"/>
                <a:gd name="T78" fmla="*/ 1 w 86"/>
                <a:gd name="T79" fmla="*/ 23 h 118"/>
                <a:gd name="T80" fmla="*/ 46 w 86"/>
                <a:gd name="T81" fmla="*/ 1 h 118"/>
                <a:gd name="T82" fmla="*/ 48 w 86"/>
                <a:gd name="T83" fmla="*/ 0 h 118"/>
                <a:gd name="T84" fmla="*/ 49 w 86"/>
                <a:gd name="T85" fmla="*/ 0 h 118"/>
                <a:gd name="T86" fmla="*/ 50 w 86"/>
                <a:gd name="T87" fmla="*/ 0 h 118"/>
                <a:gd name="T88" fmla="*/ 51 w 86"/>
                <a:gd name="T89" fmla="*/ 0 h 118"/>
                <a:gd name="T90" fmla="*/ 54 w 86"/>
                <a:gd name="T91" fmla="*/ 2 h 118"/>
                <a:gd name="T92" fmla="*/ 59 w 86"/>
                <a:gd name="T93" fmla="*/ 6 h 118"/>
                <a:gd name="T94" fmla="*/ 68 w 86"/>
                <a:gd name="T95" fmla="*/ 15 h 118"/>
                <a:gd name="T96" fmla="*/ 85 w 86"/>
                <a:gd name="T97" fmla="*/ 34 h 118"/>
                <a:gd name="T98" fmla="*/ 86 w 86"/>
                <a:gd name="T99" fmla="*/ 35 h 118"/>
                <a:gd name="T100" fmla="*/ 86 w 86"/>
                <a:gd name="T101" fmla="*/ 3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118">
                  <a:moveTo>
                    <a:pt x="81" y="36"/>
                  </a:moveTo>
                  <a:cubicBezTo>
                    <a:pt x="76" y="30"/>
                    <a:pt x="71" y="24"/>
                    <a:pt x="65" y="18"/>
                  </a:cubicBezTo>
                  <a:cubicBezTo>
                    <a:pt x="62" y="15"/>
                    <a:pt x="59" y="12"/>
                    <a:pt x="56" y="10"/>
                  </a:cubicBezTo>
                  <a:cubicBezTo>
                    <a:pt x="55" y="8"/>
                    <a:pt x="53" y="7"/>
                    <a:pt x="52" y="6"/>
                  </a:cubicBezTo>
                  <a:cubicBezTo>
                    <a:pt x="51" y="5"/>
                    <a:pt x="50" y="5"/>
                    <a:pt x="49" y="4"/>
                  </a:cubicBezTo>
                  <a:cubicBezTo>
                    <a:pt x="49" y="4"/>
                    <a:pt x="49" y="5"/>
                    <a:pt x="50" y="4"/>
                  </a:cubicBezTo>
                  <a:cubicBezTo>
                    <a:pt x="48" y="5"/>
                    <a:pt x="48" y="5"/>
                    <a:pt x="48" y="5"/>
                  </a:cubicBezTo>
                  <a:cubicBezTo>
                    <a:pt x="3" y="27"/>
                    <a:pt x="3" y="27"/>
                    <a:pt x="3" y="27"/>
                  </a:cubicBezTo>
                  <a:cubicBezTo>
                    <a:pt x="4" y="25"/>
                    <a:pt x="4" y="25"/>
                    <a:pt x="4" y="25"/>
                  </a:cubicBezTo>
                  <a:cubicBezTo>
                    <a:pt x="6" y="107"/>
                    <a:pt x="6" y="107"/>
                    <a:pt x="6" y="107"/>
                  </a:cubicBezTo>
                  <a:cubicBezTo>
                    <a:pt x="4" y="105"/>
                    <a:pt x="4" y="105"/>
                    <a:pt x="4" y="105"/>
                  </a:cubicBezTo>
                  <a:cubicBezTo>
                    <a:pt x="7" y="105"/>
                    <a:pt x="9" y="105"/>
                    <a:pt x="11" y="106"/>
                  </a:cubicBezTo>
                  <a:cubicBezTo>
                    <a:pt x="14" y="106"/>
                    <a:pt x="16" y="107"/>
                    <a:pt x="18" y="107"/>
                  </a:cubicBezTo>
                  <a:cubicBezTo>
                    <a:pt x="20" y="108"/>
                    <a:pt x="23" y="109"/>
                    <a:pt x="25" y="110"/>
                  </a:cubicBezTo>
                  <a:cubicBezTo>
                    <a:pt x="26" y="111"/>
                    <a:pt x="27" y="111"/>
                    <a:pt x="28" y="112"/>
                  </a:cubicBezTo>
                  <a:cubicBezTo>
                    <a:pt x="31" y="114"/>
                    <a:pt x="31" y="114"/>
                    <a:pt x="31" y="114"/>
                  </a:cubicBezTo>
                  <a:cubicBezTo>
                    <a:pt x="31" y="114"/>
                    <a:pt x="31" y="114"/>
                    <a:pt x="31" y="114"/>
                  </a:cubicBezTo>
                  <a:cubicBezTo>
                    <a:pt x="28" y="114"/>
                    <a:pt x="28" y="114"/>
                    <a:pt x="28" y="114"/>
                  </a:cubicBezTo>
                  <a:cubicBezTo>
                    <a:pt x="78" y="59"/>
                    <a:pt x="78" y="59"/>
                    <a:pt x="78" y="59"/>
                  </a:cubicBezTo>
                  <a:cubicBezTo>
                    <a:pt x="78" y="59"/>
                    <a:pt x="78" y="59"/>
                    <a:pt x="78" y="59"/>
                  </a:cubicBezTo>
                  <a:cubicBezTo>
                    <a:pt x="77" y="60"/>
                    <a:pt x="77" y="60"/>
                    <a:pt x="77" y="60"/>
                  </a:cubicBezTo>
                  <a:lnTo>
                    <a:pt x="81" y="36"/>
                  </a:lnTo>
                  <a:close/>
                  <a:moveTo>
                    <a:pt x="86" y="36"/>
                  </a:moveTo>
                  <a:cubicBezTo>
                    <a:pt x="83" y="61"/>
                    <a:pt x="83" y="61"/>
                    <a:pt x="83" y="61"/>
                  </a:cubicBezTo>
                  <a:cubicBezTo>
                    <a:pt x="82" y="62"/>
                    <a:pt x="82" y="62"/>
                    <a:pt x="82" y="63"/>
                  </a:cubicBezTo>
                  <a:cubicBezTo>
                    <a:pt x="82" y="63"/>
                    <a:pt x="82" y="63"/>
                    <a:pt x="82" y="63"/>
                  </a:cubicBezTo>
                  <a:cubicBezTo>
                    <a:pt x="82" y="63"/>
                    <a:pt x="82" y="63"/>
                    <a:pt x="82" y="63"/>
                  </a:cubicBezTo>
                  <a:cubicBezTo>
                    <a:pt x="31" y="117"/>
                    <a:pt x="31" y="117"/>
                    <a:pt x="31" y="117"/>
                  </a:cubicBezTo>
                  <a:cubicBezTo>
                    <a:pt x="30" y="118"/>
                    <a:pt x="29" y="118"/>
                    <a:pt x="28" y="117"/>
                  </a:cubicBezTo>
                  <a:cubicBezTo>
                    <a:pt x="28" y="117"/>
                    <a:pt x="28" y="117"/>
                    <a:pt x="28" y="117"/>
                  </a:cubicBezTo>
                  <a:cubicBezTo>
                    <a:pt x="28" y="117"/>
                    <a:pt x="28" y="117"/>
                    <a:pt x="28" y="117"/>
                  </a:cubicBezTo>
                  <a:cubicBezTo>
                    <a:pt x="25" y="116"/>
                    <a:pt x="25" y="116"/>
                    <a:pt x="25" y="116"/>
                  </a:cubicBezTo>
                  <a:cubicBezTo>
                    <a:pt x="24" y="115"/>
                    <a:pt x="24" y="115"/>
                    <a:pt x="23" y="114"/>
                  </a:cubicBezTo>
                  <a:cubicBezTo>
                    <a:pt x="21" y="113"/>
                    <a:pt x="19" y="112"/>
                    <a:pt x="17" y="111"/>
                  </a:cubicBezTo>
                  <a:cubicBezTo>
                    <a:pt x="15" y="111"/>
                    <a:pt x="13" y="110"/>
                    <a:pt x="10" y="110"/>
                  </a:cubicBezTo>
                  <a:cubicBezTo>
                    <a:pt x="8" y="109"/>
                    <a:pt x="6" y="109"/>
                    <a:pt x="4" y="109"/>
                  </a:cubicBezTo>
                  <a:cubicBezTo>
                    <a:pt x="4" y="109"/>
                    <a:pt x="4" y="109"/>
                    <a:pt x="4" y="109"/>
                  </a:cubicBezTo>
                  <a:cubicBezTo>
                    <a:pt x="3" y="109"/>
                    <a:pt x="2" y="108"/>
                    <a:pt x="2" y="107"/>
                  </a:cubicBezTo>
                  <a:cubicBezTo>
                    <a:pt x="0" y="25"/>
                    <a:pt x="0" y="25"/>
                    <a:pt x="0" y="25"/>
                  </a:cubicBezTo>
                  <a:cubicBezTo>
                    <a:pt x="0" y="24"/>
                    <a:pt x="1" y="23"/>
                    <a:pt x="1" y="23"/>
                  </a:cubicBezTo>
                  <a:cubicBezTo>
                    <a:pt x="46" y="1"/>
                    <a:pt x="46" y="1"/>
                    <a:pt x="46" y="1"/>
                  </a:cubicBezTo>
                  <a:cubicBezTo>
                    <a:pt x="48" y="0"/>
                    <a:pt x="48" y="0"/>
                    <a:pt x="48" y="0"/>
                  </a:cubicBezTo>
                  <a:cubicBezTo>
                    <a:pt x="48" y="0"/>
                    <a:pt x="49" y="0"/>
                    <a:pt x="49" y="0"/>
                  </a:cubicBezTo>
                  <a:cubicBezTo>
                    <a:pt x="49" y="0"/>
                    <a:pt x="50" y="0"/>
                    <a:pt x="50" y="0"/>
                  </a:cubicBezTo>
                  <a:cubicBezTo>
                    <a:pt x="50" y="0"/>
                    <a:pt x="51" y="0"/>
                    <a:pt x="51" y="0"/>
                  </a:cubicBezTo>
                  <a:cubicBezTo>
                    <a:pt x="52" y="1"/>
                    <a:pt x="53" y="2"/>
                    <a:pt x="54" y="2"/>
                  </a:cubicBezTo>
                  <a:cubicBezTo>
                    <a:pt x="56" y="4"/>
                    <a:pt x="58" y="5"/>
                    <a:pt x="59" y="6"/>
                  </a:cubicBezTo>
                  <a:cubicBezTo>
                    <a:pt x="62" y="9"/>
                    <a:pt x="65" y="12"/>
                    <a:pt x="68" y="15"/>
                  </a:cubicBezTo>
                  <a:cubicBezTo>
                    <a:pt x="74" y="21"/>
                    <a:pt x="80" y="27"/>
                    <a:pt x="85" y="34"/>
                  </a:cubicBezTo>
                  <a:cubicBezTo>
                    <a:pt x="86" y="34"/>
                    <a:pt x="86" y="35"/>
                    <a:pt x="86" y="35"/>
                  </a:cubicBezTo>
                  <a:lnTo>
                    <a:pt x="86" y="36"/>
                  </a:lnTo>
                  <a:close/>
                </a:path>
              </a:pathLst>
            </a:custGeom>
            <a:solidFill>
              <a:srgbClr val="252E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338"/>
            <p:cNvSpPr/>
            <p:nvPr/>
          </p:nvSpPr>
          <p:spPr bwMode="auto">
            <a:xfrm>
              <a:off x="6617" y="1786"/>
              <a:ext cx="474" cy="919"/>
            </a:xfrm>
            <a:custGeom>
              <a:avLst/>
              <a:gdLst>
                <a:gd name="T0" fmla="*/ 68 w 196"/>
                <a:gd name="T1" fmla="*/ 363 h 381"/>
                <a:gd name="T2" fmla="*/ 49 w 196"/>
                <a:gd name="T3" fmla="*/ 371 h 381"/>
                <a:gd name="T4" fmla="*/ 49 w 196"/>
                <a:gd name="T5" fmla="*/ 371 h 381"/>
                <a:gd name="T6" fmla="*/ 40 w 196"/>
                <a:gd name="T7" fmla="*/ 354 h 381"/>
                <a:gd name="T8" fmla="*/ 21 w 196"/>
                <a:gd name="T9" fmla="*/ 362 h 381"/>
                <a:gd name="T10" fmla="*/ 21 w 196"/>
                <a:gd name="T11" fmla="*/ 362 h 381"/>
                <a:gd name="T12" fmla="*/ 11 w 196"/>
                <a:gd name="T13" fmla="*/ 344 h 381"/>
                <a:gd name="T14" fmla="*/ 0 w 196"/>
                <a:gd name="T15" fmla="*/ 345 h 381"/>
                <a:gd name="T16" fmla="*/ 116 w 196"/>
                <a:gd name="T17" fmla="*/ 0 h 381"/>
                <a:gd name="T18" fmla="*/ 196 w 196"/>
                <a:gd name="T19" fmla="*/ 27 h 381"/>
                <a:gd name="T20" fmla="*/ 78 w 196"/>
                <a:gd name="T21" fmla="*/ 381 h 381"/>
                <a:gd name="T22" fmla="*/ 68 w 196"/>
                <a:gd name="T23" fmla="*/ 36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381">
                  <a:moveTo>
                    <a:pt x="68" y="363"/>
                  </a:moveTo>
                  <a:cubicBezTo>
                    <a:pt x="60" y="361"/>
                    <a:pt x="53" y="364"/>
                    <a:pt x="49" y="371"/>
                  </a:cubicBezTo>
                  <a:cubicBezTo>
                    <a:pt x="49" y="371"/>
                    <a:pt x="49" y="371"/>
                    <a:pt x="49" y="371"/>
                  </a:cubicBezTo>
                  <a:cubicBezTo>
                    <a:pt x="51" y="364"/>
                    <a:pt x="47" y="356"/>
                    <a:pt x="40" y="354"/>
                  </a:cubicBezTo>
                  <a:cubicBezTo>
                    <a:pt x="32" y="351"/>
                    <a:pt x="24" y="355"/>
                    <a:pt x="21" y="362"/>
                  </a:cubicBezTo>
                  <a:cubicBezTo>
                    <a:pt x="21" y="362"/>
                    <a:pt x="21" y="362"/>
                    <a:pt x="21" y="362"/>
                  </a:cubicBezTo>
                  <a:cubicBezTo>
                    <a:pt x="23" y="354"/>
                    <a:pt x="19" y="347"/>
                    <a:pt x="11" y="344"/>
                  </a:cubicBezTo>
                  <a:cubicBezTo>
                    <a:pt x="8" y="343"/>
                    <a:pt x="4" y="343"/>
                    <a:pt x="0" y="345"/>
                  </a:cubicBezTo>
                  <a:cubicBezTo>
                    <a:pt x="116" y="0"/>
                    <a:pt x="116" y="0"/>
                    <a:pt x="116" y="0"/>
                  </a:cubicBezTo>
                  <a:cubicBezTo>
                    <a:pt x="196" y="27"/>
                    <a:pt x="196" y="27"/>
                    <a:pt x="196" y="27"/>
                  </a:cubicBezTo>
                  <a:cubicBezTo>
                    <a:pt x="78" y="381"/>
                    <a:pt x="78" y="381"/>
                    <a:pt x="78" y="381"/>
                  </a:cubicBezTo>
                  <a:cubicBezTo>
                    <a:pt x="78" y="381"/>
                    <a:pt x="78" y="367"/>
                    <a:pt x="68" y="363"/>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339"/>
            <p:cNvSpPr>
              <a:spLocks noEditPoints="1"/>
            </p:cNvSpPr>
            <p:nvPr/>
          </p:nvSpPr>
          <p:spPr bwMode="auto">
            <a:xfrm>
              <a:off x="6612" y="1782"/>
              <a:ext cx="487" cy="928"/>
            </a:xfrm>
            <a:custGeom>
              <a:avLst/>
              <a:gdLst>
                <a:gd name="T0" fmla="*/ 68 w 201"/>
                <a:gd name="T1" fmla="*/ 368 h 385"/>
                <a:gd name="T2" fmla="*/ 65 w 201"/>
                <a:gd name="T3" fmla="*/ 368 h 385"/>
                <a:gd name="T4" fmla="*/ 54 w 201"/>
                <a:gd name="T5" fmla="*/ 375 h 385"/>
                <a:gd name="T6" fmla="*/ 50 w 201"/>
                <a:gd name="T7" fmla="*/ 376 h 385"/>
                <a:gd name="T8" fmla="*/ 50 w 201"/>
                <a:gd name="T9" fmla="*/ 376 h 385"/>
                <a:gd name="T10" fmla="*/ 48 w 201"/>
                <a:gd name="T11" fmla="*/ 373 h 385"/>
                <a:gd name="T12" fmla="*/ 45 w 201"/>
                <a:gd name="T13" fmla="*/ 360 h 385"/>
                <a:gd name="T14" fmla="*/ 41 w 201"/>
                <a:gd name="T15" fmla="*/ 358 h 385"/>
                <a:gd name="T16" fmla="*/ 38 w 201"/>
                <a:gd name="T17" fmla="*/ 358 h 385"/>
                <a:gd name="T18" fmla="*/ 32 w 201"/>
                <a:gd name="T19" fmla="*/ 358 h 385"/>
                <a:gd name="T20" fmla="*/ 25 w 201"/>
                <a:gd name="T21" fmla="*/ 365 h 385"/>
                <a:gd name="T22" fmla="*/ 23 w 201"/>
                <a:gd name="T23" fmla="*/ 366 h 385"/>
                <a:gd name="T24" fmla="*/ 21 w 201"/>
                <a:gd name="T25" fmla="*/ 363 h 385"/>
                <a:gd name="T26" fmla="*/ 17 w 201"/>
                <a:gd name="T27" fmla="*/ 351 h 385"/>
                <a:gd name="T28" fmla="*/ 12 w 201"/>
                <a:gd name="T29" fmla="*/ 348 h 385"/>
                <a:gd name="T30" fmla="*/ 3 w 201"/>
                <a:gd name="T31" fmla="*/ 349 h 385"/>
                <a:gd name="T32" fmla="*/ 0 w 201"/>
                <a:gd name="T33" fmla="*/ 346 h 385"/>
                <a:gd name="T34" fmla="*/ 116 w 201"/>
                <a:gd name="T35" fmla="*/ 1 h 385"/>
                <a:gd name="T36" fmla="*/ 199 w 201"/>
                <a:gd name="T37" fmla="*/ 27 h 385"/>
                <a:gd name="T38" fmla="*/ 171 w 201"/>
                <a:gd name="T39" fmla="*/ 118 h 385"/>
                <a:gd name="T40" fmla="*/ 129 w 201"/>
                <a:gd name="T41" fmla="*/ 251 h 385"/>
                <a:gd name="T42" fmla="*/ 99 w 201"/>
                <a:gd name="T43" fmla="*/ 340 h 385"/>
                <a:gd name="T44" fmla="*/ 87 w 201"/>
                <a:gd name="T45" fmla="*/ 373 h 385"/>
                <a:gd name="T46" fmla="*/ 84 w 201"/>
                <a:gd name="T47" fmla="*/ 381 h 385"/>
                <a:gd name="T48" fmla="*/ 83 w 201"/>
                <a:gd name="T49" fmla="*/ 383 h 385"/>
                <a:gd name="T50" fmla="*/ 82 w 201"/>
                <a:gd name="T51" fmla="*/ 383 h 385"/>
                <a:gd name="T52" fmla="*/ 81 w 201"/>
                <a:gd name="T53" fmla="*/ 385 h 385"/>
                <a:gd name="T54" fmla="*/ 77 w 201"/>
                <a:gd name="T55" fmla="*/ 383 h 385"/>
                <a:gd name="T56" fmla="*/ 77 w 201"/>
                <a:gd name="T57" fmla="*/ 380 h 385"/>
                <a:gd name="T58" fmla="*/ 75 w 201"/>
                <a:gd name="T59" fmla="*/ 374 h 385"/>
                <a:gd name="T60" fmla="*/ 72 w 201"/>
                <a:gd name="T61" fmla="*/ 370 h 385"/>
                <a:gd name="T62" fmla="*/ 69 w 201"/>
                <a:gd name="T63" fmla="*/ 368 h 385"/>
                <a:gd name="T64" fmla="*/ 71 w 201"/>
                <a:gd name="T65" fmla="*/ 362 h 385"/>
                <a:gd name="T66" fmla="*/ 77 w 201"/>
                <a:gd name="T67" fmla="*/ 366 h 385"/>
                <a:gd name="T68" fmla="*/ 80 w 201"/>
                <a:gd name="T69" fmla="*/ 371 h 385"/>
                <a:gd name="T70" fmla="*/ 82 w 201"/>
                <a:gd name="T71" fmla="*/ 380 h 385"/>
                <a:gd name="T72" fmla="*/ 82 w 201"/>
                <a:gd name="T73" fmla="*/ 383 h 385"/>
                <a:gd name="T74" fmla="*/ 78 w 201"/>
                <a:gd name="T75" fmla="*/ 381 h 385"/>
                <a:gd name="T76" fmla="*/ 77 w 201"/>
                <a:gd name="T77" fmla="*/ 381 h 385"/>
                <a:gd name="T78" fmla="*/ 78 w 201"/>
                <a:gd name="T79" fmla="*/ 379 h 385"/>
                <a:gd name="T80" fmla="*/ 80 w 201"/>
                <a:gd name="T81" fmla="*/ 371 h 385"/>
                <a:gd name="T82" fmla="*/ 91 w 201"/>
                <a:gd name="T83" fmla="*/ 337 h 385"/>
                <a:gd name="T84" fmla="*/ 120 w 201"/>
                <a:gd name="T85" fmla="*/ 249 h 385"/>
                <a:gd name="T86" fmla="*/ 166 w 201"/>
                <a:gd name="T87" fmla="*/ 116 h 385"/>
                <a:gd name="T88" fmla="*/ 198 w 201"/>
                <a:gd name="T89" fmla="*/ 31 h 385"/>
                <a:gd name="T90" fmla="*/ 120 w 201"/>
                <a:gd name="T91" fmla="*/ 2 h 385"/>
                <a:gd name="T92" fmla="*/ 4 w 201"/>
                <a:gd name="T93" fmla="*/ 348 h 385"/>
                <a:gd name="T94" fmla="*/ 11 w 201"/>
                <a:gd name="T95" fmla="*/ 343 h 385"/>
                <a:gd name="T96" fmla="*/ 15 w 201"/>
                <a:gd name="T97" fmla="*/ 345 h 385"/>
                <a:gd name="T98" fmla="*/ 25 w 201"/>
                <a:gd name="T99" fmla="*/ 355 h 385"/>
                <a:gd name="T100" fmla="*/ 23 w 201"/>
                <a:gd name="T101" fmla="*/ 362 h 385"/>
                <a:gd name="T102" fmla="*/ 21 w 201"/>
                <a:gd name="T103" fmla="*/ 363 h 385"/>
                <a:gd name="T104" fmla="*/ 36 w 201"/>
                <a:gd name="T105" fmla="*/ 353 h 385"/>
                <a:gd name="T106" fmla="*/ 41 w 201"/>
                <a:gd name="T107" fmla="*/ 353 h 385"/>
                <a:gd name="T108" fmla="*/ 45 w 201"/>
                <a:gd name="T109" fmla="*/ 355 h 385"/>
                <a:gd name="T110" fmla="*/ 52 w 201"/>
                <a:gd name="T111" fmla="*/ 361 h 385"/>
                <a:gd name="T112" fmla="*/ 53 w 201"/>
                <a:gd name="T113" fmla="*/ 371 h 385"/>
                <a:gd name="T114" fmla="*/ 49 w 201"/>
                <a:gd name="T115" fmla="*/ 372 h 385"/>
                <a:gd name="T116" fmla="*/ 58 w 201"/>
                <a:gd name="T117" fmla="*/ 363 h 385"/>
                <a:gd name="T118" fmla="*/ 68 w 201"/>
                <a:gd name="T119" fmla="*/ 361 h 385"/>
                <a:gd name="T120" fmla="*/ 71 w 201"/>
                <a:gd name="T121" fmla="*/ 36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1" h="385">
                  <a:moveTo>
                    <a:pt x="69" y="368"/>
                  </a:moveTo>
                  <a:cubicBezTo>
                    <a:pt x="68" y="368"/>
                    <a:pt x="68" y="368"/>
                    <a:pt x="68" y="368"/>
                  </a:cubicBezTo>
                  <a:cubicBezTo>
                    <a:pt x="67" y="368"/>
                    <a:pt x="67" y="368"/>
                    <a:pt x="67" y="368"/>
                  </a:cubicBezTo>
                  <a:cubicBezTo>
                    <a:pt x="66" y="368"/>
                    <a:pt x="65" y="368"/>
                    <a:pt x="65" y="368"/>
                  </a:cubicBezTo>
                  <a:cubicBezTo>
                    <a:pt x="63" y="368"/>
                    <a:pt x="62" y="368"/>
                    <a:pt x="60" y="369"/>
                  </a:cubicBezTo>
                  <a:cubicBezTo>
                    <a:pt x="58" y="370"/>
                    <a:pt x="55" y="372"/>
                    <a:pt x="54" y="375"/>
                  </a:cubicBezTo>
                  <a:cubicBezTo>
                    <a:pt x="54" y="375"/>
                    <a:pt x="54" y="375"/>
                    <a:pt x="54" y="375"/>
                  </a:cubicBezTo>
                  <a:cubicBezTo>
                    <a:pt x="53" y="376"/>
                    <a:pt x="52" y="377"/>
                    <a:pt x="50" y="376"/>
                  </a:cubicBezTo>
                  <a:cubicBezTo>
                    <a:pt x="50" y="376"/>
                    <a:pt x="50" y="376"/>
                    <a:pt x="50" y="376"/>
                  </a:cubicBezTo>
                  <a:cubicBezTo>
                    <a:pt x="50" y="376"/>
                    <a:pt x="50" y="376"/>
                    <a:pt x="50" y="376"/>
                  </a:cubicBezTo>
                  <a:cubicBezTo>
                    <a:pt x="50" y="376"/>
                    <a:pt x="50" y="376"/>
                    <a:pt x="50" y="376"/>
                  </a:cubicBezTo>
                  <a:cubicBezTo>
                    <a:pt x="49" y="375"/>
                    <a:pt x="48" y="374"/>
                    <a:pt x="48" y="373"/>
                  </a:cubicBezTo>
                  <a:cubicBezTo>
                    <a:pt x="49" y="370"/>
                    <a:pt x="49" y="367"/>
                    <a:pt x="47" y="364"/>
                  </a:cubicBezTo>
                  <a:cubicBezTo>
                    <a:pt x="47" y="363"/>
                    <a:pt x="46" y="361"/>
                    <a:pt x="45" y="360"/>
                  </a:cubicBezTo>
                  <a:cubicBezTo>
                    <a:pt x="44" y="360"/>
                    <a:pt x="43" y="360"/>
                    <a:pt x="43" y="359"/>
                  </a:cubicBezTo>
                  <a:cubicBezTo>
                    <a:pt x="42" y="359"/>
                    <a:pt x="41" y="358"/>
                    <a:pt x="41" y="358"/>
                  </a:cubicBezTo>
                  <a:cubicBezTo>
                    <a:pt x="40" y="358"/>
                    <a:pt x="40" y="358"/>
                    <a:pt x="40" y="358"/>
                  </a:cubicBezTo>
                  <a:cubicBezTo>
                    <a:pt x="38" y="358"/>
                    <a:pt x="38" y="358"/>
                    <a:pt x="38" y="358"/>
                  </a:cubicBezTo>
                  <a:cubicBezTo>
                    <a:pt x="38" y="358"/>
                    <a:pt x="37" y="357"/>
                    <a:pt x="36" y="357"/>
                  </a:cubicBezTo>
                  <a:cubicBezTo>
                    <a:pt x="35" y="358"/>
                    <a:pt x="33" y="358"/>
                    <a:pt x="32" y="358"/>
                  </a:cubicBezTo>
                  <a:cubicBezTo>
                    <a:pt x="29" y="360"/>
                    <a:pt x="27" y="362"/>
                    <a:pt x="25" y="365"/>
                  </a:cubicBezTo>
                  <a:cubicBezTo>
                    <a:pt x="25" y="365"/>
                    <a:pt x="25" y="365"/>
                    <a:pt x="25" y="365"/>
                  </a:cubicBezTo>
                  <a:cubicBezTo>
                    <a:pt x="25" y="366"/>
                    <a:pt x="24" y="366"/>
                    <a:pt x="23" y="366"/>
                  </a:cubicBezTo>
                  <a:cubicBezTo>
                    <a:pt x="23" y="366"/>
                    <a:pt x="23" y="366"/>
                    <a:pt x="23" y="366"/>
                  </a:cubicBezTo>
                  <a:cubicBezTo>
                    <a:pt x="22" y="366"/>
                    <a:pt x="21" y="365"/>
                    <a:pt x="21" y="364"/>
                  </a:cubicBezTo>
                  <a:cubicBezTo>
                    <a:pt x="21" y="364"/>
                    <a:pt x="21" y="364"/>
                    <a:pt x="21" y="363"/>
                  </a:cubicBezTo>
                  <a:cubicBezTo>
                    <a:pt x="21" y="361"/>
                    <a:pt x="21" y="359"/>
                    <a:pt x="21" y="356"/>
                  </a:cubicBezTo>
                  <a:cubicBezTo>
                    <a:pt x="20" y="354"/>
                    <a:pt x="18" y="352"/>
                    <a:pt x="17" y="351"/>
                  </a:cubicBezTo>
                  <a:cubicBezTo>
                    <a:pt x="16" y="350"/>
                    <a:pt x="15" y="349"/>
                    <a:pt x="14" y="349"/>
                  </a:cubicBezTo>
                  <a:cubicBezTo>
                    <a:pt x="13" y="349"/>
                    <a:pt x="13" y="348"/>
                    <a:pt x="12" y="348"/>
                  </a:cubicBezTo>
                  <a:cubicBezTo>
                    <a:pt x="11" y="348"/>
                    <a:pt x="11" y="348"/>
                    <a:pt x="10" y="348"/>
                  </a:cubicBezTo>
                  <a:cubicBezTo>
                    <a:pt x="8" y="348"/>
                    <a:pt x="5" y="348"/>
                    <a:pt x="3" y="349"/>
                  </a:cubicBezTo>
                  <a:cubicBezTo>
                    <a:pt x="2" y="349"/>
                    <a:pt x="1" y="349"/>
                    <a:pt x="0" y="348"/>
                  </a:cubicBezTo>
                  <a:cubicBezTo>
                    <a:pt x="0" y="347"/>
                    <a:pt x="0" y="347"/>
                    <a:pt x="0" y="346"/>
                  </a:cubicBezTo>
                  <a:cubicBezTo>
                    <a:pt x="58" y="174"/>
                    <a:pt x="58" y="174"/>
                    <a:pt x="58" y="174"/>
                  </a:cubicBezTo>
                  <a:cubicBezTo>
                    <a:pt x="116" y="1"/>
                    <a:pt x="116" y="1"/>
                    <a:pt x="116" y="1"/>
                  </a:cubicBezTo>
                  <a:cubicBezTo>
                    <a:pt x="116" y="0"/>
                    <a:pt x="117" y="0"/>
                    <a:pt x="118" y="0"/>
                  </a:cubicBezTo>
                  <a:cubicBezTo>
                    <a:pt x="199" y="27"/>
                    <a:pt x="199" y="27"/>
                    <a:pt x="199" y="27"/>
                  </a:cubicBezTo>
                  <a:cubicBezTo>
                    <a:pt x="200" y="27"/>
                    <a:pt x="201" y="28"/>
                    <a:pt x="200" y="29"/>
                  </a:cubicBezTo>
                  <a:cubicBezTo>
                    <a:pt x="171" y="118"/>
                    <a:pt x="171" y="118"/>
                    <a:pt x="171" y="118"/>
                  </a:cubicBezTo>
                  <a:cubicBezTo>
                    <a:pt x="143" y="207"/>
                    <a:pt x="143" y="207"/>
                    <a:pt x="143" y="207"/>
                  </a:cubicBezTo>
                  <a:cubicBezTo>
                    <a:pt x="138" y="222"/>
                    <a:pt x="133" y="237"/>
                    <a:pt x="129" y="251"/>
                  </a:cubicBezTo>
                  <a:cubicBezTo>
                    <a:pt x="114" y="296"/>
                    <a:pt x="114" y="296"/>
                    <a:pt x="114" y="296"/>
                  </a:cubicBezTo>
                  <a:cubicBezTo>
                    <a:pt x="109" y="311"/>
                    <a:pt x="104" y="325"/>
                    <a:pt x="99" y="340"/>
                  </a:cubicBezTo>
                  <a:cubicBezTo>
                    <a:pt x="91" y="362"/>
                    <a:pt x="91" y="362"/>
                    <a:pt x="91" y="362"/>
                  </a:cubicBezTo>
                  <a:cubicBezTo>
                    <a:pt x="87" y="373"/>
                    <a:pt x="87" y="373"/>
                    <a:pt x="87" y="373"/>
                  </a:cubicBezTo>
                  <a:cubicBezTo>
                    <a:pt x="85" y="378"/>
                    <a:pt x="85" y="378"/>
                    <a:pt x="85" y="378"/>
                  </a:cubicBezTo>
                  <a:cubicBezTo>
                    <a:pt x="84" y="381"/>
                    <a:pt x="84" y="381"/>
                    <a:pt x="84" y="381"/>
                  </a:cubicBezTo>
                  <a:cubicBezTo>
                    <a:pt x="83" y="382"/>
                    <a:pt x="83" y="382"/>
                    <a:pt x="83" y="382"/>
                  </a:cubicBezTo>
                  <a:cubicBezTo>
                    <a:pt x="83" y="383"/>
                    <a:pt x="83" y="383"/>
                    <a:pt x="83" y="383"/>
                  </a:cubicBezTo>
                  <a:cubicBezTo>
                    <a:pt x="82" y="383"/>
                    <a:pt x="82" y="383"/>
                    <a:pt x="82" y="383"/>
                  </a:cubicBezTo>
                  <a:cubicBezTo>
                    <a:pt x="82" y="383"/>
                    <a:pt x="82" y="383"/>
                    <a:pt x="82" y="383"/>
                  </a:cubicBezTo>
                  <a:cubicBezTo>
                    <a:pt x="82" y="383"/>
                    <a:pt x="82" y="383"/>
                    <a:pt x="82" y="384"/>
                  </a:cubicBezTo>
                  <a:cubicBezTo>
                    <a:pt x="82" y="384"/>
                    <a:pt x="82" y="385"/>
                    <a:pt x="81" y="385"/>
                  </a:cubicBezTo>
                  <a:cubicBezTo>
                    <a:pt x="81" y="385"/>
                    <a:pt x="81" y="385"/>
                    <a:pt x="80" y="385"/>
                  </a:cubicBezTo>
                  <a:cubicBezTo>
                    <a:pt x="77" y="383"/>
                    <a:pt x="77" y="383"/>
                    <a:pt x="77" y="383"/>
                  </a:cubicBezTo>
                  <a:cubicBezTo>
                    <a:pt x="77" y="383"/>
                    <a:pt x="77" y="383"/>
                    <a:pt x="77" y="383"/>
                  </a:cubicBezTo>
                  <a:cubicBezTo>
                    <a:pt x="77" y="382"/>
                    <a:pt x="77" y="381"/>
                    <a:pt x="77" y="380"/>
                  </a:cubicBezTo>
                  <a:cubicBezTo>
                    <a:pt x="77" y="380"/>
                    <a:pt x="77" y="379"/>
                    <a:pt x="76" y="378"/>
                  </a:cubicBezTo>
                  <a:cubicBezTo>
                    <a:pt x="76" y="377"/>
                    <a:pt x="75" y="375"/>
                    <a:pt x="75" y="374"/>
                  </a:cubicBezTo>
                  <a:cubicBezTo>
                    <a:pt x="74" y="373"/>
                    <a:pt x="74" y="372"/>
                    <a:pt x="74" y="372"/>
                  </a:cubicBezTo>
                  <a:cubicBezTo>
                    <a:pt x="73" y="371"/>
                    <a:pt x="73" y="371"/>
                    <a:pt x="72" y="370"/>
                  </a:cubicBezTo>
                  <a:cubicBezTo>
                    <a:pt x="72" y="370"/>
                    <a:pt x="71" y="369"/>
                    <a:pt x="71" y="369"/>
                  </a:cubicBezTo>
                  <a:cubicBezTo>
                    <a:pt x="70" y="369"/>
                    <a:pt x="69" y="369"/>
                    <a:pt x="69" y="368"/>
                  </a:cubicBezTo>
                  <a:close/>
                  <a:moveTo>
                    <a:pt x="71" y="362"/>
                  </a:moveTo>
                  <a:cubicBezTo>
                    <a:pt x="71" y="362"/>
                    <a:pt x="71" y="362"/>
                    <a:pt x="71" y="362"/>
                  </a:cubicBezTo>
                  <a:cubicBezTo>
                    <a:pt x="72" y="363"/>
                    <a:pt x="73" y="363"/>
                    <a:pt x="74" y="364"/>
                  </a:cubicBezTo>
                  <a:cubicBezTo>
                    <a:pt x="75" y="364"/>
                    <a:pt x="76" y="365"/>
                    <a:pt x="77" y="366"/>
                  </a:cubicBezTo>
                  <a:cubicBezTo>
                    <a:pt x="77" y="367"/>
                    <a:pt x="78" y="367"/>
                    <a:pt x="79" y="368"/>
                  </a:cubicBezTo>
                  <a:cubicBezTo>
                    <a:pt x="79" y="369"/>
                    <a:pt x="80" y="370"/>
                    <a:pt x="80" y="371"/>
                  </a:cubicBezTo>
                  <a:cubicBezTo>
                    <a:pt x="81" y="373"/>
                    <a:pt x="81" y="375"/>
                    <a:pt x="82" y="377"/>
                  </a:cubicBezTo>
                  <a:cubicBezTo>
                    <a:pt x="82" y="378"/>
                    <a:pt x="82" y="379"/>
                    <a:pt x="82" y="380"/>
                  </a:cubicBezTo>
                  <a:cubicBezTo>
                    <a:pt x="82" y="381"/>
                    <a:pt x="82" y="382"/>
                    <a:pt x="82" y="383"/>
                  </a:cubicBezTo>
                  <a:cubicBezTo>
                    <a:pt x="82" y="383"/>
                    <a:pt x="82" y="383"/>
                    <a:pt x="82" y="383"/>
                  </a:cubicBezTo>
                  <a:cubicBezTo>
                    <a:pt x="77" y="382"/>
                    <a:pt x="77" y="382"/>
                    <a:pt x="77" y="382"/>
                  </a:cubicBezTo>
                  <a:cubicBezTo>
                    <a:pt x="78" y="382"/>
                    <a:pt x="78" y="382"/>
                    <a:pt x="78" y="381"/>
                  </a:cubicBezTo>
                  <a:cubicBezTo>
                    <a:pt x="78" y="381"/>
                    <a:pt x="78" y="381"/>
                    <a:pt x="78" y="381"/>
                  </a:cubicBezTo>
                  <a:cubicBezTo>
                    <a:pt x="78" y="381"/>
                    <a:pt x="78" y="381"/>
                    <a:pt x="77" y="381"/>
                  </a:cubicBezTo>
                  <a:cubicBezTo>
                    <a:pt x="77" y="381"/>
                    <a:pt x="77" y="381"/>
                    <a:pt x="77" y="380"/>
                  </a:cubicBezTo>
                  <a:cubicBezTo>
                    <a:pt x="78" y="379"/>
                    <a:pt x="78" y="379"/>
                    <a:pt x="78" y="379"/>
                  </a:cubicBezTo>
                  <a:cubicBezTo>
                    <a:pt x="79" y="376"/>
                    <a:pt x="79" y="376"/>
                    <a:pt x="79" y="376"/>
                  </a:cubicBezTo>
                  <a:cubicBezTo>
                    <a:pt x="80" y="371"/>
                    <a:pt x="80" y="371"/>
                    <a:pt x="80" y="371"/>
                  </a:cubicBezTo>
                  <a:cubicBezTo>
                    <a:pt x="84" y="360"/>
                    <a:pt x="84" y="360"/>
                    <a:pt x="84" y="360"/>
                  </a:cubicBezTo>
                  <a:cubicBezTo>
                    <a:pt x="91" y="337"/>
                    <a:pt x="91" y="337"/>
                    <a:pt x="91" y="337"/>
                  </a:cubicBezTo>
                  <a:cubicBezTo>
                    <a:pt x="95" y="322"/>
                    <a:pt x="100" y="308"/>
                    <a:pt x="105" y="293"/>
                  </a:cubicBezTo>
                  <a:cubicBezTo>
                    <a:pt x="120" y="249"/>
                    <a:pt x="120" y="249"/>
                    <a:pt x="120" y="249"/>
                  </a:cubicBezTo>
                  <a:cubicBezTo>
                    <a:pt x="125" y="234"/>
                    <a:pt x="130" y="219"/>
                    <a:pt x="135" y="204"/>
                  </a:cubicBezTo>
                  <a:cubicBezTo>
                    <a:pt x="166" y="116"/>
                    <a:pt x="166" y="116"/>
                    <a:pt x="166" y="116"/>
                  </a:cubicBezTo>
                  <a:cubicBezTo>
                    <a:pt x="196" y="28"/>
                    <a:pt x="196" y="28"/>
                    <a:pt x="196" y="28"/>
                  </a:cubicBezTo>
                  <a:cubicBezTo>
                    <a:pt x="198" y="31"/>
                    <a:pt x="198" y="31"/>
                    <a:pt x="198" y="31"/>
                  </a:cubicBezTo>
                  <a:cubicBezTo>
                    <a:pt x="117" y="4"/>
                    <a:pt x="117" y="4"/>
                    <a:pt x="117" y="4"/>
                  </a:cubicBezTo>
                  <a:cubicBezTo>
                    <a:pt x="120" y="2"/>
                    <a:pt x="120" y="2"/>
                    <a:pt x="120" y="2"/>
                  </a:cubicBezTo>
                  <a:cubicBezTo>
                    <a:pt x="62" y="175"/>
                    <a:pt x="62" y="175"/>
                    <a:pt x="62" y="175"/>
                  </a:cubicBezTo>
                  <a:cubicBezTo>
                    <a:pt x="4" y="348"/>
                    <a:pt x="4" y="348"/>
                    <a:pt x="4" y="348"/>
                  </a:cubicBezTo>
                  <a:cubicBezTo>
                    <a:pt x="1" y="345"/>
                    <a:pt x="1" y="345"/>
                    <a:pt x="1" y="345"/>
                  </a:cubicBezTo>
                  <a:cubicBezTo>
                    <a:pt x="4" y="344"/>
                    <a:pt x="8" y="343"/>
                    <a:pt x="11" y="343"/>
                  </a:cubicBezTo>
                  <a:cubicBezTo>
                    <a:pt x="12" y="344"/>
                    <a:pt x="12" y="344"/>
                    <a:pt x="13" y="344"/>
                  </a:cubicBezTo>
                  <a:cubicBezTo>
                    <a:pt x="14" y="344"/>
                    <a:pt x="15" y="344"/>
                    <a:pt x="15" y="345"/>
                  </a:cubicBezTo>
                  <a:cubicBezTo>
                    <a:pt x="17" y="345"/>
                    <a:pt x="18" y="346"/>
                    <a:pt x="19" y="347"/>
                  </a:cubicBezTo>
                  <a:cubicBezTo>
                    <a:pt x="22" y="349"/>
                    <a:pt x="24" y="352"/>
                    <a:pt x="25" y="355"/>
                  </a:cubicBezTo>
                  <a:cubicBezTo>
                    <a:pt x="26" y="358"/>
                    <a:pt x="26" y="361"/>
                    <a:pt x="25" y="364"/>
                  </a:cubicBezTo>
                  <a:cubicBezTo>
                    <a:pt x="23" y="362"/>
                    <a:pt x="23" y="362"/>
                    <a:pt x="23" y="362"/>
                  </a:cubicBezTo>
                  <a:cubicBezTo>
                    <a:pt x="23" y="362"/>
                    <a:pt x="23" y="362"/>
                    <a:pt x="23" y="362"/>
                  </a:cubicBezTo>
                  <a:cubicBezTo>
                    <a:pt x="21" y="363"/>
                    <a:pt x="21" y="363"/>
                    <a:pt x="21" y="363"/>
                  </a:cubicBezTo>
                  <a:cubicBezTo>
                    <a:pt x="23" y="359"/>
                    <a:pt x="26" y="356"/>
                    <a:pt x="30" y="354"/>
                  </a:cubicBezTo>
                  <a:cubicBezTo>
                    <a:pt x="32" y="353"/>
                    <a:pt x="34" y="353"/>
                    <a:pt x="36" y="353"/>
                  </a:cubicBezTo>
                  <a:cubicBezTo>
                    <a:pt x="37" y="352"/>
                    <a:pt x="38" y="353"/>
                    <a:pt x="39" y="353"/>
                  </a:cubicBezTo>
                  <a:cubicBezTo>
                    <a:pt x="41" y="353"/>
                    <a:pt x="41" y="353"/>
                    <a:pt x="41" y="353"/>
                  </a:cubicBezTo>
                  <a:cubicBezTo>
                    <a:pt x="42" y="353"/>
                    <a:pt x="42" y="353"/>
                    <a:pt x="42" y="353"/>
                  </a:cubicBezTo>
                  <a:cubicBezTo>
                    <a:pt x="43" y="354"/>
                    <a:pt x="44" y="354"/>
                    <a:pt x="45" y="355"/>
                  </a:cubicBezTo>
                  <a:cubicBezTo>
                    <a:pt x="46" y="355"/>
                    <a:pt x="47" y="356"/>
                    <a:pt x="48" y="356"/>
                  </a:cubicBezTo>
                  <a:cubicBezTo>
                    <a:pt x="50" y="358"/>
                    <a:pt x="51" y="359"/>
                    <a:pt x="52" y="361"/>
                  </a:cubicBezTo>
                  <a:cubicBezTo>
                    <a:pt x="54" y="365"/>
                    <a:pt x="55" y="370"/>
                    <a:pt x="54" y="374"/>
                  </a:cubicBezTo>
                  <a:cubicBezTo>
                    <a:pt x="53" y="371"/>
                    <a:pt x="53" y="371"/>
                    <a:pt x="53" y="371"/>
                  </a:cubicBezTo>
                  <a:cubicBezTo>
                    <a:pt x="53" y="371"/>
                    <a:pt x="53" y="371"/>
                    <a:pt x="53" y="371"/>
                  </a:cubicBezTo>
                  <a:cubicBezTo>
                    <a:pt x="49" y="372"/>
                    <a:pt x="49" y="372"/>
                    <a:pt x="49" y="372"/>
                  </a:cubicBezTo>
                  <a:cubicBezTo>
                    <a:pt x="49" y="370"/>
                    <a:pt x="51" y="368"/>
                    <a:pt x="52" y="367"/>
                  </a:cubicBezTo>
                  <a:cubicBezTo>
                    <a:pt x="54" y="365"/>
                    <a:pt x="56" y="364"/>
                    <a:pt x="58" y="363"/>
                  </a:cubicBezTo>
                  <a:cubicBezTo>
                    <a:pt x="60" y="362"/>
                    <a:pt x="62" y="361"/>
                    <a:pt x="64" y="361"/>
                  </a:cubicBezTo>
                  <a:cubicBezTo>
                    <a:pt x="65" y="361"/>
                    <a:pt x="66" y="361"/>
                    <a:pt x="68" y="361"/>
                  </a:cubicBezTo>
                  <a:cubicBezTo>
                    <a:pt x="69" y="362"/>
                    <a:pt x="69" y="362"/>
                    <a:pt x="69" y="362"/>
                  </a:cubicBezTo>
                  <a:cubicBezTo>
                    <a:pt x="71" y="362"/>
                    <a:pt x="71" y="362"/>
                    <a:pt x="71" y="362"/>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340"/>
            <p:cNvSpPr/>
            <p:nvPr/>
          </p:nvSpPr>
          <p:spPr bwMode="auto">
            <a:xfrm>
              <a:off x="6660" y="1798"/>
              <a:ext cx="380" cy="885"/>
            </a:xfrm>
            <a:custGeom>
              <a:avLst/>
              <a:gdLst>
                <a:gd name="T0" fmla="*/ 5 w 157"/>
                <a:gd name="T1" fmla="*/ 358 h 367"/>
                <a:gd name="T2" fmla="*/ 5 w 157"/>
                <a:gd name="T3" fmla="*/ 358 h 367"/>
                <a:gd name="T4" fmla="*/ 24 w 157"/>
                <a:gd name="T5" fmla="*/ 349 h 367"/>
                <a:gd name="T6" fmla="*/ 33 w 157"/>
                <a:gd name="T7" fmla="*/ 367 h 367"/>
                <a:gd name="T8" fmla="*/ 33 w 157"/>
                <a:gd name="T9" fmla="*/ 367 h 367"/>
                <a:gd name="T10" fmla="*/ 41 w 157"/>
                <a:gd name="T11" fmla="*/ 359 h 367"/>
                <a:gd name="T12" fmla="*/ 157 w 157"/>
                <a:gd name="T13" fmla="*/ 14 h 367"/>
                <a:gd name="T14" fmla="*/ 114 w 157"/>
                <a:gd name="T15" fmla="*/ 0 h 367"/>
                <a:gd name="T16" fmla="*/ 0 w 157"/>
                <a:gd name="T17" fmla="*/ 343 h 367"/>
                <a:gd name="T18" fmla="*/ 5 w 157"/>
                <a:gd name="T19" fmla="*/ 358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367">
                  <a:moveTo>
                    <a:pt x="5" y="358"/>
                  </a:moveTo>
                  <a:cubicBezTo>
                    <a:pt x="5" y="358"/>
                    <a:pt x="5" y="358"/>
                    <a:pt x="5" y="358"/>
                  </a:cubicBezTo>
                  <a:cubicBezTo>
                    <a:pt x="8" y="351"/>
                    <a:pt x="16" y="347"/>
                    <a:pt x="24" y="349"/>
                  </a:cubicBezTo>
                  <a:cubicBezTo>
                    <a:pt x="31" y="352"/>
                    <a:pt x="35" y="360"/>
                    <a:pt x="33" y="367"/>
                  </a:cubicBezTo>
                  <a:cubicBezTo>
                    <a:pt x="33" y="367"/>
                    <a:pt x="33" y="367"/>
                    <a:pt x="33" y="367"/>
                  </a:cubicBezTo>
                  <a:cubicBezTo>
                    <a:pt x="35" y="364"/>
                    <a:pt x="38" y="361"/>
                    <a:pt x="41" y="359"/>
                  </a:cubicBezTo>
                  <a:cubicBezTo>
                    <a:pt x="157" y="14"/>
                    <a:pt x="157" y="14"/>
                    <a:pt x="157" y="14"/>
                  </a:cubicBezTo>
                  <a:cubicBezTo>
                    <a:pt x="114" y="0"/>
                    <a:pt x="114" y="0"/>
                    <a:pt x="114" y="0"/>
                  </a:cubicBezTo>
                  <a:cubicBezTo>
                    <a:pt x="0" y="343"/>
                    <a:pt x="0" y="343"/>
                    <a:pt x="0" y="343"/>
                  </a:cubicBezTo>
                  <a:cubicBezTo>
                    <a:pt x="4" y="346"/>
                    <a:pt x="6" y="352"/>
                    <a:pt x="5" y="358"/>
                  </a:cubicBezTo>
                  <a:close/>
                </a:path>
              </a:pathLst>
            </a:custGeom>
            <a:solidFill>
              <a:srgbClr val="252E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341"/>
            <p:cNvSpPr/>
            <p:nvPr/>
          </p:nvSpPr>
          <p:spPr bwMode="auto">
            <a:xfrm>
              <a:off x="6873" y="1753"/>
              <a:ext cx="245" cy="120"/>
            </a:xfrm>
            <a:custGeom>
              <a:avLst/>
              <a:gdLst>
                <a:gd name="T0" fmla="*/ 99 w 101"/>
                <a:gd name="T1" fmla="*/ 42 h 50"/>
                <a:gd name="T2" fmla="*/ 86 w 101"/>
                <a:gd name="T3" fmla="*/ 49 h 50"/>
                <a:gd name="T4" fmla="*/ 8 w 101"/>
                <a:gd name="T5" fmla="*/ 23 h 50"/>
                <a:gd name="T6" fmla="*/ 2 w 101"/>
                <a:gd name="T7" fmla="*/ 9 h 50"/>
                <a:gd name="T8" fmla="*/ 2 w 101"/>
                <a:gd name="T9" fmla="*/ 9 h 50"/>
                <a:gd name="T10" fmla="*/ 15 w 101"/>
                <a:gd name="T11" fmla="*/ 2 h 50"/>
                <a:gd name="T12" fmla="*/ 92 w 101"/>
                <a:gd name="T13" fmla="*/ 28 h 50"/>
                <a:gd name="T14" fmla="*/ 99 w 101"/>
                <a:gd name="T15" fmla="*/ 42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0">
                  <a:moveTo>
                    <a:pt x="99" y="42"/>
                  </a:moveTo>
                  <a:cubicBezTo>
                    <a:pt x="97" y="47"/>
                    <a:pt x="91" y="50"/>
                    <a:pt x="86" y="49"/>
                  </a:cubicBezTo>
                  <a:cubicBezTo>
                    <a:pt x="8" y="23"/>
                    <a:pt x="8" y="23"/>
                    <a:pt x="8" y="23"/>
                  </a:cubicBezTo>
                  <a:cubicBezTo>
                    <a:pt x="3" y="21"/>
                    <a:pt x="0" y="15"/>
                    <a:pt x="2" y="9"/>
                  </a:cubicBezTo>
                  <a:cubicBezTo>
                    <a:pt x="2" y="9"/>
                    <a:pt x="2" y="9"/>
                    <a:pt x="2" y="9"/>
                  </a:cubicBezTo>
                  <a:cubicBezTo>
                    <a:pt x="3" y="3"/>
                    <a:pt x="10" y="0"/>
                    <a:pt x="15" y="2"/>
                  </a:cubicBezTo>
                  <a:cubicBezTo>
                    <a:pt x="92" y="28"/>
                    <a:pt x="92" y="28"/>
                    <a:pt x="92" y="28"/>
                  </a:cubicBezTo>
                  <a:cubicBezTo>
                    <a:pt x="98" y="30"/>
                    <a:pt x="101" y="36"/>
                    <a:pt x="99" y="42"/>
                  </a:cubicBezTo>
                  <a:close/>
                </a:path>
              </a:pathLst>
            </a:custGeom>
            <a:solidFill>
              <a:srgbClr val="9C9B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342"/>
            <p:cNvSpPr>
              <a:spLocks noEditPoints="1"/>
            </p:cNvSpPr>
            <p:nvPr/>
          </p:nvSpPr>
          <p:spPr bwMode="auto">
            <a:xfrm>
              <a:off x="6869" y="1750"/>
              <a:ext cx="254" cy="130"/>
            </a:xfrm>
            <a:custGeom>
              <a:avLst/>
              <a:gdLst>
                <a:gd name="T0" fmla="*/ 105 w 105"/>
                <a:gd name="T1" fmla="*/ 44 h 54"/>
                <a:gd name="T2" fmla="*/ 103 w 105"/>
                <a:gd name="T3" fmla="*/ 47 h 54"/>
                <a:gd name="T4" fmla="*/ 96 w 105"/>
                <a:gd name="T5" fmla="*/ 53 h 54"/>
                <a:gd name="T6" fmla="*/ 89 w 105"/>
                <a:gd name="T7" fmla="*/ 54 h 54"/>
                <a:gd name="T8" fmla="*/ 82 w 105"/>
                <a:gd name="T9" fmla="*/ 52 h 54"/>
                <a:gd name="T10" fmla="*/ 68 w 105"/>
                <a:gd name="T11" fmla="*/ 47 h 54"/>
                <a:gd name="T12" fmla="*/ 34 w 105"/>
                <a:gd name="T13" fmla="*/ 34 h 54"/>
                <a:gd name="T14" fmla="*/ 14 w 105"/>
                <a:gd name="T15" fmla="*/ 27 h 54"/>
                <a:gd name="T16" fmla="*/ 4 w 105"/>
                <a:gd name="T17" fmla="*/ 22 h 54"/>
                <a:gd name="T18" fmla="*/ 2 w 105"/>
                <a:gd name="T19" fmla="*/ 9 h 54"/>
                <a:gd name="T20" fmla="*/ 3 w 105"/>
                <a:gd name="T21" fmla="*/ 7 h 54"/>
                <a:gd name="T22" fmla="*/ 5 w 105"/>
                <a:gd name="T23" fmla="*/ 4 h 54"/>
                <a:gd name="T24" fmla="*/ 11 w 105"/>
                <a:gd name="T25" fmla="*/ 1 h 54"/>
                <a:gd name="T26" fmla="*/ 17 w 105"/>
                <a:gd name="T27" fmla="*/ 1 h 54"/>
                <a:gd name="T28" fmla="*/ 22 w 105"/>
                <a:gd name="T29" fmla="*/ 3 h 54"/>
                <a:gd name="T30" fmla="*/ 42 w 105"/>
                <a:gd name="T31" fmla="*/ 9 h 54"/>
                <a:gd name="T32" fmla="*/ 77 w 105"/>
                <a:gd name="T33" fmla="*/ 20 h 54"/>
                <a:gd name="T34" fmla="*/ 91 w 105"/>
                <a:gd name="T35" fmla="*/ 25 h 54"/>
                <a:gd name="T36" fmla="*/ 94 w 105"/>
                <a:gd name="T37" fmla="*/ 26 h 54"/>
                <a:gd name="T38" fmla="*/ 95 w 105"/>
                <a:gd name="T39" fmla="*/ 26 h 54"/>
                <a:gd name="T40" fmla="*/ 95 w 105"/>
                <a:gd name="T41" fmla="*/ 26 h 54"/>
                <a:gd name="T42" fmla="*/ 96 w 105"/>
                <a:gd name="T43" fmla="*/ 26 h 54"/>
                <a:gd name="T44" fmla="*/ 97 w 105"/>
                <a:gd name="T45" fmla="*/ 27 h 54"/>
                <a:gd name="T46" fmla="*/ 101 w 105"/>
                <a:gd name="T47" fmla="*/ 29 h 54"/>
                <a:gd name="T48" fmla="*/ 103 w 105"/>
                <a:gd name="T49" fmla="*/ 31 h 54"/>
                <a:gd name="T50" fmla="*/ 105 w 105"/>
                <a:gd name="T51" fmla="*/ 41 h 54"/>
                <a:gd name="T52" fmla="*/ 105 w 105"/>
                <a:gd name="T53" fmla="*/ 43 h 54"/>
                <a:gd name="T54" fmla="*/ 105 w 105"/>
                <a:gd name="T55" fmla="*/ 44 h 54"/>
                <a:gd name="T56" fmla="*/ 98 w 105"/>
                <a:gd name="T57" fmla="*/ 42 h 54"/>
                <a:gd name="T58" fmla="*/ 98 w 105"/>
                <a:gd name="T59" fmla="*/ 40 h 54"/>
                <a:gd name="T60" fmla="*/ 97 w 105"/>
                <a:gd name="T61" fmla="*/ 35 h 54"/>
                <a:gd name="T62" fmla="*/ 96 w 105"/>
                <a:gd name="T63" fmla="*/ 34 h 54"/>
                <a:gd name="T64" fmla="*/ 95 w 105"/>
                <a:gd name="T65" fmla="*/ 33 h 54"/>
                <a:gd name="T66" fmla="*/ 93 w 105"/>
                <a:gd name="T67" fmla="*/ 32 h 54"/>
                <a:gd name="T68" fmla="*/ 93 w 105"/>
                <a:gd name="T69" fmla="*/ 32 h 54"/>
                <a:gd name="T70" fmla="*/ 93 w 105"/>
                <a:gd name="T71" fmla="*/ 32 h 54"/>
                <a:gd name="T72" fmla="*/ 93 w 105"/>
                <a:gd name="T73" fmla="*/ 32 h 54"/>
                <a:gd name="T74" fmla="*/ 93 w 105"/>
                <a:gd name="T75" fmla="*/ 32 h 54"/>
                <a:gd name="T76" fmla="*/ 93 w 105"/>
                <a:gd name="T77" fmla="*/ 32 h 54"/>
                <a:gd name="T78" fmla="*/ 92 w 105"/>
                <a:gd name="T79" fmla="*/ 32 h 54"/>
                <a:gd name="T80" fmla="*/ 89 w 105"/>
                <a:gd name="T81" fmla="*/ 31 h 54"/>
                <a:gd name="T82" fmla="*/ 75 w 105"/>
                <a:gd name="T83" fmla="*/ 26 h 54"/>
                <a:gd name="T84" fmla="*/ 41 w 105"/>
                <a:gd name="T85" fmla="*/ 14 h 54"/>
                <a:gd name="T86" fmla="*/ 21 w 105"/>
                <a:gd name="T87" fmla="*/ 7 h 54"/>
                <a:gd name="T88" fmla="*/ 16 w 105"/>
                <a:gd name="T89" fmla="*/ 5 h 54"/>
                <a:gd name="T90" fmla="*/ 12 w 105"/>
                <a:gd name="T91" fmla="*/ 5 h 54"/>
                <a:gd name="T92" fmla="*/ 8 w 105"/>
                <a:gd name="T93" fmla="*/ 7 h 54"/>
                <a:gd name="T94" fmla="*/ 7 w 105"/>
                <a:gd name="T95" fmla="*/ 9 h 54"/>
                <a:gd name="T96" fmla="*/ 6 w 105"/>
                <a:gd name="T97" fmla="*/ 11 h 54"/>
                <a:gd name="T98" fmla="*/ 7 w 105"/>
                <a:gd name="T99" fmla="*/ 19 h 54"/>
                <a:gd name="T100" fmla="*/ 9 w 105"/>
                <a:gd name="T101" fmla="*/ 20 h 54"/>
                <a:gd name="T102" fmla="*/ 9 w 105"/>
                <a:gd name="T103" fmla="*/ 21 h 54"/>
                <a:gd name="T104" fmla="*/ 11 w 105"/>
                <a:gd name="T105" fmla="*/ 21 h 54"/>
                <a:gd name="T106" fmla="*/ 15 w 105"/>
                <a:gd name="T107" fmla="*/ 23 h 54"/>
                <a:gd name="T108" fmla="*/ 35 w 105"/>
                <a:gd name="T109" fmla="*/ 29 h 54"/>
                <a:gd name="T110" fmla="*/ 70 w 105"/>
                <a:gd name="T111" fmla="*/ 40 h 54"/>
                <a:gd name="T112" fmla="*/ 85 w 105"/>
                <a:gd name="T113" fmla="*/ 45 h 54"/>
                <a:gd name="T114" fmla="*/ 90 w 105"/>
                <a:gd name="T115" fmla="*/ 46 h 54"/>
                <a:gd name="T116" fmla="*/ 93 w 105"/>
                <a:gd name="T117" fmla="*/ 46 h 54"/>
                <a:gd name="T118" fmla="*/ 97 w 105"/>
                <a:gd name="T119" fmla="*/ 43 h 54"/>
                <a:gd name="T120" fmla="*/ 98 w 105"/>
                <a:gd name="T121" fmla="*/ 41 h 54"/>
                <a:gd name="T122" fmla="*/ 98 w 105"/>
                <a:gd name="T123"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5" h="54">
                  <a:moveTo>
                    <a:pt x="105" y="44"/>
                  </a:moveTo>
                  <a:cubicBezTo>
                    <a:pt x="104" y="44"/>
                    <a:pt x="104" y="45"/>
                    <a:pt x="103" y="47"/>
                  </a:cubicBezTo>
                  <a:cubicBezTo>
                    <a:pt x="102" y="49"/>
                    <a:pt x="100" y="52"/>
                    <a:pt x="96" y="53"/>
                  </a:cubicBezTo>
                  <a:cubicBezTo>
                    <a:pt x="94" y="54"/>
                    <a:pt x="91" y="54"/>
                    <a:pt x="89" y="54"/>
                  </a:cubicBezTo>
                  <a:cubicBezTo>
                    <a:pt x="86" y="53"/>
                    <a:pt x="84" y="52"/>
                    <a:pt x="82" y="52"/>
                  </a:cubicBezTo>
                  <a:cubicBezTo>
                    <a:pt x="78" y="50"/>
                    <a:pt x="73" y="49"/>
                    <a:pt x="68" y="47"/>
                  </a:cubicBezTo>
                  <a:cubicBezTo>
                    <a:pt x="58" y="43"/>
                    <a:pt x="46" y="39"/>
                    <a:pt x="34" y="34"/>
                  </a:cubicBezTo>
                  <a:cubicBezTo>
                    <a:pt x="27" y="32"/>
                    <a:pt x="21" y="30"/>
                    <a:pt x="14" y="27"/>
                  </a:cubicBezTo>
                  <a:cubicBezTo>
                    <a:pt x="11" y="26"/>
                    <a:pt x="7" y="25"/>
                    <a:pt x="4" y="22"/>
                  </a:cubicBezTo>
                  <a:cubicBezTo>
                    <a:pt x="1" y="18"/>
                    <a:pt x="0" y="14"/>
                    <a:pt x="2" y="9"/>
                  </a:cubicBezTo>
                  <a:cubicBezTo>
                    <a:pt x="2" y="8"/>
                    <a:pt x="2" y="8"/>
                    <a:pt x="3" y="7"/>
                  </a:cubicBezTo>
                  <a:cubicBezTo>
                    <a:pt x="3" y="6"/>
                    <a:pt x="4" y="5"/>
                    <a:pt x="5" y="4"/>
                  </a:cubicBezTo>
                  <a:cubicBezTo>
                    <a:pt x="7" y="2"/>
                    <a:pt x="9" y="2"/>
                    <a:pt x="11" y="1"/>
                  </a:cubicBezTo>
                  <a:cubicBezTo>
                    <a:pt x="13" y="1"/>
                    <a:pt x="15" y="0"/>
                    <a:pt x="17" y="1"/>
                  </a:cubicBezTo>
                  <a:cubicBezTo>
                    <a:pt x="19" y="2"/>
                    <a:pt x="21" y="2"/>
                    <a:pt x="22" y="3"/>
                  </a:cubicBezTo>
                  <a:cubicBezTo>
                    <a:pt x="29" y="5"/>
                    <a:pt x="36" y="7"/>
                    <a:pt x="42" y="9"/>
                  </a:cubicBezTo>
                  <a:cubicBezTo>
                    <a:pt x="55" y="13"/>
                    <a:pt x="67" y="17"/>
                    <a:pt x="77" y="20"/>
                  </a:cubicBezTo>
                  <a:cubicBezTo>
                    <a:pt x="82" y="22"/>
                    <a:pt x="87" y="23"/>
                    <a:pt x="91" y="25"/>
                  </a:cubicBezTo>
                  <a:cubicBezTo>
                    <a:pt x="92" y="25"/>
                    <a:pt x="93" y="25"/>
                    <a:pt x="94" y="26"/>
                  </a:cubicBezTo>
                  <a:cubicBezTo>
                    <a:pt x="95" y="26"/>
                    <a:pt x="95" y="26"/>
                    <a:pt x="95" y="26"/>
                  </a:cubicBezTo>
                  <a:cubicBezTo>
                    <a:pt x="95" y="26"/>
                    <a:pt x="95" y="26"/>
                    <a:pt x="95" y="26"/>
                  </a:cubicBezTo>
                  <a:cubicBezTo>
                    <a:pt x="96" y="26"/>
                    <a:pt x="96" y="26"/>
                    <a:pt x="96" y="26"/>
                  </a:cubicBezTo>
                  <a:cubicBezTo>
                    <a:pt x="96" y="26"/>
                    <a:pt x="97" y="27"/>
                    <a:pt x="97" y="27"/>
                  </a:cubicBezTo>
                  <a:cubicBezTo>
                    <a:pt x="98" y="27"/>
                    <a:pt x="100" y="28"/>
                    <a:pt x="101" y="29"/>
                  </a:cubicBezTo>
                  <a:cubicBezTo>
                    <a:pt x="101" y="30"/>
                    <a:pt x="102" y="30"/>
                    <a:pt x="103" y="31"/>
                  </a:cubicBezTo>
                  <a:cubicBezTo>
                    <a:pt x="105" y="35"/>
                    <a:pt x="105" y="38"/>
                    <a:pt x="105" y="41"/>
                  </a:cubicBezTo>
                  <a:cubicBezTo>
                    <a:pt x="105" y="42"/>
                    <a:pt x="105" y="43"/>
                    <a:pt x="105" y="43"/>
                  </a:cubicBezTo>
                  <a:cubicBezTo>
                    <a:pt x="105" y="44"/>
                    <a:pt x="105" y="44"/>
                    <a:pt x="105" y="44"/>
                  </a:cubicBezTo>
                  <a:close/>
                  <a:moveTo>
                    <a:pt x="98" y="42"/>
                  </a:moveTo>
                  <a:cubicBezTo>
                    <a:pt x="98" y="42"/>
                    <a:pt x="98" y="41"/>
                    <a:pt x="98" y="40"/>
                  </a:cubicBezTo>
                  <a:cubicBezTo>
                    <a:pt x="98" y="39"/>
                    <a:pt x="98" y="37"/>
                    <a:pt x="97" y="35"/>
                  </a:cubicBezTo>
                  <a:cubicBezTo>
                    <a:pt x="97" y="35"/>
                    <a:pt x="96" y="34"/>
                    <a:pt x="96" y="34"/>
                  </a:cubicBezTo>
                  <a:cubicBezTo>
                    <a:pt x="95" y="34"/>
                    <a:pt x="95" y="33"/>
                    <a:pt x="95" y="33"/>
                  </a:cubicBezTo>
                  <a:cubicBezTo>
                    <a:pt x="94" y="33"/>
                    <a:pt x="94" y="33"/>
                    <a:pt x="93" y="32"/>
                  </a:cubicBezTo>
                  <a:cubicBezTo>
                    <a:pt x="93" y="32"/>
                    <a:pt x="93" y="32"/>
                    <a:pt x="93" y="32"/>
                  </a:cubicBezTo>
                  <a:cubicBezTo>
                    <a:pt x="93" y="32"/>
                    <a:pt x="93" y="32"/>
                    <a:pt x="93" y="32"/>
                  </a:cubicBezTo>
                  <a:cubicBezTo>
                    <a:pt x="93" y="32"/>
                    <a:pt x="93" y="32"/>
                    <a:pt x="93" y="32"/>
                  </a:cubicBezTo>
                  <a:cubicBezTo>
                    <a:pt x="93" y="32"/>
                    <a:pt x="93" y="32"/>
                    <a:pt x="93" y="32"/>
                  </a:cubicBezTo>
                  <a:cubicBezTo>
                    <a:pt x="93" y="32"/>
                    <a:pt x="93" y="32"/>
                    <a:pt x="93" y="32"/>
                  </a:cubicBezTo>
                  <a:cubicBezTo>
                    <a:pt x="92" y="32"/>
                    <a:pt x="92" y="32"/>
                    <a:pt x="92" y="32"/>
                  </a:cubicBezTo>
                  <a:cubicBezTo>
                    <a:pt x="91" y="32"/>
                    <a:pt x="90" y="31"/>
                    <a:pt x="89" y="31"/>
                  </a:cubicBezTo>
                  <a:cubicBezTo>
                    <a:pt x="85" y="29"/>
                    <a:pt x="80" y="28"/>
                    <a:pt x="75" y="26"/>
                  </a:cubicBezTo>
                  <a:cubicBezTo>
                    <a:pt x="65" y="22"/>
                    <a:pt x="53" y="18"/>
                    <a:pt x="41" y="14"/>
                  </a:cubicBezTo>
                  <a:cubicBezTo>
                    <a:pt x="34" y="11"/>
                    <a:pt x="28" y="9"/>
                    <a:pt x="21" y="7"/>
                  </a:cubicBezTo>
                  <a:cubicBezTo>
                    <a:pt x="19" y="6"/>
                    <a:pt x="17" y="6"/>
                    <a:pt x="16" y="5"/>
                  </a:cubicBezTo>
                  <a:cubicBezTo>
                    <a:pt x="15" y="5"/>
                    <a:pt x="13" y="5"/>
                    <a:pt x="12" y="5"/>
                  </a:cubicBezTo>
                  <a:cubicBezTo>
                    <a:pt x="10" y="6"/>
                    <a:pt x="9" y="6"/>
                    <a:pt x="8" y="7"/>
                  </a:cubicBezTo>
                  <a:cubicBezTo>
                    <a:pt x="7" y="8"/>
                    <a:pt x="7" y="8"/>
                    <a:pt x="7" y="9"/>
                  </a:cubicBezTo>
                  <a:cubicBezTo>
                    <a:pt x="6" y="9"/>
                    <a:pt x="6" y="10"/>
                    <a:pt x="6" y="11"/>
                  </a:cubicBezTo>
                  <a:cubicBezTo>
                    <a:pt x="5" y="13"/>
                    <a:pt x="5" y="17"/>
                    <a:pt x="7" y="19"/>
                  </a:cubicBezTo>
                  <a:cubicBezTo>
                    <a:pt x="8" y="19"/>
                    <a:pt x="8" y="20"/>
                    <a:pt x="9" y="20"/>
                  </a:cubicBezTo>
                  <a:cubicBezTo>
                    <a:pt x="9" y="20"/>
                    <a:pt x="9" y="21"/>
                    <a:pt x="9" y="21"/>
                  </a:cubicBezTo>
                  <a:cubicBezTo>
                    <a:pt x="11" y="21"/>
                    <a:pt x="11" y="21"/>
                    <a:pt x="11" y="21"/>
                  </a:cubicBezTo>
                  <a:cubicBezTo>
                    <a:pt x="12" y="22"/>
                    <a:pt x="14" y="22"/>
                    <a:pt x="15" y="23"/>
                  </a:cubicBezTo>
                  <a:cubicBezTo>
                    <a:pt x="22" y="25"/>
                    <a:pt x="29" y="27"/>
                    <a:pt x="35" y="29"/>
                  </a:cubicBezTo>
                  <a:cubicBezTo>
                    <a:pt x="48" y="33"/>
                    <a:pt x="60" y="37"/>
                    <a:pt x="70" y="40"/>
                  </a:cubicBezTo>
                  <a:cubicBezTo>
                    <a:pt x="76" y="42"/>
                    <a:pt x="80" y="43"/>
                    <a:pt x="85" y="45"/>
                  </a:cubicBezTo>
                  <a:cubicBezTo>
                    <a:pt x="87" y="45"/>
                    <a:pt x="89" y="46"/>
                    <a:pt x="90" y="46"/>
                  </a:cubicBezTo>
                  <a:cubicBezTo>
                    <a:pt x="91" y="46"/>
                    <a:pt x="92" y="46"/>
                    <a:pt x="93" y="46"/>
                  </a:cubicBezTo>
                  <a:cubicBezTo>
                    <a:pt x="95" y="45"/>
                    <a:pt x="96" y="44"/>
                    <a:pt x="97" y="43"/>
                  </a:cubicBezTo>
                  <a:cubicBezTo>
                    <a:pt x="97" y="42"/>
                    <a:pt x="98" y="41"/>
                    <a:pt x="98" y="41"/>
                  </a:cubicBezTo>
                  <a:lnTo>
                    <a:pt x="98" y="42"/>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343"/>
            <p:cNvSpPr/>
            <p:nvPr/>
          </p:nvSpPr>
          <p:spPr bwMode="auto">
            <a:xfrm>
              <a:off x="6346" y="2874"/>
              <a:ext cx="279" cy="186"/>
            </a:xfrm>
            <a:custGeom>
              <a:avLst/>
              <a:gdLst>
                <a:gd name="T0" fmla="*/ 72 w 169"/>
                <a:gd name="T1" fmla="*/ 85 h 113"/>
                <a:gd name="T2" fmla="*/ 13 w 169"/>
                <a:gd name="T3" fmla="*/ 6 h 113"/>
                <a:gd name="T4" fmla="*/ 5 w 169"/>
                <a:gd name="T5" fmla="*/ 13 h 113"/>
                <a:gd name="T6" fmla="*/ 113 w 169"/>
                <a:gd name="T7" fmla="*/ 110 h 113"/>
                <a:gd name="T8" fmla="*/ 121 w 169"/>
                <a:gd name="T9" fmla="*/ 104 h 113"/>
                <a:gd name="T10" fmla="*/ 79 w 169"/>
                <a:gd name="T11" fmla="*/ 26 h 113"/>
                <a:gd name="T12" fmla="*/ 70 w 169"/>
                <a:gd name="T13" fmla="*/ 33 h 113"/>
                <a:gd name="T14" fmla="*/ 130 w 169"/>
                <a:gd name="T15" fmla="*/ 77 h 113"/>
                <a:gd name="T16" fmla="*/ 138 w 169"/>
                <a:gd name="T17" fmla="*/ 71 h 113"/>
                <a:gd name="T18" fmla="*/ 123 w 169"/>
                <a:gd name="T19" fmla="*/ 33 h 113"/>
                <a:gd name="T20" fmla="*/ 115 w 169"/>
                <a:gd name="T21" fmla="*/ 40 h 113"/>
                <a:gd name="T22" fmla="*/ 146 w 169"/>
                <a:gd name="T23" fmla="*/ 60 h 113"/>
                <a:gd name="T24" fmla="*/ 154 w 169"/>
                <a:gd name="T25" fmla="*/ 55 h 113"/>
                <a:gd name="T26" fmla="*/ 149 w 169"/>
                <a:gd name="T27" fmla="*/ 26 h 113"/>
                <a:gd name="T28" fmla="*/ 144 w 169"/>
                <a:gd name="T29" fmla="*/ 35 h 113"/>
                <a:gd name="T30" fmla="*/ 162 w 169"/>
                <a:gd name="T31" fmla="*/ 32 h 113"/>
                <a:gd name="T32" fmla="*/ 162 w 169"/>
                <a:gd name="T33" fmla="*/ 21 h 113"/>
                <a:gd name="T34" fmla="*/ 144 w 169"/>
                <a:gd name="T35" fmla="*/ 24 h 113"/>
                <a:gd name="T36" fmla="*/ 139 w 169"/>
                <a:gd name="T37" fmla="*/ 32 h 113"/>
                <a:gd name="T38" fmla="*/ 143 w 169"/>
                <a:gd name="T39" fmla="*/ 55 h 113"/>
                <a:gd name="T40" fmla="*/ 151 w 169"/>
                <a:gd name="T41" fmla="*/ 51 h 113"/>
                <a:gd name="T42" fmla="*/ 121 w 169"/>
                <a:gd name="T43" fmla="*/ 31 h 113"/>
                <a:gd name="T44" fmla="*/ 113 w 169"/>
                <a:gd name="T45" fmla="*/ 38 h 113"/>
                <a:gd name="T46" fmla="*/ 128 w 169"/>
                <a:gd name="T47" fmla="*/ 74 h 113"/>
                <a:gd name="T48" fmla="*/ 136 w 169"/>
                <a:gd name="T49" fmla="*/ 68 h 113"/>
                <a:gd name="T50" fmla="*/ 78 w 169"/>
                <a:gd name="T51" fmla="*/ 25 h 113"/>
                <a:gd name="T52" fmla="*/ 69 w 169"/>
                <a:gd name="T53" fmla="*/ 32 h 113"/>
                <a:gd name="T54" fmla="*/ 110 w 169"/>
                <a:gd name="T55" fmla="*/ 107 h 113"/>
                <a:gd name="T56" fmla="*/ 118 w 169"/>
                <a:gd name="T57" fmla="*/ 101 h 113"/>
                <a:gd name="T58" fmla="*/ 13 w 169"/>
                <a:gd name="T59" fmla="*/ 6 h 113"/>
                <a:gd name="T60" fmla="*/ 5 w 169"/>
                <a:gd name="T61" fmla="*/ 13 h 113"/>
                <a:gd name="T62" fmla="*/ 63 w 169"/>
                <a:gd name="T63" fmla="*/ 91 h 113"/>
                <a:gd name="T64" fmla="*/ 72 w 169"/>
                <a:gd name="T65" fmla="*/ 8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13">
                  <a:moveTo>
                    <a:pt x="72" y="85"/>
                  </a:moveTo>
                  <a:cubicBezTo>
                    <a:pt x="53" y="59"/>
                    <a:pt x="34" y="31"/>
                    <a:pt x="13" y="6"/>
                  </a:cubicBezTo>
                  <a:cubicBezTo>
                    <a:pt x="10" y="8"/>
                    <a:pt x="7" y="11"/>
                    <a:pt x="5" y="13"/>
                  </a:cubicBezTo>
                  <a:cubicBezTo>
                    <a:pt x="39" y="48"/>
                    <a:pt x="71" y="86"/>
                    <a:pt x="113" y="110"/>
                  </a:cubicBezTo>
                  <a:cubicBezTo>
                    <a:pt x="117" y="113"/>
                    <a:pt x="122" y="109"/>
                    <a:pt x="121" y="104"/>
                  </a:cubicBezTo>
                  <a:cubicBezTo>
                    <a:pt x="112" y="75"/>
                    <a:pt x="94" y="52"/>
                    <a:pt x="79" y="26"/>
                  </a:cubicBezTo>
                  <a:cubicBezTo>
                    <a:pt x="76" y="29"/>
                    <a:pt x="73" y="31"/>
                    <a:pt x="70" y="33"/>
                  </a:cubicBezTo>
                  <a:cubicBezTo>
                    <a:pt x="89" y="50"/>
                    <a:pt x="107" y="67"/>
                    <a:pt x="130" y="77"/>
                  </a:cubicBezTo>
                  <a:cubicBezTo>
                    <a:pt x="135" y="79"/>
                    <a:pt x="139" y="76"/>
                    <a:pt x="138" y="71"/>
                  </a:cubicBezTo>
                  <a:cubicBezTo>
                    <a:pt x="135" y="57"/>
                    <a:pt x="130" y="45"/>
                    <a:pt x="123" y="33"/>
                  </a:cubicBezTo>
                  <a:cubicBezTo>
                    <a:pt x="120" y="35"/>
                    <a:pt x="118" y="38"/>
                    <a:pt x="115" y="40"/>
                  </a:cubicBezTo>
                  <a:cubicBezTo>
                    <a:pt x="125" y="47"/>
                    <a:pt x="135" y="54"/>
                    <a:pt x="146" y="60"/>
                  </a:cubicBezTo>
                  <a:cubicBezTo>
                    <a:pt x="149" y="62"/>
                    <a:pt x="154" y="59"/>
                    <a:pt x="154" y="55"/>
                  </a:cubicBezTo>
                  <a:cubicBezTo>
                    <a:pt x="154" y="45"/>
                    <a:pt x="153" y="36"/>
                    <a:pt x="149" y="26"/>
                  </a:cubicBezTo>
                  <a:cubicBezTo>
                    <a:pt x="147" y="29"/>
                    <a:pt x="146" y="32"/>
                    <a:pt x="144" y="35"/>
                  </a:cubicBezTo>
                  <a:cubicBezTo>
                    <a:pt x="150" y="34"/>
                    <a:pt x="155" y="33"/>
                    <a:pt x="162" y="32"/>
                  </a:cubicBezTo>
                  <a:cubicBezTo>
                    <a:pt x="168" y="32"/>
                    <a:pt x="169" y="21"/>
                    <a:pt x="162" y="21"/>
                  </a:cubicBezTo>
                  <a:cubicBezTo>
                    <a:pt x="156" y="22"/>
                    <a:pt x="150" y="23"/>
                    <a:pt x="144" y="24"/>
                  </a:cubicBezTo>
                  <a:cubicBezTo>
                    <a:pt x="140" y="24"/>
                    <a:pt x="138" y="28"/>
                    <a:pt x="139" y="32"/>
                  </a:cubicBezTo>
                  <a:cubicBezTo>
                    <a:pt x="143" y="40"/>
                    <a:pt x="143" y="47"/>
                    <a:pt x="143" y="55"/>
                  </a:cubicBezTo>
                  <a:cubicBezTo>
                    <a:pt x="146" y="54"/>
                    <a:pt x="148" y="52"/>
                    <a:pt x="151" y="51"/>
                  </a:cubicBezTo>
                  <a:cubicBezTo>
                    <a:pt x="141" y="45"/>
                    <a:pt x="131" y="37"/>
                    <a:pt x="121" y="31"/>
                  </a:cubicBezTo>
                  <a:cubicBezTo>
                    <a:pt x="116" y="28"/>
                    <a:pt x="110" y="34"/>
                    <a:pt x="113" y="38"/>
                  </a:cubicBezTo>
                  <a:cubicBezTo>
                    <a:pt x="120" y="50"/>
                    <a:pt x="125" y="61"/>
                    <a:pt x="128" y="74"/>
                  </a:cubicBezTo>
                  <a:cubicBezTo>
                    <a:pt x="131" y="72"/>
                    <a:pt x="133" y="70"/>
                    <a:pt x="136" y="68"/>
                  </a:cubicBezTo>
                  <a:cubicBezTo>
                    <a:pt x="114" y="58"/>
                    <a:pt x="96" y="41"/>
                    <a:pt x="78" y="25"/>
                  </a:cubicBezTo>
                  <a:cubicBezTo>
                    <a:pt x="73" y="21"/>
                    <a:pt x="66" y="26"/>
                    <a:pt x="69" y="32"/>
                  </a:cubicBezTo>
                  <a:cubicBezTo>
                    <a:pt x="84" y="57"/>
                    <a:pt x="102" y="79"/>
                    <a:pt x="110" y="107"/>
                  </a:cubicBezTo>
                  <a:cubicBezTo>
                    <a:pt x="113" y="105"/>
                    <a:pt x="116" y="103"/>
                    <a:pt x="118" y="101"/>
                  </a:cubicBezTo>
                  <a:cubicBezTo>
                    <a:pt x="77" y="77"/>
                    <a:pt x="46" y="39"/>
                    <a:pt x="13" y="6"/>
                  </a:cubicBezTo>
                  <a:cubicBezTo>
                    <a:pt x="7" y="0"/>
                    <a:pt x="0" y="8"/>
                    <a:pt x="5" y="13"/>
                  </a:cubicBezTo>
                  <a:cubicBezTo>
                    <a:pt x="25" y="38"/>
                    <a:pt x="44" y="65"/>
                    <a:pt x="63" y="91"/>
                  </a:cubicBezTo>
                  <a:cubicBezTo>
                    <a:pt x="67" y="96"/>
                    <a:pt x="77" y="91"/>
                    <a:pt x="72" y="85"/>
                  </a:cubicBezTo>
                  <a:close/>
                </a:path>
              </a:pathLst>
            </a:custGeom>
            <a:solidFill>
              <a:schemeClr val="tx1">
                <a:lumMod val="75000"/>
                <a:lumOff val="25000"/>
              </a:schemeClr>
            </a:solidFill>
            <a:ln w="9525">
              <a:solidFill>
                <a:srgbClr val="000000"/>
              </a:solidFill>
              <a:round/>
            </a:ln>
          </p:spPr>
          <p:txBody>
            <a:bodyPr vert="horz" wrap="square" lIns="91440" tIns="45720" rIns="91440" bIns="45720" numCol="1" anchor="t" anchorCtr="0" compatLnSpc="1"/>
            <a:lstStyle/>
            <a:p>
              <a:endParaRPr lang="zh-CN" altLang="en-US"/>
            </a:p>
          </p:txBody>
        </p:sp>
      </p:grpSp>
      <p:grpSp>
        <p:nvGrpSpPr>
          <p:cNvPr id="293" name="组合 292"/>
          <p:cNvGrpSpPr/>
          <p:nvPr userDrawn="1"/>
        </p:nvGrpSpPr>
        <p:grpSpPr>
          <a:xfrm rot="413148">
            <a:off x="239098" y="125283"/>
            <a:ext cx="1240992" cy="2038471"/>
            <a:chOff x="836236" y="381784"/>
            <a:chExt cx="1857879" cy="3051778"/>
          </a:xfrm>
        </p:grpSpPr>
        <p:sp>
          <p:nvSpPr>
            <p:cNvPr id="294" name="Freeform 28"/>
            <p:cNvSpPr/>
            <p:nvPr/>
          </p:nvSpPr>
          <p:spPr bwMode="auto">
            <a:xfrm rot="19484426">
              <a:off x="836236" y="736986"/>
              <a:ext cx="688504" cy="661237"/>
            </a:xfrm>
            <a:custGeom>
              <a:avLst/>
              <a:gdLst>
                <a:gd name="T0" fmla="*/ 27 w 179"/>
                <a:gd name="T1" fmla="*/ 95 h 173"/>
                <a:gd name="T2" fmla="*/ 109 w 179"/>
                <a:gd name="T3" fmla="*/ 26 h 173"/>
                <a:gd name="T4" fmla="*/ 162 w 179"/>
                <a:gd name="T5" fmla="*/ 36 h 173"/>
                <a:gd name="T6" fmla="*/ 164 w 179"/>
                <a:gd name="T7" fmla="*/ 58 h 173"/>
                <a:gd name="T8" fmla="*/ 113 w 179"/>
                <a:gd name="T9" fmla="*/ 109 h 173"/>
                <a:gd name="T10" fmla="*/ 47 w 179"/>
                <a:gd name="T11" fmla="*/ 156 h 173"/>
                <a:gd name="T12" fmla="*/ 34 w 179"/>
                <a:gd name="T13" fmla="*/ 160 h 173"/>
                <a:gd name="T14" fmla="*/ 13 w 179"/>
                <a:gd name="T15" fmla="*/ 135 h 173"/>
                <a:gd name="T16" fmla="*/ 48 w 179"/>
                <a:gd name="T17" fmla="*/ 95 h 173"/>
                <a:gd name="T18" fmla="*/ 85 w 179"/>
                <a:gd name="T19" fmla="*/ 66 h 173"/>
                <a:gd name="T20" fmla="*/ 111 w 179"/>
                <a:gd name="T21" fmla="*/ 86 h 173"/>
                <a:gd name="T22" fmla="*/ 80 w 179"/>
                <a:gd name="T23" fmla="*/ 114 h 173"/>
                <a:gd name="T24" fmla="*/ 38 w 179"/>
                <a:gd name="T25" fmla="*/ 142 h 173"/>
                <a:gd name="T26" fmla="*/ 44 w 179"/>
                <a:gd name="T27" fmla="*/ 152 h 173"/>
                <a:gd name="T28" fmla="*/ 96 w 179"/>
                <a:gd name="T29" fmla="*/ 117 h 173"/>
                <a:gd name="T30" fmla="*/ 121 w 179"/>
                <a:gd name="T31" fmla="*/ 92 h 173"/>
                <a:gd name="T32" fmla="*/ 93 w 179"/>
                <a:gd name="T33" fmla="*/ 53 h 173"/>
                <a:gd name="T34" fmla="*/ 34 w 179"/>
                <a:gd name="T35" fmla="*/ 91 h 173"/>
                <a:gd name="T36" fmla="*/ 1 w 179"/>
                <a:gd name="T37" fmla="*/ 134 h 173"/>
                <a:gd name="T38" fmla="*/ 32 w 179"/>
                <a:gd name="T39" fmla="*/ 172 h 173"/>
                <a:gd name="T40" fmla="*/ 69 w 179"/>
                <a:gd name="T41" fmla="*/ 157 h 173"/>
                <a:gd name="T42" fmla="*/ 157 w 179"/>
                <a:gd name="T43" fmla="*/ 86 h 173"/>
                <a:gd name="T44" fmla="*/ 178 w 179"/>
                <a:gd name="T45" fmla="*/ 50 h 173"/>
                <a:gd name="T46" fmla="*/ 121 w 179"/>
                <a:gd name="T47" fmla="*/ 7 h 173"/>
                <a:gd name="T48" fmla="*/ 70 w 179"/>
                <a:gd name="T49" fmla="*/ 38 h 173"/>
                <a:gd name="T50" fmla="*/ 18 w 179"/>
                <a:gd name="T51" fmla="*/ 86 h 173"/>
                <a:gd name="T52" fmla="*/ 27 w 179"/>
                <a:gd name="T5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73">
                  <a:moveTo>
                    <a:pt x="27" y="95"/>
                  </a:moveTo>
                  <a:cubicBezTo>
                    <a:pt x="50" y="68"/>
                    <a:pt x="78" y="44"/>
                    <a:pt x="109" y="26"/>
                  </a:cubicBezTo>
                  <a:cubicBezTo>
                    <a:pt x="128" y="15"/>
                    <a:pt x="150" y="14"/>
                    <a:pt x="162" y="36"/>
                  </a:cubicBezTo>
                  <a:cubicBezTo>
                    <a:pt x="166" y="44"/>
                    <a:pt x="167" y="50"/>
                    <a:pt x="164" y="58"/>
                  </a:cubicBezTo>
                  <a:cubicBezTo>
                    <a:pt x="156" y="78"/>
                    <a:pt x="129" y="96"/>
                    <a:pt x="113" y="109"/>
                  </a:cubicBezTo>
                  <a:cubicBezTo>
                    <a:pt x="92" y="126"/>
                    <a:pt x="71" y="145"/>
                    <a:pt x="47" y="156"/>
                  </a:cubicBezTo>
                  <a:cubicBezTo>
                    <a:pt x="43" y="158"/>
                    <a:pt x="38" y="160"/>
                    <a:pt x="34" y="160"/>
                  </a:cubicBezTo>
                  <a:cubicBezTo>
                    <a:pt x="23" y="160"/>
                    <a:pt x="12" y="145"/>
                    <a:pt x="13" y="135"/>
                  </a:cubicBezTo>
                  <a:cubicBezTo>
                    <a:pt x="15" y="120"/>
                    <a:pt x="38" y="104"/>
                    <a:pt x="48" y="95"/>
                  </a:cubicBezTo>
                  <a:cubicBezTo>
                    <a:pt x="59" y="85"/>
                    <a:pt x="71" y="72"/>
                    <a:pt x="85" y="66"/>
                  </a:cubicBezTo>
                  <a:cubicBezTo>
                    <a:pt x="96" y="62"/>
                    <a:pt x="115" y="72"/>
                    <a:pt x="111" y="86"/>
                  </a:cubicBezTo>
                  <a:cubicBezTo>
                    <a:pt x="107" y="97"/>
                    <a:pt x="88" y="108"/>
                    <a:pt x="80" y="114"/>
                  </a:cubicBezTo>
                  <a:cubicBezTo>
                    <a:pt x="66" y="124"/>
                    <a:pt x="52" y="133"/>
                    <a:pt x="38" y="142"/>
                  </a:cubicBezTo>
                  <a:cubicBezTo>
                    <a:pt x="31" y="146"/>
                    <a:pt x="37" y="156"/>
                    <a:pt x="44" y="152"/>
                  </a:cubicBezTo>
                  <a:cubicBezTo>
                    <a:pt x="62" y="141"/>
                    <a:pt x="79" y="130"/>
                    <a:pt x="96" y="117"/>
                  </a:cubicBezTo>
                  <a:cubicBezTo>
                    <a:pt x="104" y="110"/>
                    <a:pt x="116" y="102"/>
                    <a:pt x="121" y="92"/>
                  </a:cubicBezTo>
                  <a:cubicBezTo>
                    <a:pt x="130" y="74"/>
                    <a:pt x="111" y="54"/>
                    <a:pt x="93" y="53"/>
                  </a:cubicBezTo>
                  <a:cubicBezTo>
                    <a:pt x="72" y="51"/>
                    <a:pt x="48" y="78"/>
                    <a:pt x="34" y="91"/>
                  </a:cubicBezTo>
                  <a:cubicBezTo>
                    <a:pt x="23" y="101"/>
                    <a:pt x="2" y="117"/>
                    <a:pt x="1" y="134"/>
                  </a:cubicBezTo>
                  <a:cubicBezTo>
                    <a:pt x="0" y="151"/>
                    <a:pt x="15" y="170"/>
                    <a:pt x="32" y="172"/>
                  </a:cubicBezTo>
                  <a:cubicBezTo>
                    <a:pt x="45" y="173"/>
                    <a:pt x="59" y="164"/>
                    <a:pt x="69" y="157"/>
                  </a:cubicBezTo>
                  <a:cubicBezTo>
                    <a:pt x="100" y="137"/>
                    <a:pt x="130" y="112"/>
                    <a:pt x="157" y="86"/>
                  </a:cubicBezTo>
                  <a:cubicBezTo>
                    <a:pt x="166" y="76"/>
                    <a:pt x="178" y="65"/>
                    <a:pt x="178" y="50"/>
                  </a:cubicBezTo>
                  <a:cubicBezTo>
                    <a:pt x="179" y="22"/>
                    <a:pt x="148" y="0"/>
                    <a:pt x="121" y="7"/>
                  </a:cubicBezTo>
                  <a:cubicBezTo>
                    <a:pt x="103" y="13"/>
                    <a:pt x="86" y="26"/>
                    <a:pt x="70" y="38"/>
                  </a:cubicBezTo>
                  <a:cubicBezTo>
                    <a:pt x="51" y="52"/>
                    <a:pt x="34" y="68"/>
                    <a:pt x="18" y="86"/>
                  </a:cubicBezTo>
                  <a:cubicBezTo>
                    <a:pt x="13" y="92"/>
                    <a:pt x="22" y="101"/>
                    <a:pt x="27" y="95"/>
                  </a:cubicBezTo>
                  <a:close/>
                </a:path>
              </a:pathLst>
            </a:custGeom>
            <a:solidFill>
              <a:srgbClr val="009EE2"/>
            </a:solidFill>
            <a:ln w="12700">
              <a:solidFill>
                <a:srgbClr val="000000"/>
              </a:solidFill>
              <a:round/>
            </a:ln>
          </p:spPr>
          <p:txBody>
            <a:bodyPr vert="horz" wrap="square" lIns="91440" tIns="45720" rIns="91440" bIns="45720" numCol="1" anchor="t" anchorCtr="0" compatLnSpc="1"/>
            <a:lstStyle/>
            <a:p>
              <a:endParaRPr lang="zh-CN" altLang="en-US"/>
            </a:p>
          </p:txBody>
        </p:sp>
        <p:sp>
          <p:nvSpPr>
            <p:cNvPr id="295" name="Freeform 28"/>
            <p:cNvSpPr/>
            <p:nvPr/>
          </p:nvSpPr>
          <p:spPr bwMode="auto">
            <a:xfrm>
              <a:off x="2005611" y="470601"/>
              <a:ext cx="688504" cy="661237"/>
            </a:xfrm>
            <a:custGeom>
              <a:avLst/>
              <a:gdLst>
                <a:gd name="T0" fmla="*/ 27 w 179"/>
                <a:gd name="T1" fmla="*/ 95 h 173"/>
                <a:gd name="T2" fmla="*/ 109 w 179"/>
                <a:gd name="T3" fmla="*/ 26 h 173"/>
                <a:gd name="T4" fmla="*/ 162 w 179"/>
                <a:gd name="T5" fmla="*/ 36 h 173"/>
                <a:gd name="T6" fmla="*/ 164 w 179"/>
                <a:gd name="T7" fmla="*/ 58 h 173"/>
                <a:gd name="T8" fmla="*/ 113 w 179"/>
                <a:gd name="T9" fmla="*/ 109 h 173"/>
                <a:gd name="T10" fmla="*/ 47 w 179"/>
                <a:gd name="T11" fmla="*/ 156 h 173"/>
                <a:gd name="T12" fmla="*/ 34 w 179"/>
                <a:gd name="T13" fmla="*/ 160 h 173"/>
                <a:gd name="T14" fmla="*/ 13 w 179"/>
                <a:gd name="T15" fmla="*/ 135 h 173"/>
                <a:gd name="T16" fmla="*/ 48 w 179"/>
                <a:gd name="T17" fmla="*/ 95 h 173"/>
                <a:gd name="T18" fmla="*/ 85 w 179"/>
                <a:gd name="T19" fmla="*/ 66 h 173"/>
                <a:gd name="T20" fmla="*/ 111 w 179"/>
                <a:gd name="T21" fmla="*/ 86 h 173"/>
                <a:gd name="T22" fmla="*/ 80 w 179"/>
                <a:gd name="T23" fmla="*/ 114 h 173"/>
                <a:gd name="T24" fmla="*/ 38 w 179"/>
                <a:gd name="T25" fmla="*/ 142 h 173"/>
                <a:gd name="T26" fmla="*/ 44 w 179"/>
                <a:gd name="T27" fmla="*/ 152 h 173"/>
                <a:gd name="T28" fmla="*/ 96 w 179"/>
                <a:gd name="T29" fmla="*/ 117 h 173"/>
                <a:gd name="T30" fmla="*/ 121 w 179"/>
                <a:gd name="T31" fmla="*/ 92 h 173"/>
                <a:gd name="T32" fmla="*/ 93 w 179"/>
                <a:gd name="T33" fmla="*/ 53 h 173"/>
                <a:gd name="T34" fmla="*/ 34 w 179"/>
                <a:gd name="T35" fmla="*/ 91 h 173"/>
                <a:gd name="T36" fmla="*/ 1 w 179"/>
                <a:gd name="T37" fmla="*/ 134 h 173"/>
                <a:gd name="T38" fmla="*/ 32 w 179"/>
                <a:gd name="T39" fmla="*/ 172 h 173"/>
                <a:gd name="T40" fmla="*/ 69 w 179"/>
                <a:gd name="T41" fmla="*/ 157 h 173"/>
                <a:gd name="T42" fmla="*/ 157 w 179"/>
                <a:gd name="T43" fmla="*/ 86 h 173"/>
                <a:gd name="T44" fmla="*/ 178 w 179"/>
                <a:gd name="T45" fmla="*/ 50 h 173"/>
                <a:gd name="T46" fmla="*/ 121 w 179"/>
                <a:gd name="T47" fmla="*/ 7 h 173"/>
                <a:gd name="T48" fmla="*/ 70 w 179"/>
                <a:gd name="T49" fmla="*/ 38 h 173"/>
                <a:gd name="T50" fmla="*/ 18 w 179"/>
                <a:gd name="T51" fmla="*/ 86 h 173"/>
                <a:gd name="T52" fmla="*/ 27 w 179"/>
                <a:gd name="T5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73">
                  <a:moveTo>
                    <a:pt x="27" y="95"/>
                  </a:moveTo>
                  <a:cubicBezTo>
                    <a:pt x="50" y="68"/>
                    <a:pt x="78" y="44"/>
                    <a:pt x="109" y="26"/>
                  </a:cubicBezTo>
                  <a:cubicBezTo>
                    <a:pt x="128" y="15"/>
                    <a:pt x="150" y="14"/>
                    <a:pt x="162" y="36"/>
                  </a:cubicBezTo>
                  <a:cubicBezTo>
                    <a:pt x="166" y="44"/>
                    <a:pt x="167" y="50"/>
                    <a:pt x="164" y="58"/>
                  </a:cubicBezTo>
                  <a:cubicBezTo>
                    <a:pt x="156" y="78"/>
                    <a:pt x="129" y="96"/>
                    <a:pt x="113" y="109"/>
                  </a:cubicBezTo>
                  <a:cubicBezTo>
                    <a:pt x="92" y="126"/>
                    <a:pt x="71" y="145"/>
                    <a:pt x="47" y="156"/>
                  </a:cubicBezTo>
                  <a:cubicBezTo>
                    <a:pt x="43" y="158"/>
                    <a:pt x="38" y="160"/>
                    <a:pt x="34" y="160"/>
                  </a:cubicBezTo>
                  <a:cubicBezTo>
                    <a:pt x="23" y="160"/>
                    <a:pt x="12" y="145"/>
                    <a:pt x="13" y="135"/>
                  </a:cubicBezTo>
                  <a:cubicBezTo>
                    <a:pt x="15" y="120"/>
                    <a:pt x="38" y="104"/>
                    <a:pt x="48" y="95"/>
                  </a:cubicBezTo>
                  <a:cubicBezTo>
                    <a:pt x="59" y="85"/>
                    <a:pt x="71" y="72"/>
                    <a:pt x="85" y="66"/>
                  </a:cubicBezTo>
                  <a:cubicBezTo>
                    <a:pt x="96" y="62"/>
                    <a:pt x="115" y="72"/>
                    <a:pt x="111" y="86"/>
                  </a:cubicBezTo>
                  <a:cubicBezTo>
                    <a:pt x="107" y="97"/>
                    <a:pt x="88" y="108"/>
                    <a:pt x="80" y="114"/>
                  </a:cubicBezTo>
                  <a:cubicBezTo>
                    <a:pt x="66" y="124"/>
                    <a:pt x="52" y="133"/>
                    <a:pt x="38" y="142"/>
                  </a:cubicBezTo>
                  <a:cubicBezTo>
                    <a:pt x="31" y="146"/>
                    <a:pt x="37" y="156"/>
                    <a:pt x="44" y="152"/>
                  </a:cubicBezTo>
                  <a:cubicBezTo>
                    <a:pt x="62" y="141"/>
                    <a:pt x="79" y="130"/>
                    <a:pt x="96" y="117"/>
                  </a:cubicBezTo>
                  <a:cubicBezTo>
                    <a:pt x="104" y="110"/>
                    <a:pt x="116" y="102"/>
                    <a:pt x="121" y="92"/>
                  </a:cubicBezTo>
                  <a:cubicBezTo>
                    <a:pt x="130" y="74"/>
                    <a:pt x="111" y="54"/>
                    <a:pt x="93" y="53"/>
                  </a:cubicBezTo>
                  <a:cubicBezTo>
                    <a:pt x="72" y="51"/>
                    <a:pt x="48" y="78"/>
                    <a:pt x="34" y="91"/>
                  </a:cubicBezTo>
                  <a:cubicBezTo>
                    <a:pt x="23" y="101"/>
                    <a:pt x="2" y="117"/>
                    <a:pt x="1" y="134"/>
                  </a:cubicBezTo>
                  <a:cubicBezTo>
                    <a:pt x="0" y="151"/>
                    <a:pt x="15" y="170"/>
                    <a:pt x="32" y="172"/>
                  </a:cubicBezTo>
                  <a:cubicBezTo>
                    <a:pt x="45" y="173"/>
                    <a:pt x="59" y="164"/>
                    <a:pt x="69" y="157"/>
                  </a:cubicBezTo>
                  <a:cubicBezTo>
                    <a:pt x="100" y="137"/>
                    <a:pt x="130" y="112"/>
                    <a:pt x="157" y="86"/>
                  </a:cubicBezTo>
                  <a:cubicBezTo>
                    <a:pt x="166" y="76"/>
                    <a:pt x="178" y="65"/>
                    <a:pt x="178" y="50"/>
                  </a:cubicBezTo>
                  <a:cubicBezTo>
                    <a:pt x="179" y="22"/>
                    <a:pt x="148" y="0"/>
                    <a:pt x="121" y="7"/>
                  </a:cubicBezTo>
                  <a:cubicBezTo>
                    <a:pt x="103" y="13"/>
                    <a:pt x="86" y="26"/>
                    <a:pt x="70" y="38"/>
                  </a:cubicBezTo>
                  <a:cubicBezTo>
                    <a:pt x="51" y="52"/>
                    <a:pt x="34" y="68"/>
                    <a:pt x="18" y="86"/>
                  </a:cubicBezTo>
                  <a:cubicBezTo>
                    <a:pt x="13" y="92"/>
                    <a:pt x="22" y="101"/>
                    <a:pt x="27" y="95"/>
                  </a:cubicBezTo>
                  <a:close/>
                </a:path>
              </a:pathLst>
            </a:custGeom>
            <a:solidFill>
              <a:srgbClr val="E20613"/>
            </a:solidFill>
            <a:ln w="12700">
              <a:solidFill>
                <a:srgbClr val="000000"/>
              </a:solidFill>
              <a:round/>
            </a:ln>
          </p:spPr>
          <p:txBody>
            <a:bodyPr vert="horz" wrap="square" lIns="91440" tIns="45720" rIns="91440" bIns="45720" numCol="1" anchor="t" anchorCtr="0" compatLnSpc="1"/>
            <a:lstStyle/>
            <a:p>
              <a:endParaRPr lang="zh-CN" altLang="en-US"/>
            </a:p>
          </p:txBody>
        </p:sp>
        <p:sp>
          <p:nvSpPr>
            <p:cNvPr id="296" name="Freeform 28"/>
            <p:cNvSpPr/>
            <p:nvPr/>
          </p:nvSpPr>
          <p:spPr bwMode="auto">
            <a:xfrm rot="18222791">
              <a:off x="1126904" y="395418"/>
              <a:ext cx="688505" cy="661238"/>
            </a:xfrm>
            <a:custGeom>
              <a:avLst/>
              <a:gdLst>
                <a:gd name="T0" fmla="*/ 27 w 179"/>
                <a:gd name="T1" fmla="*/ 95 h 173"/>
                <a:gd name="T2" fmla="*/ 109 w 179"/>
                <a:gd name="T3" fmla="*/ 26 h 173"/>
                <a:gd name="T4" fmla="*/ 162 w 179"/>
                <a:gd name="T5" fmla="*/ 36 h 173"/>
                <a:gd name="T6" fmla="*/ 164 w 179"/>
                <a:gd name="T7" fmla="*/ 58 h 173"/>
                <a:gd name="T8" fmla="*/ 113 w 179"/>
                <a:gd name="T9" fmla="*/ 109 h 173"/>
                <a:gd name="T10" fmla="*/ 47 w 179"/>
                <a:gd name="T11" fmla="*/ 156 h 173"/>
                <a:gd name="T12" fmla="*/ 34 w 179"/>
                <a:gd name="T13" fmla="*/ 160 h 173"/>
                <a:gd name="T14" fmla="*/ 13 w 179"/>
                <a:gd name="T15" fmla="*/ 135 h 173"/>
                <a:gd name="T16" fmla="*/ 48 w 179"/>
                <a:gd name="T17" fmla="*/ 95 h 173"/>
                <a:gd name="T18" fmla="*/ 85 w 179"/>
                <a:gd name="T19" fmla="*/ 66 h 173"/>
                <a:gd name="T20" fmla="*/ 111 w 179"/>
                <a:gd name="T21" fmla="*/ 86 h 173"/>
                <a:gd name="T22" fmla="*/ 80 w 179"/>
                <a:gd name="T23" fmla="*/ 114 h 173"/>
                <a:gd name="T24" fmla="*/ 38 w 179"/>
                <a:gd name="T25" fmla="*/ 142 h 173"/>
                <a:gd name="T26" fmla="*/ 44 w 179"/>
                <a:gd name="T27" fmla="*/ 152 h 173"/>
                <a:gd name="T28" fmla="*/ 96 w 179"/>
                <a:gd name="T29" fmla="*/ 117 h 173"/>
                <a:gd name="T30" fmla="*/ 121 w 179"/>
                <a:gd name="T31" fmla="*/ 92 h 173"/>
                <a:gd name="T32" fmla="*/ 93 w 179"/>
                <a:gd name="T33" fmla="*/ 53 h 173"/>
                <a:gd name="T34" fmla="*/ 34 w 179"/>
                <a:gd name="T35" fmla="*/ 91 h 173"/>
                <a:gd name="T36" fmla="*/ 1 w 179"/>
                <a:gd name="T37" fmla="*/ 134 h 173"/>
                <a:gd name="T38" fmla="*/ 32 w 179"/>
                <a:gd name="T39" fmla="*/ 172 h 173"/>
                <a:gd name="T40" fmla="*/ 69 w 179"/>
                <a:gd name="T41" fmla="*/ 157 h 173"/>
                <a:gd name="T42" fmla="*/ 157 w 179"/>
                <a:gd name="T43" fmla="*/ 86 h 173"/>
                <a:gd name="T44" fmla="*/ 178 w 179"/>
                <a:gd name="T45" fmla="*/ 50 h 173"/>
                <a:gd name="T46" fmla="*/ 121 w 179"/>
                <a:gd name="T47" fmla="*/ 7 h 173"/>
                <a:gd name="T48" fmla="*/ 70 w 179"/>
                <a:gd name="T49" fmla="*/ 38 h 173"/>
                <a:gd name="T50" fmla="*/ 18 w 179"/>
                <a:gd name="T51" fmla="*/ 86 h 173"/>
                <a:gd name="T52" fmla="*/ 27 w 179"/>
                <a:gd name="T5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73">
                  <a:moveTo>
                    <a:pt x="27" y="95"/>
                  </a:moveTo>
                  <a:cubicBezTo>
                    <a:pt x="50" y="68"/>
                    <a:pt x="78" y="44"/>
                    <a:pt x="109" y="26"/>
                  </a:cubicBezTo>
                  <a:cubicBezTo>
                    <a:pt x="128" y="15"/>
                    <a:pt x="150" y="14"/>
                    <a:pt x="162" y="36"/>
                  </a:cubicBezTo>
                  <a:cubicBezTo>
                    <a:pt x="166" y="44"/>
                    <a:pt x="167" y="50"/>
                    <a:pt x="164" y="58"/>
                  </a:cubicBezTo>
                  <a:cubicBezTo>
                    <a:pt x="156" y="78"/>
                    <a:pt x="129" y="96"/>
                    <a:pt x="113" y="109"/>
                  </a:cubicBezTo>
                  <a:cubicBezTo>
                    <a:pt x="92" y="126"/>
                    <a:pt x="71" y="145"/>
                    <a:pt x="47" y="156"/>
                  </a:cubicBezTo>
                  <a:cubicBezTo>
                    <a:pt x="43" y="158"/>
                    <a:pt x="38" y="160"/>
                    <a:pt x="34" y="160"/>
                  </a:cubicBezTo>
                  <a:cubicBezTo>
                    <a:pt x="23" y="160"/>
                    <a:pt x="12" y="145"/>
                    <a:pt x="13" y="135"/>
                  </a:cubicBezTo>
                  <a:cubicBezTo>
                    <a:pt x="15" y="120"/>
                    <a:pt x="38" y="104"/>
                    <a:pt x="48" y="95"/>
                  </a:cubicBezTo>
                  <a:cubicBezTo>
                    <a:pt x="59" y="85"/>
                    <a:pt x="71" y="72"/>
                    <a:pt x="85" y="66"/>
                  </a:cubicBezTo>
                  <a:cubicBezTo>
                    <a:pt x="96" y="62"/>
                    <a:pt x="115" y="72"/>
                    <a:pt x="111" y="86"/>
                  </a:cubicBezTo>
                  <a:cubicBezTo>
                    <a:pt x="107" y="97"/>
                    <a:pt x="88" y="108"/>
                    <a:pt x="80" y="114"/>
                  </a:cubicBezTo>
                  <a:cubicBezTo>
                    <a:pt x="66" y="124"/>
                    <a:pt x="52" y="133"/>
                    <a:pt x="38" y="142"/>
                  </a:cubicBezTo>
                  <a:cubicBezTo>
                    <a:pt x="31" y="146"/>
                    <a:pt x="37" y="156"/>
                    <a:pt x="44" y="152"/>
                  </a:cubicBezTo>
                  <a:cubicBezTo>
                    <a:pt x="62" y="141"/>
                    <a:pt x="79" y="130"/>
                    <a:pt x="96" y="117"/>
                  </a:cubicBezTo>
                  <a:cubicBezTo>
                    <a:pt x="104" y="110"/>
                    <a:pt x="116" y="102"/>
                    <a:pt x="121" y="92"/>
                  </a:cubicBezTo>
                  <a:cubicBezTo>
                    <a:pt x="130" y="74"/>
                    <a:pt x="111" y="54"/>
                    <a:pt x="93" y="53"/>
                  </a:cubicBezTo>
                  <a:cubicBezTo>
                    <a:pt x="72" y="51"/>
                    <a:pt x="48" y="78"/>
                    <a:pt x="34" y="91"/>
                  </a:cubicBezTo>
                  <a:cubicBezTo>
                    <a:pt x="23" y="101"/>
                    <a:pt x="2" y="117"/>
                    <a:pt x="1" y="134"/>
                  </a:cubicBezTo>
                  <a:cubicBezTo>
                    <a:pt x="0" y="151"/>
                    <a:pt x="15" y="170"/>
                    <a:pt x="32" y="172"/>
                  </a:cubicBezTo>
                  <a:cubicBezTo>
                    <a:pt x="45" y="173"/>
                    <a:pt x="59" y="164"/>
                    <a:pt x="69" y="157"/>
                  </a:cubicBezTo>
                  <a:cubicBezTo>
                    <a:pt x="100" y="137"/>
                    <a:pt x="130" y="112"/>
                    <a:pt x="157" y="86"/>
                  </a:cubicBezTo>
                  <a:cubicBezTo>
                    <a:pt x="166" y="76"/>
                    <a:pt x="178" y="65"/>
                    <a:pt x="178" y="50"/>
                  </a:cubicBezTo>
                  <a:cubicBezTo>
                    <a:pt x="179" y="22"/>
                    <a:pt x="148" y="0"/>
                    <a:pt x="121" y="7"/>
                  </a:cubicBezTo>
                  <a:cubicBezTo>
                    <a:pt x="103" y="13"/>
                    <a:pt x="86" y="26"/>
                    <a:pt x="70" y="38"/>
                  </a:cubicBezTo>
                  <a:cubicBezTo>
                    <a:pt x="51" y="52"/>
                    <a:pt x="34" y="68"/>
                    <a:pt x="18" y="86"/>
                  </a:cubicBezTo>
                  <a:cubicBezTo>
                    <a:pt x="13" y="92"/>
                    <a:pt x="22" y="101"/>
                    <a:pt x="27" y="95"/>
                  </a:cubicBezTo>
                  <a:close/>
                </a:path>
              </a:pathLst>
            </a:custGeom>
            <a:solidFill>
              <a:srgbClr val="FCEA0D"/>
            </a:solidFill>
            <a:ln w="12700">
              <a:solidFill>
                <a:srgbClr val="000000"/>
              </a:solidFill>
              <a:round/>
            </a:ln>
          </p:spPr>
          <p:txBody>
            <a:bodyPr vert="horz" wrap="square" lIns="91440" tIns="45720" rIns="91440" bIns="45720" numCol="1" anchor="t" anchorCtr="0" compatLnSpc="1"/>
            <a:lstStyle/>
            <a:p>
              <a:endParaRPr lang="zh-CN" altLang="en-US"/>
            </a:p>
          </p:txBody>
        </p:sp>
        <p:sp>
          <p:nvSpPr>
            <p:cNvPr id="297" name="Freeform 28"/>
            <p:cNvSpPr/>
            <p:nvPr/>
          </p:nvSpPr>
          <p:spPr bwMode="auto">
            <a:xfrm>
              <a:off x="1126904" y="1600362"/>
              <a:ext cx="688504" cy="661237"/>
            </a:xfrm>
            <a:custGeom>
              <a:avLst/>
              <a:gdLst>
                <a:gd name="T0" fmla="*/ 27 w 179"/>
                <a:gd name="T1" fmla="*/ 95 h 173"/>
                <a:gd name="T2" fmla="*/ 109 w 179"/>
                <a:gd name="T3" fmla="*/ 26 h 173"/>
                <a:gd name="T4" fmla="*/ 162 w 179"/>
                <a:gd name="T5" fmla="*/ 36 h 173"/>
                <a:gd name="T6" fmla="*/ 164 w 179"/>
                <a:gd name="T7" fmla="*/ 58 h 173"/>
                <a:gd name="T8" fmla="*/ 113 w 179"/>
                <a:gd name="T9" fmla="*/ 109 h 173"/>
                <a:gd name="T10" fmla="*/ 47 w 179"/>
                <a:gd name="T11" fmla="*/ 156 h 173"/>
                <a:gd name="T12" fmla="*/ 34 w 179"/>
                <a:gd name="T13" fmla="*/ 160 h 173"/>
                <a:gd name="T14" fmla="*/ 13 w 179"/>
                <a:gd name="T15" fmla="*/ 135 h 173"/>
                <a:gd name="T16" fmla="*/ 48 w 179"/>
                <a:gd name="T17" fmla="*/ 95 h 173"/>
                <a:gd name="T18" fmla="*/ 85 w 179"/>
                <a:gd name="T19" fmla="*/ 66 h 173"/>
                <a:gd name="T20" fmla="*/ 111 w 179"/>
                <a:gd name="T21" fmla="*/ 86 h 173"/>
                <a:gd name="T22" fmla="*/ 80 w 179"/>
                <a:gd name="T23" fmla="*/ 114 h 173"/>
                <a:gd name="T24" fmla="*/ 38 w 179"/>
                <a:gd name="T25" fmla="*/ 142 h 173"/>
                <a:gd name="T26" fmla="*/ 44 w 179"/>
                <a:gd name="T27" fmla="*/ 152 h 173"/>
                <a:gd name="T28" fmla="*/ 96 w 179"/>
                <a:gd name="T29" fmla="*/ 117 h 173"/>
                <a:gd name="T30" fmla="*/ 121 w 179"/>
                <a:gd name="T31" fmla="*/ 92 h 173"/>
                <a:gd name="T32" fmla="*/ 93 w 179"/>
                <a:gd name="T33" fmla="*/ 53 h 173"/>
                <a:gd name="T34" fmla="*/ 34 w 179"/>
                <a:gd name="T35" fmla="*/ 91 h 173"/>
                <a:gd name="T36" fmla="*/ 1 w 179"/>
                <a:gd name="T37" fmla="*/ 134 h 173"/>
                <a:gd name="T38" fmla="*/ 32 w 179"/>
                <a:gd name="T39" fmla="*/ 172 h 173"/>
                <a:gd name="T40" fmla="*/ 69 w 179"/>
                <a:gd name="T41" fmla="*/ 157 h 173"/>
                <a:gd name="T42" fmla="*/ 157 w 179"/>
                <a:gd name="T43" fmla="*/ 86 h 173"/>
                <a:gd name="T44" fmla="*/ 178 w 179"/>
                <a:gd name="T45" fmla="*/ 50 h 173"/>
                <a:gd name="T46" fmla="*/ 121 w 179"/>
                <a:gd name="T47" fmla="*/ 7 h 173"/>
                <a:gd name="T48" fmla="*/ 70 w 179"/>
                <a:gd name="T49" fmla="*/ 38 h 173"/>
                <a:gd name="T50" fmla="*/ 18 w 179"/>
                <a:gd name="T51" fmla="*/ 86 h 173"/>
                <a:gd name="T52" fmla="*/ 27 w 179"/>
                <a:gd name="T5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73">
                  <a:moveTo>
                    <a:pt x="27" y="95"/>
                  </a:moveTo>
                  <a:cubicBezTo>
                    <a:pt x="50" y="68"/>
                    <a:pt x="78" y="44"/>
                    <a:pt x="109" y="26"/>
                  </a:cubicBezTo>
                  <a:cubicBezTo>
                    <a:pt x="128" y="15"/>
                    <a:pt x="150" y="14"/>
                    <a:pt x="162" y="36"/>
                  </a:cubicBezTo>
                  <a:cubicBezTo>
                    <a:pt x="166" y="44"/>
                    <a:pt x="167" y="50"/>
                    <a:pt x="164" y="58"/>
                  </a:cubicBezTo>
                  <a:cubicBezTo>
                    <a:pt x="156" y="78"/>
                    <a:pt x="129" y="96"/>
                    <a:pt x="113" y="109"/>
                  </a:cubicBezTo>
                  <a:cubicBezTo>
                    <a:pt x="92" y="126"/>
                    <a:pt x="71" y="145"/>
                    <a:pt x="47" y="156"/>
                  </a:cubicBezTo>
                  <a:cubicBezTo>
                    <a:pt x="43" y="158"/>
                    <a:pt x="38" y="160"/>
                    <a:pt x="34" y="160"/>
                  </a:cubicBezTo>
                  <a:cubicBezTo>
                    <a:pt x="23" y="160"/>
                    <a:pt x="12" y="145"/>
                    <a:pt x="13" y="135"/>
                  </a:cubicBezTo>
                  <a:cubicBezTo>
                    <a:pt x="15" y="120"/>
                    <a:pt x="38" y="104"/>
                    <a:pt x="48" y="95"/>
                  </a:cubicBezTo>
                  <a:cubicBezTo>
                    <a:pt x="59" y="85"/>
                    <a:pt x="71" y="72"/>
                    <a:pt x="85" y="66"/>
                  </a:cubicBezTo>
                  <a:cubicBezTo>
                    <a:pt x="96" y="62"/>
                    <a:pt x="115" y="72"/>
                    <a:pt x="111" y="86"/>
                  </a:cubicBezTo>
                  <a:cubicBezTo>
                    <a:pt x="107" y="97"/>
                    <a:pt x="88" y="108"/>
                    <a:pt x="80" y="114"/>
                  </a:cubicBezTo>
                  <a:cubicBezTo>
                    <a:pt x="66" y="124"/>
                    <a:pt x="52" y="133"/>
                    <a:pt x="38" y="142"/>
                  </a:cubicBezTo>
                  <a:cubicBezTo>
                    <a:pt x="31" y="146"/>
                    <a:pt x="37" y="156"/>
                    <a:pt x="44" y="152"/>
                  </a:cubicBezTo>
                  <a:cubicBezTo>
                    <a:pt x="62" y="141"/>
                    <a:pt x="79" y="130"/>
                    <a:pt x="96" y="117"/>
                  </a:cubicBezTo>
                  <a:cubicBezTo>
                    <a:pt x="104" y="110"/>
                    <a:pt x="116" y="102"/>
                    <a:pt x="121" y="92"/>
                  </a:cubicBezTo>
                  <a:cubicBezTo>
                    <a:pt x="130" y="74"/>
                    <a:pt x="111" y="54"/>
                    <a:pt x="93" y="53"/>
                  </a:cubicBezTo>
                  <a:cubicBezTo>
                    <a:pt x="72" y="51"/>
                    <a:pt x="48" y="78"/>
                    <a:pt x="34" y="91"/>
                  </a:cubicBezTo>
                  <a:cubicBezTo>
                    <a:pt x="23" y="101"/>
                    <a:pt x="2" y="117"/>
                    <a:pt x="1" y="134"/>
                  </a:cubicBezTo>
                  <a:cubicBezTo>
                    <a:pt x="0" y="151"/>
                    <a:pt x="15" y="170"/>
                    <a:pt x="32" y="172"/>
                  </a:cubicBezTo>
                  <a:cubicBezTo>
                    <a:pt x="45" y="173"/>
                    <a:pt x="59" y="164"/>
                    <a:pt x="69" y="157"/>
                  </a:cubicBezTo>
                  <a:cubicBezTo>
                    <a:pt x="100" y="137"/>
                    <a:pt x="130" y="112"/>
                    <a:pt x="157" y="86"/>
                  </a:cubicBezTo>
                  <a:cubicBezTo>
                    <a:pt x="166" y="76"/>
                    <a:pt x="178" y="65"/>
                    <a:pt x="178" y="50"/>
                  </a:cubicBezTo>
                  <a:cubicBezTo>
                    <a:pt x="179" y="22"/>
                    <a:pt x="148" y="0"/>
                    <a:pt x="121" y="7"/>
                  </a:cubicBezTo>
                  <a:cubicBezTo>
                    <a:pt x="103" y="13"/>
                    <a:pt x="86" y="26"/>
                    <a:pt x="70" y="38"/>
                  </a:cubicBezTo>
                  <a:cubicBezTo>
                    <a:pt x="51" y="52"/>
                    <a:pt x="34" y="68"/>
                    <a:pt x="18" y="86"/>
                  </a:cubicBezTo>
                  <a:cubicBezTo>
                    <a:pt x="13" y="92"/>
                    <a:pt x="22" y="101"/>
                    <a:pt x="27" y="95"/>
                  </a:cubicBezTo>
                  <a:close/>
                </a:path>
              </a:pathLst>
            </a:custGeom>
            <a:solidFill>
              <a:srgbClr val="009997"/>
            </a:solidFill>
            <a:ln w="12700">
              <a:solidFill>
                <a:srgbClr val="000000"/>
              </a:solidFill>
              <a:round/>
            </a:ln>
          </p:spPr>
          <p:txBody>
            <a:bodyPr vert="horz" wrap="square" lIns="91440" tIns="45720" rIns="91440" bIns="45720" numCol="1" anchor="t" anchorCtr="0" compatLnSpc="1"/>
            <a:lstStyle/>
            <a:p>
              <a:endParaRPr lang="zh-CN" altLang="en-US"/>
            </a:p>
          </p:txBody>
        </p:sp>
        <p:sp>
          <p:nvSpPr>
            <p:cNvPr id="298" name="Freeform 28"/>
            <p:cNvSpPr/>
            <p:nvPr/>
          </p:nvSpPr>
          <p:spPr bwMode="auto">
            <a:xfrm rot="17045116">
              <a:off x="936603" y="2758691"/>
              <a:ext cx="688504" cy="661237"/>
            </a:xfrm>
            <a:custGeom>
              <a:avLst/>
              <a:gdLst>
                <a:gd name="T0" fmla="*/ 27 w 179"/>
                <a:gd name="T1" fmla="*/ 95 h 173"/>
                <a:gd name="T2" fmla="*/ 109 w 179"/>
                <a:gd name="T3" fmla="*/ 26 h 173"/>
                <a:gd name="T4" fmla="*/ 162 w 179"/>
                <a:gd name="T5" fmla="*/ 36 h 173"/>
                <a:gd name="T6" fmla="*/ 164 w 179"/>
                <a:gd name="T7" fmla="*/ 58 h 173"/>
                <a:gd name="T8" fmla="*/ 113 w 179"/>
                <a:gd name="T9" fmla="*/ 109 h 173"/>
                <a:gd name="T10" fmla="*/ 47 w 179"/>
                <a:gd name="T11" fmla="*/ 156 h 173"/>
                <a:gd name="T12" fmla="*/ 34 w 179"/>
                <a:gd name="T13" fmla="*/ 160 h 173"/>
                <a:gd name="T14" fmla="*/ 13 w 179"/>
                <a:gd name="T15" fmla="*/ 135 h 173"/>
                <a:gd name="T16" fmla="*/ 48 w 179"/>
                <a:gd name="T17" fmla="*/ 95 h 173"/>
                <a:gd name="T18" fmla="*/ 85 w 179"/>
                <a:gd name="T19" fmla="*/ 66 h 173"/>
                <a:gd name="T20" fmla="*/ 111 w 179"/>
                <a:gd name="T21" fmla="*/ 86 h 173"/>
                <a:gd name="T22" fmla="*/ 80 w 179"/>
                <a:gd name="T23" fmla="*/ 114 h 173"/>
                <a:gd name="T24" fmla="*/ 38 w 179"/>
                <a:gd name="T25" fmla="*/ 142 h 173"/>
                <a:gd name="T26" fmla="*/ 44 w 179"/>
                <a:gd name="T27" fmla="*/ 152 h 173"/>
                <a:gd name="T28" fmla="*/ 96 w 179"/>
                <a:gd name="T29" fmla="*/ 117 h 173"/>
                <a:gd name="T30" fmla="*/ 121 w 179"/>
                <a:gd name="T31" fmla="*/ 92 h 173"/>
                <a:gd name="T32" fmla="*/ 93 w 179"/>
                <a:gd name="T33" fmla="*/ 53 h 173"/>
                <a:gd name="T34" fmla="*/ 34 w 179"/>
                <a:gd name="T35" fmla="*/ 91 h 173"/>
                <a:gd name="T36" fmla="*/ 1 w 179"/>
                <a:gd name="T37" fmla="*/ 134 h 173"/>
                <a:gd name="T38" fmla="*/ 32 w 179"/>
                <a:gd name="T39" fmla="*/ 172 h 173"/>
                <a:gd name="T40" fmla="*/ 69 w 179"/>
                <a:gd name="T41" fmla="*/ 157 h 173"/>
                <a:gd name="T42" fmla="*/ 157 w 179"/>
                <a:gd name="T43" fmla="*/ 86 h 173"/>
                <a:gd name="T44" fmla="*/ 178 w 179"/>
                <a:gd name="T45" fmla="*/ 50 h 173"/>
                <a:gd name="T46" fmla="*/ 121 w 179"/>
                <a:gd name="T47" fmla="*/ 7 h 173"/>
                <a:gd name="T48" fmla="*/ 70 w 179"/>
                <a:gd name="T49" fmla="*/ 38 h 173"/>
                <a:gd name="T50" fmla="*/ 18 w 179"/>
                <a:gd name="T51" fmla="*/ 86 h 173"/>
                <a:gd name="T52" fmla="*/ 27 w 179"/>
                <a:gd name="T5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173">
                  <a:moveTo>
                    <a:pt x="27" y="95"/>
                  </a:moveTo>
                  <a:cubicBezTo>
                    <a:pt x="50" y="68"/>
                    <a:pt x="78" y="44"/>
                    <a:pt x="109" y="26"/>
                  </a:cubicBezTo>
                  <a:cubicBezTo>
                    <a:pt x="128" y="15"/>
                    <a:pt x="150" y="14"/>
                    <a:pt x="162" y="36"/>
                  </a:cubicBezTo>
                  <a:cubicBezTo>
                    <a:pt x="166" y="44"/>
                    <a:pt x="167" y="50"/>
                    <a:pt x="164" y="58"/>
                  </a:cubicBezTo>
                  <a:cubicBezTo>
                    <a:pt x="156" y="78"/>
                    <a:pt x="129" y="96"/>
                    <a:pt x="113" y="109"/>
                  </a:cubicBezTo>
                  <a:cubicBezTo>
                    <a:pt x="92" y="126"/>
                    <a:pt x="71" y="145"/>
                    <a:pt x="47" y="156"/>
                  </a:cubicBezTo>
                  <a:cubicBezTo>
                    <a:pt x="43" y="158"/>
                    <a:pt x="38" y="160"/>
                    <a:pt x="34" y="160"/>
                  </a:cubicBezTo>
                  <a:cubicBezTo>
                    <a:pt x="23" y="160"/>
                    <a:pt x="12" y="145"/>
                    <a:pt x="13" y="135"/>
                  </a:cubicBezTo>
                  <a:cubicBezTo>
                    <a:pt x="15" y="120"/>
                    <a:pt x="38" y="104"/>
                    <a:pt x="48" y="95"/>
                  </a:cubicBezTo>
                  <a:cubicBezTo>
                    <a:pt x="59" y="85"/>
                    <a:pt x="71" y="72"/>
                    <a:pt x="85" y="66"/>
                  </a:cubicBezTo>
                  <a:cubicBezTo>
                    <a:pt x="96" y="62"/>
                    <a:pt x="115" y="72"/>
                    <a:pt x="111" y="86"/>
                  </a:cubicBezTo>
                  <a:cubicBezTo>
                    <a:pt x="107" y="97"/>
                    <a:pt x="88" y="108"/>
                    <a:pt x="80" y="114"/>
                  </a:cubicBezTo>
                  <a:cubicBezTo>
                    <a:pt x="66" y="124"/>
                    <a:pt x="52" y="133"/>
                    <a:pt x="38" y="142"/>
                  </a:cubicBezTo>
                  <a:cubicBezTo>
                    <a:pt x="31" y="146"/>
                    <a:pt x="37" y="156"/>
                    <a:pt x="44" y="152"/>
                  </a:cubicBezTo>
                  <a:cubicBezTo>
                    <a:pt x="62" y="141"/>
                    <a:pt x="79" y="130"/>
                    <a:pt x="96" y="117"/>
                  </a:cubicBezTo>
                  <a:cubicBezTo>
                    <a:pt x="104" y="110"/>
                    <a:pt x="116" y="102"/>
                    <a:pt x="121" y="92"/>
                  </a:cubicBezTo>
                  <a:cubicBezTo>
                    <a:pt x="130" y="74"/>
                    <a:pt x="111" y="54"/>
                    <a:pt x="93" y="53"/>
                  </a:cubicBezTo>
                  <a:cubicBezTo>
                    <a:pt x="72" y="51"/>
                    <a:pt x="48" y="78"/>
                    <a:pt x="34" y="91"/>
                  </a:cubicBezTo>
                  <a:cubicBezTo>
                    <a:pt x="23" y="101"/>
                    <a:pt x="2" y="117"/>
                    <a:pt x="1" y="134"/>
                  </a:cubicBezTo>
                  <a:cubicBezTo>
                    <a:pt x="0" y="151"/>
                    <a:pt x="15" y="170"/>
                    <a:pt x="32" y="172"/>
                  </a:cubicBezTo>
                  <a:cubicBezTo>
                    <a:pt x="45" y="173"/>
                    <a:pt x="59" y="164"/>
                    <a:pt x="69" y="157"/>
                  </a:cubicBezTo>
                  <a:cubicBezTo>
                    <a:pt x="100" y="137"/>
                    <a:pt x="130" y="112"/>
                    <a:pt x="157" y="86"/>
                  </a:cubicBezTo>
                  <a:cubicBezTo>
                    <a:pt x="166" y="76"/>
                    <a:pt x="178" y="65"/>
                    <a:pt x="178" y="50"/>
                  </a:cubicBezTo>
                  <a:cubicBezTo>
                    <a:pt x="179" y="22"/>
                    <a:pt x="148" y="0"/>
                    <a:pt x="121" y="7"/>
                  </a:cubicBezTo>
                  <a:cubicBezTo>
                    <a:pt x="103" y="13"/>
                    <a:pt x="86" y="26"/>
                    <a:pt x="70" y="38"/>
                  </a:cubicBezTo>
                  <a:cubicBezTo>
                    <a:pt x="51" y="52"/>
                    <a:pt x="34" y="68"/>
                    <a:pt x="18" y="86"/>
                  </a:cubicBezTo>
                  <a:cubicBezTo>
                    <a:pt x="13" y="92"/>
                    <a:pt x="22" y="101"/>
                    <a:pt x="27" y="95"/>
                  </a:cubicBezTo>
                  <a:close/>
                </a:path>
              </a:pathLst>
            </a:custGeom>
            <a:solidFill>
              <a:srgbClr val="EC6CA4"/>
            </a:solidFill>
            <a:ln w="12700">
              <a:solidFill>
                <a:srgbClr val="000000"/>
              </a:solidFill>
              <a:round/>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6563278" y="239464"/>
            <a:ext cx="5398594" cy="6428786"/>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198" y="1439667"/>
            <a:ext cx="6478312" cy="4396709"/>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93537" y="1269500"/>
            <a:ext cx="5645009" cy="53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10841224" y="189751"/>
            <a:ext cx="1350776" cy="1133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1405" y="570662"/>
            <a:ext cx="3181906" cy="2159500"/>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93537" y="239464"/>
            <a:ext cx="5398594" cy="1589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93537" y="189750"/>
            <a:ext cx="11804925" cy="6478500"/>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93537" y="189750"/>
            <a:ext cx="11804926" cy="64785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6" name="组合 5"/>
          <p:cNvGrpSpPr/>
          <p:nvPr userDrawn="1"/>
        </p:nvGrpSpPr>
        <p:grpSpPr>
          <a:xfrm>
            <a:off x="0" y="189750"/>
            <a:ext cx="12192000" cy="6478500"/>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89750"/>
            <a:ext cx="12192000" cy="6478500"/>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19344" y="1439667"/>
            <a:ext cx="6478313" cy="43967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Free Blank With Footer">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8000000">
            <a:off x="-799833" y="4597794"/>
            <a:ext cx="2725293" cy="2810308"/>
          </a:xfrm>
          <a:prstGeom prst="rect">
            <a:avLst/>
          </a:prstGeom>
        </p:spPr>
      </p:pic>
    </p:spTree>
  </p:cSld>
  <p:clrMapOvr>
    <a:masterClrMapping/>
  </p:clrMapOvr>
  <p:transition spd="slow" advTm="2000">
    <p:wip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Tm="2000">
    <p:wip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p:cNvSpPr/>
          <p:nvPr userDrawn="1"/>
        </p:nvSpPr>
        <p:spPr>
          <a:xfrm>
            <a:off x="-326573" y="116115"/>
            <a:ext cx="12860386"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8" name="图片 7"/>
          <p:cNvPicPr>
            <a:picLocks noChangeAspect="1"/>
          </p:cNvPicPr>
          <p:nvPr userDrawn="1"/>
        </p:nvPicPr>
        <p:blipFill>
          <a:blip r:embed="rId2"/>
          <a:stretch>
            <a:fillRect/>
          </a:stretch>
        </p:blipFill>
        <p:spPr>
          <a:xfrm>
            <a:off x="8834255" y="277077"/>
            <a:ext cx="3247060" cy="1823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653226" y="107975"/>
            <a:ext cx="1445667" cy="1259708"/>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 y="0"/>
            <a:ext cx="1286414" cy="1079750"/>
          </a:xfrm>
          <a:prstGeom prst="rect">
            <a:avLst/>
          </a:prstGeom>
        </p:spPr>
      </p:pic>
      <p:sp>
        <p:nvSpPr>
          <p:cNvPr id="7" name="矩形 6"/>
          <p:cNvSpPr/>
          <p:nvPr userDrawn="1"/>
        </p:nvSpPr>
        <p:spPr>
          <a:xfrm>
            <a:off x="0" y="1099334"/>
            <a:ext cx="12192000" cy="5578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D791B83-7F85-412B-B55F-311BFBFEAF92}"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A1E9D5-643F-4B16-9C77-5AFD21C28BA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9664" y="967390"/>
            <a:ext cx="1797144" cy="754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617384" y="2365288"/>
            <a:ext cx="4979839" cy="4230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936791" y="4974987"/>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6729095" y="1869689"/>
            <a:ext cx="960107" cy="6298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7263127" y="1703693"/>
            <a:ext cx="4514292" cy="3834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9561647" y="2915827"/>
            <a:ext cx="823907" cy="10745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3385287" y="2418011"/>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3725471" y="2132087"/>
            <a:ext cx="960107" cy="6298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8459094" y="2360026"/>
            <a:ext cx="458389" cy="6344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10963267" y="5142164"/>
            <a:ext cx="559875" cy="941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8963055" y="917362"/>
            <a:ext cx="1874349" cy="30593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10315527" y="3051127"/>
            <a:ext cx="1001464" cy="16833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2026371" y="2737102"/>
            <a:ext cx="589696" cy="9912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678557" y="3583203"/>
            <a:ext cx="1001464" cy="16833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575932" y="751964"/>
            <a:ext cx="1874349" cy="30593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4894265" y="27592"/>
            <a:ext cx="2586831" cy="42222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688288" y="157132"/>
            <a:ext cx="2172269" cy="9119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4457585" y="1635223"/>
            <a:ext cx="863560" cy="807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679096" y="3760939"/>
            <a:ext cx="539099" cy="6344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10505655" y="5030452"/>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10156845" y="4394699"/>
            <a:ext cx="960107" cy="6298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706455" y="3283429"/>
            <a:ext cx="614757" cy="8017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7674405" y="1660852"/>
            <a:ext cx="803312" cy="9557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5250903" y="1757955"/>
            <a:ext cx="472517" cy="562181"/>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936791" y="2180861"/>
            <a:ext cx="10273141" cy="10273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32" name="组合 31"/>
          <p:cNvGrpSpPr/>
          <p:nvPr userDrawn="1"/>
        </p:nvGrpSpPr>
        <p:grpSpPr>
          <a:xfrm>
            <a:off x="2200663" y="5131503"/>
            <a:ext cx="618004" cy="825964"/>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2305669" y="4373648"/>
            <a:ext cx="414876" cy="336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609610" y="4409540"/>
            <a:ext cx="533412" cy="43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936626" y="3444243"/>
            <a:ext cx="355609" cy="28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8878372" y="5011017"/>
            <a:ext cx="355609" cy="288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1303948" y="5382189"/>
            <a:ext cx="606101" cy="83927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9859797" y="5528919"/>
            <a:ext cx="761016" cy="902307"/>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9081571" y="3572931"/>
            <a:ext cx="296341" cy="24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7014021" y="108922"/>
            <a:ext cx="5457060" cy="4902911"/>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80"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09664" y="967390"/>
            <a:ext cx="1797144" cy="754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617384" y="2365288"/>
            <a:ext cx="4979839" cy="42301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18355787">
            <a:off x="936791" y="4974987"/>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195425">
            <a:off x="6729095" y="1869689"/>
            <a:ext cx="960107" cy="6298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7263127" y="1703693"/>
            <a:ext cx="4514292" cy="38346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1493138">
            <a:off x="9561647" y="2915827"/>
            <a:ext cx="823907" cy="10745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20400233">
            <a:off x="3385287" y="2418011"/>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20621572">
            <a:off x="3725471" y="2132087"/>
            <a:ext cx="960107" cy="6298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8459094" y="2360026"/>
            <a:ext cx="458389" cy="6344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10963267" y="5142164"/>
            <a:ext cx="559875" cy="941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8963055" y="917362"/>
            <a:ext cx="1874349" cy="30593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10315527" y="3051127"/>
            <a:ext cx="1001464" cy="16833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2026371" y="2737102"/>
            <a:ext cx="589696" cy="9912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678557" y="3583203"/>
            <a:ext cx="1001464" cy="16833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575932" y="751964"/>
            <a:ext cx="1874349" cy="30593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4894265" y="27592"/>
            <a:ext cx="2586831" cy="42222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688288" y="157132"/>
            <a:ext cx="2172269" cy="9119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21306121">
            <a:off x="4457585" y="1635223"/>
            <a:ext cx="863560" cy="807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8282560">
            <a:off x="1679096" y="3760939"/>
            <a:ext cx="539099" cy="6344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bwMode="auto">
          <a:xfrm rot="4899745">
            <a:off x="10505655" y="5030452"/>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4546963">
            <a:off x="10156845" y="4394699"/>
            <a:ext cx="960107" cy="6298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bwMode="auto">
          <a:xfrm rot="18322211">
            <a:off x="1706455" y="3283429"/>
            <a:ext cx="614757" cy="8017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rot="2321278">
            <a:off x="7674405" y="1660852"/>
            <a:ext cx="803312" cy="9557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a:fillRect/>
          </a:stretch>
        </p:blipFill>
        <p:spPr bwMode="auto">
          <a:xfrm rot="588027">
            <a:off x="5250903" y="1757955"/>
            <a:ext cx="472517" cy="562181"/>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936791" y="2180861"/>
            <a:ext cx="10273141" cy="102731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32" name="组合 31"/>
          <p:cNvGrpSpPr/>
          <p:nvPr userDrawn="1"/>
        </p:nvGrpSpPr>
        <p:grpSpPr>
          <a:xfrm>
            <a:off x="2200663" y="5131503"/>
            <a:ext cx="618004" cy="825964"/>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a:fill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a:fill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a:fillRect/>
          </a:stretch>
        </p:blipFill>
        <p:spPr bwMode="auto">
          <a:xfrm>
            <a:off x="2305669" y="4373648"/>
            <a:ext cx="414876" cy="336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609610" y="4409540"/>
            <a:ext cx="533412" cy="432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2936626" y="3444243"/>
            <a:ext cx="355609" cy="28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a:fillRect/>
          </a:stretch>
        </p:blipFill>
        <p:spPr bwMode="auto">
          <a:xfrm>
            <a:off x="8878372" y="5011017"/>
            <a:ext cx="355609" cy="288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1303948" y="5382189"/>
            <a:ext cx="606101" cy="83927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a:fill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9859797" y="5528919"/>
            <a:ext cx="761016" cy="902307"/>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a:fill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a:fill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bwMode="auto">
          <a:xfrm>
            <a:off x="9081571" y="3572931"/>
            <a:ext cx="296341" cy="24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6937574" y="90538"/>
            <a:ext cx="5457060" cy="4902911"/>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12702" y="0"/>
            <a:ext cx="3527987" cy="1892829"/>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3311691" y="0"/>
            <a:ext cx="1440160" cy="227687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871531" y="0"/>
            <a:ext cx="4416491" cy="1892829"/>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8304245" y="0"/>
            <a:ext cx="1440160" cy="1604797"/>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2159563" y="448771"/>
            <a:ext cx="620224" cy="319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auto">
          <a:xfrm rot="21247218">
            <a:off x="2533414" y="196523"/>
            <a:ext cx="740028" cy="48551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679509" cy="932723"/>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47328" y="0"/>
            <a:ext cx="3168352" cy="1220755"/>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10512491" y="0"/>
            <a:ext cx="1219200" cy="12192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8688288" y="1"/>
            <a:ext cx="3503712" cy="46636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4480" y="79567"/>
            <a:ext cx="1135525" cy="1056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bwMode="auto">
          <a:xfrm rot="1786775">
            <a:off x="11287428" y="-75893"/>
            <a:ext cx="720643" cy="8573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bwMode="auto">
          <a:xfrm rot="21347883">
            <a:off x="3384845" y="-26225"/>
            <a:ext cx="688056" cy="6435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bwMode="auto">
          <a:xfrm flipH="1">
            <a:off x="9695984" y="-26639"/>
            <a:ext cx="274165" cy="3794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10466269" y="22836"/>
            <a:ext cx="348255" cy="4542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rot="21074484">
            <a:off x="4241537" y="-38932"/>
            <a:ext cx="446115" cy="5249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372338">
            <a:off x="8370304" y="212168"/>
            <a:ext cx="761816" cy="3930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a:fillRect/>
          </a:stretch>
        </p:blipFill>
        <p:spPr bwMode="auto">
          <a:xfrm rot="721682">
            <a:off x="8648716" y="-48759"/>
            <a:ext cx="751219" cy="4928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bwMode="auto">
          <a:xfrm rot="21240259">
            <a:off x="1223698" y="339087"/>
            <a:ext cx="611509" cy="727549"/>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12701" y="170394"/>
            <a:ext cx="12204700" cy="6687609"/>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1" fmla="*/ 4869557 w 9153525"/>
              <a:gd name="connsiteY0-2" fmla="*/ 0 h 4876007"/>
              <a:gd name="connsiteX1-3" fmla="*/ 9153525 w 9153525"/>
              <a:gd name="connsiteY1-4" fmla="*/ 741494 h 4876007"/>
              <a:gd name="connsiteX2-5" fmla="*/ 9153525 w 9153525"/>
              <a:gd name="connsiteY2-6" fmla="*/ 4443082 h 4876007"/>
              <a:gd name="connsiteX3-7" fmla="*/ 7766785 w 9153525"/>
              <a:gd name="connsiteY3-8" fmla="*/ 4876007 h 4876007"/>
              <a:gd name="connsiteX4-9" fmla="*/ 1976549 w 9153525"/>
              <a:gd name="connsiteY4-10" fmla="*/ 4876007 h 4876007"/>
              <a:gd name="connsiteX5-11" fmla="*/ 0 w 9153525"/>
              <a:gd name="connsiteY5-12" fmla="*/ 4376929 h 4876007"/>
              <a:gd name="connsiteX6-13" fmla="*/ 9525 w 9153525"/>
              <a:gd name="connsiteY6-14" fmla="*/ 1360098 h 4876007"/>
              <a:gd name="connsiteX7-15" fmla="*/ 4869557 w 9153525"/>
              <a:gd name="connsiteY7-16" fmla="*/ 0 h 4876007"/>
              <a:gd name="connsiteX0-17" fmla="*/ 4869557 w 9153525"/>
              <a:gd name="connsiteY0-18" fmla="*/ 0 h 4876007"/>
              <a:gd name="connsiteX1-19" fmla="*/ 9153525 w 9153525"/>
              <a:gd name="connsiteY1-20" fmla="*/ 741494 h 4876007"/>
              <a:gd name="connsiteX2-21" fmla="*/ 9153525 w 9153525"/>
              <a:gd name="connsiteY2-22" fmla="*/ 4443082 h 4876007"/>
              <a:gd name="connsiteX3-23" fmla="*/ 7766785 w 9153525"/>
              <a:gd name="connsiteY3-24" fmla="*/ 4876007 h 4876007"/>
              <a:gd name="connsiteX4-25" fmla="*/ 1976549 w 9153525"/>
              <a:gd name="connsiteY4-26" fmla="*/ 4876007 h 4876007"/>
              <a:gd name="connsiteX5-27" fmla="*/ 0 w 9153525"/>
              <a:gd name="connsiteY5-28" fmla="*/ 4376929 h 4876007"/>
              <a:gd name="connsiteX6-29" fmla="*/ 9525 w 9153525"/>
              <a:gd name="connsiteY6-30" fmla="*/ 1360098 h 4876007"/>
              <a:gd name="connsiteX7-31" fmla="*/ 4869557 w 9153525"/>
              <a:gd name="connsiteY7-32" fmla="*/ 0 h 4876007"/>
              <a:gd name="connsiteX0-33" fmla="*/ 4894957 w 9153525"/>
              <a:gd name="connsiteY0-34" fmla="*/ 0 h 5015707"/>
              <a:gd name="connsiteX1-35" fmla="*/ 9153525 w 9153525"/>
              <a:gd name="connsiteY1-36" fmla="*/ 881194 h 5015707"/>
              <a:gd name="connsiteX2-37" fmla="*/ 9153525 w 9153525"/>
              <a:gd name="connsiteY2-38" fmla="*/ 4582782 h 5015707"/>
              <a:gd name="connsiteX3-39" fmla="*/ 7766785 w 9153525"/>
              <a:gd name="connsiteY3-40" fmla="*/ 5015707 h 5015707"/>
              <a:gd name="connsiteX4-41" fmla="*/ 1976549 w 9153525"/>
              <a:gd name="connsiteY4-42" fmla="*/ 5015707 h 5015707"/>
              <a:gd name="connsiteX5-43" fmla="*/ 0 w 9153525"/>
              <a:gd name="connsiteY5-44" fmla="*/ 4516629 h 5015707"/>
              <a:gd name="connsiteX6-45" fmla="*/ 9525 w 9153525"/>
              <a:gd name="connsiteY6-46" fmla="*/ 1499798 h 5015707"/>
              <a:gd name="connsiteX7-47" fmla="*/ 4894957 w 9153525"/>
              <a:gd name="connsiteY7-48" fmla="*/ 0 h 5015707"/>
              <a:gd name="connsiteX0-49" fmla="*/ 4894957 w 9153525"/>
              <a:gd name="connsiteY0-50" fmla="*/ 0 h 5015707"/>
              <a:gd name="connsiteX1-51" fmla="*/ 9140825 w 9153525"/>
              <a:gd name="connsiteY1-52" fmla="*/ 538294 h 5015707"/>
              <a:gd name="connsiteX2-53" fmla="*/ 9153525 w 9153525"/>
              <a:gd name="connsiteY2-54" fmla="*/ 4582782 h 5015707"/>
              <a:gd name="connsiteX3-55" fmla="*/ 7766785 w 9153525"/>
              <a:gd name="connsiteY3-56" fmla="*/ 5015707 h 5015707"/>
              <a:gd name="connsiteX4-57" fmla="*/ 1976549 w 9153525"/>
              <a:gd name="connsiteY4-58" fmla="*/ 5015707 h 5015707"/>
              <a:gd name="connsiteX5-59" fmla="*/ 0 w 9153525"/>
              <a:gd name="connsiteY5-60" fmla="*/ 4516629 h 5015707"/>
              <a:gd name="connsiteX6-61" fmla="*/ 9525 w 9153525"/>
              <a:gd name="connsiteY6-62" fmla="*/ 1499798 h 5015707"/>
              <a:gd name="connsiteX7-63" fmla="*/ 4894957 w 9153525"/>
              <a:gd name="connsiteY7-64" fmla="*/ 0 h 5015707"/>
              <a:gd name="connsiteX0-65" fmla="*/ 4894957 w 9153525"/>
              <a:gd name="connsiteY0-66" fmla="*/ 0 h 5015707"/>
              <a:gd name="connsiteX1-67" fmla="*/ 9140825 w 9153525"/>
              <a:gd name="connsiteY1-68" fmla="*/ 538294 h 5015707"/>
              <a:gd name="connsiteX2-69" fmla="*/ 9153525 w 9153525"/>
              <a:gd name="connsiteY2-70" fmla="*/ 4582782 h 5015707"/>
              <a:gd name="connsiteX3-71" fmla="*/ 7766785 w 9153525"/>
              <a:gd name="connsiteY3-72" fmla="*/ 5015707 h 5015707"/>
              <a:gd name="connsiteX4-73" fmla="*/ 1976549 w 9153525"/>
              <a:gd name="connsiteY4-74" fmla="*/ 5015707 h 5015707"/>
              <a:gd name="connsiteX5-75" fmla="*/ 0 w 9153525"/>
              <a:gd name="connsiteY5-76" fmla="*/ 4516629 h 5015707"/>
              <a:gd name="connsiteX6-77" fmla="*/ 9525 w 9153525"/>
              <a:gd name="connsiteY6-78" fmla="*/ 1233098 h 5015707"/>
              <a:gd name="connsiteX7-79" fmla="*/ 4894957 w 9153525"/>
              <a:gd name="connsiteY7-80" fmla="*/ 0 h 5015707"/>
              <a:gd name="connsiteX0-81" fmla="*/ 4894957 w 9153525"/>
              <a:gd name="connsiteY0-82" fmla="*/ 0 h 5015707"/>
              <a:gd name="connsiteX1-83" fmla="*/ 9140825 w 9153525"/>
              <a:gd name="connsiteY1-84" fmla="*/ 538294 h 5015707"/>
              <a:gd name="connsiteX2-85" fmla="*/ 9153525 w 9153525"/>
              <a:gd name="connsiteY2-86" fmla="*/ 4582782 h 5015707"/>
              <a:gd name="connsiteX3-87" fmla="*/ 7766785 w 9153525"/>
              <a:gd name="connsiteY3-88" fmla="*/ 5015707 h 5015707"/>
              <a:gd name="connsiteX4-89" fmla="*/ 1976549 w 9153525"/>
              <a:gd name="connsiteY4-90" fmla="*/ 5015707 h 5015707"/>
              <a:gd name="connsiteX5-91" fmla="*/ 0 w 9153525"/>
              <a:gd name="connsiteY5-92" fmla="*/ 4681729 h 5015707"/>
              <a:gd name="connsiteX6-93" fmla="*/ 9525 w 9153525"/>
              <a:gd name="connsiteY6-94" fmla="*/ 1233098 h 5015707"/>
              <a:gd name="connsiteX7-95" fmla="*/ 4894957 w 9153525"/>
              <a:gd name="connsiteY7-96" fmla="*/ 0 h 5015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503701" y="6306611"/>
            <a:ext cx="857976" cy="4426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rot="1000783">
            <a:off x="1106654" y="6169098"/>
            <a:ext cx="1067196" cy="7001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a:fillRect/>
          </a:stretch>
        </p:blipFill>
        <p:spPr bwMode="auto">
          <a:xfrm rot="10800000" flipH="1" flipV="1">
            <a:off x="-12701" y="5541235"/>
            <a:ext cx="12204701" cy="13167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963390">
            <a:off x="11241597" y="3653702"/>
            <a:ext cx="1038064" cy="6810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9564" y="1029910"/>
            <a:ext cx="5555209" cy="4399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20706780">
            <a:off x="5562233" y="3907425"/>
            <a:ext cx="1552931" cy="10188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40149" y="641563"/>
            <a:ext cx="2936968" cy="1232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922551" y="48352"/>
            <a:ext cx="3075949" cy="43684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2317"/>
          <a:stretch>
            <a:fillRect/>
          </a:stretch>
        </p:blipFill>
        <p:spPr bwMode="auto">
          <a:xfrm>
            <a:off x="3599724" y="4001669"/>
            <a:ext cx="8614139" cy="28563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2200" y="1029910"/>
            <a:ext cx="2400267" cy="1007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391477" y="471076"/>
            <a:ext cx="2554928" cy="30723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4463819" y="49081"/>
            <a:ext cx="1702131" cy="17281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a:fillRect/>
          </a:stretch>
        </p:blipFill>
        <p:spPr bwMode="auto">
          <a:xfrm>
            <a:off x="5900639" y="4942724"/>
            <a:ext cx="1547427" cy="19523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a:off x="8039707" y="3543417"/>
            <a:ext cx="1232205" cy="6356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bwMode="auto">
          <a:xfrm rot="504957">
            <a:off x="8743207" y="3338028"/>
            <a:ext cx="1552931" cy="10188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681847" y="2033826"/>
            <a:ext cx="4078783" cy="42905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505138">
            <a:off x="162147" y="4550701"/>
            <a:ext cx="1378040" cy="23163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a:off x="5114638" y="5699510"/>
            <a:ext cx="1224997" cy="1427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7181361" y="4595427"/>
            <a:ext cx="533412" cy="432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8641927" y="5832436"/>
            <a:ext cx="533412" cy="432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4388753" y="6108373"/>
            <a:ext cx="533412" cy="43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bwMode="auto">
          <a:xfrm>
            <a:off x="11241550" y="6275493"/>
            <a:ext cx="533412" cy="43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a:fillRect/>
          </a:stretch>
        </p:blipFill>
        <p:spPr bwMode="auto">
          <a:xfrm rot="18896325">
            <a:off x="3139728" y="5904689"/>
            <a:ext cx="1232205" cy="6356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bwMode="auto">
          <a:xfrm rot="21326347">
            <a:off x="1444407" y="5745048"/>
            <a:ext cx="1183128" cy="13783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bwMode="auto">
          <a:xfrm rot="1377942">
            <a:off x="2256660" y="6379068"/>
            <a:ext cx="517413" cy="60280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21094862" flipH="1">
            <a:off x="7521248" y="5537558"/>
            <a:ext cx="771088" cy="12961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bwMode="auto">
          <a:xfrm>
            <a:off x="-1" y="3030176"/>
            <a:ext cx="927900" cy="1007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10653226" y="107975"/>
            <a:ext cx="1445667" cy="1259708"/>
          </a:xfrm>
          <a:prstGeom prst="rect">
            <a:avLst/>
          </a:prstGeom>
        </p:spPr>
      </p:pic>
      <p:sp>
        <p:nvSpPr>
          <p:cNvPr id="9" name="矩形 8"/>
          <p:cNvSpPr/>
          <p:nvPr userDrawn="1"/>
        </p:nvSpPr>
        <p:spPr>
          <a:xfrm>
            <a:off x="0" y="1099334"/>
            <a:ext cx="12192000" cy="5578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76D5BD-D3B2-4505-BA1B-AB0199E963E2}"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40629511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6D5BD-D3B2-4505-BA1B-AB0199E963E2}"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1056735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6D5BD-D3B2-4505-BA1B-AB0199E963E2}"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37423503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6D5BD-D3B2-4505-BA1B-AB0199E963E2}"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28327905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6D5BD-D3B2-4505-BA1B-AB0199E963E2}"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19614684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6D5BD-D3B2-4505-BA1B-AB0199E963E2}"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373640181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6D5BD-D3B2-4505-BA1B-AB0199E963E2}"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22019347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6D5BD-D3B2-4505-BA1B-AB0199E963E2}"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591615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6D5BD-D3B2-4505-BA1B-AB0199E963E2}"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29407121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6D5BD-D3B2-4505-BA1B-AB0199E963E2}"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31845186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6D5BD-D3B2-4505-BA1B-AB0199E963E2}"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70C43-E81B-4D2F-A3F8-3171BBC86A2E}" type="slidenum">
              <a:rPr lang="en-US" smtClean="0"/>
              <a:t>‹#›</a:t>
            </a:fld>
            <a:endParaRPr lang="en-US"/>
          </a:p>
        </p:txBody>
      </p:sp>
    </p:spTree>
    <p:extLst>
      <p:ext uri="{BB962C8B-B14F-4D97-AF65-F5344CB8AC3E}">
        <p14:creationId xmlns:p14="http://schemas.microsoft.com/office/powerpoint/2010/main" val="1783497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170" indent="0">
              <a:buNone/>
              <a:defRPr sz="1900" b="1"/>
            </a:lvl7pPr>
            <a:lvl8pPr marL="3809365" indent="0">
              <a:buNone/>
              <a:defRPr sz="1900" b="1"/>
            </a:lvl8pPr>
            <a:lvl9pPr marL="4353560" indent="0">
              <a:buNone/>
              <a:defRPr sz="1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900" b="1"/>
            </a:lvl1pPr>
            <a:lvl2pPr marL="544195" indent="0">
              <a:buNone/>
              <a:defRPr sz="2400" b="1"/>
            </a:lvl2pPr>
            <a:lvl3pPr marL="1088390" indent="0">
              <a:buNone/>
              <a:defRPr sz="2100" b="1"/>
            </a:lvl3pPr>
            <a:lvl4pPr marL="1632585" indent="0">
              <a:buNone/>
              <a:defRPr sz="1900" b="1"/>
            </a:lvl4pPr>
            <a:lvl5pPr marL="2176780" indent="0">
              <a:buNone/>
              <a:defRPr sz="1900" b="1"/>
            </a:lvl5pPr>
            <a:lvl6pPr marL="2720975" indent="0">
              <a:buNone/>
              <a:defRPr sz="1900" b="1"/>
            </a:lvl6pPr>
            <a:lvl7pPr marL="3265170" indent="0">
              <a:buNone/>
              <a:defRPr sz="1900" b="1"/>
            </a:lvl7pPr>
            <a:lvl8pPr marL="3809365" indent="0">
              <a:buNone/>
              <a:defRPr sz="1900" b="1"/>
            </a:lvl8pPr>
            <a:lvl9pPr marL="4353560" indent="0">
              <a:buNone/>
              <a:defRPr sz="19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9EAEFF95-68A6-4923-8D15-19959759A51E}"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0"/>
          </a:xfrm>
        </p:spPr>
        <p:txBody>
          <a:bodyPr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6734" y="273051"/>
            <a:ext cx="6815667" cy="5853113"/>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1"/>
            <a:ext cx="4011084" cy="4691064"/>
          </a:xfrm>
        </p:spPr>
        <p:txBody>
          <a:bodyPr/>
          <a:lstStyle>
            <a:lvl1pPr marL="0" indent="0">
              <a:buNone/>
              <a:defRPr sz="16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170" indent="0">
              <a:buNone/>
              <a:defRPr sz="1100"/>
            </a:lvl7pPr>
            <a:lvl8pPr marL="3809365" indent="0">
              <a:buNone/>
              <a:defRPr sz="1100"/>
            </a:lvl8pPr>
            <a:lvl9pPr marL="4353560"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1"/>
            <a:ext cx="7315200" cy="566738"/>
          </a:xfrm>
        </p:spPr>
        <p:txBody>
          <a:bodyPr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89718" y="612776"/>
            <a:ext cx="7315200" cy="4114800"/>
          </a:xfrm>
        </p:spPr>
        <p:txBody>
          <a:bodyPr/>
          <a:lstStyle>
            <a:lvl1pPr marL="0" indent="0">
              <a:buNone/>
              <a:defRPr sz="3800"/>
            </a:lvl1pPr>
            <a:lvl2pPr marL="544195" indent="0">
              <a:buNone/>
              <a:defRPr sz="3400"/>
            </a:lvl2pPr>
            <a:lvl3pPr marL="1088390" indent="0">
              <a:buNone/>
              <a:defRPr sz="2900"/>
            </a:lvl3pPr>
            <a:lvl4pPr marL="1632585" indent="0">
              <a:buNone/>
              <a:defRPr sz="2400"/>
            </a:lvl4pPr>
            <a:lvl5pPr marL="2176780" indent="0">
              <a:buNone/>
              <a:defRPr sz="2400"/>
            </a:lvl5pPr>
            <a:lvl6pPr marL="2720975" indent="0">
              <a:buNone/>
              <a:defRPr sz="2400"/>
            </a:lvl6pPr>
            <a:lvl7pPr marL="3265170" indent="0">
              <a:buNone/>
              <a:defRPr sz="2400"/>
            </a:lvl7pPr>
            <a:lvl8pPr marL="3809365" indent="0">
              <a:buNone/>
              <a:defRPr sz="2400"/>
            </a:lvl8pPr>
            <a:lvl9pPr marL="4353560" indent="0">
              <a:buNone/>
              <a:defRPr sz="2400"/>
            </a:lvl9pPr>
          </a:lstStyle>
          <a:p>
            <a:endParaRPr lang="zh-CN" altLang="en-US"/>
          </a:p>
        </p:txBody>
      </p:sp>
      <p:sp>
        <p:nvSpPr>
          <p:cNvPr id="4" name="文本占位符 3"/>
          <p:cNvSpPr>
            <a:spLocks noGrp="1"/>
          </p:cNvSpPr>
          <p:nvPr>
            <p:ph type="body" sz="half" idx="2"/>
          </p:nvPr>
        </p:nvSpPr>
        <p:spPr>
          <a:xfrm>
            <a:off x="2389718" y="5367339"/>
            <a:ext cx="7315200" cy="804862"/>
          </a:xfrm>
        </p:spPr>
        <p:txBody>
          <a:bodyPr/>
          <a:lstStyle>
            <a:lvl1pPr marL="0" indent="0">
              <a:buNone/>
              <a:defRPr sz="1600"/>
            </a:lvl1pPr>
            <a:lvl2pPr marL="544195" indent="0">
              <a:buNone/>
              <a:defRPr sz="1400"/>
            </a:lvl2pPr>
            <a:lvl3pPr marL="1088390" indent="0">
              <a:buNone/>
              <a:defRPr sz="1200"/>
            </a:lvl3pPr>
            <a:lvl4pPr marL="1632585" indent="0">
              <a:buNone/>
              <a:defRPr sz="1100"/>
            </a:lvl4pPr>
            <a:lvl5pPr marL="2176780" indent="0">
              <a:buNone/>
              <a:defRPr sz="1100"/>
            </a:lvl5pPr>
            <a:lvl6pPr marL="2720975" indent="0">
              <a:buNone/>
              <a:defRPr sz="1100"/>
            </a:lvl6pPr>
            <a:lvl7pPr marL="3265170" indent="0">
              <a:buNone/>
              <a:defRPr sz="1100"/>
            </a:lvl7pPr>
            <a:lvl8pPr marL="3809365" indent="0">
              <a:buNone/>
              <a:defRPr sz="1100"/>
            </a:lvl8pPr>
            <a:lvl9pPr marL="4353560" indent="0">
              <a:buNone/>
              <a:defRPr sz="11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C8D7481-9AE9-4038-91D2-BFAAE8EA044D}"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9F6C5F2-368E-4F87-A6D6-0EE17185456A}"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7567" y="-38965"/>
            <a:ext cx="12276000" cy="6949324"/>
            <a:chOff x="-13175" y="-68739"/>
            <a:chExt cx="9207000" cy="5211993"/>
          </a:xfrm>
        </p:grpSpPr>
        <p:sp>
          <p:nvSpPr>
            <p:cNvPr id="10" name="Google Shape;10;p2"/>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633779" flipH="1">
            <a:off x="5659015" y="-1033201"/>
            <a:ext cx="11073285" cy="9446084"/>
            <a:chOff x="-2828475" y="-1908869"/>
            <a:chExt cx="10698766" cy="9126600"/>
          </a:xfrm>
        </p:grpSpPr>
        <p:sp>
          <p:nvSpPr>
            <p:cNvPr id="15" name="Google Shape;15;p2"/>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046408">
              <a:off x="817421" y="352777"/>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2"/>
          <p:cNvGrpSpPr/>
          <p:nvPr/>
        </p:nvGrpSpPr>
        <p:grpSpPr>
          <a:xfrm>
            <a:off x="2323757" y="-46672"/>
            <a:ext cx="4038123" cy="5754704"/>
            <a:chOff x="3079418" y="2910538"/>
            <a:chExt cx="1180737" cy="1682662"/>
          </a:xfrm>
        </p:grpSpPr>
        <p:sp>
          <p:nvSpPr>
            <p:cNvPr id="22" name="Google Shape;22;p2"/>
            <p:cNvSpPr/>
            <p:nvPr/>
          </p:nvSpPr>
          <p:spPr>
            <a:xfrm>
              <a:off x="3079418" y="2910538"/>
              <a:ext cx="1180737" cy="60934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768650" y="4075375"/>
              <a:ext cx="92375" cy="93375"/>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551950" y="4502500"/>
              <a:ext cx="93975" cy="90700"/>
            </a:xfrm>
            <a:custGeom>
              <a:avLst/>
              <a:gdLst/>
              <a:ahLst/>
              <a:cxnLst/>
              <a:rect l="l" t="t" r="r" b="b"/>
              <a:pathLst>
                <a:path w="3759" h="3628" extrusionOk="0">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rgbClr val="799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a:off x="-365268" y="2692692"/>
            <a:ext cx="12971891" cy="5167523"/>
            <a:chOff x="4853275" y="3998575"/>
            <a:chExt cx="2673000" cy="1065000"/>
          </a:xfrm>
        </p:grpSpPr>
        <p:sp>
          <p:nvSpPr>
            <p:cNvPr id="26" name="Google Shape;26;p2"/>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rgbClr val="F4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rgbClr val="FB92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rgbClr val="FFE0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rgbClr val="2FE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rgbClr val="799C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txBox="1">
            <a:spLocks noGrp="1"/>
          </p:cNvSpPr>
          <p:nvPr>
            <p:ph type="ctrTitle"/>
          </p:nvPr>
        </p:nvSpPr>
        <p:spPr>
          <a:xfrm>
            <a:off x="2808633" y="1544300"/>
            <a:ext cx="6736400" cy="29356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6400">
                <a:solidFill>
                  <a:srgbClr val="41294A"/>
                </a:solidFill>
                <a:latin typeface="Titan One"/>
                <a:ea typeface="Titan One"/>
                <a:cs typeface="Titan One"/>
                <a:sym typeface="Titan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32" name="Google Shape;32;p2"/>
          <p:cNvSpPr txBox="1">
            <a:spLocks noGrp="1"/>
          </p:cNvSpPr>
          <p:nvPr>
            <p:ph type="subTitle" idx="1"/>
          </p:nvPr>
        </p:nvSpPr>
        <p:spPr>
          <a:xfrm>
            <a:off x="3089933" y="777400"/>
            <a:ext cx="6012000" cy="61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rgbClr val="443351"/>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grpSp>
        <p:nvGrpSpPr>
          <p:cNvPr id="34" name="Google Shape;34;p3"/>
          <p:cNvGrpSpPr/>
          <p:nvPr/>
        </p:nvGrpSpPr>
        <p:grpSpPr>
          <a:xfrm>
            <a:off x="-17567" y="-38965"/>
            <a:ext cx="12276000" cy="6949324"/>
            <a:chOff x="-13175" y="-68739"/>
            <a:chExt cx="9207000" cy="5211993"/>
          </a:xfrm>
        </p:grpSpPr>
        <p:sp>
          <p:nvSpPr>
            <p:cNvPr id="35" name="Google Shape;35;p3"/>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3"/>
          <p:cNvGrpSpPr/>
          <p:nvPr/>
        </p:nvGrpSpPr>
        <p:grpSpPr>
          <a:xfrm>
            <a:off x="1199492" y="689071"/>
            <a:ext cx="10314615" cy="5667709"/>
            <a:chOff x="899619" y="516803"/>
            <a:chExt cx="7735961" cy="4250782"/>
          </a:xfrm>
        </p:grpSpPr>
        <p:sp>
          <p:nvSpPr>
            <p:cNvPr id="40" name="Google Shape;4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3"/>
          <p:cNvSpPr txBox="1">
            <a:spLocks noGrp="1"/>
          </p:cNvSpPr>
          <p:nvPr>
            <p:ph type="title"/>
          </p:nvPr>
        </p:nvSpPr>
        <p:spPr>
          <a:xfrm>
            <a:off x="1280400" y="848933"/>
            <a:ext cx="9631200" cy="31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rgbClr val="41294A"/>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5" name="Google Shape;45;p3"/>
          <p:cNvSpPr/>
          <p:nvPr/>
        </p:nvSpPr>
        <p:spPr>
          <a:xfrm flipH="1">
            <a:off x="1671184" y="634771"/>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9"/>
        <p:cNvGrpSpPr/>
        <p:nvPr/>
      </p:nvGrpSpPr>
      <p:grpSpPr>
        <a:xfrm>
          <a:off x="0" y="0"/>
          <a:ext cx="0" cy="0"/>
          <a:chOff x="0" y="0"/>
          <a:chExt cx="0" cy="0"/>
        </a:xfrm>
      </p:grpSpPr>
      <p:grpSp>
        <p:nvGrpSpPr>
          <p:cNvPr id="50" name="Google Shape;50;p5"/>
          <p:cNvGrpSpPr/>
          <p:nvPr/>
        </p:nvGrpSpPr>
        <p:grpSpPr>
          <a:xfrm>
            <a:off x="-17567" y="-38965"/>
            <a:ext cx="12276000" cy="6949324"/>
            <a:chOff x="-13175" y="-68739"/>
            <a:chExt cx="9207000" cy="5211993"/>
          </a:xfrm>
        </p:grpSpPr>
        <p:sp>
          <p:nvSpPr>
            <p:cNvPr id="51" name="Google Shape;51;p5"/>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5"/>
          <p:cNvGrpSpPr/>
          <p:nvPr/>
        </p:nvGrpSpPr>
        <p:grpSpPr>
          <a:xfrm>
            <a:off x="1662151" y="720237"/>
            <a:ext cx="9906256" cy="5599043"/>
            <a:chOff x="1246613" y="540178"/>
            <a:chExt cx="7429692" cy="4199282"/>
          </a:xfrm>
        </p:grpSpPr>
        <p:sp>
          <p:nvSpPr>
            <p:cNvPr id="56" name="Google Shape;56;p5"/>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5"/>
          <p:cNvSpPr/>
          <p:nvPr/>
        </p:nvSpPr>
        <p:spPr>
          <a:xfrm flipH="1">
            <a:off x="3670684" y="720238"/>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ctrTitle"/>
          </p:nvPr>
        </p:nvSpPr>
        <p:spPr>
          <a:xfrm>
            <a:off x="1796233" y="3442184"/>
            <a:ext cx="2967600" cy="95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32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61" name="Google Shape;61;p5"/>
          <p:cNvSpPr txBox="1">
            <a:spLocks noGrp="1"/>
          </p:cNvSpPr>
          <p:nvPr>
            <p:ph type="subTitle" idx="1"/>
          </p:nvPr>
        </p:nvSpPr>
        <p:spPr>
          <a:xfrm>
            <a:off x="1014633" y="4236567"/>
            <a:ext cx="4530800" cy="13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62" name="Google Shape;62;p5"/>
          <p:cNvSpPr txBox="1">
            <a:spLocks noGrp="1"/>
          </p:cNvSpPr>
          <p:nvPr>
            <p:ph type="ctrTitle" idx="2"/>
          </p:nvPr>
        </p:nvSpPr>
        <p:spPr>
          <a:xfrm>
            <a:off x="7428200" y="3442177"/>
            <a:ext cx="2967600" cy="95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3200">
                <a:solidFill>
                  <a:srgbClr val="41294A"/>
                </a:solidFill>
              </a:defRPr>
            </a:lvl1pPr>
            <a:lvl2pPr lvl="1" algn="ctr" rtl="0">
              <a:spcBef>
                <a:spcPts val="0"/>
              </a:spcBef>
              <a:spcAft>
                <a:spcPts val="0"/>
              </a:spcAft>
              <a:buClr>
                <a:srgbClr val="41294A"/>
              </a:buClr>
              <a:buSzPts val="2400"/>
              <a:buNone/>
              <a:defRPr sz="3200" b="0">
                <a:solidFill>
                  <a:srgbClr val="41294A"/>
                </a:solidFill>
              </a:defRPr>
            </a:lvl2pPr>
            <a:lvl3pPr lvl="2" algn="ctr" rtl="0">
              <a:spcBef>
                <a:spcPts val="0"/>
              </a:spcBef>
              <a:spcAft>
                <a:spcPts val="0"/>
              </a:spcAft>
              <a:buClr>
                <a:srgbClr val="41294A"/>
              </a:buClr>
              <a:buSzPts val="2400"/>
              <a:buNone/>
              <a:defRPr sz="3200" b="0">
                <a:solidFill>
                  <a:srgbClr val="41294A"/>
                </a:solidFill>
              </a:defRPr>
            </a:lvl3pPr>
            <a:lvl4pPr lvl="3" algn="ctr" rtl="0">
              <a:spcBef>
                <a:spcPts val="0"/>
              </a:spcBef>
              <a:spcAft>
                <a:spcPts val="0"/>
              </a:spcAft>
              <a:buClr>
                <a:srgbClr val="41294A"/>
              </a:buClr>
              <a:buSzPts val="2400"/>
              <a:buNone/>
              <a:defRPr sz="3200" b="0">
                <a:solidFill>
                  <a:srgbClr val="41294A"/>
                </a:solidFill>
              </a:defRPr>
            </a:lvl4pPr>
            <a:lvl5pPr lvl="4" algn="ctr" rtl="0">
              <a:spcBef>
                <a:spcPts val="0"/>
              </a:spcBef>
              <a:spcAft>
                <a:spcPts val="0"/>
              </a:spcAft>
              <a:buClr>
                <a:srgbClr val="41294A"/>
              </a:buClr>
              <a:buSzPts val="2400"/>
              <a:buNone/>
              <a:defRPr sz="3200" b="0">
                <a:solidFill>
                  <a:srgbClr val="41294A"/>
                </a:solidFill>
              </a:defRPr>
            </a:lvl5pPr>
            <a:lvl6pPr lvl="5" algn="ctr" rtl="0">
              <a:spcBef>
                <a:spcPts val="0"/>
              </a:spcBef>
              <a:spcAft>
                <a:spcPts val="0"/>
              </a:spcAft>
              <a:buClr>
                <a:srgbClr val="41294A"/>
              </a:buClr>
              <a:buSzPts val="2400"/>
              <a:buNone/>
              <a:defRPr sz="3200" b="0">
                <a:solidFill>
                  <a:srgbClr val="41294A"/>
                </a:solidFill>
              </a:defRPr>
            </a:lvl6pPr>
            <a:lvl7pPr lvl="6" algn="ctr" rtl="0">
              <a:spcBef>
                <a:spcPts val="0"/>
              </a:spcBef>
              <a:spcAft>
                <a:spcPts val="0"/>
              </a:spcAft>
              <a:buClr>
                <a:srgbClr val="41294A"/>
              </a:buClr>
              <a:buSzPts val="2400"/>
              <a:buNone/>
              <a:defRPr sz="3200" b="0">
                <a:solidFill>
                  <a:srgbClr val="41294A"/>
                </a:solidFill>
              </a:defRPr>
            </a:lvl7pPr>
            <a:lvl8pPr lvl="7" algn="ctr" rtl="0">
              <a:spcBef>
                <a:spcPts val="0"/>
              </a:spcBef>
              <a:spcAft>
                <a:spcPts val="0"/>
              </a:spcAft>
              <a:buClr>
                <a:srgbClr val="41294A"/>
              </a:buClr>
              <a:buSzPts val="2400"/>
              <a:buNone/>
              <a:defRPr sz="3200" b="0">
                <a:solidFill>
                  <a:srgbClr val="41294A"/>
                </a:solidFill>
              </a:defRPr>
            </a:lvl8pPr>
            <a:lvl9pPr lvl="8" algn="ctr" rtl="0">
              <a:spcBef>
                <a:spcPts val="0"/>
              </a:spcBef>
              <a:spcAft>
                <a:spcPts val="0"/>
              </a:spcAft>
              <a:buClr>
                <a:srgbClr val="41294A"/>
              </a:buClr>
              <a:buSzPts val="2400"/>
              <a:buNone/>
              <a:defRPr sz="3200" b="0">
                <a:solidFill>
                  <a:srgbClr val="41294A"/>
                </a:solidFill>
              </a:defRPr>
            </a:lvl9pPr>
          </a:lstStyle>
          <a:p>
            <a:endParaRPr/>
          </a:p>
        </p:txBody>
      </p:sp>
      <p:sp>
        <p:nvSpPr>
          <p:cNvPr id="63" name="Google Shape;63;p5"/>
          <p:cNvSpPr txBox="1">
            <a:spLocks noGrp="1"/>
          </p:cNvSpPr>
          <p:nvPr>
            <p:ph type="subTitle" idx="3"/>
          </p:nvPr>
        </p:nvSpPr>
        <p:spPr>
          <a:xfrm>
            <a:off x="6646600" y="4236567"/>
            <a:ext cx="4530800" cy="13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64" name="Google Shape;64;p5"/>
          <p:cNvSpPr txBox="1">
            <a:spLocks noGrp="1"/>
          </p:cNvSpPr>
          <p:nvPr>
            <p:ph type="title" idx="4"/>
          </p:nvPr>
        </p:nvSpPr>
        <p:spPr>
          <a:xfrm>
            <a:off x="968800" y="527167"/>
            <a:ext cx="10246000" cy="5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olo título" type="titleOnly">
  <p:cSld name="Solo título">
    <p:spTree>
      <p:nvGrpSpPr>
        <p:cNvPr id="1" name="Shape 86"/>
        <p:cNvGrpSpPr/>
        <p:nvPr/>
      </p:nvGrpSpPr>
      <p:grpSpPr>
        <a:xfrm>
          <a:off x="0" y="0"/>
          <a:ext cx="0" cy="0"/>
          <a:chOff x="0" y="0"/>
          <a:chExt cx="0" cy="0"/>
        </a:xfrm>
      </p:grpSpPr>
      <p:grpSp>
        <p:nvGrpSpPr>
          <p:cNvPr id="87" name="Google Shape;87;p7"/>
          <p:cNvGrpSpPr/>
          <p:nvPr/>
        </p:nvGrpSpPr>
        <p:grpSpPr>
          <a:xfrm>
            <a:off x="-17567" y="-38965"/>
            <a:ext cx="12276000" cy="6949324"/>
            <a:chOff x="-13175" y="-68739"/>
            <a:chExt cx="9207000" cy="5211993"/>
          </a:xfrm>
        </p:grpSpPr>
        <p:sp>
          <p:nvSpPr>
            <p:cNvPr id="88" name="Google Shape;88;p7"/>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7"/>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7"/>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7"/>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7"/>
          <p:cNvGrpSpPr/>
          <p:nvPr/>
        </p:nvGrpSpPr>
        <p:grpSpPr>
          <a:xfrm>
            <a:off x="1662151" y="720237"/>
            <a:ext cx="9906256" cy="5599043"/>
            <a:chOff x="1246613" y="540178"/>
            <a:chExt cx="7429692" cy="4199282"/>
          </a:xfrm>
        </p:grpSpPr>
        <p:sp>
          <p:nvSpPr>
            <p:cNvPr id="93" name="Google Shape;93;p7"/>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7"/>
          <p:cNvSpPr txBox="1">
            <a:spLocks noGrp="1"/>
          </p:cNvSpPr>
          <p:nvPr>
            <p:ph type="title"/>
          </p:nvPr>
        </p:nvSpPr>
        <p:spPr>
          <a:xfrm>
            <a:off x="968800" y="527167"/>
            <a:ext cx="10246000" cy="5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9"/>
        <p:cNvGrpSpPr/>
        <p:nvPr/>
      </p:nvGrpSpPr>
      <p:grpSpPr>
        <a:xfrm>
          <a:off x="0" y="0"/>
          <a:ext cx="0" cy="0"/>
          <a:chOff x="0" y="0"/>
          <a:chExt cx="0" cy="0"/>
        </a:xfrm>
      </p:grpSpPr>
      <p:grpSp>
        <p:nvGrpSpPr>
          <p:cNvPr id="110" name="Google Shape;110;p9"/>
          <p:cNvGrpSpPr/>
          <p:nvPr/>
        </p:nvGrpSpPr>
        <p:grpSpPr>
          <a:xfrm>
            <a:off x="-17567" y="-38965"/>
            <a:ext cx="12276000" cy="6949324"/>
            <a:chOff x="-13175" y="-68739"/>
            <a:chExt cx="9207000" cy="5211993"/>
          </a:xfrm>
        </p:grpSpPr>
        <p:sp>
          <p:nvSpPr>
            <p:cNvPr id="111" name="Google Shape;111;p9"/>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 name="Google Shape;115;p9"/>
          <p:cNvSpPr txBox="1">
            <a:spLocks noGrp="1"/>
          </p:cNvSpPr>
          <p:nvPr>
            <p:ph type="subTitle" idx="1"/>
          </p:nvPr>
        </p:nvSpPr>
        <p:spPr>
          <a:xfrm>
            <a:off x="4166500" y="3163251"/>
            <a:ext cx="7070400" cy="1082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2400">
                <a:latin typeface="Catamaran Light"/>
                <a:ea typeface="Catamaran Light"/>
                <a:cs typeface="Catamaran Light"/>
                <a:sym typeface="Catamaran Light"/>
              </a:defRPr>
            </a:lvl1pPr>
            <a:lvl2pPr lvl="1" algn="r" rtl="0">
              <a:lnSpc>
                <a:spcPct val="100000"/>
              </a:lnSpc>
              <a:spcBef>
                <a:spcPts val="2135"/>
              </a:spcBef>
              <a:spcAft>
                <a:spcPts val="0"/>
              </a:spcAft>
              <a:buNone/>
              <a:defRPr sz="2400">
                <a:latin typeface="Catamaran Light"/>
                <a:ea typeface="Catamaran Light"/>
                <a:cs typeface="Catamaran Light"/>
                <a:sym typeface="Catamaran Light"/>
              </a:defRPr>
            </a:lvl2pPr>
            <a:lvl3pPr lvl="2" algn="r" rtl="0">
              <a:lnSpc>
                <a:spcPct val="100000"/>
              </a:lnSpc>
              <a:spcBef>
                <a:spcPts val="2135"/>
              </a:spcBef>
              <a:spcAft>
                <a:spcPts val="0"/>
              </a:spcAft>
              <a:buNone/>
              <a:defRPr sz="2400">
                <a:latin typeface="Catamaran Light"/>
                <a:ea typeface="Catamaran Light"/>
                <a:cs typeface="Catamaran Light"/>
                <a:sym typeface="Catamaran Light"/>
              </a:defRPr>
            </a:lvl3pPr>
            <a:lvl4pPr lvl="3" algn="r" rtl="0">
              <a:lnSpc>
                <a:spcPct val="100000"/>
              </a:lnSpc>
              <a:spcBef>
                <a:spcPts val="2135"/>
              </a:spcBef>
              <a:spcAft>
                <a:spcPts val="0"/>
              </a:spcAft>
              <a:buNone/>
              <a:defRPr sz="2400">
                <a:latin typeface="Catamaran Light"/>
                <a:ea typeface="Catamaran Light"/>
                <a:cs typeface="Catamaran Light"/>
                <a:sym typeface="Catamaran Light"/>
              </a:defRPr>
            </a:lvl4pPr>
            <a:lvl5pPr lvl="4" algn="r" rtl="0">
              <a:lnSpc>
                <a:spcPct val="100000"/>
              </a:lnSpc>
              <a:spcBef>
                <a:spcPts val="2135"/>
              </a:spcBef>
              <a:spcAft>
                <a:spcPts val="0"/>
              </a:spcAft>
              <a:buNone/>
              <a:defRPr sz="2400">
                <a:latin typeface="Catamaran Light"/>
                <a:ea typeface="Catamaran Light"/>
                <a:cs typeface="Catamaran Light"/>
                <a:sym typeface="Catamaran Light"/>
              </a:defRPr>
            </a:lvl5pPr>
            <a:lvl6pPr lvl="5" algn="r" rtl="0">
              <a:lnSpc>
                <a:spcPct val="100000"/>
              </a:lnSpc>
              <a:spcBef>
                <a:spcPts val="2135"/>
              </a:spcBef>
              <a:spcAft>
                <a:spcPts val="0"/>
              </a:spcAft>
              <a:buNone/>
              <a:defRPr sz="2400">
                <a:latin typeface="Catamaran Light"/>
                <a:ea typeface="Catamaran Light"/>
                <a:cs typeface="Catamaran Light"/>
                <a:sym typeface="Catamaran Light"/>
              </a:defRPr>
            </a:lvl6pPr>
            <a:lvl7pPr lvl="6" algn="r" rtl="0">
              <a:lnSpc>
                <a:spcPct val="100000"/>
              </a:lnSpc>
              <a:spcBef>
                <a:spcPts val="2135"/>
              </a:spcBef>
              <a:spcAft>
                <a:spcPts val="0"/>
              </a:spcAft>
              <a:buNone/>
              <a:defRPr sz="2400">
                <a:latin typeface="Catamaran Light"/>
                <a:ea typeface="Catamaran Light"/>
                <a:cs typeface="Catamaran Light"/>
                <a:sym typeface="Catamaran Light"/>
              </a:defRPr>
            </a:lvl7pPr>
            <a:lvl8pPr lvl="7" algn="r" rtl="0">
              <a:lnSpc>
                <a:spcPct val="100000"/>
              </a:lnSpc>
              <a:spcBef>
                <a:spcPts val="2135"/>
              </a:spcBef>
              <a:spcAft>
                <a:spcPts val="0"/>
              </a:spcAft>
              <a:buNone/>
              <a:defRPr sz="2400">
                <a:latin typeface="Catamaran Light"/>
                <a:ea typeface="Catamaran Light"/>
                <a:cs typeface="Catamaran Light"/>
                <a:sym typeface="Catamaran Light"/>
              </a:defRPr>
            </a:lvl8pPr>
            <a:lvl9pPr lvl="8" algn="r" rtl="0">
              <a:lnSpc>
                <a:spcPct val="100000"/>
              </a:lnSpc>
              <a:spcBef>
                <a:spcPts val="2135"/>
              </a:spcBef>
              <a:spcAft>
                <a:spcPts val="2135"/>
              </a:spcAft>
              <a:buNone/>
              <a:defRPr sz="2400">
                <a:latin typeface="Catamaran Light"/>
                <a:ea typeface="Catamaran Light"/>
                <a:cs typeface="Catamaran Light"/>
                <a:sym typeface="Catamaran Light"/>
              </a:defRPr>
            </a:lvl9pPr>
          </a:lstStyle>
          <a:p>
            <a:endParaRPr/>
          </a:p>
        </p:txBody>
      </p:sp>
      <p:sp>
        <p:nvSpPr>
          <p:cNvPr id="116" name="Google Shape;116;p9"/>
          <p:cNvSpPr txBox="1">
            <a:spLocks noGrp="1"/>
          </p:cNvSpPr>
          <p:nvPr>
            <p:ph type="subTitle" idx="2"/>
          </p:nvPr>
        </p:nvSpPr>
        <p:spPr>
          <a:xfrm>
            <a:off x="6913300" y="4246051"/>
            <a:ext cx="4323600" cy="38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400">
                <a:latin typeface="Titan One"/>
                <a:ea typeface="Titan One"/>
                <a:cs typeface="Titan One"/>
                <a:sym typeface="Titan One"/>
              </a:defRPr>
            </a:lvl1pPr>
            <a:lvl2pPr lvl="1" algn="r" rtl="0">
              <a:lnSpc>
                <a:spcPct val="100000"/>
              </a:lnSpc>
              <a:spcBef>
                <a:spcPts val="2135"/>
              </a:spcBef>
              <a:spcAft>
                <a:spcPts val="0"/>
              </a:spcAft>
              <a:buNone/>
              <a:defRPr sz="2400">
                <a:latin typeface="Titan One"/>
                <a:ea typeface="Titan One"/>
                <a:cs typeface="Titan One"/>
                <a:sym typeface="Titan One"/>
              </a:defRPr>
            </a:lvl2pPr>
            <a:lvl3pPr lvl="2" algn="r" rtl="0">
              <a:lnSpc>
                <a:spcPct val="100000"/>
              </a:lnSpc>
              <a:spcBef>
                <a:spcPts val="2135"/>
              </a:spcBef>
              <a:spcAft>
                <a:spcPts val="0"/>
              </a:spcAft>
              <a:buNone/>
              <a:defRPr sz="2400">
                <a:latin typeface="Titan One"/>
                <a:ea typeface="Titan One"/>
                <a:cs typeface="Titan One"/>
                <a:sym typeface="Titan One"/>
              </a:defRPr>
            </a:lvl3pPr>
            <a:lvl4pPr lvl="3" algn="r" rtl="0">
              <a:lnSpc>
                <a:spcPct val="100000"/>
              </a:lnSpc>
              <a:spcBef>
                <a:spcPts val="2135"/>
              </a:spcBef>
              <a:spcAft>
                <a:spcPts val="0"/>
              </a:spcAft>
              <a:buNone/>
              <a:defRPr sz="2400">
                <a:latin typeface="Titan One"/>
                <a:ea typeface="Titan One"/>
                <a:cs typeface="Titan One"/>
                <a:sym typeface="Titan One"/>
              </a:defRPr>
            </a:lvl4pPr>
            <a:lvl5pPr lvl="4" algn="r" rtl="0">
              <a:lnSpc>
                <a:spcPct val="100000"/>
              </a:lnSpc>
              <a:spcBef>
                <a:spcPts val="2135"/>
              </a:spcBef>
              <a:spcAft>
                <a:spcPts val="0"/>
              </a:spcAft>
              <a:buNone/>
              <a:defRPr sz="2400">
                <a:latin typeface="Titan One"/>
                <a:ea typeface="Titan One"/>
                <a:cs typeface="Titan One"/>
                <a:sym typeface="Titan One"/>
              </a:defRPr>
            </a:lvl5pPr>
            <a:lvl6pPr lvl="5" algn="r" rtl="0">
              <a:lnSpc>
                <a:spcPct val="100000"/>
              </a:lnSpc>
              <a:spcBef>
                <a:spcPts val="2135"/>
              </a:spcBef>
              <a:spcAft>
                <a:spcPts val="0"/>
              </a:spcAft>
              <a:buNone/>
              <a:defRPr sz="2400">
                <a:latin typeface="Titan One"/>
                <a:ea typeface="Titan One"/>
                <a:cs typeface="Titan One"/>
                <a:sym typeface="Titan One"/>
              </a:defRPr>
            </a:lvl6pPr>
            <a:lvl7pPr lvl="6" algn="r" rtl="0">
              <a:lnSpc>
                <a:spcPct val="100000"/>
              </a:lnSpc>
              <a:spcBef>
                <a:spcPts val="2135"/>
              </a:spcBef>
              <a:spcAft>
                <a:spcPts val="0"/>
              </a:spcAft>
              <a:buNone/>
              <a:defRPr sz="2400">
                <a:latin typeface="Titan One"/>
                <a:ea typeface="Titan One"/>
                <a:cs typeface="Titan One"/>
                <a:sym typeface="Titan One"/>
              </a:defRPr>
            </a:lvl7pPr>
            <a:lvl8pPr lvl="7" algn="r" rtl="0">
              <a:lnSpc>
                <a:spcPct val="100000"/>
              </a:lnSpc>
              <a:spcBef>
                <a:spcPts val="2135"/>
              </a:spcBef>
              <a:spcAft>
                <a:spcPts val="0"/>
              </a:spcAft>
              <a:buNone/>
              <a:defRPr sz="2400">
                <a:latin typeface="Titan One"/>
                <a:ea typeface="Titan One"/>
                <a:cs typeface="Titan One"/>
                <a:sym typeface="Titan One"/>
              </a:defRPr>
            </a:lvl8pPr>
            <a:lvl9pPr lvl="8" algn="r" rtl="0">
              <a:lnSpc>
                <a:spcPct val="100000"/>
              </a:lnSpc>
              <a:spcBef>
                <a:spcPts val="2135"/>
              </a:spcBef>
              <a:spcAft>
                <a:spcPts val="2135"/>
              </a:spcAft>
              <a:buNone/>
              <a:defRPr sz="2400">
                <a:latin typeface="Titan One"/>
                <a:ea typeface="Titan One"/>
                <a:cs typeface="Titan One"/>
                <a:sym typeface="Titan One"/>
              </a:defRPr>
            </a:lvl9pPr>
          </a:lstStyle>
          <a:p>
            <a:endParaRPr/>
          </a:p>
        </p:txBody>
      </p:sp>
      <p:grpSp>
        <p:nvGrpSpPr>
          <p:cNvPr id="117" name="Google Shape;117;p9"/>
          <p:cNvGrpSpPr/>
          <p:nvPr/>
        </p:nvGrpSpPr>
        <p:grpSpPr>
          <a:xfrm>
            <a:off x="1662151" y="336000"/>
            <a:ext cx="9906256" cy="5983281"/>
            <a:chOff x="1246613" y="251999"/>
            <a:chExt cx="7429692" cy="4487461"/>
          </a:xfrm>
        </p:grpSpPr>
        <p:grpSp>
          <p:nvGrpSpPr>
            <p:cNvPr id="118" name="Google Shape;118;p9"/>
            <p:cNvGrpSpPr/>
            <p:nvPr/>
          </p:nvGrpSpPr>
          <p:grpSpPr>
            <a:xfrm>
              <a:off x="1246613" y="540178"/>
              <a:ext cx="7429692" cy="4199282"/>
              <a:chOff x="1246613" y="540178"/>
              <a:chExt cx="7429692" cy="4199282"/>
            </a:xfrm>
          </p:grpSpPr>
          <p:sp>
            <p:nvSpPr>
              <p:cNvPr id="119" name="Google Shape;119;p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9"/>
            <p:cNvSpPr/>
            <p:nvPr/>
          </p:nvSpPr>
          <p:spPr>
            <a:xfrm rot="-126081" flipH="1">
              <a:off x="1939457" y="137918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9"/>
            <p:cNvSpPr/>
            <p:nvPr/>
          </p:nvSpPr>
          <p:spPr>
            <a:xfrm rot="-126081" flipH="1">
              <a:off x="5970132" y="2867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grpSp>
        <p:nvGrpSpPr>
          <p:cNvPr id="125" name="Google Shape;125;p10"/>
          <p:cNvGrpSpPr/>
          <p:nvPr/>
        </p:nvGrpSpPr>
        <p:grpSpPr>
          <a:xfrm>
            <a:off x="-17567" y="-38965"/>
            <a:ext cx="12276000" cy="6949324"/>
            <a:chOff x="-13175" y="-68739"/>
            <a:chExt cx="9207000" cy="5211993"/>
          </a:xfrm>
        </p:grpSpPr>
        <p:sp>
          <p:nvSpPr>
            <p:cNvPr id="126" name="Google Shape;126;p10"/>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0"/>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10"/>
          <p:cNvGrpSpPr/>
          <p:nvPr/>
        </p:nvGrpSpPr>
        <p:grpSpPr>
          <a:xfrm>
            <a:off x="1662151" y="720237"/>
            <a:ext cx="9906256" cy="5599043"/>
            <a:chOff x="1246613" y="540178"/>
            <a:chExt cx="7429692" cy="4199282"/>
          </a:xfrm>
        </p:grpSpPr>
        <p:sp>
          <p:nvSpPr>
            <p:cNvPr id="131" name="Google Shape;131;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10"/>
          <p:cNvSpPr txBox="1">
            <a:spLocks noGrp="1"/>
          </p:cNvSpPr>
          <p:nvPr>
            <p:ph type="title"/>
          </p:nvPr>
        </p:nvSpPr>
        <p:spPr>
          <a:xfrm>
            <a:off x="2955133" y="2503567"/>
            <a:ext cx="6282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5" name="Google Shape;135;p10"/>
          <p:cNvSpPr txBox="1">
            <a:spLocks noGrp="1"/>
          </p:cNvSpPr>
          <p:nvPr>
            <p:ph type="subTitle" idx="1"/>
          </p:nvPr>
        </p:nvSpPr>
        <p:spPr>
          <a:xfrm>
            <a:off x="3399200" y="4596767"/>
            <a:ext cx="5393600" cy="60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6" name="Google Shape;136;p10"/>
          <p:cNvSpPr txBox="1">
            <a:spLocks noGrp="1"/>
          </p:cNvSpPr>
          <p:nvPr>
            <p:ph type="title" idx="2" hasCustomPrompt="1"/>
          </p:nvPr>
        </p:nvSpPr>
        <p:spPr>
          <a:xfrm>
            <a:off x="3600367" y="1497533"/>
            <a:ext cx="4991200" cy="12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9"/>
        <p:cNvGrpSpPr/>
        <p:nvPr/>
      </p:nvGrpSpPr>
      <p:grpSpPr>
        <a:xfrm>
          <a:off x="0" y="0"/>
          <a:ext cx="0" cy="0"/>
          <a:chOff x="0" y="0"/>
          <a:chExt cx="0" cy="0"/>
        </a:xfrm>
      </p:grpSpPr>
      <p:grpSp>
        <p:nvGrpSpPr>
          <p:cNvPr id="140" name="Google Shape;140;p12"/>
          <p:cNvGrpSpPr/>
          <p:nvPr/>
        </p:nvGrpSpPr>
        <p:grpSpPr>
          <a:xfrm>
            <a:off x="-17567" y="-38965"/>
            <a:ext cx="12276000" cy="6949324"/>
            <a:chOff x="-13175" y="-68739"/>
            <a:chExt cx="9207000" cy="5211993"/>
          </a:xfrm>
        </p:grpSpPr>
        <p:sp>
          <p:nvSpPr>
            <p:cNvPr id="141" name="Google Shape;141;p12"/>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2"/>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2"/>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2"/>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12"/>
          <p:cNvGrpSpPr/>
          <p:nvPr/>
        </p:nvGrpSpPr>
        <p:grpSpPr>
          <a:xfrm>
            <a:off x="1662151" y="720237"/>
            <a:ext cx="9906256" cy="5599043"/>
            <a:chOff x="1246613" y="540178"/>
            <a:chExt cx="7429692" cy="4199282"/>
          </a:xfrm>
        </p:grpSpPr>
        <p:sp>
          <p:nvSpPr>
            <p:cNvPr id="146" name="Google Shape;146;p1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1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1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 name="Google Shape;149;p12"/>
          <p:cNvSpPr txBox="1">
            <a:spLocks noGrp="1"/>
          </p:cNvSpPr>
          <p:nvPr>
            <p:ph type="title" hasCustomPrompt="1"/>
          </p:nvPr>
        </p:nvSpPr>
        <p:spPr>
          <a:xfrm>
            <a:off x="955000" y="3111800"/>
            <a:ext cx="10282000" cy="1597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50" name="Google Shape;150;p12"/>
          <p:cNvSpPr txBox="1">
            <a:spLocks noGrp="1"/>
          </p:cNvSpPr>
          <p:nvPr>
            <p:ph type="body" idx="1"/>
          </p:nvPr>
        </p:nvSpPr>
        <p:spPr>
          <a:xfrm>
            <a:off x="2661633" y="2536600"/>
            <a:ext cx="6868800" cy="575200"/>
          </a:xfrm>
          <a:prstGeom prst="rect">
            <a:avLst/>
          </a:prstGeom>
          <a:noFill/>
        </p:spPr>
        <p:txBody>
          <a:bodyPr spcFirstLastPara="1" wrap="square" lIns="91425" tIns="91425" rIns="91425" bIns="91425" anchor="t" anchorCtr="0">
            <a:noAutofit/>
          </a:bodyPr>
          <a:lstStyle>
            <a:lvl1pPr marL="609600" lvl="0" indent="-423545" algn="ctr">
              <a:spcBef>
                <a:spcPts val="0"/>
              </a:spcBef>
              <a:spcAft>
                <a:spcPts val="0"/>
              </a:spcAft>
              <a:buSzPts val="1400"/>
              <a:buChar char="●"/>
              <a:defRPr sz="2400"/>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1"/>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genda">
  <p:cSld name="Agenda">
    <p:bg>
      <p:bgPr>
        <a:solidFill>
          <a:srgbClr val="E7F4F5"/>
        </a:solidFill>
        <a:effectLst/>
      </p:bgPr>
    </p:bg>
    <p:spTree>
      <p:nvGrpSpPr>
        <p:cNvPr id="1" name="Shape 152"/>
        <p:cNvGrpSpPr/>
        <p:nvPr/>
      </p:nvGrpSpPr>
      <p:grpSpPr>
        <a:xfrm>
          <a:off x="0" y="0"/>
          <a:ext cx="0" cy="0"/>
          <a:chOff x="0" y="0"/>
          <a:chExt cx="0" cy="0"/>
        </a:xfrm>
      </p:grpSpPr>
      <p:grpSp>
        <p:nvGrpSpPr>
          <p:cNvPr id="153" name="Google Shape;153;p14"/>
          <p:cNvGrpSpPr/>
          <p:nvPr/>
        </p:nvGrpSpPr>
        <p:grpSpPr>
          <a:xfrm>
            <a:off x="-17567" y="-38965"/>
            <a:ext cx="12276000" cy="6949324"/>
            <a:chOff x="-13175" y="-68739"/>
            <a:chExt cx="9207000" cy="5211993"/>
          </a:xfrm>
        </p:grpSpPr>
        <p:sp>
          <p:nvSpPr>
            <p:cNvPr id="154" name="Google Shape;154;p14"/>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14"/>
          <p:cNvGrpSpPr/>
          <p:nvPr/>
        </p:nvGrpSpPr>
        <p:grpSpPr>
          <a:xfrm>
            <a:off x="1662151" y="720237"/>
            <a:ext cx="9906256" cy="5599043"/>
            <a:chOff x="1246613" y="540178"/>
            <a:chExt cx="7429692" cy="4199282"/>
          </a:xfrm>
        </p:grpSpPr>
        <p:sp>
          <p:nvSpPr>
            <p:cNvPr id="159" name="Google Shape;159;p1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14"/>
          <p:cNvGrpSpPr/>
          <p:nvPr/>
        </p:nvGrpSpPr>
        <p:grpSpPr>
          <a:xfrm>
            <a:off x="-3771300" y="-2545159"/>
            <a:ext cx="14296688" cy="12168800"/>
            <a:chOff x="-2828475" y="-1908869"/>
            <a:chExt cx="10722516" cy="9126600"/>
          </a:xfrm>
        </p:grpSpPr>
        <p:sp>
          <p:nvSpPr>
            <p:cNvPr id="163" name="Google Shape;163;p14"/>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4"/>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4"/>
          <p:cNvSpPr txBox="1">
            <a:spLocks noGrp="1"/>
          </p:cNvSpPr>
          <p:nvPr>
            <p:ph type="ctrTitle"/>
          </p:nvPr>
        </p:nvSpPr>
        <p:spPr>
          <a:xfrm>
            <a:off x="971251" y="2544533"/>
            <a:ext cx="2317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70" name="Google Shape;170;p14"/>
          <p:cNvSpPr txBox="1">
            <a:spLocks noGrp="1"/>
          </p:cNvSpPr>
          <p:nvPr>
            <p:ph type="subTitle" idx="1"/>
          </p:nvPr>
        </p:nvSpPr>
        <p:spPr>
          <a:xfrm>
            <a:off x="971251" y="3308500"/>
            <a:ext cx="2317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171" name="Google Shape;171;p14"/>
          <p:cNvSpPr txBox="1">
            <a:spLocks noGrp="1"/>
          </p:cNvSpPr>
          <p:nvPr>
            <p:ph type="title" idx="2" hasCustomPrompt="1"/>
          </p:nvPr>
        </p:nvSpPr>
        <p:spPr>
          <a:xfrm>
            <a:off x="1209467" y="2152733"/>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72" name="Google Shape;172;p14"/>
          <p:cNvSpPr txBox="1">
            <a:spLocks noGrp="1"/>
          </p:cNvSpPr>
          <p:nvPr>
            <p:ph type="ctrTitle" idx="3"/>
          </p:nvPr>
        </p:nvSpPr>
        <p:spPr>
          <a:xfrm>
            <a:off x="3667417" y="2544533"/>
            <a:ext cx="2317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73" name="Google Shape;173;p14"/>
          <p:cNvSpPr txBox="1">
            <a:spLocks noGrp="1"/>
          </p:cNvSpPr>
          <p:nvPr>
            <p:ph type="subTitle" idx="4"/>
          </p:nvPr>
        </p:nvSpPr>
        <p:spPr>
          <a:xfrm>
            <a:off x="3667417" y="3308500"/>
            <a:ext cx="2317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174" name="Google Shape;174;p14"/>
          <p:cNvSpPr txBox="1">
            <a:spLocks noGrp="1"/>
          </p:cNvSpPr>
          <p:nvPr>
            <p:ph type="title" idx="5" hasCustomPrompt="1"/>
          </p:nvPr>
        </p:nvSpPr>
        <p:spPr>
          <a:xfrm>
            <a:off x="3905633" y="2152733"/>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75" name="Google Shape;175;p14"/>
          <p:cNvSpPr txBox="1">
            <a:spLocks noGrp="1"/>
          </p:cNvSpPr>
          <p:nvPr>
            <p:ph type="ctrTitle" idx="6"/>
          </p:nvPr>
        </p:nvSpPr>
        <p:spPr>
          <a:xfrm>
            <a:off x="971251" y="4824500"/>
            <a:ext cx="2317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76" name="Google Shape;176;p14"/>
          <p:cNvSpPr txBox="1">
            <a:spLocks noGrp="1"/>
          </p:cNvSpPr>
          <p:nvPr>
            <p:ph type="subTitle" idx="7"/>
          </p:nvPr>
        </p:nvSpPr>
        <p:spPr>
          <a:xfrm>
            <a:off x="971251" y="5588467"/>
            <a:ext cx="2317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177" name="Google Shape;177;p14"/>
          <p:cNvSpPr txBox="1">
            <a:spLocks noGrp="1"/>
          </p:cNvSpPr>
          <p:nvPr>
            <p:ph type="title" idx="8" hasCustomPrompt="1"/>
          </p:nvPr>
        </p:nvSpPr>
        <p:spPr>
          <a:xfrm>
            <a:off x="1209467" y="4432700"/>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78" name="Google Shape;178;p14"/>
          <p:cNvSpPr txBox="1">
            <a:spLocks noGrp="1"/>
          </p:cNvSpPr>
          <p:nvPr>
            <p:ph type="ctrTitle" idx="9"/>
          </p:nvPr>
        </p:nvSpPr>
        <p:spPr>
          <a:xfrm>
            <a:off x="3798300" y="4824500"/>
            <a:ext cx="20556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79" name="Google Shape;179;p14"/>
          <p:cNvSpPr txBox="1">
            <a:spLocks noGrp="1"/>
          </p:cNvSpPr>
          <p:nvPr>
            <p:ph type="subTitle" idx="13"/>
          </p:nvPr>
        </p:nvSpPr>
        <p:spPr>
          <a:xfrm>
            <a:off x="3667417" y="5588467"/>
            <a:ext cx="23172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600"/>
            </a:lvl1pPr>
            <a:lvl2pPr lvl="1" rtl="0">
              <a:lnSpc>
                <a:spcPct val="100000"/>
              </a:lnSpc>
              <a:spcBef>
                <a:spcPts val="0"/>
              </a:spcBef>
              <a:spcAft>
                <a:spcPts val="0"/>
              </a:spcAft>
              <a:buSzPts val="1000"/>
              <a:buNone/>
              <a:defRPr sz="1335"/>
            </a:lvl2pPr>
            <a:lvl3pPr lvl="2" rtl="0">
              <a:lnSpc>
                <a:spcPct val="100000"/>
              </a:lnSpc>
              <a:spcBef>
                <a:spcPts val="0"/>
              </a:spcBef>
              <a:spcAft>
                <a:spcPts val="0"/>
              </a:spcAft>
              <a:buSzPts val="1000"/>
              <a:buNone/>
              <a:defRPr sz="1335"/>
            </a:lvl3pPr>
            <a:lvl4pPr lvl="3" rtl="0">
              <a:lnSpc>
                <a:spcPct val="100000"/>
              </a:lnSpc>
              <a:spcBef>
                <a:spcPts val="0"/>
              </a:spcBef>
              <a:spcAft>
                <a:spcPts val="0"/>
              </a:spcAft>
              <a:buSzPts val="1000"/>
              <a:buNone/>
              <a:defRPr sz="1335"/>
            </a:lvl4pPr>
            <a:lvl5pPr lvl="4" rtl="0">
              <a:lnSpc>
                <a:spcPct val="100000"/>
              </a:lnSpc>
              <a:spcBef>
                <a:spcPts val="0"/>
              </a:spcBef>
              <a:spcAft>
                <a:spcPts val="0"/>
              </a:spcAft>
              <a:buSzPts val="1000"/>
              <a:buNone/>
              <a:defRPr sz="1335"/>
            </a:lvl5pPr>
            <a:lvl6pPr lvl="5" rtl="0">
              <a:lnSpc>
                <a:spcPct val="100000"/>
              </a:lnSpc>
              <a:spcBef>
                <a:spcPts val="0"/>
              </a:spcBef>
              <a:spcAft>
                <a:spcPts val="0"/>
              </a:spcAft>
              <a:buSzPts val="1000"/>
              <a:buNone/>
              <a:defRPr sz="1335"/>
            </a:lvl6pPr>
            <a:lvl7pPr lvl="6" rtl="0">
              <a:lnSpc>
                <a:spcPct val="100000"/>
              </a:lnSpc>
              <a:spcBef>
                <a:spcPts val="0"/>
              </a:spcBef>
              <a:spcAft>
                <a:spcPts val="0"/>
              </a:spcAft>
              <a:buSzPts val="1000"/>
              <a:buNone/>
              <a:defRPr sz="1335"/>
            </a:lvl7pPr>
            <a:lvl8pPr lvl="7" rtl="0">
              <a:lnSpc>
                <a:spcPct val="100000"/>
              </a:lnSpc>
              <a:spcBef>
                <a:spcPts val="0"/>
              </a:spcBef>
              <a:spcAft>
                <a:spcPts val="0"/>
              </a:spcAft>
              <a:buSzPts val="1000"/>
              <a:buNone/>
              <a:defRPr sz="1335"/>
            </a:lvl8pPr>
            <a:lvl9pPr lvl="8" rtl="0">
              <a:lnSpc>
                <a:spcPct val="100000"/>
              </a:lnSpc>
              <a:spcBef>
                <a:spcPts val="0"/>
              </a:spcBef>
              <a:spcAft>
                <a:spcPts val="0"/>
              </a:spcAft>
              <a:buSzPts val="1000"/>
              <a:buNone/>
              <a:defRPr sz="1335"/>
            </a:lvl9pPr>
          </a:lstStyle>
          <a:p>
            <a:endParaRPr/>
          </a:p>
        </p:txBody>
      </p:sp>
      <p:sp>
        <p:nvSpPr>
          <p:cNvPr id="180" name="Google Shape;180;p14"/>
          <p:cNvSpPr txBox="1">
            <a:spLocks noGrp="1"/>
          </p:cNvSpPr>
          <p:nvPr>
            <p:ph type="title" idx="14" hasCustomPrompt="1"/>
          </p:nvPr>
        </p:nvSpPr>
        <p:spPr>
          <a:xfrm>
            <a:off x="3905633" y="4432700"/>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50755001-BD0D-47B3-87CD-14A32B1C3A6B}"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rgbClr val="E7F4F5"/>
        </a:solidFill>
        <a:effectLst/>
      </p:bgPr>
    </p:bg>
    <p:spTree>
      <p:nvGrpSpPr>
        <p:cNvPr id="1" name="Shape 198"/>
        <p:cNvGrpSpPr/>
        <p:nvPr/>
      </p:nvGrpSpPr>
      <p:grpSpPr>
        <a:xfrm>
          <a:off x="0" y="0"/>
          <a:ext cx="0" cy="0"/>
          <a:chOff x="0" y="0"/>
          <a:chExt cx="0" cy="0"/>
        </a:xfrm>
      </p:grpSpPr>
      <p:grpSp>
        <p:nvGrpSpPr>
          <p:cNvPr id="199" name="Google Shape;199;p16"/>
          <p:cNvGrpSpPr/>
          <p:nvPr/>
        </p:nvGrpSpPr>
        <p:grpSpPr>
          <a:xfrm>
            <a:off x="-17567" y="-38965"/>
            <a:ext cx="12276000" cy="6949324"/>
            <a:chOff x="-13175" y="-68739"/>
            <a:chExt cx="9207000" cy="5211993"/>
          </a:xfrm>
        </p:grpSpPr>
        <p:sp>
          <p:nvSpPr>
            <p:cNvPr id="200" name="Google Shape;200;p16"/>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6"/>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6"/>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16"/>
          <p:cNvSpPr txBox="1">
            <a:spLocks noGrp="1"/>
          </p:cNvSpPr>
          <p:nvPr>
            <p:ph type="title"/>
          </p:nvPr>
        </p:nvSpPr>
        <p:spPr>
          <a:xfrm>
            <a:off x="5981700" y="527165"/>
            <a:ext cx="5141200" cy="54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400">
                <a:solidFill>
                  <a:srgbClr val="F3F3F3"/>
                </a:solidFill>
                <a:latin typeface="Roboto Condensed"/>
                <a:ea typeface="Roboto Condensed"/>
                <a:cs typeface="Roboto Condensed"/>
                <a:sym typeface="Roboto Condense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6"/>
          <p:cNvSpPr txBox="1">
            <a:spLocks noGrp="1"/>
          </p:cNvSpPr>
          <p:nvPr>
            <p:ph type="subTitle" idx="1"/>
          </p:nvPr>
        </p:nvSpPr>
        <p:spPr>
          <a:xfrm>
            <a:off x="5427745" y="1744600"/>
            <a:ext cx="4383600" cy="13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06" name="Google Shape;206;p16"/>
          <p:cNvSpPr txBox="1">
            <a:spLocks noGrp="1"/>
          </p:cNvSpPr>
          <p:nvPr>
            <p:ph type="subTitle" idx="2"/>
          </p:nvPr>
        </p:nvSpPr>
        <p:spPr>
          <a:xfrm>
            <a:off x="5427745" y="3237367"/>
            <a:ext cx="4383600" cy="13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grpSp>
        <p:nvGrpSpPr>
          <p:cNvPr id="207" name="Google Shape;207;p16"/>
          <p:cNvGrpSpPr/>
          <p:nvPr/>
        </p:nvGrpSpPr>
        <p:grpSpPr>
          <a:xfrm>
            <a:off x="1662151" y="720237"/>
            <a:ext cx="9906256" cy="5599043"/>
            <a:chOff x="1246613" y="540178"/>
            <a:chExt cx="7429692" cy="4199282"/>
          </a:xfrm>
        </p:grpSpPr>
        <p:sp>
          <p:nvSpPr>
            <p:cNvPr id="208" name="Google Shape;208;p1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 name="Google Shape;211;p16"/>
          <p:cNvSpPr txBox="1">
            <a:spLocks noGrp="1"/>
          </p:cNvSpPr>
          <p:nvPr>
            <p:ph type="subTitle" idx="3"/>
          </p:nvPr>
        </p:nvSpPr>
        <p:spPr>
          <a:xfrm>
            <a:off x="5427745" y="4730133"/>
            <a:ext cx="4383600" cy="13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12" name="Google Shape;212;p16"/>
          <p:cNvSpPr txBox="1">
            <a:spLocks noGrp="1"/>
          </p:cNvSpPr>
          <p:nvPr>
            <p:ph type="title" idx="4"/>
          </p:nvPr>
        </p:nvSpPr>
        <p:spPr>
          <a:xfrm>
            <a:off x="968800" y="527167"/>
            <a:ext cx="10246000" cy="5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rgbClr val="E7F4F5"/>
        </a:solidFill>
        <a:effectLst/>
      </p:bgPr>
    </p:bg>
    <p:spTree>
      <p:nvGrpSpPr>
        <p:cNvPr id="1" name="Shape 213"/>
        <p:cNvGrpSpPr/>
        <p:nvPr/>
      </p:nvGrpSpPr>
      <p:grpSpPr>
        <a:xfrm>
          <a:off x="0" y="0"/>
          <a:ext cx="0" cy="0"/>
          <a:chOff x="0" y="0"/>
          <a:chExt cx="0" cy="0"/>
        </a:xfrm>
      </p:grpSpPr>
      <p:grpSp>
        <p:nvGrpSpPr>
          <p:cNvPr id="214" name="Google Shape;214;p17"/>
          <p:cNvGrpSpPr/>
          <p:nvPr/>
        </p:nvGrpSpPr>
        <p:grpSpPr>
          <a:xfrm>
            <a:off x="-17567" y="-38965"/>
            <a:ext cx="12276000" cy="6949324"/>
            <a:chOff x="-13175" y="-68739"/>
            <a:chExt cx="9207000" cy="5211993"/>
          </a:xfrm>
        </p:grpSpPr>
        <p:sp>
          <p:nvSpPr>
            <p:cNvPr id="215" name="Google Shape;215;p17"/>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7"/>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7"/>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7"/>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 name="Google Shape;219;p17"/>
          <p:cNvSpPr txBox="1">
            <a:spLocks noGrp="1"/>
          </p:cNvSpPr>
          <p:nvPr>
            <p:ph type="ctrTitle"/>
          </p:nvPr>
        </p:nvSpPr>
        <p:spPr>
          <a:xfrm>
            <a:off x="1152031" y="4131767"/>
            <a:ext cx="2830400" cy="48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32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220" name="Google Shape;220;p17"/>
          <p:cNvSpPr txBox="1">
            <a:spLocks noGrp="1"/>
          </p:cNvSpPr>
          <p:nvPr>
            <p:ph type="subTitle" idx="1"/>
          </p:nvPr>
        </p:nvSpPr>
        <p:spPr>
          <a:xfrm>
            <a:off x="1152000" y="4812865"/>
            <a:ext cx="2830400" cy="79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21" name="Google Shape;221;p17"/>
          <p:cNvSpPr txBox="1">
            <a:spLocks noGrp="1"/>
          </p:cNvSpPr>
          <p:nvPr>
            <p:ph type="ctrTitle" idx="2"/>
          </p:nvPr>
        </p:nvSpPr>
        <p:spPr>
          <a:xfrm>
            <a:off x="1152000" y="2762516"/>
            <a:ext cx="2830400" cy="486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32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222" name="Google Shape;222;p17"/>
          <p:cNvSpPr txBox="1">
            <a:spLocks noGrp="1"/>
          </p:cNvSpPr>
          <p:nvPr>
            <p:ph type="subTitle" idx="3"/>
          </p:nvPr>
        </p:nvSpPr>
        <p:spPr>
          <a:xfrm>
            <a:off x="1152031" y="1812533"/>
            <a:ext cx="2830400" cy="796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23" name="Google Shape;223;p17"/>
          <p:cNvSpPr txBox="1">
            <a:spLocks noGrp="1"/>
          </p:cNvSpPr>
          <p:nvPr>
            <p:ph type="ctrTitle" idx="4"/>
          </p:nvPr>
        </p:nvSpPr>
        <p:spPr>
          <a:xfrm>
            <a:off x="8209397" y="4131767"/>
            <a:ext cx="2830400" cy="486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224" name="Google Shape;224;p17"/>
          <p:cNvSpPr txBox="1">
            <a:spLocks noGrp="1"/>
          </p:cNvSpPr>
          <p:nvPr>
            <p:ph type="subTitle" idx="5"/>
          </p:nvPr>
        </p:nvSpPr>
        <p:spPr>
          <a:xfrm>
            <a:off x="8209367" y="4812865"/>
            <a:ext cx="2830400" cy="7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grpSp>
        <p:nvGrpSpPr>
          <p:cNvPr id="225" name="Google Shape;225;p17"/>
          <p:cNvGrpSpPr/>
          <p:nvPr/>
        </p:nvGrpSpPr>
        <p:grpSpPr>
          <a:xfrm>
            <a:off x="1662151" y="720237"/>
            <a:ext cx="9906256" cy="5599043"/>
            <a:chOff x="1246613" y="540178"/>
            <a:chExt cx="7429692" cy="4199282"/>
          </a:xfrm>
        </p:grpSpPr>
        <p:sp>
          <p:nvSpPr>
            <p:cNvPr id="226" name="Google Shape;226;p17"/>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9" name="Google Shape;229;p17"/>
          <p:cNvSpPr txBox="1">
            <a:spLocks noGrp="1"/>
          </p:cNvSpPr>
          <p:nvPr>
            <p:ph type="ctrTitle" idx="6"/>
          </p:nvPr>
        </p:nvSpPr>
        <p:spPr>
          <a:xfrm>
            <a:off x="8209367" y="2762516"/>
            <a:ext cx="2830400" cy="4864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spcBef>
                <a:spcPts val="0"/>
              </a:spcBef>
              <a:spcAft>
                <a:spcPts val="0"/>
              </a:spcAft>
              <a:buSzPts val="1400"/>
              <a:buNone/>
              <a:defRPr sz="1865"/>
            </a:lvl2pPr>
            <a:lvl3pPr lvl="2" algn="ctr" rtl="0">
              <a:spcBef>
                <a:spcPts val="0"/>
              </a:spcBef>
              <a:spcAft>
                <a:spcPts val="0"/>
              </a:spcAft>
              <a:buSzPts val="1400"/>
              <a:buNone/>
              <a:defRPr sz="1865"/>
            </a:lvl3pPr>
            <a:lvl4pPr lvl="3" algn="ctr" rtl="0">
              <a:spcBef>
                <a:spcPts val="0"/>
              </a:spcBef>
              <a:spcAft>
                <a:spcPts val="0"/>
              </a:spcAft>
              <a:buSzPts val="1400"/>
              <a:buNone/>
              <a:defRPr sz="1865"/>
            </a:lvl4pPr>
            <a:lvl5pPr lvl="4" algn="ctr" rtl="0">
              <a:spcBef>
                <a:spcPts val="0"/>
              </a:spcBef>
              <a:spcAft>
                <a:spcPts val="0"/>
              </a:spcAft>
              <a:buSzPts val="1400"/>
              <a:buNone/>
              <a:defRPr sz="1865"/>
            </a:lvl5pPr>
            <a:lvl6pPr lvl="5" algn="ctr" rtl="0">
              <a:spcBef>
                <a:spcPts val="0"/>
              </a:spcBef>
              <a:spcAft>
                <a:spcPts val="0"/>
              </a:spcAft>
              <a:buSzPts val="1400"/>
              <a:buNone/>
              <a:defRPr sz="1865"/>
            </a:lvl6pPr>
            <a:lvl7pPr lvl="6" algn="ctr" rtl="0">
              <a:spcBef>
                <a:spcPts val="0"/>
              </a:spcBef>
              <a:spcAft>
                <a:spcPts val="0"/>
              </a:spcAft>
              <a:buSzPts val="1400"/>
              <a:buNone/>
              <a:defRPr sz="1865"/>
            </a:lvl7pPr>
            <a:lvl8pPr lvl="7" algn="ctr" rtl="0">
              <a:spcBef>
                <a:spcPts val="0"/>
              </a:spcBef>
              <a:spcAft>
                <a:spcPts val="0"/>
              </a:spcAft>
              <a:buSzPts val="1400"/>
              <a:buNone/>
              <a:defRPr sz="1865"/>
            </a:lvl8pPr>
            <a:lvl9pPr lvl="8" algn="ctr" rtl="0">
              <a:spcBef>
                <a:spcPts val="0"/>
              </a:spcBef>
              <a:spcAft>
                <a:spcPts val="0"/>
              </a:spcAft>
              <a:buSzPts val="1400"/>
              <a:buNone/>
              <a:defRPr sz="1865"/>
            </a:lvl9pPr>
          </a:lstStyle>
          <a:p>
            <a:endParaRPr/>
          </a:p>
        </p:txBody>
      </p:sp>
      <p:sp>
        <p:nvSpPr>
          <p:cNvPr id="230" name="Google Shape;230;p17"/>
          <p:cNvSpPr txBox="1">
            <a:spLocks noGrp="1"/>
          </p:cNvSpPr>
          <p:nvPr>
            <p:ph type="subTitle" idx="7"/>
          </p:nvPr>
        </p:nvSpPr>
        <p:spPr>
          <a:xfrm>
            <a:off x="8209397" y="1812533"/>
            <a:ext cx="2830400" cy="79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31" name="Google Shape;231;p17"/>
          <p:cNvSpPr txBox="1">
            <a:spLocks noGrp="1"/>
          </p:cNvSpPr>
          <p:nvPr>
            <p:ph type="title" idx="8"/>
          </p:nvPr>
        </p:nvSpPr>
        <p:spPr>
          <a:xfrm>
            <a:off x="968800" y="527167"/>
            <a:ext cx="10246000" cy="5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rgbClr val="E7F4F5"/>
        </a:solidFill>
        <a:effectLst/>
      </p:bgPr>
    </p:bg>
    <p:spTree>
      <p:nvGrpSpPr>
        <p:cNvPr id="1" name="Shape 263"/>
        <p:cNvGrpSpPr/>
        <p:nvPr/>
      </p:nvGrpSpPr>
      <p:grpSpPr>
        <a:xfrm>
          <a:off x="0" y="0"/>
          <a:ext cx="0" cy="0"/>
          <a:chOff x="0" y="0"/>
          <a:chExt cx="0" cy="0"/>
        </a:xfrm>
      </p:grpSpPr>
      <p:grpSp>
        <p:nvGrpSpPr>
          <p:cNvPr id="264" name="Google Shape;264;p19"/>
          <p:cNvGrpSpPr/>
          <p:nvPr/>
        </p:nvGrpSpPr>
        <p:grpSpPr>
          <a:xfrm>
            <a:off x="-17567" y="-38965"/>
            <a:ext cx="12276000" cy="6949324"/>
            <a:chOff x="-13175" y="-68739"/>
            <a:chExt cx="9207000" cy="5211993"/>
          </a:xfrm>
        </p:grpSpPr>
        <p:sp>
          <p:nvSpPr>
            <p:cNvPr id="265" name="Google Shape;265;p19"/>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9"/>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9"/>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9"/>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9"/>
          <p:cNvSpPr txBox="1">
            <a:spLocks noGrp="1"/>
          </p:cNvSpPr>
          <p:nvPr>
            <p:ph type="title" hasCustomPrompt="1"/>
          </p:nvPr>
        </p:nvSpPr>
        <p:spPr>
          <a:xfrm>
            <a:off x="5097004" y="1740567"/>
            <a:ext cx="3197200" cy="646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0" name="Google Shape;270;p19"/>
          <p:cNvSpPr txBox="1">
            <a:spLocks noGrp="1"/>
          </p:cNvSpPr>
          <p:nvPr>
            <p:ph type="title" idx="2" hasCustomPrompt="1"/>
          </p:nvPr>
        </p:nvSpPr>
        <p:spPr>
          <a:xfrm>
            <a:off x="5097000" y="4659904"/>
            <a:ext cx="3197200" cy="646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1" name="Google Shape;271;p19"/>
          <p:cNvSpPr txBox="1">
            <a:spLocks noGrp="1"/>
          </p:cNvSpPr>
          <p:nvPr>
            <p:ph type="title" idx="3" hasCustomPrompt="1"/>
          </p:nvPr>
        </p:nvSpPr>
        <p:spPr>
          <a:xfrm>
            <a:off x="8017724" y="3200235"/>
            <a:ext cx="3197200" cy="646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algn="ctr" rtl="0">
              <a:spcBef>
                <a:spcPts val="0"/>
              </a:spcBef>
              <a:spcAft>
                <a:spcPts val="0"/>
              </a:spcAft>
              <a:buSzPts val="4800"/>
              <a:buFont typeface="Staatliches"/>
              <a:buNone/>
              <a:defRPr sz="6400">
                <a:latin typeface="Staatliches"/>
                <a:ea typeface="Staatliches"/>
                <a:cs typeface="Staatliches"/>
                <a:sym typeface="Staatliches"/>
              </a:defRPr>
            </a:lvl2pPr>
            <a:lvl3pPr lvl="2" algn="ctr" rtl="0">
              <a:spcBef>
                <a:spcPts val="0"/>
              </a:spcBef>
              <a:spcAft>
                <a:spcPts val="0"/>
              </a:spcAft>
              <a:buSzPts val="4800"/>
              <a:buFont typeface="Staatliches"/>
              <a:buNone/>
              <a:defRPr sz="6400">
                <a:latin typeface="Staatliches"/>
                <a:ea typeface="Staatliches"/>
                <a:cs typeface="Staatliches"/>
                <a:sym typeface="Staatliches"/>
              </a:defRPr>
            </a:lvl3pPr>
            <a:lvl4pPr lvl="3" algn="ctr" rtl="0">
              <a:spcBef>
                <a:spcPts val="0"/>
              </a:spcBef>
              <a:spcAft>
                <a:spcPts val="0"/>
              </a:spcAft>
              <a:buSzPts val="4800"/>
              <a:buFont typeface="Staatliches"/>
              <a:buNone/>
              <a:defRPr sz="6400">
                <a:latin typeface="Staatliches"/>
                <a:ea typeface="Staatliches"/>
                <a:cs typeface="Staatliches"/>
                <a:sym typeface="Staatliches"/>
              </a:defRPr>
            </a:lvl4pPr>
            <a:lvl5pPr lvl="4" algn="ctr" rtl="0">
              <a:spcBef>
                <a:spcPts val="0"/>
              </a:spcBef>
              <a:spcAft>
                <a:spcPts val="0"/>
              </a:spcAft>
              <a:buSzPts val="4800"/>
              <a:buFont typeface="Staatliches"/>
              <a:buNone/>
              <a:defRPr sz="6400">
                <a:latin typeface="Staatliches"/>
                <a:ea typeface="Staatliches"/>
                <a:cs typeface="Staatliches"/>
                <a:sym typeface="Staatliches"/>
              </a:defRPr>
            </a:lvl5pPr>
            <a:lvl6pPr lvl="5" algn="ctr" rtl="0">
              <a:spcBef>
                <a:spcPts val="0"/>
              </a:spcBef>
              <a:spcAft>
                <a:spcPts val="0"/>
              </a:spcAft>
              <a:buSzPts val="4800"/>
              <a:buFont typeface="Staatliches"/>
              <a:buNone/>
              <a:defRPr sz="6400">
                <a:latin typeface="Staatliches"/>
                <a:ea typeface="Staatliches"/>
                <a:cs typeface="Staatliches"/>
                <a:sym typeface="Staatliches"/>
              </a:defRPr>
            </a:lvl6pPr>
            <a:lvl7pPr lvl="6" algn="ctr" rtl="0">
              <a:spcBef>
                <a:spcPts val="0"/>
              </a:spcBef>
              <a:spcAft>
                <a:spcPts val="0"/>
              </a:spcAft>
              <a:buSzPts val="4800"/>
              <a:buFont typeface="Staatliches"/>
              <a:buNone/>
              <a:defRPr sz="6400">
                <a:latin typeface="Staatliches"/>
                <a:ea typeface="Staatliches"/>
                <a:cs typeface="Staatliches"/>
                <a:sym typeface="Staatliches"/>
              </a:defRPr>
            </a:lvl7pPr>
            <a:lvl8pPr lvl="7" algn="ctr" rtl="0">
              <a:spcBef>
                <a:spcPts val="0"/>
              </a:spcBef>
              <a:spcAft>
                <a:spcPts val="0"/>
              </a:spcAft>
              <a:buSzPts val="4800"/>
              <a:buFont typeface="Staatliches"/>
              <a:buNone/>
              <a:defRPr sz="6400">
                <a:latin typeface="Staatliches"/>
                <a:ea typeface="Staatliches"/>
                <a:cs typeface="Staatliches"/>
                <a:sym typeface="Staatliches"/>
              </a:defRPr>
            </a:lvl8pPr>
            <a:lvl9pPr lvl="8" algn="ctr" rtl="0">
              <a:spcBef>
                <a:spcPts val="0"/>
              </a:spcBef>
              <a:spcAft>
                <a:spcPts val="0"/>
              </a:spcAft>
              <a:buSzPts val="4800"/>
              <a:buFont typeface="Staatliches"/>
              <a:buNone/>
              <a:defRPr sz="6400">
                <a:latin typeface="Staatliches"/>
                <a:ea typeface="Staatliches"/>
                <a:cs typeface="Staatliches"/>
                <a:sym typeface="Staatliches"/>
              </a:defRPr>
            </a:lvl9pPr>
          </a:lstStyle>
          <a:p>
            <a:r>
              <a:t>xx%</a:t>
            </a:r>
          </a:p>
        </p:txBody>
      </p:sp>
      <p:sp>
        <p:nvSpPr>
          <p:cNvPr id="272" name="Google Shape;272;p19"/>
          <p:cNvSpPr txBox="1">
            <a:spLocks noGrp="1"/>
          </p:cNvSpPr>
          <p:nvPr>
            <p:ph type="subTitle" idx="1"/>
          </p:nvPr>
        </p:nvSpPr>
        <p:spPr>
          <a:xfrm>
            <a:off x="5097004" y="2386939"/>
            <a:ext cx="3197200" cy="4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73" name="Google Shape;273;p19"/>
          <p:cNvSpPr txBox="1">
            <a:spLocks noGrp="1"/>
          </p:cNvSpPr>
          <p:nvPr>
            <p:ph type="subTitle" idx="4"/>
          </p:nvPr>
        </p:nvSpPr>
        <p:spPr>
          <a:xfrm>
            <a:off x="5100887" y="5306300"/>
            <a:ext cx="3197200" cy="4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74" name="Google Shape;274;p19"/>
          <p:cNvSpPr txBox="1">
            <a:spLocks noGrp="1"/>
          </p:cNvSpPr>
          <p:nvPr>
            <p:ph type="subTitle" idx="5"/>
          </p:nvPr>
        </p:nvSpPr>
        <p:spPr>
          <a:xfrm>
            <a:off x="8017724" y="3846607"/>
            <a:ext cx="3197200" cy="47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335"/>
            </a:lvl2pPr>
            <a:lvl3pPr lvl="2" algn="ctr" rtl="0">
              <a:lnSpc>
                <a:spcPct val="100000"/>
              </a:lnSpc>
              <a:spcBef>
                <a:spcPts val="0"/>
              </a:spcBef>
              <a:spcAft>
                <a:spcPts val="0"/>
              </a:spcAft>
              <a:buSzPts val="1000"/>
              <a:buNone/>
              <a:defRPr sz="1335"/>
            </a:lvl3pPr>
            <a:lvl4pPr lvl="3" algn="ctr" rtl="0">
              <a:lnSpc>
                <a:spcPct val="100000"/>
              </a:lnSpc>
              <a:spcBef>
                <a:spcPts val="0"/>
              </a:spcBef>
              <a:spcAft>
                <a:spcPts val="0"/>
              </a:spcAft>
              <a:buSzPts val="1000"/>
              <a:buNone/>
              <a:defRPr sz="1335"/>
            </a:lvl4pPr>
            <a:lvl5pPr lvl="4" algn="ctr" rtl="0">
              <a:lnSpc>
                <a:spcPct val="100000"/>
              </a:lnSpc>
              <a:spcBef>
                <a:spcPts val="0"/>
              </a:spcBef>
              <a:spcAft>
                <a:spcPts val="0"/>
              </a:spcAft>
              <a:buSzPts val="1000"/>
              <a:buNone/>
              <a:defRPr sz="1335"/>
            </a:lvl5pPr>
            <a:lvl6pPr lvl="5" algn="ctr" rtl="0">
              <a:lnSpc>
                <a:spcPct val="100000"/>
              </a:lnSpc>
              <a:spcBef>
                <a:spcPts val="0"/>
              </a:spcBef>
              <a:spcAft>
                <a:spcPts val="0"/>
              </a:spcAft>
              <a:buSzPts val="1000"/>
              <a:buNone/>
              <a:defRPr sz="1335"/>
            </a:lvl6pPr>
            <a:lvl7pPr lvl="6" algn="ctr" rtl="0">
              <a:lnSpc>
                <a:spcPct val="100000"/>
              </a:lnSpc>
              <a:spcBef>
                <a:spcPts val="0"/>
              </a:spcBef>
              <a:spcAft>
                <a:spcPts val="0"/>
              </a:spcAft>
              <a:buSzPts val="1000"/>
              <a:buNone/>
              <a:defRPr sz="1335"/>
            </a:lvl7pPr>
            <a:lvl8pPr lvl="7" algn="ctr" rtl="0">
              <a:lnSpc>
                <a:spcPct val="100000"/>
              </a:lnSpc>
              <a:spcBef>
                <a:spcPts val="0"/>
              </a:spcBef>
              <a:spcAft>
                <a:spcPts val="0"/>
              </a:spcAft>
              <a:buSzPts val="1000"/>
              <a:buNone/>
              <a:defRPr sz="1335"/>
            </a:lvl8pPr>
            <a:lvl9pPr lvl="8" algn="ctr" rtl="0">
              <a:lnSpc>
                <a:spcPct val="100000"/>
              </a:lnSpc>
              <a:spcBef>
                <a:spcPts val="0"/>
              </a:spcBef>
              <a:spcAft>
                <a:spcPts val="0"/>
              </a:spcAft>
              <a:buSzPts val="1000"/>
              <a:buNone/>
              <a:defRPr sz="1335"/>
            </a:lvl9pPr>
          </a:lstStyle>
          <a:p>
            <a:endParaRPr/>
          </a:p>
        </p:txBody>
      </p:sp>
      <p:sp>
        <p:nvSpPr>
          <p:cNvPr id="275" name="Google Shape;275;p19"/>
          <p:cNvSpPr txBox="1">
            <a:spLocks noGrp="1"/>
          </p:cNvSpPr>
          <p:nvPr>
            <p:ph type="title" idx="6"/>
          </p:nvPr>
        </p:nvSpPr>
        <p:spPr>
          <a:xfrm>
            <a:off x="968800" y="527167"/>
            <a:ext cx="10246000" cy="5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2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276" name="Google Shape;276;p19"/>
          <p:cNvGrpSpPr/>
          <p:nvPr/>
        </p:nvGrpSpPr>
        <p:grpSpPr>
          <a:xfrm>
            <a:off x="1662151" y="720237"/>
            <a:ext cx="9906256" cy="5599043"/>
            <a:chOff x="1246613" y="540178"/>
            <a:chExt cx="7429692" cy="4199282"/>
          </a:xfrm>
        </p:grpSpPr>
        <p:sp>
          <p:nvSpPr>
            <p:cNvPr id="277" name="Google Shape;277;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E7F4F5"/>
        </a:solidFill>
        <a:effectLst/>
      </p:bgPr>
    </p:bg>
    <p:spTree>
      <p:nvGrpSpPr>
        <p:cNvPr id="1" name="Shape 280"/>
        <p:cNvGrpSpPr/>
        <p:nvPr/>
      </p:nvGrpSpPr>
      <p:grpSpPr>
        <a:xfrm>
          <a:off x="0" y="0"/>
          <a:ext cx="0" cy="0"/>
          <a:chOff x="0" y="0"/>
          <a:chExt cx="0" cy="0"/>
        </a:xfrm>
      </p:grpSpPr>
      <p:grpSp>
        <p:nvGrpSpPr>
          <p:cNvPr id="281" name="Google Shape;281;p20"/>
          <p:cNvGrpSpPr/>
          <p:nvPr/>
        </p:nvGrpSpPr>
        <p:grpSpPr>
          <a:xfrm>
            <a:off x="-17567" y="-38965"/>
            <a:ext cx="12276000" cy="6949324"/>
            <a:chOff x="-13175" y="-68739"/>
            <a:chExt cx="9207000" cy="5211993"/>
          </a:xfrm>
        </p:grpSpPr>
        <p:sp>
          <p:nvSpPr>
            <p:cNvPr id="282" name="Google Shape;282;p20"/>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0"/>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0"/>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0"/>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20"/>
          <p:cNvSpPr txBox="1">
            <a:spLocks noGrp="1"/>
          </p:cNvSpPr>
          <p:nvPr>
            <p:ph type="ctrTitle"/>
          </p:nvPr>
        </p:nvSpPr>
        <p:spPr>
          <a:xfrm flipH="1">
            <a:off x="952667" y="843667"/>
            <a:ext cx="7859600" cy="1308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400"/>
            </a:lvl1pPr>
            <a:lvl2pPr lvl="1" algn="ctr" rtl="0">
              <a:spcBef>
                <a:spcPts val="0"/>
              </a:spcBef>
              <a:spcAft>
                <a:spcPts val="0"/>
              </a:spcAft>
              <a:buSzPts val="5200"/>
              <a:buFont typeface="Staatliches"/>
              <a:buNone/>
              <a:defRPr sz="6935">
                <a:latin typeface="Staatliches"/>
                <a:ea typeface="Staatliches"/>
                <a:cs typeface="Staatliches"/>
                <a:sym typeface="Staatliches"/>
              </a:defRPr>
            </a:lvl2pPr>
            <a:lvl3pPr lvl="2" algn="ctr" rtl="0">
              <a:spcBef>
                <a:spcPts val="0"/>
              </a:spcBef>
              <a:spcAft>
                <a:spcPts val="0"/>
              </a:spcAft>
              <a:buSzPts val="5200"/>
              <a:buFont typeface="Staatliches"/>
              <a:buNone/>
              <a:defRPr sz="6935">
                <a:latin typeface="Staatliches"/>
                <a:ea typeface="Staatliches"/>
                <a:cs typeface="Staatliches"/>
                <a:sym typeface="Staatliches"/>
              </a:defRPr>
            </a:lvl3pPr>
            <a:lvl4pPr lvl="3" algn="ctr" rtl="0">
              <a:spcBef>
                <a:spcPts val="0"/>
              </a:spcBef>
              <a:spcAft>
                <a:spcPts val="0"/>
              </a:spcAft>
              <a:buSzPts val="5200"/>
              <a:buFont typeface="Staatliches"/>
              <a:buNone/>
              <a:defRPr sz="6935">
                <a:latin typeface="Staatliches"/>
                <a:ea typeface="Staatliches"/>
                <a:cs typeface="Staatliches"/>
                <a:sym typeface="Staatliches"/>
              </a:defRPr>
            </a:lvl4pPr>
            <a:lvl5pPr lvl="4" algn="ctr" rtl="0">
              <a:spcBef>
                <a:spcPts val="0"/>
              </a:spcBef>
              <a:spcAft>
                <a:spcPts val="0"/>
              </a:spcAft>
              <a:buSzPts val="5200"/>
              <a:buFont typeface="Staatliches"/>
              <a:buNone/>
              <a:defRPr sz="6935">
                <a:latin typeface="Staatliches"/>
                <a:ea typeface="Staatliches"/>
                <a:cs typeface="Staatliches"/>
                <a:sym typeface="Staatliches"/>
              </a:defRPr>
            </a:lvl5pPr>
            <a:lvl6pPr lvl="5" algn="ctr" rtl="0">
              <a:spcBef>
                <a:spcPts val="0"/>
              </a:spcBef>
              <a:spcAft>
                <a:spcPts val="0"/>
              </a:spcAft>
              <a:buSzPts val="5200"/>
              <a:buFont typeface="Staatliches"/>
              <a:buNone/>
              <a:defRPr sz="6935">
                <a:latin typeface="Staatliches"/>
                <a:ea typeface="Staatliches"/>
                <a:cs typeface="Staatliches"/>
                <a:sym typeface="Staatliches"/>
              </a:defRPr>
            </a:lvl6pPr>
            <a:lvl7pPr lvl="6" algn="ctr" rtl="0">
              <a:spcBef>
                <a:spcPts val="0"/>
              </a:spcBef>
              <a:spcAft>
                <a:spcPts val="0"/>
              </a:spcAft>
              <a:buSzPts val="5200"/>
              <a:buFont typeface="Staatliches"/>
              <a:buNone/>
              <a:defRPr sz="6935">
                <a:latin typeface="Staatliches"/>
                <a:ea typeface="Staatliches"/>
                <a:cs typeface="Staatliches"/>
                <a:sym typeface="Staatliches"/>
              </a:defRPr>
            </a:lvl7pPr>
            <a:lvl8pPr lvl="7" algn="ctr" rtl="0">
              <a:spcBef>
                <a:spcPts val="0"/>
              </a:spcBef>
              <a:spcAft>
                <a:spcPts val="0"/>
              </a:spcAft>
              <a:buSzPts val="5200"/>
              <a:buFont typeface="Staatliches"/>
              <a:buNone/>
              <a:defRPr sz="6935">
                <a:latin typeface="Staatliches"/>
                <a:ea typeface="Staatliches"/>
                <a:cs typeface="Staatliches"/>
                <a:sym typeface="Staatliches"/>
              </a:defRPr>
            </a:lvl8pPr>
            <a:lvl9pPr lvl="8" algn="ctr" rtl="0">
              <a:spcBef>
                <a:spcPts val="0"/>
              </a:spcBef>
              <a:spcAft>
                <a:spcPts val="0"/>
              </a:spcAft>
              <a:buSzPts val="5200"/>
              <a:buFont typeface="Staatliches"/>
              <a:buNone/>
              <a:defRPr sz="6935">
                <a:latin typeface="Staatliches"/>
                <a:ea typeface="Staatliches"/>
                <a:cs typeface="Staatliches"/>
                <a:sym typeface="Staatliches"/>
              </a:defRPr>
            </a:lvl9pPr>
          </a:lstStyle>
          <a:p>
            <a:endParaRPr/>
          </a:p>
        </p:txBody>
      </p:sp>
      <p:sp>
        <p:nvSpPr>
          <p:cNvPr id="287" name="Google Shape;287;p20"/>
          <p:cNvSpPr txBox="1">
            <a:spLocks noGrp="1"/>
          </p:cNvSpPr>
          <p:nvPr>
            <p:ph type="subTitle" idx="1"/>
          </p:nvPr>
        </p:nvSpPr>
        <p:spPr>
          <a:xfrm flipH="1">
            <a:off x="952633" y="2330767"/>
            <a:ext cx="3794800" cy="17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88" name="Google Shape;288;p20"/>
          <p:cNvSpPr txBox="1"/>
          <p:nvPr/>
        </p:nvSpPr>
        <p:spPr>
          <a:xfrm>
            <a:off x="952633" y="4031533"/>
            <a:ext cx="3994000" cy="124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GB" sz="1200">
                <a:solidFill>
                  <a:schemeClr val="dk1"/>
                </a:solidFill>
                <a:latin typeface="Catamaran ExtraLight"/>
                <a:ea typeface="Catamaran ExtraLight"/>
                <a:cs typeface="Catamaran ExtraLight"/>
                <a:sym typeface="Catamaran ExtraLight"/>
              </a:rPr>
              <a:t>CREDITS: This presentation template was created by </a:t>
            </a:r>
            <a:r>
              <a:rPr lang="en-GB" sz="1200" b="1">
                <a:solidFill>
                  <a:schemeClr val="dk1"/>
                </a:solidFill>
                <a:uFill>
                  <a:noFill/>
                </a:uFill>
                <a:latin typeface="Catamaran"/>
                <a:ea typeface="Catamaran"/>
                <a:cs typeface="Catamaran"/>
                <a:sym typeface="Catamaran"/>
                <a:hlinkClick r:id="rId2"/>
              </a:rPr>
              <a:t>Slidesgo</a:t>
            </a:r>
            <a:r>
              <a:rPr lang="en-GB" sz="1200">
                <a:solidFill>
                  <a:schemeClr val="dk1"/>
                </a:solidFill>
                <a:latin typeface="Catamaran ExtraLight"/>
                <a:ea typeface="Catamaran ExtraLight"/>
                <a:cs typeface="Catamaran ExtraLight"/>
                <a:sym typeface="Catamaran ExtraLight"/>
              </a:rPr>
              <a:t>, including icons by </a:t>
            </a:r>
            <a:r>
              <a:rPr lang="en-GB" sz="1200" b="1">
                <a:solidFill>
                  <a:schemeClr val="dk1"/>
                </a:solidFill>
                <a:uFill>
                  <a:noFill/>
                </a:uFill>
                <a:latin typeface="Catamaran"/>
                <a:ea typeface="Catamaran"/>
                <a:cs typeface="Catamaran"/>
                <a:sym typeface="Catamaran"/>
                <a:hlinkClick r:id="rId3"/>
              </a:rPr>
              <a:t>Flaticon</a:t>
            </a:r>
            <a:r>
              <a:rPr lang="en-GB" sz="1200">
                <a:solidFill>
                  <a:schemeClr val="dk1"/>
                </a:solidFill>
                <a:latin typeface="Catamaran ExtraLight"/>
                <a:ea typeface="Catamaran ExtraLight"/>
                <a:cs typeface="Catamaran ExtraLight"/>
                <a:sym typeface="Catamaran ExtraLight"/>
              </a:rPr>
              <a:t>, and infographics &amp; images by </a:t>
            </a:r>
            <a:r>
              <a:rPr lang="en-GB" sz="1200" b="1">
                <a:solidFill>
                  <a:schemeClr val="dk1"/>
                </a:solidFill>
                <a:uFill>
                  <a:noFill/>
                </a:uFill>
                <a:latin typeface="Catamaran"/>
                <a:ea typeface="Catamaran"/>
                <a:cs typeface="Catamaran"/>
                <a:sym typeface="Catamaran"/>
                <a:hlinkClick r:id="rId4"/>
              </a:rPr>
              <a:t>Freepik</a:t>
            </a:r>
            <a:endParaRPr sz="1200" b="1">
              <a:solidFill>
                <a:schemeClr val="dk1"/>
              </a:solidFill>
              <a:latin typeface="Catamaran"/>
              <a:ea typeface="Catamaran"/>
              <a:cs typeface="Catamaran"/>
              <a:sym typeface="Catamaran"/>
            </a:endParaRPr>
          </a:p>
          <a:p>
            <a:pPr marL="0" lvl="0" indent="0" algn="l" rtl="0">
              <a:spcBef>
                <a:spcPts val="0"/>
              </a:spcBef>
              <a:spcAft>
                <a:spcPts val="0"/>
              </a:spcAft>
              <a:buNone/>
            </a:pPr>
            <a:endParaRPr sz="1200">
              <a:solidFill>
                <a:schemeClr val="dk1"/>
              </a:solidFill>
              <a:latin typeface="Catamaran ExtraLight"/>
              <a:ea typeface="Catamaran ExtraLight"/>
              <a:cs typeface="Catamaran ExtraLight"/>
              <a:sym typeface="Catamaran ExtraLight"/>
            </a:endParaRPr>
          </a:p>
          <a:p>
            <a:pPr marL="0" lvl="0" indent="0" algn="l" rtl="0">
              <a:lnSpc>
                <a:spcPct val="115000"/>
              </a:lnSpc>
              <a:spcBef>
                <a:spcPts val="400"/>
              </a:spcBef>
              <a:spcAft>
                <a:spcPts val="0"/>
              </a:spcAft>
              <a:buNone/>
            </a:pPr>
            <a:endParaRPr sz="1200">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E7F4F5"/>
        </a:solidFill>
        <a:effectLst/>
      </p:bgPr>
    </p:bg>
    <p:spTree>
      <p:nvGrpSpPr>
        <p:cNvPr id="1" name="Shape 289"/>
        <p:cNvGrpSpPr/>
        <p:nvPr/>
      </p:nvGrpSpPr>
      <p:grpSpPr>
        <a:xfrm>
          <a:off x="0" y="0"/>
          <a:ext cx="0" cy="0"/>
          <a:chOff x="0" y="0"/>
          <a:chExt cx="0" cy="0"/>
        </a:xfrm>
      </p:grpSpPr>
      <p:grpSp>
        <p:nvGrpSpPr>
          <p:cNvPr id="290" name="Google Shape;290;p21"/>
          <p:cNvGrpSpPr/>
          <p:nvPr/>
        </p:nvGrpSpPr>
        <p:grpSpPr>
          <a:xfrm>
            <a:off x="-17567" y="-38965"/>
            <a:ext cx="12276000" cy="6949324"/>
            <a:chOff x="-13175" y="-68739"/>
            <a:chExt cx="9207000" cy="5211993"/>
          </a:xfrm>
        </p:grpSpPr>
        <p:sp>
          <p:nvSpPr>
            <p:cNvPr id="291" name="Google Shape;291;p21"/>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1"/>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1"/>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1"/>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sz="1600"/>
            </a:lvl2pPr>
            <a:lvl3pPr marL="1828800" lvl="2" indent="-406400" rtl="0">
              <a:spcBef>
                <a:spcPts val="2135"/>
              </a:spcBef>
              <a:spcAft>
                <a:spcPts val="0"/>
              </a:spcAft>
              <a:buClr>
                <a:srgbClr val="434343"/>
              </a:buClr>
              <a:buSzPts val="1200"/>
              <a:buFont typeface="Roboto Condensed Light"/>
              <a:buAutoNum type="romanLcPeriod"/>
              <a:defRPr sz="1600"/>
            </a:lvl3pPr>
            <a:lvl4pPr marL="2438400" lvl="3" indent="-406400" rtl="0">
              <a:spcBef>
                <a:spcPts val="2135"/>
              </a:spcBef>
              <a:spcAft>
                <a:spcPts val="0"/>
              </a:spcAft>
              <a:buClr>
                <a:srgbClr val="434343"/>
              </a:buClr>
              <a:buSzPts val="1200"/>
              <a:buFont typeface="Roboto Condensed Light"/>
              <a:buAutoNum type="arabicPeriod"/>
              <a:defRPr sz="1600"/>
            </a:lvl4pPr>
            <a:lvl5pPr marL="3048000" lvl="4" indent="-406400" rtl="0">
              <a:spcBef>
                <a:spcPts val="2135"/>
              </a:spcBef>
              <a:spcAft>
                <a:spcPts val="0"/>
              </a:spcAft>
              <a:buClr>
                <a:srgbClr val="434343"/>
              </a:buClr>
              <a:buSzPts val="1200"/>
              <a:buFont typeface="Roboto Condensed Light"/>
              <a:buAutoNum type="alphaLcPeriod"/>
              <a:defRPr sz="1600"/>
            </a:lvl5pPr>
            <a:lvl6pPr marL="3657600" lvl="5" indent="-406400" rtl="0">
              <a:spcBef>
                <a:spcPts val="2135"/>
              </a:spcBef>
              <a:spcAft>
                <a:spcPts val="0"/>
              </a:spcAft>
              <a:buClr>
                <a:srgbClr val="434343"/>
              </a:buClr>
              <a:buSzPts val="1200"/>
              <a:buFont typeface="Roboto Condensed Light"/>
              <a:buAutoNum type="romanLcPeriod"/>
              <a:defRPr sz="1600"/>
            </a:lvl6pPr>
            <a:lvl7pPr marL="4267200" lvl="6" indent="-406400" rtl="0">
              <a:spcBef>
                <a:spcPts val="2135"/>
              </a:spcBef>
              <a:spcAft>
                <a:spcPts val="0"/>
              </a:spcAft>
              <a:buClr>
                <a:srgbClr val="434343"/>
              </a:buClr>
              <a:buSzPts val="1200"/>
              <a:buFont typeface="Roboto Condensed Light"/>
              <a:buAutoNum type="arabicPeriod"/>
              <a:defRPr sz="1600"/>
            </a:lvl7pPr>
            <a:lvl8pPr marL="4876800" lvl="7" indent="-406400" rtl="0">
              <a:spcBef>
                <a:spcPts val="2135"/>
              </a:spcBef>
              <a:spcAft>
                <a:spcPts val="0"/>
              </a:spcAft>
              <a:buClr>
                <a:srgbClr val="434343"/>
              </a:buClr>
              <a:buSzPts val="1200"/>
              <a:buFont typeface="Roboto Condensed Light"/>
              <a:buAutoNum type="alphaLcPeriod"/>
              <a:defRPr sz="1600"/>
            </a:lvl8pPr>
            <a:lvl9pPr marL="5486400" lvl="8" indent="-406400" rtl="0">
              <a:spcBef>
                <a:spcPts val="2135"/>
              </a:spcBef>
              <a:spcAft>
                <a:spcPts val="2135"/>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600" marR="67945" lvl="0" indent="-423545">
              <a:lnSpc>
                <a:spcPct val="150000"/>
              </a:lnSpc>
              <a:spcBef>
                <a:spcPts val="0"/>
              </a:spcBef>
              <a:spcAft>
                <a:spcPts val="0"/>
              </a:spcAft>
              <a:buSzPts val="1400"/>
              <a:buChar char="●"/>
              <a:defRPr sz="1600"/>
            </a:lvl1pPr>
            <a:lvl2pPr marL="1219200" lvl="1" indent="-406400">
              <a:spcBef>
                <a:spcPts val="0"/>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600" marR="67945" lvl="0" indent="-423545">
              <a:lnSpc>
                <a:spcPct val="150000"/>
              </a:lnSpc>
              <a:spcBef>
                <a:spcPts val="0"/>
              </a:spcBef>
              <a:spcAft>
                <a:spcPts val="0"/>
              </a:spcAft>
              <a:buSzPts val="1400"/>
              <a:buChar char="●"/>
              <a:defRPr sz="1600"/>
            </a:lvl1pPr>
            <a:lvl2pPr marL="1219200" lvl="1" indent="-406400">
              <a:spcBef>
                <a:spcPts val="0"/>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0BC288EA-CAFB-41E9-939B-6BA3EB39A1A0}"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5">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CFC7CDD-30C7-4B33-ACB9-614FEAFC5222}"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600" lvl="0" indent="-474345" rtl="0">
              <a:lnSpc>
                <a:spcPct val="100000"/>
              </a:lnSpc>
              <a:spcBef>
                <a:spcPts val="0"/>
              </a:spcBef>
              <a:spcAft>
                <a:spcPts val="0"/>
              </a:spcAft>
              <a:buSzPts val="2000"/>
              <a:buChar char="●"/>
              <a:defRPr/>
            </a:lvl1pPr>
            <a:lvl2pPr marL="1219200" lvl="1" indent="-457200" algn="ctr" rtl="0">
              <a:spcBef>
                <a:spcPts val="0"/>
              </a:spcBef>
              <a:spcAft>
                <a:spcPts val="0"/>
              </a:spcAft>
              <a:buSzPts val="1800"/>
              <a:buChar char="○"/>
              <a:defRPr sz="2400"/>
            </a:lvl2pPr>
            <a:lvl3pPr marL="1828800" lvl="2" indent="-457200" algn="ctr" rtl="0">
              <a:spcBef>
                <a:spcPts val="2135"/>
              </a:spcBef>
              <a:spcAft>
                <a:spcPts val="0"/>
              </a:spcAft>
              <a:buSzPts val="1800"/>
              <a:buChar char="■"/>
              <a:defRPr sz="2400"/>
            </a:lvl3pPr>
            <a:lvl4pPr marL="2438400" lvl="3" indent="-457200" algn="ctr" rtl="0">
              <a:spcBef>
                <a:spcPts val="2135"/>
              </a:spcBef>
              <a:spcAft>
                <a:spcPts val="0"/>
              </a:spcAft>
              <a:buSzPts val="1800"/>
              <a:buChar char="●"/>
              <a:defRPr sz="2400"/>
            </a:lvl4pPr>
            <a:lvl5pPr marL="3048000" lvl="4" indent="-457200" algn="ctr" rtl="0">
              <a:spcBef>
                <a:spcPts val="2135"/>
              </a:spcBef>
              <a:spcAft>
                <a:spcPts val="0"/>
              </a:spcAft>
              <a:buSzPts val="1800"/>
              <a:buChar char="○"/>
              <a:defRPr sz="2400"/>
            </a:lvl5pPr>
            <a:lvl6pPr marL="3657600" lvl="5" indent="-457200" algn="ctr" rtl="0">
              <a:spcBef>
                <a:spcPts val="2135"/>
              </a:spcBef>
              <a:spcAft>
                <a:spcPts val="0"/>
              </a:spcAft>
              <a:buSzPts val="1800"/>
              <a:buChar char="■"/>
              <a:defRPr sz="2400"/>
            </a:lvl6pPr>
            <a:lvl7pPr marL="4267200" lvl="6" indent="-457200" algn="ctr" rtl="0">
              <a:spcBef>
                <a:spcPts val="2135"/>
              </a:spcBef>
              <a:spcAft>
                <a:spcPts val="0"/>
              </a:spcAft>
              <a:buSzPts val="1800"/>
              <a:buChar char="●"/>
              <a:defRPr sz="2400"/>
            </a:lvl7pPr>
            <a:lvl8pPr marL="4876800" lvl="7" indent="-457200" algn="ctr" rtl="0">
              <a:spcBef>
                <a:spcPts val="2135"/>
              </a:spcBef>
              <a:spcAft>
                <a:spcPts val="0"/>
              </a:spcAft>
              <a:buSzPts val="1800"/>
              <a:buChar char="○"/>
              <a:defRPr sz="2400"/>
            </a:lvl8pPr>
            <a:lvl9pPr marL="5486400" lvl="8" indent="-457200" algn="ctr" rtl="0">
              <a:spcBef>
                <a:spcPts val="2135"/>
              </a:spcBef>
              <a:spcAft>
                <a:spcPts val="2135"/>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EA0EBBB-AD0B-443A-89FD-3F49C5A151BB}"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5"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5">
                <a:solidFill>
                  <a:schemeClr val="dk1"/>
                </a:solidFill>
                <a:latin typeface="Lato"/>
                <a:ea typeface="Lato"/>
                <a:cs typeface="Lato"/>
                <a:sym typeface="Lato"/>
              </a:rPr>
              <a:t>CREDITS: This presentation template was created by Slidesgo, including icons by Flaticon, and infographics &amp; images by Freepik</a:t>
            </a:r>
            <a:endParaRPr sz="1335">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5" b="0"/>
            </a:lvl1pPr>
            <a:lvl2pPr lvl="1" algn="ctr" rtl="0">
              <a:lnSpc>
                <a:spcPct val="100000"/>
              </a:lnSpc>
              <a:spcBef>
                <a:spcPts val="2135"/>
              </a:spcBef>
              <a:spcAft>
                <a:spcPts val="0"/>
              </a:spcAft>
              <a:buNone/>
              <a:defRPr sz="2135"/>
            </a:lvl2pPr>
            <a:lvl3pPr lvl="2" algn="ctr" rtl="0">
              <a:lnSpc>
                <a:spcPct val="100000"/>
              </a:lnSpc>
              <a:spcBef>
                <a:spcPts val="2135"/>
              </a:spcBef>
              <a:spcAft>
                <a:spcPts val="0"/>
              </a:spcAft>
              <a:buNone/>
              <a:defRPr sz="2135"/>
            </a:lvl3pPr>
            <a:lvl4pPr lvl="3" algn="ctr" rtl="0">
              <a:lnSpc>
                <a:spcPct val="100000"/>
              </a:lnSpc>
              <a:spcBef>
                <a:spcPts val="2135"/>
              </a:spcBef>
              <a:spcAft>
                <a:spcPts val="0"/>
              </a:spcAft>
              <a:buNone/>
              <a:defRPr sz="2135"/>
            </a:lvl4pPr>
            <a:lvl5pPr lvl="4" algn="ctr" rtl="0">
              <a:lnSpc>
                <a:spcPct val="100000"/>
              </a:lnSpc>
              <a:spcBef>
                <a:spcPts val="2135"/>
              </a:spcBef>
              <a:spcAft>
                <a:spcPts val="0"/>
              </a:spcAft>
              <a:buNone/>
              <a:defRPr sz="2135"/>
            </a:lvl5pPr>
            <a:lvl6pPr lvl="5" algn="ctr" rtl="0">
              <a:lnSpc>
                <a:spcPct val="100000"/>
              </a:lnSpc>
              <a:spcBef>
                <a:spcPts val="2135"/>
              </a:spcBef>
              <a:spcAft>
                <a:spcPts val="0"/>
              </a:spcAft>
              <a:buNone/>
              <a:defRPr sz="2135"/>
            </a:lvl6pPr>
            <a:lvl7pPr lvl="6" algn="ctr" rtl="0">
              <a:lnSpc>
                <a:spcPct val="100000"/>
              </a:lnSpc>
              <a:spcBef>
                <a:spcPts val="2135"/>
              </a:spcBef>
              <a:spcAft>
                <a:spcPts val="0"/>
              </a:spcAft>
              <a:buNone/>
              <a:defRPr sz="2135"/>
            </a:lvl7pPr>
            <a:lvl8pPr lvl="7" algn="ctr" rtl="0">
              <a:lnSpc>
                <a:spcPct val="100000"/>
              </a:lnSpc>
              <a:spcBef>
                <a:spcPts val="2135"/>
              </a:spcBef>
              <a:spcAft>
                <a:spcPts val="0"/>
              </a:spcAft>
              <a:buNone/>
              <a:defRPr sz="2135"/>
            </a:lvl8pPr>
            <a:lvl9pPr lvl="8" algn="ctr" rtl="0">
              <a:lnSpc>
                <a:spcPct val="100000"/>
              </a:lnSpc>
              <a:spcBef>
                <a:spcPts val="2135"/>
              </a:spcBef>
              <a:spcAft>
                <a:spcPts val="2135"/>
              </a:spcAft>
              <a:buNone/>
              <a:defRPr sz="2135"/>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FC716099-73C8-4FB6-ACB9-871E00B6CC32}"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Ovr>
    <a:masterClrMapping/>
  </p:clrMapOvr>
  <p:transition spd="slow">
    <p:circl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6436" y="0"/>
            <a:ext cx="12179128" cy="6858000"/>
          </a:xfrm>
          <a:prstGeom prst="rect">
            <a:avLst/>
          </a:prstGeom>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4"/>
        <p:cNvGrpSpPr/>
        <p:nvPr/>
      </p:nvGrpSpPr>
      <p:grpSpPr>
        <a:xfrm>
          <a:off x="0" y="0"/>
          <a:ext cx="0" cy="0"/>
          <a:chOff x="0" y="0"/>
          <a:chExt cx="0" cy="0"/>
        </a:xfrm>
      </p:grpSpPr>
      <p:grpSp>
        <p:nvGrpSpPr>
          <p:cNvPr id="125" name="Google Shape;125;p10"/>
          <p:cNvGrpSpPr/>
          <p:nvPr/>
        </p:nvGrpSpPr>
        <p:grpSpPr>
          <a:xfrm>
            <a:off x="-17567" y="-38965"/>
            <a:ext cx="12276000" cy="6949324"/>
            <a:chOff x="-13175" y="-68739"/>
            <a:chExt cx="9207000" cy="5211993"/>
          </a:xfrm>
        </p:grpSpPr>
        <p:sp>
          <p:nvSpPr>
            <p:cNvPr id="126" name="Google Shape;126;p10"/>
            <p:cNvSpPr/>
            <p:nvPr/>
          </p:nvSpPr>
          <p:spPr>
            <a:xfrm>
              <a:off x="-13175" y="1255750"/>
              <a:ext cx="9207000" cy="1315800"/>
            </a:xfrm>
            <a:prstGeom prst="rect">
              <a:avLst/>
            </a:prstGeom>
            <a:solidFill>
              <a:srgbClr val="E7F4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3175" y="2541570"/>
              <a:ext cx="9207000" cy="1315800"/>
            </a:xfrm>
            <a:prstGeom prst="rect">
              <a:avLst/>
            </a:prstGeom>
            <a:solidFill>
              <a:srgbClr val="DBF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3175" y="3827454"/>
              <a:ext cx="9207000" cy="1315800"/>
            </a:xfrm>
            <a:prstGeom prst="rect">
              <a:avLst/>
            </a:prstGeom>
            <a:solidFill>
              <a:srgbClr val="C6EA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0"/>
            <p:cNvSpPr/>
            <p:nvPr/>
          </p:nvSpPr>
          <p:spPr>
            <a:xfrm>
              <a:off x="-13175" y="-68739"/>
              <a:ext cx="9207000" cy="1354500"/>
            </a:xfrm>
            <a:prstGeom prst="rect">
              <a:avLst/>
            </a:prstGeom>
            <a:solidFill>
              <a:srgbClr val="F1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10"/>
          <p:cNvGrpSpPr/>
          <p:nvPr/>
        </p:nvGrpSpPr>
        <p:grpSpPr>
          <a:xfrm>
            <a:off x="1662151" y="720237"/>
            <a:ext cx="9906256" cy="5599043"/>
            <a:chOff x="1246613" y="540178"/>
            <a:chExt cx="7429692" cy="4199282"/>
          </a:xfrm>
        </p:grpSpPr>
        <p:sp>
          <p:nvSpPr>
            <p:cNvPr id="131" name="Google Shape;131;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10"/>
          <p:cNvSpPr txBox="1">
            <a:spLocks noGrp="1"/>
          </p:cNvSpPr>
          <p:nvPr>
            <p:ph type="title"/>
          </p:nvPr>
        </p:nvSpPr>
        <p:spPr>
          <a:xfrm>
            <a:off x="2955133" y="2503567"/>
            <a:ext cx="6282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5" name="Google Shape;135;p10"/>
          <p:cNvSpPr txBox="1">
            <a:spLocks noGrp="1"/>
          </p:cNvSpPr>
          <p:nvPr>
            <p:ph type="subTitle" idx="1"/>
          </p:nvPr>
        </p:nvSpPr>
        <p:spPr>
          <a:xfrm>
            <a:off x="3399200" y="4596767"/>
            <a:ext cx="5393600" cy="60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6" name="Google Shape;136;p10"/>
          <p:cNvSpPr txBox="1">
            <a:spLocks noGrp="1"/>
          </p:cNvSpPr>
          <p:nvPr>
            <p:ph type="title" idx="2" hasCustomPrompt="1"/>
          </p:nvPr>
        </p:nvSpPr>
        <p:spPr>
          <a:xfrm>
            <a:off x="3600367" y="1497533"/>
            <a:ext cx="4991200" cy="12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F5746BDC-6E1E-47ED-9C55-4B4F52EF42A6}" type="datetimeFigureOut">
              <a:rPr lang="zh-CN" altLang="en-US" smtClean="0"/>
              <a:t>2023/2/27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5D3779-DBD7-452A-97A9-C3E41A43C94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openxmlformats.org/officeDocument/2006/relationships/theme" Target="../theme/theme13.xml"/><Relationship Id="rId4"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0.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theme" Target="../theme/theme6.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8" Type="http://schemas.openxmlformats.org/officeDocument/2006/relationships/slideLayout" Target="../slideLayouts/slideLayout62.xml"/><Relationship Id="rId3"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dirty="0"/>
              <a:t>Click to edit Master title style</a:t>
            </a:r>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D0A4FE22-91DF-4F32-9BBC-01D651AB6545}" type="slidenum">
              <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rPr>
              <a:t>‹#›</a:t>
            </a:fld>
            <a:endParaRPr kumimoji="0" lang="en-US"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ircl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2023/2/27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2/27/2023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2" r:id="rId1"/>
    <p:sldLayoutId id="2147483803" r:id="rId2"/>
  </p:sldLayoutIdLst>
  <p:transition spd="slow" advTm="2000">
    <p:wipe/>
  </p:transition>
  <p:hf hdr="0" ftr="0" dt="0"/>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t>2023/2/27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077817C-7B71-42AF-900A-2817BE836D2B}" type="datetimeFigureOut">
              <a:rPr lang="zh-CN" altLang="en-US" smtClean="0"/>
              <a:t>2023/2/27</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DA75A3B-6662-4096-B8F1-4038B9AC79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mc:AlternateContent xmlns:mc="http://schemas.openxmlformats.org/markup-compatibility/2006" xmlns:p14="http://schemas.microsoft.com/office/powerpoint/2010/main">
    <mc:Choice Requires="p14">
      <p:transition spd="slow" p14:dur="1400" advClick="0" advTm="1000">
        <p14:ripple/>
      </p:transition>
    </mc:Choice>
    <mc:Fallback xmlns="">
      <p:transition spd="slow" advClick="0" advTm="100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6D5BD-D3B2-4505-BA1B-AB0199E963E2}" type="datetimeFigureOut">
              <a:rPr lang="en-US" smtClean="0"/>
              <a:t>2/27/2023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70C43-E81B-4D2F-A3F8-3171BBC86A2E}" type="slidenum">
              <a:rPr lang="en-US" smtClean="0"/>
              <a:t>‹#›</a:t>
            </a:fld>
            <a:endParaRPr lang="en-US"/>
          </a:p>
        </p:txBody>
      </p:sp>
    </p:spTree>
    <p:extLst>
      <p:ext uri="{BB962C8B-B14F-4D97-AF65-F5344CB8AC3E}">
        <p14:creationId xmlns:p14="http://schemas.microsoft.com/office/powerpoint/2010/main" val="312753059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D9B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0"/>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5600" y="6245225"/>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1600">
                <a:latin typeface="+mn-lt"/>
              </a:defRPr>
            </a:lvl1pPr>
          </a:lstStyle>
          <a:p>
            <a:fld id="{D0A27C80-5FD3-4361-BB31-75FBA1966619}" type="slidenum">
              <a:rPr lang="en-US" altLang="zh-CN"/>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5pPr>
      <a:lvl6pPr marL="544195"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6pPr>
      <a:lvl7pPr marL="1088390"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7pPr>
      <a:lvl8pPr marL="1632585"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8pPr>
      <a:lvl9pPr marL="2176780" algn="ctr" rtl="0" fontAlgn="base">
        <a:spcBef>
          <a:spcPct val="0"/>
        </a:spcBef>
        <a:spcAft>
          <a:spcPct val="0"/>
        </a:spcAft>
        <a:defRPr sz="5300">
          <a:solidFill>
            <a:schemeClr val="tx2"/>
          </a:solidFill>
          <a:latin typeface="Arial" panose="020B0604020202020204" pitchFamily="34" charset="0"/>
          <a:ea typeface="SimSun" panose="02010600030101010101" pitchFamily="2" charset="-122"/>
        </a:defRPr>
      </a:lvl9pPr>
    </p:titleStyle>
    <p:bodyStyle>
      <a:lvl1pPr marL="408305" indent="-408305" algn="l" rtl="0" fontAlgn="base">
        <a:spcBef>
          <a:spcPct val="20000"/>
        </a:spcBef>
        <a:spcAft>
          <a:spcPct val="0"/>
        </a:spcAft>
        <a:buChar char="•"/>
        <a:defRPr sz="3800">
          <a:solidFill>
            <a:schemeClr val="tx1"/>
          </a:solidFill>
          <a:latin typeface="+mn-lt"/>
          <a:ea typeface="+mn-ea"/>
          <a:cs typeface="+mn-cs"/>
        </a:defRPr>
      </a:lvl1pPr>
      <a:lvl2pPr marL="884555" indent="-340360" algn="l" rtl="0" fontAlgn="base">
        <a:spcBef>
          <a:spcPct val="20000"/>
        </a:spcBef>
        <a:spcAft>
          <a:spcPct val="0"/>
        </a:spcAft>
        <a:buChar char="–"/>
        <a:defRPr sz="3400">
          <a:solidFill>
            <a:schemeClr val="tx1"/>
          </a:solidFill>
          <a:latin typeface="+mn-lt"/>
          <a:ea typeface="+mn-ea"/>
        </a:defRPr>
      </a:lvl2pPr>
      <a:lvl3pPr marL="1360170" indent="-271780" algn="l" rtl="0" fontAlgn="base">
        <a:spcBef>
          <a:spcPct val="20000"/>
        </a:spcBef>
        <a:spcAft>
          <a:spcPct val="0"/>
        </a:spcAft>
        <a:buChar char="•"/>
        <a:defRPr sz="2900">
          <a:solidFill>
            <a:schemeClr val="tx1"/>
          </a:solidFill>
          <a:latin typeface="+mn-lt"/>
          <a:ea typeface="+mn-ea"/>
        </a:defRPr>
      </a:lvl3pPr>
      <a:lvl4pPr marL="1904365" indent="-271780" algn="l" rtl="0" fontAlgn="base">
        <a:spcBef>
          <a:spcPct val="20000"/>
        </a:spcBef>
        <a:spcAft>
          <a:spcPct val="0"/>
        </a:spcAft>
        <a:buChar char="–"/>
        <a:defRPr sz="2400">
          <a:solidFill>
            <a:schemeClr val="tx1"/>
          </a:solidFill>
          <a:latin typeface="+mn-lt"/>
          <a:ea typeface="+mn-ea"/>
        </a:defRPr>
      </a:lvl4pPr>
      <a:lvl5pPr marL="2448560" indent="-271780" algn="l" rtl="0" fontAlgn="base">
        <a:spcBef>
          <a:spcPct val="20000"/>
        </a:spcBef>
        <a:spcAft>
          <a:spcPct val="0"/>
        </a:spcAft>
        <a:buChar char="»"/>
        <a:defRPr sz="2400">
          <a:solidFill>
            <a:schemeClr val="tx1"/>
          </a:solidFill>
          <a:latin typeface="+mn-lt"/>
          <a:ea typeface="+mn-ea"/>
        </a:defRPr>
      </a:lvl5pPr>
      <a:lvl6pPr marL="2992755" indent="-271780" algn="l" rtl="0" fontAlgn="base">
        <a:spcBef>
          <a:spcPct val="20000"/>
        </a:spcBef>
        <a:spcAft>
          <a:spcPct val="0"/>
        </a:spcAft>
        <a:buChar char="»"/>
        <a:defRPr sz="2400">
          <a:solidFill>
            <a:schemeClr val="tx1"/>
          </a:solidFill>
          <a:latin typeface="+mn-lt"/>
          <a:ea typeface="+mn-ea"/>
        </a:defRPr>
      </a:lvl6pPr>
      <a:lvl7pPr marL="3536950" indent="-271780" algn="l" rtl="0" fontAlgn="base">
        <a:spcBef>
          <a:spcPct val="20000"/>
        </a:spcBef>
        <a:spcAft>
          <a:spcPct val="0"/>
        </a:spcAft>
        <a:buChar char="»"/>
        <a:defRPr sz="2400">
          <a:solidFill>
            <a:schemeClr val="tx1"/>
          </a:solidFill>
          <a:latin typeface="+mn-lt"/>
          <a:ea typeface="+mn-ea"/>
        </a:defRPr>
      </a:lvl7pPr>
      <a:lvl8pPr marL="4081145" indent="-271780" algn="l" rtl="0" fontAlgn="base">
        <a:spcBef>
          <a:spcPct val="20000"/>
        </a:spcBef>
        <a:spcAft>
          <a:spcPct val="0"/>
        </a:spcAft>
        <a:buChar char="»"/>
        <a:defRPr sz="2400">
          <a:solidFill>
            <a:schemeClr val="tx1"/>
          </a:solidFill>
          <a:latin typeface="+mn-lt"/>
          <a:ea typeface="+mn-ea"/>
        </a:defRPr>
      </a:lvl8pPr>
      <a:lvl9pPr marL="4625340" indent="-271780"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8390" rtl="0" eaLnBrk="1" latinLnBrk="0" hangingPunct="1">
        <a:defRPr sz="2100" kern="1200">
          <a:solidFill>
            <a:schemeClr val="tx1"/>
          </a:solidFill>
          <a:latin typeface="+mn-lt"/>
          <a:ea typeface="+mn-ea"/>
          <a:cs typeface="+mn-cs"/>
        </a:defRPr>
      </a:lvl1pPr>
      <a:lvl2pPr marL="544195" algn="l" defTabSz="1088390" rtl="0" eaLnBrk="1" latinLnBrk="0" hangingPunct="1">
        <a:defRPr sz="2100" kern="1200">
          <a:solidFill>
            <a:schemeClr val="tx1"/>
          </a:solidFill>
          <a:latin typeface="+mn-lt"/>
          <a:ea typeface="+mn-ea"/>
          <a:cs typeface="+mn-cs"/>
        </a:defRPr>
      </a:lvl2pPr>
      <a:lvl3pPr marL="1088390" algn="l" defTabSz="1088390" rtl="0" eaLnBrk="1" latinLnBrk="0" hangingPunct="1">
        <a:defRPr sz="2100" kern="1200">
          <a:solidFill>
            <a:schemeClr val="tx1"/>
          </a:solidFill>
          <a:latin typeface="+mn-lt"/>
          <a:ea typeface="+mn-ea"/>
          <a:cs typeface="+mn-cs"/>
        </a:defRPr>
      </a:lvl3pPr>
      <a:lvl4pPr marL="1632585" algn="l" defTabSz="1088390" rtl="0" eaLnBrk="1" latinLnBrk="0" hangingPunct="1">
        <a:defRPr sz="2100" kern="1200">
          <a:solidFill>
            <a:schemeClr val="tx1"/>
          </a:solidFill>
          <a:latin typeface="+mn-lt"/>
          <a:ea typeface="+mn-ea"/>
          <a:cs typeface="+mn-cs"/>
        </a:defRPr>
      </a:lvl4pPr>
      <a:lvl5pPr marL="2176780" algn="l" defTabSz="1088390" rtl="0" eaLnBrk="1" latinLnBrk="0" hangingPunct="1">
        <a:defRPr sz="2100" kern="1200">
          <a:solidFill>
            <a:schemeClr val="tx1"/>
          </a:solidFill>
          <a:latin typeface="+mn-lt"/>
          <a:ea typeface="+mn-ea"/>
          <a:cs typeface="+mn-cs"/>
        </a:defRPr>
      </a:lvl5pPr>
      <a:lvl6pPr marL="2720975" algn="l" defTabSz="1088390" rtl="0" eaLnBrk="1" latinLnBrk="0" hangingPunct="1">
        <a:defRPr sz="2100" kern="1200">
          <a:solidFill>
            <a:schemeClr val="tx1"/>
          </a:solidFill>
          <a:latin typeface="+mn-lt"/>
          <a:ea typeface="+mn-ea"/>
          <a:cs typeface="+mn-cs"/>
        </a:defRPr>
      </a:lvl6pPr>
      <a:lvl7pPr marL="3265170" algn="l" defTabSz="1088390" rtl="0" eaLnBrk="1" latinLnBrk="0" hangingPunct="1">
        <a:defRPr sz="2100" kern="1200">
          <a:solidFill>
            <a:schemeClr val="tx1"/>
          </a:solidFill>
          <a:latin typeface="+mn-lt"/>
          <a:ea typeface="+mn-ea"/>
          <a:cs typeface="+mn-cs"/>
        </a:defRPr>
      </a:lvl7pPr>
      <a:lvl8pPr marL="3809365" algn="l" defTabSz="1088390" rtl="0" eaLnBrk="1" latinLnBrk="0" hangingPunct="1">
        <a:defRPr sz="2100" kern="1200">
          <a:solidFill>
            <a:schemeClr val="tx1"/>
          </a:solidFill>
          <a:latin typeface="+mn-lt"/>
          <a:ea typeface="+mn-ea"/>
          <a:cs typeface="+mn-cs"/>
        </a:defRPr>
      </a:lvl8pPr>
      <a:lvl9pPr marL="4353560" algn="l" defTabSz="1088390"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FFDE0"/>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rgbClr val="CFFDE0"/>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rgbClr val="CFFDE0"/>
                </a:solidFill>
                <a:latin typeface="Microsoft YaHei" panose="020B0503020204020204" pitchFamily="34" charset="-122"/>
                <a:ea typeface="Microsoft YaHei" panose="020B0503020204020204" pitchFamily="34" charset="-122"/>
                <a:sym typeface="+mn-ea"/>
              </a:rPr>
              <a:t>PPT</a:t>
            </a:r>
            <a:r>
              <a:rPr lang="zh-CN" altLang="en-US" sz="300" dirty="0">
                <a:solidFill>
                  <a:srgbClr val="CFFDE0"/>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rgbClr val="CFFDE0"/>
                </a:solidFill>
                <a:latin typeface="Microsoft YaHei" panose="020B0503020204020204" pitchFamily="34" charset="-122"/>
                <a:ea typeface="Microsoft YaHei"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1" r:id="rId13"/>
    <p:sldLayoutId id="2147483692" r:id="rId14"/>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7F4F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6131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415600" y="15564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46BDC-6E1E-47ED-9C55-4B4F52EF42A6}" type="datetimeFigureOut">
              <a:rPr lang="zh-CN" altLang="en-US" smtClean="0"/>
              <a:t>2023/2/27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D3779-DBD7-452A-97A9-C3E41A43C94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3702E-49C5-441B-975A-4B7A6367E0AD}" type="datetimeFigureOut">
              <a:rPr lang="zh-CN" altLang="en-US" smtClean="0"/>
              <a:t>2023/2/27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788FE-B820-4BDF-BA79-147021C3243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91.xml"/><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4.xml"/><Relationship Id="rId1" Type="http://schemas.openxmlformats.org/officeDocument/2006/relationships/tags" Target="../tags/tag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73.xml"/></Relationships>
</file>

<file path=ppt/slides/_rels/slide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xml"/><Relationship Id="rId1" Type="http://schemas.openxmlformats.org/officeDocument/2006/relationships/slideLayout" Target="../slideLayouts/slideLayout75.xml"/><Relationship Id="rId5" Type="http://schemas.openxmlformats.org/officeDocument/2006/relationships/image" Target="../media/image114.jpeg"/><Relationship Id="rId4" Type="http://schemas.openxmlformats.org/officeDocument/2006/relationships/image" Target="../media/image1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6.xml"/><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xml"/><Relationship Id="rId1" Type="http://schemas.openxmlformats.org/officeDocument/2006/relationships/slideLayout" Target="../slideLayouts/slideLayout75.xml"/><Relationship Id="rId4" Type="http://schemas.openxmlformats.org/officeDocument/2006/relationships/image" Target="../media/image119.jpeg"/></Relationships>
</file>

<file path=ppt/slides/_rels/slide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GIF"/><Relationship Id="rId3" Type="http://schemas.openxmlformats.org/officeDocument/2006/relationships/slideLayout" Target="../slideLayouts/slideLayout28.xml"/><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GIF"/><Relationship Id="rId2" Type="http://schemas.openxmlformats.org/officeDocument/2006/relationships/audio" Target="../media/media1.mp3"/><Relationship Id="rId16" Type="http://schemas.openxmlformats.org/officeDocument/2006/relationships/image" Target="../media/image83.GIF"/><Relationship Id="rId1" Type="http://schemas.microsoft.com/office/2007/relationships/media" Target="../media/media1.mp3"/><Relationship Id="rId6" Type="http://schemas.openxmlformats.org/officeDocument/2006/relationships/image" Target="../media/image73.png"/><Relationship Id="rId11" Type="http://schemas.openxmlformats.org/officeDocument/2006/relationships/image" Target="../media/image78.GIF"/><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GIF"/></Relationships>
</file>

<file path=ppt/slides/_rels/slide2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65.xml"/><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91.xml"/><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0.xml"/><Relationship Id="rId1" Type="http://schemas.openxmlformats.org/officeDocument/2006/relationships/tags" Target="../tags/tag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91.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xml"/><Relationship Id="rId1" Type="http://schemas.openxmlformats.org/officeDocument/2006/relationships/slideLayout" Target="../slideLayouts/slideLayout149.xml"/><Relationship Id="rId5" Type="http://schemas.openxmlformats.org/officeDocument/2006/relationships/slide" Target="slide12.xml"/><Relationship Id="rId4" Type="http://schemas.openxmlformats.org/officeDocument/2006/relationships/image" Target="../media/image125.emf"/></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132.xml"/><Relationship Id="rId5" Type="http://schemas.openxmlformats.org/officeDocument/2006/relationships/image" Target="../media/image127.pn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5.png"/><Relationship Id="rId18" Type="http://schemas.openxmlformats.org/officeDocument/2006/relationships/image" Target="../media/image77.png"/><Relationship Id="rId26" Type="http://schemas.openxmlformats.org/officeDocument/2006/relationships/image" Target="../media/image94.png"/><Relationship Id="rId3" Type="http://schemas.openxmlformats.org/officeDocument/2006/relationships/slideLayout" Target="../slideLayouts/slideLayout28.xml"/><Relationship Id="rId21" Type="http://schemas.openxmlformats.org/officeDocument/2006/relationships/image" Target="../media/image89.GIF"/><Relationship Id="rId7" Type="http://schemas.openxmlformats.org/officeDocument/2006/relationships/audio" Target="../media/audio3.wav"/><Relationship Id="rId12" Type="http://schemas.openxmlformats.org/officeDocument/2006/relationships/image" Target="../media/image80.GIF"/><Relationship Id="rId17" Type="http://schemas.openxmlformats.org/officeDocument/2006/relationships/image" Target="../media/image86.png"/><Relationship Id="rId25" Type="http://schemas.openxmlformats.org/officeDocument/2006/relationships/image" Target="../media/image93.png"/><Relationship Id="rId2" Type="http://schemas.microsoft.com/office/2007/relationships/media" Target="../media/media2.mp3"/><Relationship Id="rId16" Type="http://schemas.openxmlformats.org/officeDocument/2006/relationships/image" Target="../media/image74.png"/><Relationship Id="rId20" Type="http://schemas.openxmlformats.org/officeDocument/2006/relationships/image" Target="../media/image88.GIF"/><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71.png"/><Relationship Id="rId24" Type="http://schemas.openxmlformats.org/officeDocument/2006/relationships/image" Target="../media/image92.png"/><Relationship Id="rId5" Type="http://schemas.openxmlformats.org/officeDocument/2006/relationships/audio" Target="../media/audio1.wav"/><Relationship Id="rId15" Type="http://schemas.openxmlformats.org/officeDocument/2006/relationships/image" Target="../media/image73.png"/><Relationship Id="rId23" Type="http://schemas.openxmlformats.org/officeDocument/2006/relationships/image" Target="../media/image91.png"/><Relationship Id="rId28" Type="http://schemas.openxmlformats.org/officeDocument/2006/relationships/image" Target="../media/image95.png"/><Relationship Id="rId10" Type="http://schemas.openxmlformats.org/officeDocument/2006/relationships/audio" Target="../media/audio6.wav"/><Relationship Id="rId19" Type="http://schemas.openxmlformats.org/officeDocument/2006/relationships/image" Target="../media/image87.GIF"/><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76.png"/><Relationship Id="rId22" Type="http://schemas.openxmlformats.org/officeDocument/2006/relationships/image" Target="../media/image90.png"/><Relationship Id="rId27" Type="http://schemas.openxmlformats.org/officeDocument/2006/relationships/image" Target="../media/image7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1.xml"/><Relationship Id="rId1" Type="http://schemas.openxmlformats.org/officeDocument/2006/relationships/tags" Target="../tags/tag3.xml"/><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6.xml"/><Relationship Id="rId1" Type="http://schemas.openxmlformats.org/officeDocument/2006/relationships/tags" Target="../tags/tag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6.xml"/><Relationship Id="rId1" Type="http://schemas.openxmlformats.org/officeDocument/2006/relationships/tags" Target="../tags/tag5.xml"/><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6.xml"/><Relationship Id="rId1" Type="http://schemas.openxmlformats.org/officeDocument/2006/relationships/tags" Target="../tags/tag6.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6.xml"/><Relationship Id="rId1" Type="http://schemas.openxmlformats.org/officeDocument/2006/relationships/tags" Target="../tags/tag7.xml"/><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6.xml"/><Relationship Id="rId1" Type="http://schemas.openxmlformats.org/officeDocument/2006/relationships/tags" Target="../tags/tag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6.png"/><Relationship Id="rId18" Type="http://schemas.openxmlformats.org/officeDocument/2006/relationships/image" Target="../media/image90.png"/><Relationship Id="rId26" Type="http://schemas.openxmlformats.org/officeDocument/2006/relationships/image" Target="../media/image86.png"/><Relationship Id="rId3" Type="http://schemas.openxmlformats.org/officeDocument/2006/relationships/slideLayout" Target="../slideLayouts/slideLayout28.xml"/><Relationship Id="rId21" Type="http://schemas.openxmlformats.org/officeDocument/2006/relationships/image" Target="../media/image93.png"/><Relationship Id="rId7" Type="http://schemas.openxmlformats.org/officeDocument/2006/relationships/audio" Target="../media/audio4.wav"/><Relationship Id="rId12" Type="http://schemas.openxmlformats.org/officeDocument/2006/relationships/image" Target="../media/image85.png"/><Relationship Id="rId17" Type="http://schemas.openxmlformats.org/officeDocument/2006/relationships/image" Target="../media/image89.GIF"/><Relationship Id="rId25" Type="http://schemas.openxmlformats.org/officeDocument/2006/relationships/image" Target="../media/image97.png"/><Relationship Id="rId2" Type="http://schemas.microsoft.com/office/2007/relationships/media" Target="../media/media2.mp3"/><Relationship Id="rId16" Type="http://schemas.openxmlformats.org/officeDocument/2006/relationships/image" Target="../media/image88.GIF"/><Relationship Id="rId20" Type="http://schemas.openxmlformats.org/officeDocument/2006/relationships/image" Target="../media/image92.png"/><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80.GIF"/><Relationship Id="rId24" Type="http://schemas.openxmlformats.org/officeDocument/2006/relationships/image" Target="../media/image73.png"/><Relationship Id="rId5" Type="http://schemas.openxmlformats.org/officeDocument/2006/relationships/audio" Target="../media/audio2.wav"/><Relationship Id="rId15" Type="http://schemas.openxmlformats.org/officeDocument/2006/relationships/image" Target="../media/image87.GIF"/><Relationship Id="rId23" Type="http://schemas.openxmlformats.org/officeDocument/2006/relationships/image" Target="../media/image96.png"/><Relationship Id="rId10" Type="http://schemas.openxmlformats.org/officeDocument/2006/relationships/image" Target="../media/image71.png"/><Relationship Id="rId19" Type="http://schemas.openxmlformats.org/officeDocument/2006/relationships/image" Target="../media/image91.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77.png"/><Relationship Id="rId22" Type="http://schemas.openxmlformats.org/officeDocument/2006/relationships/image" Target="../media/image94.png"/><Relationship Id="rId27" Type="http://schemas.openxmlformats.org/officeDocument/2006/relationships/image" Target="../media/image95.png"/></Relationships>
</file>

<file path=ppt/slides/_rels/slide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93.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161.xml"/><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76.png"/><Relationship Id="rId18" Type="http://schemas.openxmlformats.org/officeDocument/2006/relationships/image" Target="../media/image87.GIF"/><Relationship Id="rId3" Type="http://schemas.openxmlformats.org/officeDocument/2006/relationships/slideLayout" Target="../slideLayouts/slideLayout28.xml"/><Relationship Id="rId21" Type="http://schemas.openxmlformats.org/officeDocument/2006/relationships/image" Target="../media/image90.png"/><Relationship Id="rId7" Type="http://schemas.openxmlformats.org/officeDocument/2006/relationships/audio" Target="../media/audio4.wav"/><Relationship Id="rId12" Type="http://schemas.openxmlformats.org/officeDocument/2006/relationships/image" Target="../media/image85.png"/><Relationship Id="rId17" Type="http://schemas.openxmlformats.org/officeDocument/2006/relationships/image" Target="../media/image77.png"/><Relationship Id="rId25" Type="http://schemas.openxmlformats.org/officeDocument/2006/relationships/image" Target="../media/image95.png"/><Relationship Id="rId2" Type="http://schemas.microsoft.com/office/2007/relationships/media" Target="../media/media2.mp3"/><Relationship Id="rId16" Type="http://schemas.openxmlformats.org/officeDocument/2006/relationships/image" Target="../media/image86.png"/><Relationship Id="rId20" Type="http://schemas.openxmlformats.org/officeDocument/2006/relationships/image" Target="../media/image89.GIF"/><Relationship Id="rId1" Type="http://schemas.openxmlformats.org/officeDocument/2006/relationships/audio" Target="NULL" TargetMode="External"/><Relationship Id="rId6" Type="http://schemas.openxmlformats.org/officeDocument/2006/relationships/audio" Target="../media/audio3.wav"/><Relationship Id="rId11" Type="http://schemas.openxmlformats.org/officeDocument/2006/relationships/image" Target="../media/image80.GIF"/><Relationship Id="rId24" Type="http://schemas.openxmlformats.org/officeDocument/2006/relationships/image" Target="../media/image98.png"/><Relationship Id="rId5" Type="http://schemas.openxmlformats.org/officeDocument/2006/relationships/audio" Target="../media/audio2.wav"/><Relationship Id="rId15" Type="http://schemas.openxmlformats.org/officeDocument/2006/relationships/image" Target="../media/image74.png"/><Relationship Id="rId23" Type="http://schemas.openxmlformats.org/officeDocument/2006/relationships/image" Target="../media/image94.png"/><Relationship Id="rId10" Type="http://schemas.openxmlformats.org/officeDocument/2006/relationships/image" Target="../media/image71.png"/><Relationship Id="rId19" Type="http://schemas.openxmlformats.org/officeDocument/2006/relationships/image" Target="../media/image88.GIF"/><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96.png"/><Relationship Id="rId22"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5.wav"/><Relationship Id="rId1" Type="http://schemas.openxmlformats.org/officeDocument/2006/relationships/slideLayout" Target="../slideLayouts/slideLayout28.xml"/><Relationship Id="rId6" Type="http://schemas.openxmlformats.org/officeDocument/2006/relationships/image" Target="../media/image89.GIF"/><Relationship Id="rId5" Type="http://schemas.openxmlformats.org/officeDocument/2006/relationships/image" Target="../media/image88.GIF"/><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10292952" y="163408"/>
            <a:ext cx="1677069" cy="109728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7" name="Google Shape;227;p40"/>
          <p:cNvGrpSpPr/>
          <p:nvPr/>
        </p:nvGrpSpPr>
        <p:grpSpPr>
          <a:xfrm>
            <a:off x="62050" y="1960817"/>
            <a:ext cx="2539502" cy="3085970"/>
            <a:chOff x="5293245" y="6083019"/>
            <a:chExt cx="1941885" cy="2248762"/>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6" name="Google Shape;336;p40"/>
          <p:cNvGrpSpPr/>
          <p:nvPr/>
        </p:nvGrpSpPr>
        <p:grpSpPr>
          <a:xfrm>
            <a:off x="9484627" y="1724025"/>
            <a:ext cx="2640033" cy="3188617"/>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 name="Google Shape;445;p40"/>
          <p:cNvSpPr/>
          <p:nvPr/>
        </p:nvSpPr>
        <p:spPr>
          <a:xfrm>
            <a:off x="1608171" y="1231805"/>
            <a:ext cx="1441833" cy="763258"/>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6" name="Google Shape;446;p40"/>
          <p:cNvGrpSpPr/>
          <p:nvPr/>
        </p:nvGrpSpPr>
        <p:grpSpPr>
          <a:xfrm>
            <a:off x="-3921" y="4785028"/>
            <a:ext cx="12442889" cy="2182963"/>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0" name="Google Shape;490;p40"/>
          <p:cNvSpPr/>
          <p:nvPr/>
        </p:nvSpPr>
        <p:spPr>
          <a:xfrm>
            <a:off x="8827839" y="5086293"/>
            <a:ext cx="3488051"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491;p40"/>
          <p:cNvSpPr/>
          <p:nvPr/>
        </p:nvSpPr>
        <p:spPr>
          <a:xfrm>
            <a:off x="-505" y="5065269"/>
            <a:ext cx="3710499" cy="1185091"/>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2" name="Google Shape;492;p40"/>
          <p:cNvGrpSpPr/>
          <p:nvPr/>
        </p:nvGrpSpPr>
        <p:grpSpPr>
          <a:xfrm>
            <a:off x="10183018" y="3757027"/>
            <a:ext cx="1610654" cy="320158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6" name="Google Shape;556;p40"/>
          <p:cNvGrpSpPr/>
          <p:nvPr/>
        </p:nvGrpSpPr>
        <p:grpSpPr>
          <a:xfrm>
            <a:off x="184251" y="3181840"/>
            <a:ext cx="2346939" cy="3747213"/>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2" name="Google Shape;452;p40"/>
          <p:cNvGrpSpPr/>
          <p:nvPr/>
        </p:nvGrpSpPr>
        <p:grpSpPr>
          <a:xfrm>
            <a:off x="4064426" y="4420376"/>
            <a:ext cx="4348012" cy="1727101"/>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Rectangle 1"/>
          <p:cNvSpPr/>
          <p:nvPr/>
        </p:nvSpPr>
        <p:spPr>
          <a:xfrm>
            <a:off x="3389950" y="2621740"/>
            <a:ext cx="5322639" cy="10156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cap="none" spc="0" dirty="0" err="1">
                <a:solidFill>
                  <a:srgbClr val="FF0000"/>
                </a:solidFill>
                <a:latin typeface="Times New Roman" panose="02020603050405020304" pitchFamily="18" charset="0"/>
                <a:cs typeface="Times New Roman" panose="02020603050405020304" pitchFamily="18" charset="0"/>
              </a:rPr>
              <a:t>Tập</a:t>
            </a:r>
            <a:r>
              <a:rPr lang="en-US" sz="6000" b="1" cap="none" spc="0" dirty="0">
                <a:solidFill>
                  <a:srgbClr val="FF0000"/>
                </a:solidFill>
                <a:latin typeface="Times New Roman" panose="02020603050405020304" pitchFamily="18" charset="0"/>
                <a:cs typeface="Times New Roman" panose="02020603050405020304" pitchFamily="18" charset="0"/>
              </a:rPr>
              <a:t> </a:t>
            </a:r>
            <a:r>
              <a:rPr lang="en-US" sz="6000" b="1" cap="none" spc="0" dirty="0" err="1">
                <a:solidFill>
                  <a:srgbClr val="FF0000"/>
                </a:solidFill>
                <a:latin typeface="Times New Roman" panose="02020603050405020304" pitchFamily="18" charset="0"/>
                <a:cs typeface="Times New Roman" panose="02020603050405020304" pitchFamily="18" charset="0"/>
              </a:rPr>
              <a:t>đọc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cap="none" spc="0" dirty="0" err="1">
                <a:solidFill>
                  <a:srgbClr val="FF0000"/>
                </a:solidFill>
                <a:latin typeface="Times New Roman" panose="02020603050405020304" pitchFamily="18" charset="0"/>
                <a:cs typeface="Times New Roman" panose="02020603050405020304" pitchFamily="18" charset="0"/>
              </a:rPr>
              <a:t>lớp</a:t>
            </a:r>
            <a:r>
              <a:rPr lang="en-US" sz="6000" b="1" cap="none" spc="0" dirty="0">
                <a:solidFill>
                  <a:srgbClr val="FF0000"/>
                </a:solidFill>
                <a:latin typeface="Times New Roman" panose="02020603050405020304" pitchFamily="18" charset="0"/>
                <a:cs typeface="Times New Roman" panose="02020603050405020304" pitchFamily="18" charset="0"/>
              </a:rPr>
              <a:t> 5</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9E46882-EA9A-232C-12A0-91AFD3A6AF51}"/>
              </a:ext>
            </a:extLst>
          </p:cNvPr>
          <p:cNvSpPr txBox="1"/>
          <p:nvPr/>
        </p:nvSpPr>
        <p:spPr>
          <a:xfrm>
            <a:off x="381000" y="914400"/>
            <a:ext cx="11430000" cy="3267561"/>
          </a:xfrm>
          <a:prstGeom prst="rect">
            <a:avLst/>
          </a:prstGeom>
          <a:noFill/>
        </p:spPr>
        <p:txBody>
          <a:bodyPr wrap="square" rtlCol="0">
            <a:spAutoFit/>
          </a:bodyPr>
          <a:lstStyle/>
          <a:p>
            <a:pPr marL="0" indent="0" algn="just">
              <a:spcBef>
                <a:spcPts val="100"/>
              </a:spcBef>
              <a:spcAft>
                <a:spcPts val="100"/>
              </a:spcAft>
              <a:buNone/>
            </a:pPr>
            <a:r>
              <a:rPr lang="en-US" sz="2900" dirty="0">
                <a:solidFill>
                  <a:srgbClr val="000000"/>
                </a:solidFill>
                <a:latin typeface="+mj-lt"/>
                <a:ea typeface="Tahoma" pitchFamily="34" charset="0"/>
                <a:cs typeface="Tahoma" pitchFamily="34" charset="0"/>
              </a:rPr>
              <a:t>     </a:t>
            </a:r>
            <a:r>
              <a:rPr lang="vi-VN" sz="2900" dirty="0">
                <a:solidFill>
                  <a:srgbClr val="000000"/>
                </a:solidFill>
                <a:latin typeface="+mj-lt"/>
                <a:ea typeface="Tahoma" pitchFamily="34" charset="0"/>
                <a:cs typeface="Tahoma" pitchFamily="34" charset="0"/>
              </a:rPr>
              <a:t>Hai Long phóng xe về phía Phú Lâm tìm hộp thư mật.</a:t>
            </a:r>
            <a:endParaRPr lang="en-US" sz="1200" dirty="0">
              <a:solidFill>
                <a:srgbClr val="000000"/>
              </a:solidFill>
              <a:latin typeface="+mj-lt"/>
              <a:ea typeface="Tahoma" pitchFamily="34" charset="0"/>
              <a:cs typeface="Tahoma" pitchFamily="34" charset="0"/>
            </a:endParaRPr>
          </a:p>
          <a:p>
            <a:pPr marL="0" indent="0" algn="just">
              <a:spcBef>
                <a:spcPts val="100"/>
              </a:spcBef>
              <a:spcAft>
                <a:spcPts val="100"/>
              </a:spcAft>
              <a:buNone/>
            </a:pPr>
            <a:endParaRPr lang="vi-VN" sz="2900" dirty="0">
              <a:solidFill>
                <a:srgbClr val="003399"/>
              </a:solidFill>
              <a:latin typeface="+mj-lt"/>
              <a:ea typeface="Tahoma" pitchFamily="34" charset="0"/>
              <a:cs typeface="Tahoma" pitchFamily="34" charset="0"/>
            </a:endParaRPr>
          </a:p>
          <a:p>
            <a:pPr marL="0" indent="0" algn="just">
              <a:spcBef>
                <a:spcPts val="100"/>
              </a:spcBef>
              <a:spcAft>
                <a:spcPts val="100"/>
              </a:spcAft>
              <a:buNone/>
            </a:pPr>
            <a:r>
              <a:rPr lang="en-US" sz="2900" dirty="0">
                <a:solidFill>
                  <a:srgbClr val="000000"/>
                </a:solidFill>
                <a:latin typeface="+mj-lt"/>
                <a:ea typeface="Tahoma" pitchFamily="34" charset="0"/>
                <a:cs typeface="Tahoma" pitchFamily="34" charset="0"/>
              </a:rPr>
              <a:t>     </a:t>
            </a:r>
            <a:r>
              <a:rPr lang="vi-VN" sz="2900" dirty="0">
                <a:solidFill>
                  <a:srgbClr val="000000"/>
                </a:solidFill>
                <a:latin typeface="+mj-lt"/>
                <a:ea typeface="Tahoma" pitchFamily="34" charset="0"/>
                <a:cs typeface="Tahoma" pitchFamily="34" charset="0"/>
              </a:rPr>
              <a:t>Người đặt hộp thư lần nào cũng tạo cho anh sự bất ngờ. Bao giờ hộp thư cũng được đặt tại một nơi dễ tìm mà lại ít bị chú ý nhất. Nhiều lúc, người liên lạc còn gửi gắm vào đây một chút tình cảm của mình, thường bằng những vật gợi ra hình chữ V mà chỉ anh mới nhận thấy. Đó là tên Tổ quốc Việt Nam, là lời chào chiến thắng. Đôi lúc Hai Long đã đáp lại.</a:t>
            </a:r>
          </a:p>
        </p:txBody>
      </p:sp>
      <p:sp>
        <p:nvSpPr>
          <p:cNvPr id="6" name="Hộp Văn bản 5">
            <a:extLst>
              <a:ext uri="{FF2B5EF4-FFF2-40B4-BE49-F238E27FC236}">
                <a16:creationId xmlns:a16="http://schemas.microsoft.com/office/drawing/2014/main" id="{1F9D3664-B3C0-34E3-DE2F-4509595B5372}"/>
              </a:ext>
            </a:extLst>
          </p:cNvPr>
          <p:cNvSpPr txBox="1"/>
          <p:nvPr/>
        </p:nvSpPr>
        <p:spPr>
          <a:xfrm>
            <a:off x="366251" y="4306431"/>
            <a:ext cx="11430001" cy="2323713"/>
          </a:xfrm>
          <a:prstGeom prst="rect">
            <a:avLst/>
          </a:prstGeom>
          <a:noFill/>
        </p:spPr>
        <p:txBody>
          <a:bodyPr wrap="square" rtlCol="0">
            <a:spAutoFit/>
          </a:bodyPr>
          <a:lstStyle/>
          <a:p>
            <a:pPr>
              <a:spcBef>
                <a:spcPts val="150"/>
              </a:spcBef>
              <a:spcAft>
                <a:spcPts val="150"/>
              </a:spcAft>
            </a:pPr>
            <a:r>
              <a:rPr lang="en-US" sz="2900" dirty="0">
                <a:solidFill>
                  <a:srgbClr val="000000"/>
                </a:solidFill>
                <a:latin typeface="+mj-lt"/>
                <a:ea typeface="Tahoma" pitchFamily="34" charset="0"/>
                <a:cs typeface="Tahoma" pitchFamily="34" charset="0"/>
              </a:rPr>
              <a:t>     </a:t>
            </a:r>
            <a:r>
              <a:rPr lang="vi-VN" sz="2900" dirty="0">
                <a:solidFill>
                  <a:srgbClr val="000000"/>
                </a:solidFill>
                <a:latin typeface="+mj-lt"/>
                <a:ea typeface="Tahoma" pitchFamily="34" charset="0"/>
                <a:cs typeface="Tahoma" pitchFamily="34" charset="0"/>
              </a:rPr>
              <a:t>Anh dừng xe trước một cột cây số ven đường, giữa cánh đồng vắng. Tháo chiếc bu-gi ra xem, nhưng đôi mắt anh không nhìn chiếc bu-gi mà chăm chú quan sát mặt đất phía sau </a:t>
            </a:r>
            <a:r>
              <a:rPr lang="en-US" sz="2900" dirty="0">
                <a:solidFill>
                  <a:srgbClr val="000000"/>
                </a:solidFill>
                <a:latin typeface="Times New Roman" panose="02020603050405020304" pitchFamily="18" charset="0"/>
                <a:ea typeface="Tahoma" pitchFamily="34" charset="0"/>
                <a:cs typeface="Times New Roman" panose="02020603050405020304" pitchFamily="18" charset="0"/>
              </a:rPr>
              <a:t>c</a:t>
            </a:r>
            <a:r>
              <a:rPr lang="vi-VN" sz="2900" dirty="0" err="1">
                <a:solidFill>
                  <a:srgbClr val="000000"/>
                </a:solidFill>
                <a:latin typeface="Times New Roman" panose="02020603050405020304" pitchFamily="18" charset="0"/>
                <a:ea typeface="Tahoma" pitchFamily="34" charset="0"/>
                <a:cs typeface="Times New Roman" panose="02020603050405020304" pitchFamily="18" charset="0"/>
              </a:rPr>
              <a:t>ột</a:t>
            </a:r>
            <a:r>
              <a:rPr lang="vi-VN" sz="2900" dirty="0">
                <a:solidFill>
                  <a:srgbClr val="000000"/>
                </a:solidFill>
                <a:latin typeface="Times New Roman" panose="02020603050405020304" pitchFamily="18" charset="0"/>
                <a:ea typeface="Tahoma" pitchFamily="34" charset="0"/>
                <a:cs typeface="Times New Roman" panose="02020603050405020304" pitchFamily="18" charset="0"/>
              </a:rPr>
              <a:t> </a:t>
            </a:r>
            <a:r>
              <a:rPr lang="vi-VN" sz="2900" dirty="0">
                <a:solidFill>
                  <a:srgbClr val="000000"/>
                </a:solidFill>
                <a:latin typeface="+mj-lt"/>
                <a:ea typeface="Tahoma" pitchFamily="34" charset="0"/>
                <a:cs typeface="Tahoma" pitchFamily="34" charset="0"/>
              </a:rPr>
              <a:t>cây số. Nó kia rồi! Một hòn đá hình mũi tên (lại chữ V quen thuộc) trỏ vào một hòn đá dẹt chỉ cách anh ba bước chân.</a:t>
            </a:r>
            <a:endParaRPr lang="vi-VN" sz="2900" dirty="0">
              <a:solidFill>
                <a:srgbClr val="003399"/>
              </a:solidFill>
              <a:latin typeface="+mj-lt"/>
              <a:ea typeface="Tahoma" pitchFamily="34" charset="0"/>
              <a:cs typeface="Tahoma" pitchFamily="34" charset="0"/>
            </a:endParaRPr>
          </a:p>
        </p:txBody>
      </p:sp>
      <p:sp>
        <p:nvSpPr>
          <p:cNvPr id="7" name="Hộp Văn bản 6">
            <a:extLst>
              <a:ext uri="{FF2B5EF4-FFF2-40B4-BE49-F238E27FC236}">
                <a16:creationId xmlns:a16="http://schemas.microsoft.com/office/drawing/2014/main" id="{A529CE8F-9D7B-7A5B-7389-D7287F8211B0}"/>
              </a:ext>
            </a:extLst>
          </p:cNvPr>
          <p:cNvSpPr txBox="1"/>
          <p:nvPr/>
        </p:nvSpPr>
        <p:spPr>
          <a:xfrm>
            <a:off x="4419600" y="178682"/>
            <a:ext cx="3106941" cy="646331"/>
          </a:xfrm>
          <a:prstGeom prst="rect">
            <a:avLst/>
          </a:prstGeom>
          <a:noFill/>
        </p:spPr>
        <p:txBody>
          <a:bodyPr wrap="none" rtlCol="0">
            <a:spAutoFit/>
          </a:bodyPr>
          <a:lstStyle/>
          <a:p>
            <a:r>
              <a:rPr lang="vi-VN" sz="3600" b="1" dirty="0">
                <a:solidFill>
                  <a:srgbClr val="000000"/>
                </a:solidFill>
                <a:latin typeface="Tahoma" pitchFamily="34" charset="0"/>
                <a:ea typeface="Tahoma" pitchFamily="34" charset="0"/>
                <a:cs typeface="Tahoma" pitchFamily="34" charset="0"/>
              </a:rPr>
              <a:t>Hộp thư mật</a:t>
            </a:r>
            <a:endParaRPr lang="vi-VN" sz="3600" dirty="0">
              <a:solidFill>
                <a:srgbClr val="003399"/>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115EA17-670E-E773-E360-3B3603914CF1}"/>
              </a:ext>
            </a:extLst>
          </p:cNvPr>
          <p:cNvGrpSpPr/>
          <p:nvPr/>
        </p:nvGrpSpPr>
        <p:grpSpPr>
          <a:xfrm>
            <a:off x="-76200" y="-44693"/>
            <a:ext cx="1242352" cy="914400"/>
            <a:chOff x="29484" y="52457"/>
            <a:chExt cx="2156752" cy="2317795"/>
          </a:xfrm>
        </p:grpSpPr>
        <p:pic>
          <p:nvPicPr>
            <p:cNvPr id="9" name="图片 1">
              <a:extLst>
                <a:ext uri="{FF2B5EF4-FFF2-40B4-BE49-F238E27FC236}">
                  <a16:creationId xmlns:a16="http://schemas.microsoft.com/office/drawing/2014/main" id="{860A5486-A37C-120F-459D-0072806C9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4" y="52457"/>
              <a:ext cx="1699551" cy="2317795"/>
            </a:xfrm>
            <a:prstGeom prst="rect">
              <a:avLst/>
            </a:prstGeom>
          </p:spPr>
        </p:pic>
        <p:sp>
          <p:nvSpPr>
            <p:cNvPr id="10" name="TextBox 9">
              <a:extLst>
                <a:ext uri="{FF2B5EF4-FFF2-40B4-BE49-F238E27FC236}">
                  <a16:creationId xmlns:a16="http://schemas.microsoft.com/office/drawing/2014/main" id="{861C254E-DC04-5C01-061D-FFE3DBEAC962}"/>
                </a:ext>
              </a:extLst>
            </p:cNvPr>
            <p:cNvSpPr txBox="1"/>
            <p:nvPr/>
          </p:nvSpPr>
          <p:spPr>
            <a:xfrm>
              <a:off x="363054" y="1459050"/>
              <a:ext cx="1823182" cy="702129"/>
            </a:xfrm>
            <a:prstGeom prst="rect">
              <a:avLst/>
            </a:prstGeom>
            <a:noFill/>
          </p:spPr>
          <p:txBody>
            <a:bodyPr wrap="squar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SGK/62</a:t>
              </a:r>
            </a:p>
          </p:txBody>
        </p:sp>
      </p:grpSp>
    </p:spTree>
    <p:extLst>
      <p:ext uri="{BB962C8B-B14F-4D97-AF65-F5344CB8AC3E}">
        <p14:creationId xmlns:p14="http://schemas.microsoft.com/office/powerpoint/2010/main" val="269005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9E46882-EA9A-232C-12A0-91AFD3A6AF51}"/>
              </a:ext>
            </a:extLst>
          </p:cNvPr>
          <p:cNvSpPr txBox="1"/>
          <p:nvPr/>
        </p:nvSpPr>
        <p:spPr>
          <a:xfrm>
            <a:off x="366252" y="1143000"/>
            <a:ext cx="11430000" cy="2554545"/>
          </a:xfrm>
          <a:prstGeom prst="rect">
            <a:avLst/>
          </a:prstGeom>
          <a:noFill/>
        </p:spPr>
        <p:txBody>
          <a:bodyPr wrap="square" rtlCol="0">
            <a:spAutoFit/>
          </a:bodyPr>
          <a:lstStyle/>
          <a:p>
            <a:pPr marL="0" indent="0" algn="just">
              <a:spcBef>
                <a:spcPts val="100"/>
              </a:spcBef>
              <a:spcAft>
                <a:spcPts val="100"/>
              </a:spcAft>
              <a:buNone/>
            </a:pPr>
            <a:r>
              <a:rPr lang="en-US" sz="3200" dirty="0">
                <a:solidFill>
                  <a:srgbClr val="000000"/>
                </a:solidFill>
                <a:latin typeface="Times New Roman" panose="02020603050405020304" pitchFamily="18" charset="0"/>
                <a:ea typeface="Tahoma"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Tahoma" pitchFamily="34" charset="0"/>
                <a:cs typeface="Times New Roman" panose="02020603050405020304" pitchFamily="18" charset="0"/>
              </a:rPr>
              <a:t>Hai Long tới ngồi cạnh hòn đá, nhìn trước nhìn sau, một tay vẫn cầm chiếc bu-gi, một tay bẩy nhẹ hòn đá. Hộp thư lần này là một chiếc vỏ đựng thuốc đánh răng. Anh nhẹ nhàng cạy đáy hộp thuốc, rút ra một mảnh giấy nhỏ, thay vào đó thư báo cáo của mình, rồi thả hộp thuốc về chỗ cũ.</a:t>
            </a:r>
          </a:p>
        </p:txBody>
      </p:sp>
      <p:sp>
        <p:nvSpPr>
          <p:cNvPr id="6" name="Hộp Văn bản 5">
            <a:extLst>
              <a:ext uri="{FF2B5EF4-FFF2-40B4-BE49-F238E27FC236}">
                <a16:creationId xmlns:a16="http://schemas.microsoft.com/office/drawing/2014/main" id="{1F9D3664-B3C0-34E3-DE2F-4509595B5372}"/>
              </a:ext>
            </a:extLst>
          </p:cNvPr>
          <p:cNvSpPr txBox="1"/>
          <p:nvPr/>
        </p:nvSpPr>
        <p:spPr>
          <a:xfrm>
            <a:off x="366251" y="3962400"/>
            <a:ext cx="11430001" cy="2062103"/>
          </a:xfrm>
          <a:prstGeom prst="rect">
            <a:avLst/>
          </a:prstGeom>
          <a:noFill/>
        </p:spPr>
        <p:txBody>
          <a:bodyPr wrap="square" rtlCol="0">
            <a:spAutoFit/>
          </a:bodyPr>
          <a:lstStyle/>
          <a:p>
            <a:pPr marL="0" indent="0" algn="just">
              <a:spcBef>
                <a:spcPts val="100"/>
              </a:spcBef>
              <a:spcAft>
                <a:spcPts val="100"/>
              </a:spcAft>
              <a:buNone/>
            </a:pPr>
            <a:r>
              <a:rPr lang="en-US" sz="3200" dirty="0">
                <a:solidFill>
                  <a:srgbClr val="000000"/>
                </a:solidFill>
                <a:latin typeface="+mj-lt"/>
                <a:ea typeface="Tahoma" pitchFamily="34" charset="0"/>
                <a:cs typeface="Tahoma" pitchFamily="34" charset="0"/>
              </a:rPr>
              <a:t>     </a:t>
            </a:r>
            <a:r>
              <a:rPr lang="vi-VN" sz="3200" dirty="0">
                <a:solidFill>
                  <a:srgbClr val="000000"/>
                </a:solidFill>
                <a:latin typeface="+mj-lt"/>
                <a:ea typeface="Tahoma" pitchFamily="34" charset="0"/>
                <a:cs typeface="Tahoma" pitchFamily="34" charset="0"/>
              </a:rPr>
              <a:t>Công việc thế là xong. Một giờ nữa sẽ có người đến lấy thư. Anh trở lại bên xe, lắp bu-gi vào rồi đạp cần khởi động máy. Tiếng động cơ nổ giòn. Chưa đầy nửa giờ sau, anh đã hòa lẫn vào dòng người giữa phố phường náo nhiệt.</a:t>
            </a:r>
            <a:endParaRPr lang="vi-VN" sz="3200" dirty="0">
              <a:solidFill>
                <a:srgbClr val="003399"/>
              </a:solidFill>
              <a:latin typeface="+mj-lt"/>
              <a:ea typeface="Tahoma" pitchFamily="34" charset="0"/>
              <a:cs typeface="Tahoma" pitchFamily="34" charset="0"/>
            </a:endParaRPr>
          </a:p>
        </p:txBody>
      </p:sp>
      <p:sp>
        <p:nvSpPr>
          <p:cNvPr id="7" name="Hộp Văn bản 6">
            <a:extLst>
              <a:ext uri="{FF2B5EF4-FFF2-40B4-BE49-F238E27FC236}">
                <a16:creationId xmlns:a16="http://schemas.microsoft.com/office/drawing/2014/main" id="{A529CE8F-9D7B-7A5B-7389-D7287F8211B0}"/>
              </a:ext>
            </a:extLst>
          </p:cNvPr>
          <p:cNvSpPr txBox="1"/>
          <p:nvPr/>
        </p:nvSpPr>
        <p:spPr>
          <a:xfrm>
            <a:off x="4419600" y="178682"/>
            <a:ext cx="3106941" cy="646331"/>
          </a:xfrm>
          <a:prstGeom prst="rect">
            <a:avLst/>
          </a:prstGeom>
          <a:noFill/>
        </p:spPr>
        <p:txBody>
          <a:bodyPr wrap="none" rtlCol="0">
            <a:spAutoFit/>
          </a:bodyPr>
          <a:lstStyle/>
          <a:p>
            <a:r>
              <a:rPr lang="vi-VN" sz="3600" b="1" dirty="0">
                <a:solidFill>
                  <a:srgbClr val="000000"/>
                </a:solidFill>
                <a:latin typeface="Tahoma" pitchFamily="34" charset="0"/>
                <a:ea typeface="Tahoma" pitchFamily="34" charset="0"/>
                <a:cs typeface="Tahoma" pitchFamily="34" charset="0"/>
              </a:rPr>
              <a:t>Hộp thư mật</a:t>
            </a:r>
            <a:endParaRPr lang="vi-VN" sz="3600" dirty="0">
              <a:solidFill>
                <a:srgbClr val="003399"/>
              </a:solidFill>
              <a:latin typeface="Tahoma" pitchFamily="34" charset="0"/>
              <a:ea typeface="Tahoma" pitchFamily="34" charset="0"/>
              <a:cs typeface="Tahoma" pitchFamily="34" charset="0"/>
            </a:endParaRPr>
          </a:p>
        </p:txBody>
      </p:sp>
      <p:grpSp>
        <p:nvGrpSpPr>
          <p:cNvPr id="8" name="Group 7">
            <a:extLst>
              <a:ext uri="{FF2B5EF4-FFF2-40B4-BE49-F238E27FC236}">
                <a16:creationId xmlns:a16="http://schemas.microsoft.com/office/drawing/2014/main" id="{9115EA17-670E-E773-E360-3B3603914CF1}"/>
              </a:ext>
            </a:extLst>
          </p:cNvPr>
          <p:cNvGrpSpPr/>
          <p:nvPr/>
        </p:nvGrpSpPr>
        <p:grpSpPr>
          <a:xfrm>
            <a:off x="-76200" y="-44693"/>
            <a:ext cx="1242352" cy="914400"/>
            <a:chOff x="29484" y="52457"/>
            <a:chExt cx="2156752" cy="2317795"/>
          </a:xfrm>
        </p:grpSpPr>
        <p:pic>
          <p:nvPicPr>
            <p:cNvPr id="9" name="图片 1">
              <a:extLst>
                <a:ext uri="{FF2B5EF4-FFF2-40B4-BE49-F238E27FC236}">
                  <a16:creationId xmlns:a16="http://schemas.microsoft.com/office/drawing/2014/main" id="{860A5486-A37C-120F-459D-0072806C9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4" y="52457"/>
              <a:ext cx="1699551" cy="2317795"/>
            </a:xfrm>
            <a:prstGeom prst="rect">
              <a:avLst/>
            </a:prstGeom>
          </p:spPr>
        </p:pic>
        <p:sp>
          <p:nvSpPr>
            <p:cNvPr id="10" name="TextBox 9">
              <a:extLst>
                <a:ext uri="{FF2B5EF4-FFF2-40B4-BE49-F238E27FC236}">
                  <a16:creationId xmlns:a16="http://schemas.microsoft.com/office/drawing/2014/main" id="{861C254E-DC04-5C01-061D-FFE3DBEAC962}"/>
                </a:ext>
              </a:extLst>
            </p:cNvPr>
            <p:cNvSpPr txBox="1"/>
            <p:nvPr/>
          </p:nvSpPr>
          <p:spPr>
            <a:xfrm>
              <a:off x="363054" y="1459050"/>
              <a:ext cx="1823182" cy="702129"/>
            </a:xfrm>
            <a:prstGeom prst="rect">
              <a:avLst/>
            </a:prstGeom>
            <a:noFill/>
          </p:spPr>
          <p:txBody>
            <a:bodyPr wrap="square" rtlCol="0">
              <a:spAutoFit/>
            </a:bodyPr>
            <a:lstStyle/>
            <a:p>
              <a:r>
                <a:rPr lang="en-US" sz="1200" dirty="0">
                  <a:solidFill>
                    <a:srgbClr val="FF0000"/>
                  </a:solidFill>
                  <a:latin typeface="Times New Roman" panose="02020603050405020304" pitchFamily="18" charset="0"/>
                  <a:cs typeface="Times New Roman" panose="02020603050405020304" pitchFamily="18" charset="0"/>
                </a:rPr>
                <a:t>SGK/62</a:t>
              </a:r>
            </a:p>
          </p:txBody>
        </p:sp>
      </p:grpSp>
      <p:sp>
        <p:nvSpPr>
          <p:cNvPr id="2" name="Hộp Văn bản 1">
            <a:extLst>
              <a:ext uri="{FF2B5EF4-FFF2-40B4-BE49-F238E27FC236}">
                <a16:creationId xmlns:a16="http://schemas.microsoft.com/office/drawing/2014/main" id="{321AF6CF-264E-A413-642A-94C5BA81442D}"/>
              </a:ext>
            </a:extLst>
          </p:cNvPr>
          <p:cNvSpPr txBox="1"/>
          <p:nvPr/>
        </p:nvSpPr>
        <p:spPr>
          <a:xfrm>
            <a:off x="9677400" y="6058525"/>
            <a:ext cx="1415772" cy="461665"/>
          </a:xfrm>
          <a:prstGeom prst="rect">
            <a:avLst/>
          </a:prstGeom>
          <a:noFill/>
        </p:spPr>
        <p:txBody>
          <a:bodyPr wrap="none" rtlCol="0">
            <a:spAutoFit/>
          </a:bodyPr>
          <a:lstStyle/>
          <a:p>
            <a:r>
              <a:rPr lang="en-US" sz="2400" b="1" dirty="0" err="1"/>
              <a:t>Hữu</a:t>
            </a:r>
            <a:r>
              <a:rPr lang="en-US" sz="2400" b="1" dirty="0"/>
              <a:t> Mai</a:t>
            </a:r>
          </a:p>
        </p:txBody>
      </p:sp>
    </p:spTree>
    <p:extLst>
      <p:ext uri="{BB962C8B-B14F-4D97-AF65-F5344CB8AC3E}">
        <p14:creationId xmlns:p14="http://schemas.microsoft.com/office/powerpoint/2010/main" val="1687369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96" name="Google Shape;1801;p61"/>
          <p:cNvGrpSpPr/>
          <p:nvPr/>
        </p:nvGrpSpPr>
        <p:grpSpPr>
          <a:xfrm>
            <a:off x="152400" y="2133600"/>
            <a:ext cx="2971800" cy="4490517"/>
            <a:chOff x="5935827" y="724913"/>
            <a:chExt cx="2395220" cy="3697695"/>
          </a:xfrm>
        </p:grpSpPr>
        <p:sp>
          <p:nvSpPr>
            <p:cNvPr id="197" name="Google Shape;1802;p61"/>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 name="Google Shape;1803;p61"/>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 name="Google Shape;1804;p61"/>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0" name="Google Shape;1805;p61"/>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1" name="Google Shape;1806;p61"/>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2" name="Google Shape;1807;p61"/>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3" name="Google Shape;1808;p61"/>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4" name="Google Shape;1809;p61"/>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5" name="Google Shape;1810;p61"/>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6" name="Google Shape;1811;p61"/>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7" name="Google Shape;1812;p61"/>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8" name="Google Shape;1813;p61"/>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9" name="Google Shape;1814;p61"/>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0" name="Google Shape;1815;p61"/>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1" name="Google Shape;1816;p61"/>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2" name="Google Shape;1817;p61"/>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3" name="Google Shape;1818;p61"/>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4" name="Google Shape;1819;p61"/>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 name="Google Shape;1820;p61"/>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 name="Google Shape;1821;p61"/>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 name="Google Shape;1822;p61"/>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 name="Google Shape;1823;p61"/>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 name="Google Shape;1824;p61"/>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 name="Google Shape;1825;p61"/>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 name="Google Shape;1826;p61"/>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 name="Google Shape;1827;p61"/>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 name="Google Shape;1828;p61"/>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 name="Google Shape;1829;p61"/>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 name="Google Shape;1830;p61"/>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 name="Google Shape;1831;p61"/>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 name="Google Shape;1832;p61"/>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 name="Google Shape;1833;p61"/>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 name="Google Shape;1834;p61"/>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 name="Google Shape;1835;p61"/>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 name="Google Shape;1836;p61"/>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 name="Google Shape;1837;p61"/>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 name="Google Shape;1838;p61"/>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4" name="Google Shape;1839;p61"/>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5" name="Google Shape;1840;p61"/>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6" name="Google Shape;1841;p61"/>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7" name="Google Shape;1842;p61"/>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8" name="Google Shape;1843;p61"/>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9" name="Google Shape;1844;p61"/>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0" name="Google Shape;1845;p61"/>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1" name="Google Shape;1846;p61"/>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2" name="Google Shape;1847;p61"/>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3" name="Google Shape;1848;p61"/>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4" name="Google Shape;1849;p61"/>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5" name="Google Shape;1850;p61"/>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6" name="Google Shape;1851;p61"/>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7" name="Google Shape;1852;p61"/>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8" name="Google Shape;1853;p61"/>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9" name="Google Shape;1854;p61"/>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0" name="Google Shape;1855;p61"/>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1" name="Google Shape;1856;p61"/>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2" name="Google Shape;1857;p61"/>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3" name="Google Shape;1858;p61"/>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4" name="Google Shape;1859;p61"/>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5" name="Google Shape;1860;p61"/>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6" name="Google Shape;1861;p61"/>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7" name="Google Shape;1862;p61"/>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8" name="Google Shape;1863;p61"/>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9" name="Google Shape;1864;p61"/>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0" name="Google Shape;1865;p61"/>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1" name="Google Shape;1866;p61"/>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2" name="Google Shape;1867;p61"/>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3" name="Google Shape;1868;p61"/>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4" name="Google Shape;1869;p61"/>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5" name="Google Shape;1870;p61"/>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6" name="Google Shape;1871;p61"/>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7" name="Google Shape;1872;p61"/>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 name="Google Shape;1873;p61"/>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 name="Google Shape;1874;p61"/>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 name="Google Shape;1875;p61"/>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 name="Google Shape;1876;p61"/>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 name="Google Shape;1877;p61"/>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 name="Google Shape;1878;p61"/>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 name="Google Shape;1879;p61"/>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 name="Google Shape;1880;p61"/>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 name="Google Shape;1881;p61"/>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 name="Google Shape;1882;p61"/>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 name="Google Shape;1883;p61"/>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 name="Google Shape;1884;p61"/>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 name="Google Shape;1885;p61"/>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1886;p61"/>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 name="Google Shape;1887;p61"/>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 name="Google Shape;1888;p61"/>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1889;p61"/>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 name="Google Shape;1890;p61"/>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 name="Google Shape;1891;p61"/>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1892;p61"/>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1893;p61"/>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1894;p61"/>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1895;p61"/>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 name="Google Shape;1896;p61"/>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 name="Google Shape;1897;p61"/>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1898;p61"/>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1899;p61"/>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1900;p61"/>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1901;p61"/>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 name="Google Shape;1902;p61"/>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8" name="Google Shape;1903;p61"/>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1904;p61"/>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1905;p61"/>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0" name="Text Box 35"/>
          <p:cNvSpPr txBox="1">
            <a:spLocks noChangeArrowheads="1"/>
          </p:cNvSpPr>
          <p:nvPr/>
        </p:nvSpPr>
        <p:spPr bwMode="auto">
          <a:xfrm>
            <a:off x="539044" y="387072"/>
            <a:ext cx="1004102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4400" i="1" dirty="0">
                <a:solidFill>
                  <a:srgbClr val="669900"/>
                </a:solidFill>
              </a:rPr>
              <a:t> </a:t>
            </a:r>
            <a:r>
              <a:rPr lang="en-US" altLang="en-US" sz="4400" i="1" dirty="0" err="1">
                <a:solidFill>
                  <a:srgbClr val="669900"/>
                </a:solidFill>
              </a:rPr>
              <a:t>Bài</a:t>
            </a:r>
            <a:r>
              <a:rPr lang="en-US" altLang="en-US" sz="4400" i="1" dirty="0">
                <a:solidFill>
                  <a:srgbClr val="669900"/>
                </a:solidFill>
              </a:rPr>
              <a:t> </a:t>
            </a:r>
            <a:r>
              <a:rPr lang="en-US" altLang="en-US" sz="4400" i="1" dirty="0" err="1">
                <a:solidFill>
                  <a:srgbClr val="669900"/>
                </a:solidFill>
              </a:rPr>
              <a:t>này</a:t>
            </a:r>
            <a:r>
              <a:rPr lang="en-US" altLang="en-US" sz="4400" i="1" dirty="0">
                <a:solidFill>
                  <a:srgbClr val="669900"/>
                </a:solidFill>
              </a:rPr>
              <a:t> </a:t>
            </a:r>
            <a:r>
              <a:rPr lang="en-US" altLang="en-US" sz="4400" i="1" dirty="0" err="1">
                <a:solidFill>
                  <a:srgbClr val="669900"/>
                </a:solidFill>
              </a:rPr>
              <a:t>có</a:t>
            </a:r>
            <a:r>
              <a:rPr lang="en-US" altLang="en-US" sz="4400" i="1" dirty="0">
                <a:solidFill>
                  <a:srgbClr val="669900"/>
                </a:solidFill>
              </a:rPr>
              <a:t> </a:t>
            </a:r>
            <a:r>
              <a:rPr lang="en-US" altLang="en-US" sz="4400" i="1" dirty="0" err="1">
                <a:solidFill>
                  <a:srgbClr val="669900"/>
                </a:solidFill>
              </a:rPr>
              <a:t>thể</a:t>
            </a:r>
            <a:r>
              <a:rPr lang="en-US" altLang="en-US" sz="4400" i="1" dirty="0">
                <a:solidFill>
                  <a:srgbClr val="669900"/>
                </a:solidFill>
              </a:rPr>
              <a:t> chia </a:t>
            </a:r>
            <a:r>
              <a:rPr lang="en-US" altLang="en-US" sz="4400" i="1" dirty="0" err="1">
                <a:solidFill>
                  <a:srgbClr val="669900"/>
                </a:solidFill>
              </a:rPr>
              <a:t>làm</a:t>
            </a:r>
            <a:r>
              <a:rPr lang="en-US" altLang="en-US" sz="4400" i="1" dirty="0">
                <a:solidFill>
                  <a:srgbClr val="669900"/>
                </a:solidFill>
              </a:rPr>
              <a:t> </a:t>
            </a:r>
            <a:r>
              <a:rPr lang="en-US" altLang="en-US" sz="4400" i="1" dirty="0" err="1">
                <a:solidFill>
                  <a:srgbClr val="669900"/>
                </a:solidFill>
              </a:rPr>
              <a:t>mấy</a:t>
            </a:r>
            <a:r>
              <a:rPr lang="en-US" altLang="en-US" sz="4400" i="1" dirty="0">
                <a:solidFill>
                  <a:srgbClr val="669900"/>
                </a:solidFill>
              </a:rPr>
              <a:t> </a:t>
            </a:r>
            <a:r>
              <a:rPr lang="en-US" altLang="en-US" sz="4400" i="1" dirty="0" err="1">
                <a:solidFill>
                  <a:srgbClr val="669900"/>
                </a:solidFill>
              </a:rPr>
              <a:t>đoạn</a:t>
            </a:r>
            <a:r>
              <a:rPr lang="en-US" altLang="en-US" sz="4400" i="1" dirty="0">
                <a:solidFill>
                  <a:srgbClr val="669900"/>
                </a:solidFill>
              </a:rPr>
              <a:t>?</a:t>
            </a:r>
          </a:p>
        </p:txBody>
      </p:sp>
      <p:sp>
        <p:nvSpPr>
          <p:cNvPr id="111" name="Text Box 49"/>
          <p:cNvSpPr txBox="1">
            <a:spLocks noChangeArrowheads="1"/>
          </p:cNvSpPr>
          <p:nvPr/>
        </p:nvSpPr>
        <p:spPr bwMode="auto">
          <a:xfrm>
            <a:off x="2488384" y="1522241"/>
            <a:ext cx="993221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4000" dirty="0" err="1"/>
              <a:t>Đoạn</a:t>
            </a:r>
            <a:r>
              <a:rPr lang="en-US" altLang="en-US" sz="4000" dirty="0"/>
              <a:t> 1:  </a:t>
            </a:r>
            <a:r>
              <a:rPr lang="en-US" altLang="en-US" sz="4000" dirty="0" err="1"/>
              <a:t>Từ</a:t>
            </a:r>
            <a:r>
              <a:rPr lang="en-US" altLang="en-US" sz="4000" dirty="0"/>
              <a:t> </a:t>
            </a:r>
            <a:r>
              <a:rPr lang="en-US" altLang="en-US" sz="4000" dirty="0" err="1"/>
              <a:t>đầu</a:t>
            </a:r>
            <a:r>
              <a:rPr lang="en-US" altLang="en-US" sz="4000" dirty="0"/>
              <a:t> … “</a:t>
            </a:r>
            <a:r>
              <a:rPr lang="en-US" altLang="en-US" sz="4000" dirty="0" err="1"/>
              <a:t>đã</a:t>
            </a:r>
            <a:r>
              <a:rPr lang="en-US" altLang="en-US" sz="4000" dirty="0"/>
              <a:t> </a:t>
            </a:r>
            <a:r>
              <a:rPr lang="en-US" altLang="en-US" sz="4000" dirty="0" err="1"/>
              <a:t>đáp</a:t>
            </a:r>
            <a:r>
              <a:rPr lang="en-US" altLang="en-US" sz="4000" dirty="0"/>
              <a:t> </a:t>
            </a:r>
            <a:r>
              <a:rPr lang="en-US" altLang="en-US" sz="4000" dirty="0" err="1"/>
              <a:t>lại</a:t>
            </a:r>
            <a:r>
              <a:rPr lang="en-US" altLang="en-US" sz="4000" dirty="0"/>
              <a:t>.”</a:t>
            </a:r>
          </a:p>
          <a:p>
            <a:pPr eaLnBrk="1" hangingPunct="1">
              <a:spcBef>
                <a:spcPct val="50000"/>
              </a:spcBef>
            </a:pPr>
            <a:r>
              <a:rPr lang="en-US" altLang="en-US" sz="4000" dirty="0" err="1"/>
              <a:t>Đoạn</a:t>
            </a:r>
            <a:r>
              <a:rPr lang="en-US" altLang="en-US" sz="4000" dirty="0"/>
              <a:t> 2:  “</a:t>
            </a:r>
            <a:r>
              <a:rPr lang="en-US" altLang="en-US" sz="4000" dirty="0" err="1"/>
              <a:t>Anh</a:t>
            </a:r>
            <a:r>
              <a:rPr lang="en-US" altLang="en-US" sz="4000" dirty="0"/>
              <a:t> </a:t>
            </a:r>
            <a:r>
              <a:rPr lang="en-US" altLang="en-US" sz="4000" dirty="0" err="1"/>
              <a:t>dừng</a:t>
            </a:r>
            <a:r>
              <a:rPr lang="en-US" altLang="en-US" sz="4000" dirty="0"/>
              <a:t> </a:t>
            </a:r>
            <a:r>
              <a:rPr lang="en-US" altLang="en-US" sz="4000" dirty="0" err="1"/>
              <a:t>xe</a:t>
            </a:r>
            <a:r>
              <a:rPr lang="en-US" altLang="en-US" sz="4000" dirty="0"/>
              <a:t>” … “</a:t>
            </a:r>
            <a:r>
              <a:rPr lang="en-US" altLang="en-US" sz="4000" dirty="0" err="1"/>
              <a:t>ba</a:t>
            </a:r>
            <a:r>
              <a:rPr lang="en-US" altLang="en-US" sz="4000" dirty="0"/>
              <a:t> </a:t>
            </a:r>
            <a:r>
              <a:rPr lang="en-US" altLang="en-US" sz="4000" dirty="0" err="1"/>
              <a:t>bước</a:t>
            </a:r>
            <a:r>
              <a:rPr lang="en-US" altLang="en-US" sz="4000" dirty="0"/>
              <a:t> </a:t>
            </a:r>
            <a:r>
              <a:rPr lang="en-US" altLang="en-US" sz="4000" dirty="0" err="1"/>
              <a:t>chân</a:t>
            </a:r>
            <a:r>
              <a:rPr lang="en-US" altLang="en-US" sz="4000" dirty="0"/>
              <a:t>.”</a:t>
            </a:r>
          </a:p>
          <a:p>
            <a:pPr eaLnBrk="1" hangingPunct="1">
              <a:spcBef>
                <a:spcPct val="50000"/>
              </a:spcBef>
            </a:pPr>
            <a:r>
              <a:rPr lang="en-US" altLang="en-US" sz="4000" dirty="0" err="1"/>
              <a:t>Đoạn</a:t>
            </a:r>
            <a:r>
              <a:rPr lang="en-US" altLang="en-US" sz="4000" dirty="0"/>
              <a:t> 3:  “Hai Long </a:t>
            </a:r>
            <a:r>
              <a:rPr lang="en-US" altLang="en-US" sz="4000" dirty="0" err="1"/>
              <a:t>tới</a:t>
            </a:r>
            <a:r>
              <a:rPr lang="en-US" altLang="en-US" sz="4000" dirty="0"/>
              <a:t> </a:t>
            </a:r>
            <a:r>
              <a:rPr lang="en-US" altLang="en-US" sz="4000" dirty="0" err="1"/>
              <a:t>ngồi</a:t>
            </a:r>
            <a:r>
              <a:rPr lang="en-US" altLang="en-US" sz="4000" dirty="0"/>
              <a:t>”… “</a:t>
            </a:r>
            <a:r>
              <a:rPr lang="en-US" altLang="en-US" sz="4000" dirty="0" err="1"/>
              <a:t>về</a:t>
            </a:r>
            <a:r>
              <a:rPr lang="en-US" altLang="en-US" sz="4000" dirty="0"/>
              <a:t> </a:t>
            </a:r>
            <a:r>
              <a:rPr lang="en-US" altLang="en-US" sz="4000" dirty="0" err="1"/>
              <a:t>chỗ</a:t>
            </a:r>
            <a:r>
              <a:rPr lang="en-US" altLang="en-US" sz="4000" dirty="0"/>
              <a:t> </a:t>
            </a:r>
            <a:r>
              <a:rPr lang="en-US" altLang="en-US" sz="4000" dirty="0" err="1"/>
              <a:t>cũ</a:t>
            </a:r>
            <a:r>
              <a:rPr lang="en-US" altLang="en-US" sz="4000" dirty="0"/>
              <a:t>.”</a:t>
            </a:r>
          </a:p>
          <a:p>
            <a:pPr eaLnBrk="1" hangingPunct="1">
              <a:spcBef>
                <a:spcPct val="50000"/>
              </a:spcBef>
            </a:pPr>
            <a:r>
              <a:rPr lang="en-US" altLang="en-US" sz="4000" dirty="0"/>
              <a:t> </a:t>
            </a:r>
            <a:r>
              <a:rPr lang="en-US" altLang="en-US" sz="4000" dirty="0" err="1"/>
              <a:t>Đoạn</a:t>
            </a:r>
            <a:r>
              <a:rPr lang="en-US" altLang="en-US" sz="4000" dirty="0"/>
              <a:t> 4:   </a:t>
            </a:r>
            <a:r>
              <a:rPr lang="en-US" altLang="en-US" sz="4000" dirty="0" err="1"/>
              <a:t>Phần</a:t>
            </a:r>
            <a:r>
              <a:rPr lang="en-US" altLang="en-US" sz="4000" dirty="0"/>
              <a:t> </a:t>
            </a:r>
            <a:r>
              <a:rPr lang="en-US" altLang="en-US" sz="4000" dirty="0" err="1"/>
              <a:t>còn</a:t>
            </a:r>
            <a:r>
              <a:rPr lang="en-US" altLang="en-US" sz="4000" dirty="0"/>
              <a:t> </a:t>
            </a:r>
            <a:r>
              <a:rPr lang="en-US" altLang="en-US" sz="4000" dirty="0" err="1"/>
              <a:t>lại</a:t>
            </a:r>
            <a:r>
              <a:rPr lang="en-US" altLang="en-US" sz="40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 calcmode="lin" valueType="num">
                                      <p:cBhvr additive="base">
                                        <p:cTn id="7" dur="500" fill="hold"/>
                                        <p:tgtEl>
                                          <p:spTgt spid="1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anim calcmode="lin" valueType="num">
                                      <p:cBhvr additive="base">
                                        <p:cTn id="11" dur="500" fill="hold"/>
                                        <p:tgtEl>
                                          <p:spTgt spid="1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anim calcmode="lin" valueType="num">
                                      <p:cBhvr additive="base">
                                        <p:cTn id="15" dur="500" fill="hold"/>
                                        <p:tgtEl>
                                          <p:spTgt spid="1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1">
                                            <p:txEl>
                                              <p:pRg st="3" end="3"/>
                                            </p:txEl>
                                          </p:spTgt>
                                        </p:tgtEl>
                                        <p:attrNameLst>
                                          <p:attrName>style.visibility</p:attrName>
                                        </p:attrNameLst>
                                      </p:cBhvr>
                                      <p:to>
                                        <p:strVal val="visible"/>
                                      </p:to>
                                    </p:set>
                                    <p:anim calcmode="lin" valueType="num">
                                      <p:cBhvr additive="base">
                                        <p:cTn id="19" dur="500" fill="hold"/>
                                        <p:tgtEl>
                                          <p:spTgt spid="1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5000" r="-4000" b="-6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484" y="52457"/>
            <a:ext cx="2156752" cy="2317795"/>
            <a:chOff x="29484" y="52457"/>
            <a:chExt cx="2156752" cy="2317795"/>
          </a:xfrm>
        </p:grpSpPr>
        <p:pic>
          <p:nvPicPr>
            <p:cNvPr id="256"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4" y="52457"/>
              <a:ext cx="1699551" cy="2317795"/>
            </a:xfrm>
            <a:prstGeom prst="rect">
              <a:avLst/>
            </a:prstGeom>
          </p:spPr>
        </p:pic>
        <p:sp>
          <p:nvSpPr>
            <p:cNvPr id="257" name="TextBox 256"/>
            <p:cNvSpPr txBox="1"/>
            <p:nvPr/>
          </p:nvSpPr>
          <p:spPr>
            <a:xfrm>
              <a:off x="363054" y="1459051"/>
              <a:ext cx="182318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SGK/62</a:t>
              </a:r>
            </a:p>
          </p:txBody>
        </p:sp>
      </p:grpSp>
      <p:sp>
        <p:nvSpPr>
          <p:cNvPr id="6" name="Rectangle 5"/>
          <p:cNvSpPr/>
          <p:nvPr/>
        </p:nvSpPr>
        <p:spPr>
          <a:xfrm>
            <a:off x="908567" y="3327310"/>
            <a:ext cx="10068142" cy="2308324"/>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ĐỌC NỐI TIẾP </a:t>
            </a:r>
          </a:p>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LẦN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054" t="5501" r="4054"/>
          <a:stretch/>
        </p:blipFill>
        <p:spPr>
          <a:xfrm>
            <a:off x="-76200" y="-4002"/>
            <a:ext cx="5693934" cy="6930042"/>
          </a:xfrm>
          <a:prstGeom prst="rect">
            <a:avLst/>
          </a:prstGeom>
        </p:spPr>
      </p:pic>
      <p:pic>
        <p:nvPicPr>
          <p:cNvPr id="6" name="Picture 5"/>
          <p:cNvPicPr>
            <a:picLocks noChangeAspect="1"/>
          </p:cNvPicPr>
          <p:nvPr/>
        </p:nvPicPr>
        <p:blipFill rotWithShape="1">
          <a:blip r:embed="rId3"/>
          <a:srcRect l="4778"/>
          <a:stretch/>
        </p:blipFill>
        <p:spPr>
          <a:xfrm>
            <a:off x="6096000" y="-2"/>
            <a:ext cx="6074934" cy="4495801"/>
          </a:xfrm>
          <a:prstGeom prst="rect">
            <a:avLst/>
          </a:prstGeom>
        </p:spPr>
      </p:pic>
      <p:pic>
        <p:nvPicPr>
          <p:cNvPr id="7" name="图片 2" descr="2"/>
          <p:cNvPicPr>
            <a:picLocks noChangeAspect="1"/>
          </p:cNvPicPr>
          <p:nvPr/>
        </p:nvPicPr>
        <p:blipFill>
          <a:blip r:embed="rId4"/>
          <a:stretch>
            <a:fillRect/>
          </a:stretch>
        </p:blipFill>
        <p:spPr>
          <a:xfrm>
            <a:off x="8502650" y="4038600"/>
            <a:ext cx="3689350" cy="31273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457200" y="265284"/>
            <a:ext cx="11353800" cy="6172200"/>
          </a:xfrm>
          <a:prstGeom prst="rect">
            <a:avLst/>
          </a:prstGeom>
          <a:solidFill>
            <a:sysClr val="window" lastClr="FFFFFF"/>
          </a:solidFill>
          <a:ln w="12700" cap="flat" cmpd="sng" algn="ctr">
            <a:noFill/>
            <a:prstDash val="solid"/>
            <a:miter lim="800000"/>
          </a:ln>
          <a:effectLst>
            <a:outerShdw blurRad="127000" sx="102000" sy="102000" algn="ctr" rotWithShape="0">
              <a:prstClr val="black">
                <a:alpha val="3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9" y="4513927"/>
            <a:ext cx="2008252" cy="2389644"/>
          </a:xfrm>
          <a:prstGeom prst="rect">
            <a:avLst/>
          </a:prstGeom>
        </p:spPr>
      </p:pic>
      <p:pic>
        <p:nvPicPr>
          <p:cNvPr id="12" name="图片 4" descr="图片包含 定居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87661" flipV="1">
            <a:off x="8434639" y="451916"/>
            <a:ext cx="4634105" cy="1858416"/>
          </a:xfrm>
          <a:prstGeom prst="rect">
            <a:avLst/>
          </a:prstGeom>
        </p:spPr>
      </p:pic>
      <p:pic>
        <p:nvPicPr>
          <p:cNvPr id="19"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5110" y="5619985"/>
            <a:ext cx="935303" cy="1252805"/>
          </a:xfrm>
          <a:prstGeom prst="rect">
            <a:avLst/>
          </a:prstGeom>
        </p:spPr>
      </p:pic>
      <p:sp>
        <p:nvSpPr>
          <p:cNvPr id="21" name="Text Box 14"/>
          <p:cNvSpPr txBox="1"/>
          <p:nvPr/>
        </p:nvSpPr>
        <p:spPr>
          <a:xfrm>
            <a:off x="3408043" y="1753904"/>
            <a:ext cx="2209800" cy="579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u="sng" dirty="0">
                <a:solidFill>
                  <a:schemeClr val="accent2">
                    <a:lumMod val="75000"/>
                  </a:schemeClr>
                </a:solidFill>
                <a:latin typeface="Times New Roman" panose="02020603050405020304" pitchFamily="18" charset="0"/>
              </a:rPr>
              <a:t>Luyện đọc</a:t>
            </a:r>
          </a:p>
        </p:txBody>
      </p:sp>
      <p:sp>
        <p:nvSpPr>
          <p:cNvPr id="22" name="Text Box 31"/>
          <p:cNvSpPr txBox="1"/>
          <p:nvPr/>
        </p:nvSpPr>
        <p:spPr>
          <a:xfrm>
            <a:off x="7394845" y="1742849"/>
            <a:ext cx="3887788"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Tìm</a:t>
            </a:r>
            <a:r>
              <a:rPr lang="vi-VN" altLang="en-US" sz="3200" b="1" u="sng"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hiểu bài</a:t>
            </a:r>
          </a:p>
        </p:txBody>
      </p:sp>
      <p:sp>
        <p:nvSpPr>
          <p:cNvPr id="23" name="Text Box 6"/>
          <p:cNvSpPr txBox="1"/>
          <p:nvPr/>
        </p:nvSpPr>
        <p:spPr>
          <a:xfrm>
            <a:off x="5510942" y="265284"/>
            <a:ext cx="2886075" cy="5238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b="1" u="sng" dirty="0">
                <a:latin typeface="Times New Roman" panose="02020603050405020304" pitchFamily="18" charset="0"/>
              </a:rPr>
              <a:t>Tập đọc</a:t>
            </a:r>
          </a:p>
        </p:txBody>
      </p:sp>
      <p:sp>
        <p:nvSpPr>
          <p:cNvPr id="24" name="Text Box 31"/>
          <p:cNvSpPr txBox="1"/>
          <p:nvPr/>
        </p:nvSpPr>
        <p:spPr>
          <a:xfrm>
            <a:off x="4419600" y="701847"/>
            <a:ext cx="3429000" cy="585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3200" b="1" dirty="0" err="1">
                <a:solidFill>
                  <a:srgbClr val="FF0000"/>
                </a:solidFill>
                <a:latin typeface="Times New Roman" panose="02020603050405020304" pitchFamily="18" charset="0"/>
              </a:rPr>
              <a:t>Hộp</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thư</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mật</a:t>
            </a:r>
            <a:endParaRPr lang="en-US" altLang="en-US" sz="3200" b="1" dirty="0">
              <a:solidFill>
                <a:srgbClr val="FF0000"/>
              </a:solidFill>
              <a:latin typeface="Times New Roman" panose="02020603050405020304" pitchFamily="18" charset="0"/>
            </a:endParaRPr>
          </a:p>
        </p:txBody>
      </p:sp>
      <p:sp>
        <p:nvSpPr>
          <p:cNvPr id="25" name="Text Box 32"/>
          <p:cNvSpPr txBox="1"/>
          <p:nvPr/>
        </p:nvSpPr>
        <p:spPr>
          <a:xfrm>
            <a:off x="7394845" y="1186206"/>
            <a:ext cx="21336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i="1" dirty="0" err="1">
                <a:latin typeface="Times New Roman" panose="02020603050405020304" pitchFamily="18" charset="0"/>
              </a:rPr>
              <a:t>Hữu</a:t>
            </a:r>
            <a:r>
              <a:rPr lang="en-US" altLang="en-US" sz="2400" b="1" i="1" dirty="0">
                <a:latin typeface="Times New Roman" panose="02020603050405020304" pitchFamily="18" charset="0"/>
              </a:rPr>
              <a:t> Mai</a:t>
            </a:r>
          </a:p>
        </p:txBody>
      </p:sp>
      <p:sp>
        <p:nvSpPr>
          <p:cNvPr id="26" name="Line 15"/>
          <p:cNvSpPr/>
          <p:nvPr/>
        </p:nvSpPr>
        <p:spPr>
          <a:xfrm>
            <a:off x="7620000" y="1871274"/>
            <a:ext cx="0" cy="1862526"/>
          </a:xfrm>
          <a:prstGeom prst="line">
            <a:avLst/>
          </a:prstGeom>
          <a:ln w="28575" cap="flat" cmpd="sng">
            <a:solidFill>
              <a:srgbClr val="1A0597"/>
            </a:solidFill>
            <a:prstDash val="solid"/>
            <a:headEnd type="none" w="med" len="med"/>
            <a:tailEnd type="none" w="med" len="med"/>
          </a:ln>
        </p:spPr>
      </p:sp>
      <p:sp>
        <p:nvSpPr>
          <p:cNvPr id="32" name="Text Box 6"/>
          <p:cNvSpPr txBox="1">
            <a:spLocks noChangeArrowheads="1"/>
          </p:cNvSpPr>
          <p:nvPr/>
        </p:nvSpPr>
        <p:spPr bwMode="auto">
          <a:xfrm>
            <a:off x="2184217" y="2300521"/>
            <a:ext cx="1886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chữ</a:t>
            </a:r>
            <a:r>
              <a:rPr lang="en-US" altLang="en-US" sz="2800" dirty="0">
                <a:solidFill>
                  <a:srgbClr val="669900"/>
                </a:solidFill>
              </a:rPr>
              <a:t> V</a:t>
            </a:r>
            <a:r>
              <a:rPr lang="en-US" altLang="en-US" sz="3600" dirty="0">
                <a:solidFill>
                  <a:srgbClr val="669900"/>
                </a:solidFill>
              </a:rPr>
              <a:t> </a:t>
            </a:r>
          </a:p>
        </p:txBody>
      </p:sp>
      <p:sp>
        <p:nvSpPr>
          <p:cNvPr id="33" name="Text Box 11"/>
          <p:cNvSpPr txBox="1">
            <a:spLocks noChangeArrowheads="1"/>
          </p:cNvSpPr>
          <p:nvPr/>
        </p:nvSpPr>
        <p:spPr bwMode="auto">
          <a:xfrm>
            <a:off x="1903932" y="3050923"/>
            <a:ext cx="2446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hòn</a:t>
            </a:r>
            <a:r>
              <a:rPr lang="en-US" altLang="en-US" sz="2800" dirty="0">
                <a:solidFill>
                  <a:srgbClr val="669900"/>
                </a:solidFill>
              </a:rPr>
              <a:t> </a:t>
            </a:r>
            <a:r>
              <a:rPr lang="en-US" altLang="en-US" sz="2800" dirty="0" err="1">
                <a:solidFill>
                  <a:srgbClr val="669900"/>
                </a:solidFill>
              </a:rPr>
              <a:t>đá</a:t>
            </a:r>
            <a:r>
              <a:rPr lang="en-US" altLang="en-US" sz="2800" dirty="0">
                <a:solidFill>
                  <a:srgbClr val="669900"/>
                </a:solidFill>
              </a:rPr>
              <a:t> </a:t>
            </a:r>
            <a:r>
              <a:rPr lang="en-US" altLang="en-US" sz="2800" dirty="0" err="1">
                <a:solidFill>
                  <a:srgbClr val="669900"/>
                </a:solidFill>
              </a:rPr>
              <a:t>dẹt</a:t>
            </a:r>
            <a:endParaRPr lang="en-US" altLang="en-US" sz="2800" dirty="0">
              <a:solidFill>
                <a:srgbClr val="669900"/>
              </a:solidFill>
            </a:endParaRPr>
          </a:p>
        </p:txBody>
      </p:sp>
      <p:sp>
        <p:nvSpPr>
          <p:cNvPr id="34" name="Text Box 12"/>
          <p:cNvSpPr txBox="1">
            <a:spLocks noChangeArrowheads="1"/>
          </p:cNvSpPr>
          <p:nvPr/>
        </p:nvSpPr>
        <p:spPr bwMode="auto">
          <a:xfrm>
            <a:off x="5351703" y="2422085"/>
            <a:ext cx="18861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bu</a:t>
            </a:r>
            <a:r>
              <a:rPr lang="en-US" altLang="en-US" sz="2800" dirty="0">
                <a:solidFill>
                  <a:srgbClr val="669900"/>
                </a:solidFill>
              </a:rPr>
              <a:t> - </a:t>
            </a:r>
            <a:r>
              <a:rPr lang="en-US" altLang="en-US" sz="2800" dirty="0" err="1">
                <a:solidFill>
                  <a:srgbClr val="669900"/>
                </a:solidFill>
              </a:rPr>
              <a:t>gi</a:t>
            </a:r>
            <a:endParaRPr lang="en-US" altLang="en-US" sz="2800" dirty="0">
              <a:solidFill>
                <a:srgbClr val="669900"/>
              </a:solidFill>
            </a:endParaRPr>
          </a:p>
        </p:txBody>
      </p:sp>
      <p:sp>
        <p:nvSpPr>
          <p:cNvPr id="35" name="Text Box 13"/>
          <p:cNvSpPr txBox="1">
            <a:spLocks noChangeArrowheads="1"/>
          </p:cNvSpPr>
          <p:nvPr/>
        </p:nvSpPr>
        <p:spPr bwMode="auto">
          <a:xfrm>
            <a:off x="5409413" y="3054936"/>
            <a:ext cx="86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bẩy</a:t>
            </a:r>
            <a:endParaRPr lang="en-US" altLang="en-US" sz="2800" dirty="0">
              <a:solidFill>
                <a:srgbClr val="669900"/>
              </a:solidFill>
            </a:endParaRPr>
          </a:p>
        </p:txBody>
      </p:sp>
      <p:sp>
        <p:nvSpPr>
          <p:cNvPr id="4" name="Hộp Văn bản 3">
            <a:extLst>
              <a:ext uri="{FF2B5EF4-FFF2-40B4-BE49-F238E27FC236}">
                <a16:creationId xmlns:a16="http://schemas.microsoft.com/office/drawing/2014/main" id="{0F4EC5B7-5243-5567-5C57-1F8521B750B6}"/>
              </a:ext>
            </a:extLst>
          </p:cNvPr>
          <p:cNvSpPr txBox="1"/>
          <p:nvPr/>
        </p:nvSpPr>
        <p:spPr>
          <a:xfrm>
            <a:off x="1358712" y="3830773"/>
            <a:ext cx="7985982" cy="1435393"/>
          </a:xfrm>
          <a:prstGeom prst="rect">
            <a:avLst/>
          </a:prstGeom>
          <a:noFill/>
        </p:spPr>
        <p:txBody>
          <a:bodyPr wrap="square">
            <a:spAutoFit/>
          </a:bodyPr>
          <a:lstStyle/>
          <a:p>
            <a:pPr marL="457200">
              <a:lnSpc>
                <a:spcPct val="115000"/>
              </a:lnSpc>
            </a:pPr>
            <a:r>
              <a:rPr lang="vi-VN" sz="2600" b="1" dirty="0">
                <a:solidFill>
                  <a:srgbClr val="0070C0"/>
                </a:solidFill>
                <a:latin typeface="Times New Roman"/>
                <a:ea typeface="Calibri"/>
                <a:cs typeface="Times New Roman"/>
              </a:rPr>
              <a:t>Nhiều lúc, người liên lạc còn gửi gắm vào đây chút tình cảm của mình, thường bằng những vật gợi ra hình chữ V mà chỉ anh này mới nhận thấy.</a:t>
            </a:r>
            <a:endParaRPr lang="en-US" sz="2600" dirty="0">
              <a:solidFill>
                <a:srgbClr val="0070C0"/>
              </a:solidFill>
              <a:ea typeface="Calibri"/>
              <a:cs typeface="Times New Roman"/>
            </a:endParaRPr>
          </a:p>
        </p:txBody>
      </p:sp>
      <p:cxnSp>
        <p:nvCxnSpPr>
          <p:cNvPr id="5" name="Straight Connector 4">
            <a:extLst>
              <a:ext uri="{FF2B5EF4-FFF2-40B4-BE49-F238E27FC236}">
                <a16:creationId xmlns:a16="http://schemas.microsoft.com/office/drawing/2014/main" id="{33F01EAC-A14D-6DC7-C861-29ED76656125}"/>
              </a:ext>
            </a:extLst>
          </p:cNvPr>
          <p:cNvCxnSpPr>
            <a:cxnSpLocks/>
          </p:cNvCxnSpPr>
          <p:nvPr/>
        </p:nvCxnSpPr>
        <p:spPr>
          <a:xfrm flipH="1">
            <a:off x="3408043" y="4803881"/>
            <a:ext cx="173357" cy="489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4">
            <a:extLst>
              <a:ext uri="{FF2B5EF4-FFF2-40B4-BE49-F238E27FC236}">
                <a16:creationId xmlns:a16="http://schemas.microsoft.com/office/drawing/2014/main" id="{49EBB474-A9BA-C2B8-B0FE-55EBBB7B118B}"/>
              </a:ext>
            </a:extLst>
          </p:cNvPr>
          <p:cNvCxnSpPr>
            <a:cxnSpLocks/>
          </p:cNvCxnSpPr>
          <p:nvPr/>
        </p:nvCxnSpPr>
        <p:spPr>
          <a:xfrm flipH="1">
            <a:off x="3331843" y="3859921"/>
            <a:ext cx="173357" cy="489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4">
            <a:extLst>
              <a:ext uri="{FF2B5EF4-FFF2-40B4-BE49-F238E27FC236}">
                <a16:creationId xmlns:a16="http://schemas.microsoft.com/office/drawing/2014/main" id="{234BB543-F5E5-AB16-75CD-8E0A76FE7570}"/>
              </a:ext>
            </a:extLst>
          </p:cNvPr>
          <p:cNvCxnSpPr>
            <a:cxnSpLocks/>
          </p:cNvCxnSpPr>
          <p:nvPr/>
        </p:nvCxnSpPr>
        <p:spPr>
          <a:xfrm flipH="1">
            <a:off x="4585865" y="4303750"/>
            <a:ext cx="173357" cy="489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2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600" dirty="0">
                <a:solidFill>
                  <a:schemeClr val="accent6">
                    <a:lumMod val="50000"/>
                  </a:schemeClr>
                </a:solidFill>
                <a:latin typeface="Tahoma" pitchFamily="34" charset="0"/>
                <a:ea typeface="Tahoma" pitchFamily="34" charset="0"/>
                <a:cs typeface="Tahoma" pitchFamily="34" charset="0"/>
              </a:rPr>
              <a:t>Luyện đọc từ khó</a:t>
            </a:r>
            <a:endParaRPr lang="en-US" sz="3600" dirty="0">
              <a:solidFill>
                <a:schemeClr val="accent6">
                  <a:lumMod val="50000"/>
                </a:schemeClr>
              </a:solidFill>
              <a:latin typeface="Tahoma" pitchFamily="34" charset="0"/>
              <a:ea typeface="Tahoma" pitchFamily="34" charset="0"/>
              <a:cs typeface="Tahoma" pitchFamily="34" charset="0"/>
            </a:endParaRPr>
          </a:p>
        </p:txBody>
      </p:sp>
      <p:sp>
        <p:nvSpPr>
          <p:cNvPr id="3" name="Content Placeholder 2"/>
          <p:cNvSpPr>
            <a:spLocks noGrp="1"/>
          </p:cNvSpPr>
          <p:nvPr>
            <p:ph idx="1"/>
          </p:nvPr>
        </p:nvSpPr>
        <p:spPr>
          <a:xfrm>
            <a:off x="1981200" y="1447800"/>
            <a:ext cx="8229600" cy="5029200"/>
          </a:xfrm>
        </p:spPr>
        <p:txBody>
          <a:bodyPr>
            <a:normAutofit fontScale="85000" lnSpcReduction="20000"/>
          </a:bodyPr>
          <a:lstStyle/>
          <a:p>
            <a:pPr marL="0" indent="0" algn="ctr">
              <a:buNone/>
            </a:pPr>
            <a:r>
              <a:rPr lang="vi-VN" sz="3600" dirty="0">
                <a:latin typeface="Tahoma" pitchFamily="34" charset="0"/>
                <a:ea typeface="Tahoma" pitchFamily="34" charset="0"/>
                <a:cs typeface="Tahoma" pitchFamily="34" charset="0"/>
              </a:rPr>
              <a:t>Chữ v</a:t>
            </a:r>
          </a:p>
          <a:p>
            <a:pPr marL="0" indent="0" algn="ctr">
              <a:buNone/>
            </a:pPr>
            <a:r>
              <a:rPr lang="vi-VN" sz="3600" dirty="0">
                <a:latin typeface="Tahoma" pitchFamily="34" charset="0"/>
                <a:ea typeface="Tahoma" pitchFamily="34" charset="0"/>
                <a:cs typeface="Tahoma" pitchFamily="34" charset="0"/>
              </a:rPr>
              <a:t>Bu – gi</a:t>
            </a:r>
          </a:p>
          <a:p>
            <a:pPr marL="0" indent="0" algn="ctr">
              <a:buNone/>
            </a:pPr>
            <a:r>
              <a:rPr lang="vi-VN" sz="3600" dirty="0">
                <a:latin typeface="Tahoma" pitchFamily="34" charset="0"/>
                <a:ea typeface="Tahoma" pitchFamily="34" charset="0"/>
                <a:cs typeface="Tahoma" pitchFamily="34" charset="0"/>
              </a:rPr>
              <a:t>Nổ giòn</a:t>
            </a:r>
          </a:p>
          <a:p>
            <a:pPr marL="457200">
              <a:lnSpc>
                <a:spcPct val="115000"/>
              </a:lnSpc>
            </a:pPr>
            <a:r>
              <a:rPr lang="vi-VN" sz="3500" b="1" dirty="0">
                <a:latin typeface="Times New Roman"/>
                <a:ea typeface="Calibri"/>
                <a:cs typeface="Times New Roman"/>
              </a:rPr>
              <a:t>Nhiều lúc, người liên lạc còn gửi gắm vào đây chút tình cảm của mình, thường bằng những vật gợi ra hình chữ V mà chỉ anh này mới nhận thấy.</a:t>
            </a:r>
            <a:endParaRPr lang="en-US" sz="3500" dirty="0">
              <a:ea typeface="Calibri"/>
              <a:cs typeface="Times New Roman"/>
            </a:endParaRPr>
          </a:p>
          <a:p>
            <a:pPr marL="457200">
              <a:lnSpc>
                <a:spcPct val="115000"/>
              </a:lnSpc>
              <a:spcAft>
                <a:spcPts val="1000"/>
              </a:spcAft>
            </a:pPr>
            <a:r>
              <a:rPr lang="vi-VN" sz="3500" b="1" dirty="0">
                <a:latin typeface="Times New Roman"/>
                <a:ea typeface="Calibri"/>
                <a:cs typeface="Times New Roman"/>
              </a:rPr>
              <a:t>Một hòn đá hình mũi tên</a:t>
            </a:r>
            <a:r>
              <a:rPr lang="vi-VN" sz="3500" b="1" i="1" dirty="0">
                <a:solidFill>
                  <a:srgbClr val="FF0000"/>
                </a:solidFill>
                <a:latin typeface="Times New Roman"/>
                <a:ea typeface="Calibri"/>
                <a:cs typeface="Times New Roman"/>
              </a:rPr>
              <a:t> </a:t>
            </a:r>
            <a:r>
              <a:rPr lang="vi-VN" sz="3500" b="1" dirty="0">
                <a:latin typeface="Times New Roman"/>
                <a:ea typeface="Calibri"/>
                <a:cs typeface="Times New Roman"/>
              </a:rPr>
              <a:t>( lại chữ V quen thuộc)</a:t>
            </a:r>
            <a:r>
              <a:rPr lang="vi-VN" sz="3500" b="1" dirty="0">
                <a:solidFill>
                  <a:srgbClr val="FF0000"/>
                </a:solidFill>
                <a:latin typeface="Times New Roman"/>
                <a:ea typeface="Calibri"/>
                <a:cs typeface="Times New Roman"/>
              </a:rPr>
              <a:t>  </a:t>
            </a:r>
            <a:r>
              <a:rPr lang="vi-VN" sz="3500" b="1" dirty="0">
                <a:latin typeface="Times New Roman"/>
                <a:ea typeface="Calibri"/>
                <a:cs typeface="Times New Roman"/>
              </a:rPr>
              <a:t>trỏ vào một hòn đá dẹt chỉ cách anh ba bước chân.</a:t>
            </a:r>
            <a:endParaRPr lang="en-US" sz="3500" dirty="0">
              <a:ea typeface="Calibri"/>
              <a:cs typeface="Times New Roman"/>
            </a:endParaRPr>
          </a:p>
          <a:p>
            <a:pPr marL="0" indent="0">
              <a:buNone/>
            </a:pPr>
            <a:endParaRPr lang="en-US" sz="3600" dirty="0">
              <a:latin typeface="Tahoma" pitchFamily="34" charset="0"/>
              <a:ea typeface="Tahoma" pitchFamily="34" charset="0"/>
              <a:cs typeface="Tahoma" pitchFamily="34" charset="0"/>
            </a:endParaRPr>
          </a:p>
        </p:txBody>
      </p:sp>
      <p:cxnSp>
        <p:nvCxnSpPr>
          <p:cNvPr id="5" name="Straight Connector 4"/>
          <p:cNvCxnSpPr/>
          <p:nvPr/>
        </p:nvCxnSpPr>
        <p:spPr>
          <a:xfrm flipH="1">
            <a:off x="5943600" y="3810000"/>
            <a:ext cx="1524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3581400" y="5181600"/>
            <a:ext cx="1524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6563032" y="4719484"/>
            <a:ext cx="1524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001000" y="5181600"/>
            <a:ext cx="152400" cy="381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2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96" name="Google Shape;1801;p61"/>
          <p:cNvGrpSpPr/>
          <p:nvPr/>
        </p:nvGrpSpPr>
        <p:grpSpPr>
          <a:xfrm>
            <a:off x="152400" y="2133600"/>
            <a:ext cx="2971800" cy="4490517"/>
            <a:chOff x="5935827" y="724913"/>
            <a:chExt cx="2395220" cy="3697695"/>
          </a:xfrm>
        </p:grpSpPr>
        <p:sp>
          <p:nvSpPr>
            <p:cNvPr id="197" name="Google Shape;1802;p61"/>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8" name="Google Shape;1803;p61"/>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9" name="Google Shape;1804;p61"/>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0" name="Google Shape;1805;p61"/>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1" name="Google Shape;1806;p61"/>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2" name="Google Shape;1807;p61"/>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3" name="Google Shape;1808;p61"/>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4" name="Google Shape;1809;p61"/>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5" name="Google Shape;1810;p61"/>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6" name="Google Shape;1811;p61"/>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7" name="Google Shape;1812;p61"/>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8" name="Google Shape;1813;p61"/>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9" name="Google Shape;1814;p61"/>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0" name="Google Shape;1815;p61"/>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1" name="Google Shape;1816;p61"/>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2" name="Google Shape;1817;p61"/>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3" name="Google Shape;1818;p61"/>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4" name="Google Shape;1819;p61"/>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5" name="Google Shape;1820;p61"/>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6" name="Google Shape;1821;p61"/>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7" name="Google Shape;1822;p61"/>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8" name="Google Shape;1823;p61"/>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9" name="Google Shape;1824;p61"/>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0" name="Google Shape;1825;p61"/>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1" name="Google Shape;1826;p61"/>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2" name="Google Shape;1827;p61"/>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3" name="Google Shape;1828;p61"/>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4" name="Google Shape;1829;p61"/>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5" name="Google Shape;1830;p61"/>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6" name="Google Shape;1831;p61"/>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7" name="Google Shape;1832;p61"/>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8" name="Google Shape;1833;p61"/>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9" name="Google Shape;1834;p61"/>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0" name="Google Shape;1835;p61"/>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1" name="Google Shape;1836;p61"/>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2" name="Google Shape;1837;p61"/>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3" name="Google Shape;1838;p61"/>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4" name="Google Shape;1839;p61"/>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5" name="Google Shape;1840;p61"/>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6" name="Google Shape;1841;p61"/>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7" name="Google Shape;1842;p61"/>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8" name="Google Shape;1843;p61"/>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9" name="Google Shape;1844;p61"/>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0" name="Google Shape;1845;p61"/>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1" name="Google Shape;1846;p61"/>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2" name="Google Shape;1847;p61"/>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3" name="Google Shape;1848;p61"/>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4" name="Google Shape;1849;p61"/>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5" name="Google Shape;1850;p61"/>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6" name="Google Shape;1851;p61"/>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7" name="Google Shape;1852;p61"/>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8" name="Google Shape;1853;p61"/>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9" name="Google Shape;1854;p61"/>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0" name="Google Shape;1855;p61"/>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1" name="Google Shape;1856;p61"/>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2" name="Google Shape;1857;p61"/>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3" name="Google Shape;1858;p61"/>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4" name="Google Shape;1859;p61"/>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5" name="Google Shape;1860;p61"/>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6" name="Google Shape;1861;p61"/>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7" name="Google Shape;1862;p61"/>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8" name="Google Shape;1863;p61"/>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9" name="Google Shape;1864;p61"/>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0" name="Google Shape;1865;p61"/>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1" name="Google Shape;1866;p61"/>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2" name="Google Shape;1867;p61"/>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3" name="Google Shape;1868;p61"/>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4" name="Google Shape;1869;p61"/>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5" name="Google Shape;1870;p61"/>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6" name="Google Shape;1871;p61"/>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7" name="Google Shape;1872;p61"/>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8" name="Google Shape;1873;p61"/>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9" name="Google Shape;1874;p61"/>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0" name="Google Shape;1875;p61"/>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1" name="Google Shape;1876;p61"/>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2" name="Google Shape;1877;p61"/>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3" name="Google Shape;1878;p61"/>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4" name="Google Shape;1879;p61"/>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5" name="Google Shape;1880;p61"/>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6" name="Google Shape;1881;p61"/>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7" name="Google Shape;1882;p61"/>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8" name="Google Shape;1883;p61"/>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9" name="Google Shape;1884;p61"/>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0" name="Google Shape;1885;p61"/>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1" name="Google Shape;1886;p61"/>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2" name="Google Shape;1887;p61"/>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3" name="Google Shape;1888;p61"/>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4" name="Google Shape;1889;p61"/>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5" name="Google Shape;1890;p61"/>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6" name="Google Shape;1891;p61"/>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7" name="Google Shape;1892;p61"/>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8" name="Google Shape;1893;p61"/>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9" name="Google Shape;1894;p61"/>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0" name="Google Shape;1895;p61"/>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1" name="Google Shape;1896;p61"/>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2" name="Google Shape;1897;p61"/>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3" name="Google Shape;1898;p61"/>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4" name="Google Shape;1899;p61"/>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5" name="Google Shape;1900;p61"/>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6" name="Google Shape;1901;p61"/>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7" name="Google Shape;1902;p61"/>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8" name="Google Shape;1903;p61"/>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9" name="Google Shape;1904;p61"/>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0" name="Google Shape;1905;p61"/>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09" name="Rectangle 2"/>
          <p:cNvSpPr>
            <a:spLocks noGrp="1"/>
          </p:cNvSpPr>
          <p:nvPr>
            <p:ph type="title"/>
          </p:nvPr>
        </p:nvSpPr>
        <p:spPr>
          <a:xfrm>
            <a:off x="911925" y="5851555"/>
            <a:ext cx="11452225" cy="838200"/>
          </a:xfrm>
          <a:solidFill>
            <a:schemeClr val="bg1"/>
          </a:solidFill>
        </p:spPr>
        <p:txBody>
          <a:bodyPr/>
          <a:lstStyle/>
          <a:p>
            <a:pPr eaLnBrk="1" hangingPunct="1"/>
            <a:r>
              <a:rPr lang="en-US" altLang="en-US" sz="4400" dirty="0">
                <a:solidFill>
                  <a:srgbClr val="0000CC"/>
                </a:solidFill>
                <a:latin typeface="Times New Roman" panose="02020603050405020304" pitchFamily="18" charset="0"/>
              </a:rPr>
              <a:t> </a:t>
            </a:r>
            <a:r>
              <a:rPr lang="en-US" altLang="en-US" sz="4400" dirty="0" err="1">
                <a:solidFill>
                  <a:srgbClr val="0000CC"/>
                </a:solidFill>
                <a:latin typeface="Times New Roman" panose="02020603050405020304" pitchFamily="18" charset="0"/>
              </a:rPr>
              <a:t>Vũ</a:t>
            </a:r>
            <a:r>
              <a:rPr lang="en-US" altLang="en-US" sz="4400" dirty="0">
                <a:solidFill>
                  <a:srgbClr val="0000CC"/>
                </a:solidFill>
                <a:latin typeface="Times New Roman" panose="02020603050405020304" pitchFamily="18" charset="0"/>
              </a:rPr>
              <a:t> </a:t>
            </a:r>
            <a:r>
              <a:rPr lang="en-US" altLang="en-US" sz="4400" dirty="0" err="1">
                <a:solidFill>
                  <a:srgbClr val="0000CC"/>
                </a:solidFill>
                <a:latin typeface="Times New Roman" panose="02020603050405020304" pitchFamily="18" charset="0"/>
              </a:rPr>
              <a:t>Ngọc</a:t>
            </a:r>
            <a:r>
              <a:rPr lang="en-US" altLang="en-US" sz="4400" dirty="0">
                <a:solidFill>
                  <a:srgbClr val="0000CC"/>
                </a:solidFill>
                <a:latin typeface="Times New Roman" panose="02020603050405020304" pitchFamily="18" charset="0"/>
              </a:rPr>
              <a:t> </a:t>
            </a:r>
            <a:r>
              <a:rPr lang="en-US" altLang="en-US" sz="4400" dirty="0" err="1">
                <a:solidFill>
                  <a:srgbClr val="0000CC"/>
                </a:solidFill>
                <a:latin typeface="Times New Roman" panose="02020603050405020304" pitchFamily="18" charset="0"/>
              </a:rPr>
              <a:t>Nhạ</a:t>
            </a:r>
            <a:r>
              <a:rPr lang="en-US" altLang="en-US" sz="4400" dirty="0">
                <a:solidFill>
                  <a:srgbClr val="0000CC"/>
                </a:solidFill>
                <a:latin typeface="Times New Roman" panose="02020603050405020304" pitchFamily="18" charset="0"/>
              </a:rPr>
              <a:t> (1928-2002)</a:t>
            </a:r>
          </a:p>
        </p:txBody>
      </p:sp>
      <p:pic>
        <p:nvPicPr>
          <p:cNvPr id="110" name="Picture 5" descr="180px-Vu ngoc nha va 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2012" y="193496"/>
            <a:ext cx="11661388" cy="5658664"/>
          </a:xfrm>
          <a:prstGeom prst="rect">
            <a:avLst/>
          </a:prstGeom>
          <a:noFill/>
          <a:ln>
            <a:solidFill>
              <a:schemeClr val="tx1"/>
            </a:solidFill>
            <a:miter lim="800000"/>
            <a:headEnd/>
            <a:tailEnd/>
          </a:ln>
        </p:spPr>
      </p:pic>
      <p:pic>
        <p:nvPicPr>
          <p:cNvPr id="111" name="Picture 3" descr="hinh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879" y="193496"/>
            <a:ext cx="46609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4" descr="hin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1136">
            <a:off x="6178550" y="227013"/>
            <a:ext cx="4357688" cy="541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3" name="Rectangle 6"/>
          <p:cNvSpPr>
            <a:spLocks noChangeArrowheads="1"/>
          </p:cNvSpPr>
          <p:nvPr/>
        </p:nvSpPr>
        <p:spPr bwMode="auto">
          <a:xfrm>
            <a:off x="608013" y="5715000"/>
            <a:ext cx="109458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altLang="en-US" sz="3200" b="0" dirty="0" err="1"/>
              <a:t>Thiếu</a:t>
            </a:r>
            <a:r>
              <a:rPr lang="en-US" altLang="en-US" sz="3200" b="0" dirty="0"/>
              <a:t> </a:t>
            </a:r>
            <a:r>
              <a:rPr lang="en-US" altLang="en-US" sz="3200" b="0" dirty="0" err="1"/>
              <a:t>tướng</a:t>
            </a:r>
            <a:r>
              <a:rPr lang="en-US" altLang="en-US" sz="3200" b="0" dirty="0"/>
              <a:t> </a:t>
            </a:r>
            <a:r>
              <a:rPr lang="en-US" altLang="en-US" sz="3200" b="0" dirty="0" err="1"/>
              <a:t>Vũ</a:t>
            </a:r>
            <a:r>
              <a:rPr lang="en-US" altLang="en-US" sz="3200" b="0" dirty="0"/>
              <a:t> </a:t>
            </a:r>
            <a:r>
              <a:rPr lang="en-US" altLang="en-US" sz="3200" b="0" dirty="0" err="1"/>
              <a:t>Ngọc</a:t>
            </a:r>
            <a:r>
              <a:rPr lang="en-US" altLang="en-US" sz="3200" b="0" dirty="0"/>
              <a:t> </a:t>
            </a:r>
            <a:r>
              <a:rPr lang="en-US" altLang="en-US" sz="3200" b="0" dirty="0" err="1"/>
              <a:t>Nhạ</a:t>
            </a:r>
            <a:r>
              <a:rPr lang="en-US" altLang="en-US" sz="3200" b="0" dirty="0"/>
              <a:t> </a:t>
            </a:r>
            <a:r>
              <a:rPr lang="en-US" altLang="en-US" sz="3200" b="0" dirty="0" err="1"/>
              <a:t>và</a:t>
            </a:r>
            <a:r>
              <a:rPr lang="en-US" altLang="en-US" sz="3200" b="0" dirty="0"/>
              <a:t> </a:t>
            </a:r>
            <a:r>
              <a:rPr lang="en-US" altLang="en-US" sz="3200" b="0" dirty="0" err="1"/>
              <a:t>vợ</a:t>
            </a:r>
            <a:endParaRPr lang="en-US" altLang="en-US" sz="3200"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iterate type="lt">
                                    <p:tmPct val="0"/>
                                  </p:iterate>
                                  <p:childTnLst>
                                    <p:set>
                                      <p:cBhvr>
                                        <p:cTn id="6" dur="1" fill="hold">
                                          <p:stCondLst>
                                            <p:cond delay="0"/>
                                          </p:stCondLst>
                                        </p:cTn>
                                        <p:tgtEl>
                                          <p:spTgt spid="109"/>
                                        </p:tgtEl>
                                        <p:attrNameLst>
                                          <p:attrName>style.visibility</p:attrName>
                                        </p:attrNameLst>
                                      </p:cBhvr>
                                      <p:to>
                                        <p:strVal val="visible"/>
                                      </p:to>
                                    </p:set>
                                    <p:anim calcmode="lin" valueType="num">
                                      <p:cBhvr>
                                        <p:cTn id="7" dur="1000" fill="hold"/>
                                        <p:tgtEl>
                                          <p:spTgt spid="109"/>
                                        </p:tgtEl>
                                        <p:attrNameLst>
                                          <p:attrName>ppt_x</p:attrName>
                                        </p:attrNameLst>
                                      </p:cBhvr>
                                      <p:tavLst>
                                        <p:tav tm="0">
                                          <p:val>
                                            <p:strVal val="#ppt_x-.2"/>
                                          </p:val>
                                        </p:tav>
                                        <p:tav tm="100000">
                                          <p:val>
                                            <p:strVal val="#ppt_x"/>
                                          </p:val>
                                        </p:tav>
                                      </p:tavLst>
                                    </p:anim>
                                    <p:anim calcmode="lin" valueType="num">
                                      <p:cBhvr>
                                        <p:cTn id="8" dur="1000" fill="hold"/>
                                        <p:tgtEl>
                                          <p:spTgt spid="10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iterate type="lt">
                                    <p:tmPct val="5000"/>
                                  </p:iterate>
                                  <p:childTnLst>
                                    <p:anim calcmode="lin" valueType="num">
                                      <p:cBhvr>
                                        <p:cTn id="13" dur="1000"/>
                                        <p:tgtEl>
                                          <p:spTgt spid="111"/>
                                        </p:tgtEl>
                                        <p:attrNameLst>
                                          <p:attrName>ppt_w</p:attrName>
                                        </p:attrNameLst>
                                      </p:cBhvr>
                                      <p:tavLst>
                                        <p:tav tm="0">
                                          <p:val>
                                            <p:strVal val="ppt_w"/>
                                          </p:val>
                                        </p:tav>
                                        <p:tav tm="100000">
                                          <p:val>
                                            <p:fltVal val="0"/>
                                          </p:val>
                                        </p:tav>
                                      </p:tavLst>
                                    </p:anim>
                                    <p:anim calcmode="lin" valueType="num">
                                      <p:cBhvr>
                                        <p:cTn id="14" dur="1000"/>
                                        <p:tgtEl>
                                          <p:spTgt spid="111"/>
                                        </p:tgtEl>
                                        <p:attrNameLst>
                                          <p:attrName>ppt_h</p:attrName>
                                        </p:attrNameLst>
                                      </p:cBhvr>
                                      <p:tavLst>
                                        <p:tav tm="0">
                                          <p:val>
                                            <p:strVal val="ppt_h"/>
                                          </p:val>
                                        </p:tav>
                                        <p:tav tm="100000">
                                          <p:val>
                                            <p:fltVal val="0"/>
                                          </p:val>
                                        </p:tav>
                                      </p:tavLst>
                                    </p:anim>
                                    <p:anim calcmode="lin" valueType="num">
                                      <p:cBhvr>
                                        <p:cTn id="15" dur="1000"/>
                                        <p:tgtEl>
                                          <p:spTgt spid="111"/>
                                        </p:tgtEl>
                                        <p:attrNameLst>
                                          <p:attrName>style.rotation</p:attrName>
                                        </p:attrNameLst>
                                      </p:cBhvr>
                                      <p:tavLst>
                                        <p:tav tm="0">
                                          <p:val>
                                            <p:fltVal val="0"/>
                                          </p:val>
                                        </p:tav>
                                        <p:tav tm="100000">
                                          <p:val>
                                            <p:fltVal val="90"/>
                                          </p:val>
                                        </p:tav>
                                      </p:tavLst>
                                    </p:anim>
                                    <p:animEffect transition="out" filter="fade">
                                      <p:cBhvr>
                                        <p:cTn id="16" dur="1000"/>
                                        <p:tgtEl>
                                          <p:spTgt spid="111"/>
                                        </p:tgtEl>
                                      </p:cBhvr>
                                    </p:animEffect>
                                    <p:set>
                                      <p:cBhvr>
                                        <p:cTn id="17" dur="1" fill="hold">
                                          <p:stCondLst>
                                            <p:cond delay="999"/>
                                          </p:stCondLst>
                                        </p:cTn>
                                        <p:tgtEl>
                                          <p:spTgt spid="111"/>
                                        </p:tgtEl>
                                        <p:attrNameLst>
                                          <p:attrName>style.visibility</p:attrName>
                                        </p:attrNameLst>
                                      </p:cBhvr>
                                      <p:to>
                                        <p:strVal val="hidden"/>
                                      </p:to>
                                    </p:set>
                                  </p:childTnLst>
                                </p:cTn>
                              </p:par>
                              <p:par>
                                <p:cTn id="18" presetID="31" presetClass="exit" presetSubtype="0" fill="hold" nodeType="withEffect">
                                  <p:stCondLst>
                                    <p:cond delay="0"/>
                                  </p:stCondLst>
                                  <p:iterate type="lt">
                                    <p:tmPct val="5000"/>
                                  </p:iterate>
                                  <p:childTnLst>
                                    <p:anim calcmode="lin" valueType="num">
                                      <p:cBhvr>
                                        <p:cTn id="19" dur="1000"/>
                                        <p:tgtEl>
                                          <p:spTgt spid="112"/>
                                        </p:tgtEl>
                                        <p:attrNameLst>
                                          <p:attrName>ppt_w</p:attrName>
                                        </p:attrNameLst>
                                      </p:cBhvr>
                                      <p:tavLst>
                                        <p:tav tm="0">
                                          <p:val>
                                            <p:strVal val="ppt_w"/>
                                          </p:val>
                                        </p:tav>
                                        <p:tav tm="100000">
                                          <p:val>
                                            <p:fltVal val="0"/>
                                          </p:val>
                                        </p:tav>
                                      </p:tavLst>
                                    </p:anim>
                                    <p:anim calcmode="lin" valueType="num">
                                      <p:cBhvr>
                                        <p:cTn id="20" dur="1000"/>
                                        <p:tgtEl>
                                          <p:spTgt spid="112"/>
                                        </p:tgtEl>
                                        <p:attrNameLst>
                                          <p:attrName>ppt_h</p:attrName>
                                        </p:attrNameLst>
                                      </p:cBhvr>
                                      <p:tavLst>
                                        <p:tav tm="0">
                                          <p:val>
                                            <p:strVal val="ppt_h"/>
                                          </p:val>
                                        </p:tav>
                                        <p:tav tm="100000">
                                          <p:val>
                                            <p:fltVal val="0"/>
                                          </p:val>
                                        </p:tav>
                                      </p:tavLst>
                                    </p:anim>
                                    <p:anim calcmode="lin" valueType="num">
                                      <p:cBhvr>
                                        <p:cTn id="21" dur="1000"/>
                                        <p:tgtEl>
                                          <p:spTgt spid="112"/>
                                        </p:tgtEl>
                                        <p:attrNameLst>
                                          <p:attrName>style.rotation</p:attrName>
                                        </p:attrNameLst>
                                      </p:cBhvr>
                                      <p:tavLst>
                                        <p:tav tm="0">
                                          <p:val>
                                            <p:fltVal val="0"/>
                                          </p:val>
                                        </p:tav>
                                        <p:tav tm="100000">
                                          <p:val>
                                            <p:fltVal val="90"/>
                                          </p:val>
                                        </p:tav>
                                      </p:tavLst>
                                    </p:anim>
                                    <p:animEffect transition="out" filter="fade">
                                      <p:cBhvr>
                                        <p:cTn id="22" dur="1000"/>
                                        <p:tgtEl>
                                          <p:spTgt spid="112"/>
                                        </p:tgtEl>
                                      </p:cBhvr>
                                    </p:animEffect>
                                    <p:set>
                                      <p:cBhvr>
                                        <p:cTn id="23" dur="1" fill="hold">
                                          <p:stCondLst>
                                            <p:cond delay="999"/>
                                          </p:stCondLst>
                                        </p:cTn>
                                        <p:tgtEl>
                                          <p:spTgt spid="112"/>
                                        </p:tgtEl>
                                        <p:attrNameLst>
                                          <p:attrName>style.visibility</p:attrName>
                                        </p:attrNameLst>
                                      </p:cBhvr>
                                      <p:to>
                                        <p:strVal val="hidden"/>
                                      </p:to>
                                    </p:set>
                                  </p:childTnLst>
                                </p:cTn>
                              </p:par>
                              <p:par>
                                <p:cTn id="24" presetID="31" presetClass="exit" presetSubtype="0" fill="hold" grpId="1" nodeType="withEffect">
                                  <p:stCondLst>
                                    <p:cond delay="0"/>
                                  </p:stCondLst>
                                  <p:iterate type="lt">
                                    <p:tmPct val="5000"/>
                                  </p:iterate>
                                  <p:childTnLst>
                                    <p:anim calcmode="lin" valueType="num">
                                      <p:cBhvr>
                                        <p:cTn id="25" dur="500"/>
                                        <p:tgtEl>
                                          <p:spTgt spid="109"/>
                                        </p:tgtEl>
                                        <p:attrNameLst>
                                          <p:attrName>ppt_w</p:attrName>
                                        </p:attrNameLst>
                                      </p:cBhvr>
                                      <p:tavLst>
                                        <p:tav tm="0">
                                          <p:val>
                                            <p:strVal val="ppt_w"/>
                                          </p:val>
                                        </p:tav>
                                        <p:tav tm="100000">
                                          <p:val>
                                            <p:fltVal val="0"/>
                                          </p:val>
                                        </p:tav>
                                      </p:tavLst>
                                    </p:anim>
                                    <p:anim calcmode="lin" valueType="num">
                                      <p:cBhvr>
                                        <p:cTn id="26" dur="500"/>
                                        <p:tgtEl>
                                          <p:spTgt spid="109"/>
                                        </p:tgtEl>
                                        <p:attrNameLst>
                                          <p:attrName>ppt_h</p:attrName>
                                        </p:attrNameLst>
                                      </p:cBhvr>
                                      <p:tavLst>
                                        <p:tav tm="0">
                                          <p:val>
                                            <p:strVal val="ppt_h"/>
                                          </p:val>
                                        </p:tav>
                                        <p:tav tm="100000">
                                          <p:val>
                                            <p:fltVal val="0"/>
                                          </p:val>
                                        </p:tav>
                                      </p:tavLst>
                                    </p:anim>
                                    <p:anim calcmode="lin" valueType="num">
                                      <p:cBhvr>
                                        <p:cTn id="27" dur="500"/>
                                        <p:tgtEl>
                                          <p:spTgt spid="109"/>
                                        </p:tgtEl>
                                        <p:attrNameLst>
                                          <p:attrName>style.rotation</p:attrName>
                                        </p:attrNameLst>
                                      </p:cBhvr>
                                      <p:tavLst>
                                        <p:tav tm="0">
                                          <p:val>
                                            <p:fltVal val="0"/>
                                          </p:val>
                                        </p:tav>
                                        <p:tav tm="100000">
                                          <p:val>
                                            <p:fltVal val="90"/>
                                          </p:val>
                                        </p:tav>
                                      </p:tavLst>
                                    </p:anim>
                                    <p:animEffect transition="out" filter="fade">
                                      <p:cBhvr>
                                        <p:cTn id="28" dur="500"/>
                                        <p:tgtEl>
                                          <p:spTgt spid="109"/>
                                        </p:tgtEl>
                                      </p:cBhvr>
                                    </p:animEffect>
                                    <p:set>
                                      <p:cBhvr>
                                        <p:cTn id="29" dur="1" fill="hold">
                                          <p:stCondLst>
                                            <p:cond delay="499"/>
                                          </p:stCondLst>
                                        </p:cTn>
                                        <p:tgtEl>
                                          <p:spTgt spid="109"/>
                                        </p:tgtEl>
                                        <p:attrNameLst>
                                          <p:attrName>style.visibility</p:attrName>
                                        </p:attrNameLst>
                                      </p:cBhvr>
                                      <p:to>
                                        <p:strVal val="hidden"/>
                                      </p:to>
                                    </p:set>
                                  </p:childTnLst>
                                </p:cTn>
                              </p:par>
                            </p:childTnLst>
                          </p:cTn>
                        </p:par>
                        <p:par>
                          <p:cTn id="30" fill="hold">
                            <p:stCondLst>
                              <p:cond delay="1075"/>
                            </p:stCondLst>
                            <p:childTnLst>
                              <p:par>
                                <p:cTn id="31" presetID="21" presetClass="entr" presetSubtype="4" fill="hold" nodeType="afterEffect">
                                  <p:stCondLst>
                                    <p:cond delay="0"/>
                                  </p:stCondLst>
                                  <p:iterate type="lt">
                                    <p:tmPct val="0"/>
                                  </p:iterate>
                                  <p:childTnLst>
                                    <p:set>
                                      <p:cBhvr>
                                        <p:cTn id="32" dur="1" fill="hold">
                                          <p:stCondLst>
                                            <p:cond delay="0"/>
                                          </p:stCondLst>
                                        </p:cTn>
                                        <p:tgtEl>
                                          <p:spTgt spid="110"/>
                                        </p:tgtEl>
                                        <p:attrNameLst>
                                          <p:attrName>style.visibility</p:attrName>
                                        </p:attrNameLst>
                                      </p:cBhvr>
                                      <p:to>
                                        <p:strVal val="visible"/>
                                      </p:to>
                                    </p:set>
                                    <p:animEffect transition="in" filter="wheel(4)">
                                      <p:cBhvr>
                                        <p:cTn id="33" dur="2000"/>
                                        <p:tgtEl>
                                          <p:spTgt spid="110"/>
                                        </p:tgtEl>
                                      </p:cBhvr>
                                    </p:animEffect>
                                  </p:childTnLst>
                                </p:cTn>
                              </p:par>
                            </p:childTnLst>
                          </p:cTn>
                        </p:par>
                        <p:par>
                          <p:cTn id="34" fill="hold">
                            <p:stCondLst>
                              <p:cond delay="3075"/>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13"/>
                                        </p:tgtEl>
                                        <p:attrNameLst>
                                          <p:attrName>style.visibility</p:attrName>
                                        </p:attrNameLst>
                                      </p:cBhvr>
                                      <p:to>
                                        <p:strVal val="visible"/>
                                      </p:to>
                                    </p:set>
                                    <p:anim calcmode="discrete" valueType="clr">
                                      <p:cBhvr override="childStyle">
                                        <p:cTn id="37" dur="80"/>
                                        <p:tgtEl>
                                          <p:spTgt spid="113"/>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13"/>
                                        </p:tgtEl>
                                        <p:attrNameLst>
                                          <p:attrName>fillcolor</p:attrName>
                                        </p:attrNameLst>
                                      </p:cBhvr>
                                      <p:tavLst>
                                        <p:tav tm="0">
                                          <p:val>
                                            <p:clrVal>
                                              <a:schemeClr val="accent2"/>
                                            </p:clrVal>
                                          </p:val>
                                        </p:tav>
                                        <p:tav tm="50000">
                                          <p:val>
                                            <p:clrVal>
                                              <a:schemeClr val="hlink"/>
                                            </p:clrVal>
                                          </p:val>
                                        </p:tav>
                                      </p:tavLst>
                                    </p:anim>
                                    <p:set>
                                      <p:cBhvr>
                                        <p:cTn id="39" dur="80"/>
                                        <p:tgtEl>
                                          <p:spTgt spid="1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ctory – Swee Le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174"/>
            <a:ext cx="3506349" cy="3506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ream Victory | No-Copyright Background Music | Cinematic (FREE DOWNLOAD)  by MaxKoMusic | Listen online for free on Sound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56088"/>
            <a:ext cx="3506349" cy="33157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99+ hình ảnh bản đồ Việt Nam đẹp, chi tiết, chất lượng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76200"/>
            <a:ext cx="6105525" cy="762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10" name="Google Shape;1236;p52"/>
          <p:cNvGrpSpPr/>
          <p:nvPr/>
        </p:nvGrpSpPr>
        <p:grpSpPr>
          <a:xfrm>
            <a:off x="76201" y="3362324"/>
            <a:ext cx="2100785" cy="3495675"/>
            <a:chOff x="6093502" y="731375"/>
            <a:chExt cx="2104606" cy="3691204"/>
          </a:xfrm>
        </p:grpSpPr>
        <p:sp>
          <p:nvSpPr>
            <p:cNvPr id="111" name="Google Shape;1237;p52"/>
            <p:cNvSpPr/>
            <p:nvPr/>
          </p:nvSpPr>
          <p:spPr>
            <a:xfrm>
              <a:off x="6930093" y="2056524"/>
              <a:ext cx="893880" cy="544133"/>
            </a:xfrm>
            <a:custGeom>
              <a:avLst/>
              <a:gdLst/>
              <a:ahLst/>
              <a:cxnLst/>
              <a:rect l="l" t="t" r="r" b="b"/>
              <a:pathLst>
                <a:path w="16628" h="10122" extrusionOk="0">
                  <a:moveTo>
                    <a:pt x="16627" y="0"/>
                  </a:moveTo>
                  <a:lnTo>
                    <a:pt x="1" y="61"/>
                  </a:lnTo>
                  <a:lnTo>
                    <a:pt x="1" y="10122"/>
                  </a:lnTo>
                  <a:lnTo>
                    <a:pt x="16019" y="10091"/>
                  </a:lnTo>
                  <a:lnTo>
                    <a:pt x="16627"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1238;p52"/>
            <p:cNvSpPr/>
            <p:nvPr/>
          </p:nvSpPr>
          <p:spPr>
            <a:xfrm>
              <a:off x="6766720" y="1791817"/>
              <a:ext cx="125846" cy="1067033"/>
            </a:xfrm>
            <a:custGeom>
              <a:avLst/>
              <a:gdLst/>
              <a:ahLst/>
              <a:cxnLst/>
              <a:rect l="l" t="t" r="r" b="b"/>
              <a:pathLst>
                <a:path w="2341" h="19849" extrusionOk="0">
                  <a:moveTo>
                    <a:pt x="2189" y="0"/>
                  </a:moveTo>
                  <a:lnTo>
                    <a:pt x="304" y="91"/>
                  </a:lnTo>
                  <a:lnTo>
                    <a:pt x="0" y="19848"/>
                  </a:lnTo>
                  <a:lnTo>
                    <a:pt x="2341" y="19757"/>
                  </a:lnTo>
                  <a:lnTo>
                    <a:pt x="2189"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1239;p52"/>
            <p:cNvSpPr/>
            <p:nvPr/>
          </p:nvSpPr>
          <p:spPr>
            <a:xfrm>
              <a:off x="6884344" y="1791817"/>
              <a:ext cx="73594" cy="1062141"/>
            </a:xfrm>
            <a:custGeom>
              <a:avLst/>
              <a:gdLst/>
              <a:ahLst/>
              <a:cxnLst/>
              <a:rect l="l" t="t" r="r" b="b"/>
              <a:pathLst>
                <a:path w="1369" h="19758" extrusionOk="0">
                  <a:moveTo>
                    <a:pt x="1" y="0"/>
                  </a:moveTo>
                  <a:lnTo>
                    <a:pt x="153" y="19757"/>
                  </a:lnTo>
                  <a:lnTo>
                    <a:pt x="1369" y="19727"/>
                  </a:lnTo>
                  <a:lnTo>
                    <a:pt x="133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1240;p52"/>
            <p:cNvSpPr/>
            <p:nvPr/>
          </p:nvSpPr>
          <p:spPr>
            <a:xfrm>
              <a:off x="7734052" y="1819556"/>
              <a:ext cx="152026" cy="1062141"/>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1241;p52"/>
            <p:cNvSpPr/>
            <p:nvPr/>
          </p:nvSpPr>
          <p:spPr>
            <a:xfrm>
              <a:off x="7858235" y="1819556"/>
              <a:ext cx="98107" cy="1062141"/>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1242;p52"/>
            <p:cNvSpPr/>
            <p:nvPr/>
          </p:nvSpPr>
          <p:spPr>
            <a:xfrm>
              <a:off x="6926867" y="2925800"/>
              <a:ext cx="124234" cy="1042519"/>
            </a:xfrm>
            <a:custGeom>
              <a:avLst/>
              <a:gdLst/>
              <a:ahLst/>
              <a:cxnLst/>
              <a:rect l="l" t="t" r="r" b="b"/>
              <a:pathLst>
                <a:path w="2311" h="19393" extrusionOk="0">
                  <a:moveTo>
                    <a:pt x="0" y="1"/>
                  </a:moveTo>
                  <a:lnTo>
                    <a:pt x="517" y="19332"/>
                  </a:lnTo>
                  <a:lnTo>
                    <a:pt x="2310" y="19393"/>
                  </a:lnTo>
                  <a:lnTo>
                    <a:pt x="2249" y="61"/>
                  </a:lnTo>
                  <a:lnTo>
                    <a:pt x="0"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1243;p52"/>
            <p:cNvSpPr/>
            <p:nvPr/>
          </p:nvSpPr>
          <p:spPr>
            <a:xfrm>
              <a:off x="7047770" y="2929079"/>
              <a:ext cx="75207" cy="1039240"/>
            </a:xfrm>
            <a:custGeom>
              <a:avLst/>
              <a:gdLst/>
              <a:ahLst/>
              <a:cxnLst/>
              <a:rect l="l" t="t" r="r" b="b"/>
              <a:pathLst>
                <a:path w="1399" h="19332" extrusionOk="0">
                  <a:moveTo>
                    <a:pt x="0" y="0"/>
                  </a:moveTo>
                  <a:lnTo>
                    <a:pt x="61" y="19332"/>
                  </a:lnTo>
                  <a:lnTo>
                    <a:pt x="1399" y="18359"/>
                  </a:lnTo>
                  <a:lnTo>
                    <a:pt x="1186" y="31"/>
                  </a:lnTo>
                  <a:lnTo>
                    <a:pt x="0"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1244;p52"/>
            <p:cNvSpPr/>
            <p:nvPr/>
          </p:nvSpPr>
          <p:spPr>
            <a:xfrm>
              <a:off x="7771629" y="2978107"/>
              <a:ext cx="145468" cy="1039240"/>
            </a:xfrm>
            <a:custGeom>
              <a:avLst/>
              <a:gdLst/>
              <a:ahLst/>
              <a:cxnLst/>
              <a:rect l="l" t="t" r="r" b="b"/>
              <a:pathLst>
                <a:path w="2706" h="19332" extrusionOk="0">
                  <a:moveTo>
                    <a:pt x="1" y="0"/>
                  </a:moveTo>
                  <a:lnTo>
                    <a:pt x="882" y="19332"/>
                  </a:lnTo>
                  <a:lnTo>
                    <a:pt x="2706" y="19332"/>
                  </a:lnTo>
                  <a:lnTo>
                    <a:pt x="2280"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1245;p52"/>
            <p:cNvSpPr/>
            <p:nvPr/>
          </p:nvSpPr>
          <p:spPr>
            <a:xfrm>
              <a:off x="7894199" y="2979720"/>
              <a:ext cx="93162" cy="1037627"/>
            </a:xfrm>
            <a:custGeom>
              <a:avLst/>
              <a:gdLst/>
              <a:ahLst/>
              <a:cxnLst/>
              <a:rect l="l" t="t" r="r" b="b"/>
              <a:pathLst>
                <a:path w="1733" h="19302" extrusionOk="0">
                  <a:moveTo>
                    <a:pt x="0" y="1"/>
                  </a:moveTo>
                  <a:lnTo>
                    <a:pt x="426" y="19302"/>
                  </a:lnTo>
                  <a:lnTo>
                    <a:pt x="173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0" name="Google Shape;1246;p52"/>
            <p:cNvSpPr/>
            <p:nvPr/>
          </p:nvSpPr>
          <p:spPr>
            <a:xfrm>
              <a:off x="6864776" y="1965027"/>
              <a:ext cx="919952" cy="575205"/>
            </a:xfrm>
            <a:custGeom>
              <a:avLst/>
              <a:gdLst/>
              <a:ahLst/>
              <a:cxnLst/>
              <a:rect l="l" t="t" r="r" b="b"/>
              <a:pathLst>
                <a:path w="17113" h="10700" extrusionOk="0">
                  <a:moveTo>
                    <a:pt x="0" y="0"/>
                  </a:moveTo>
                  <a:lnTo>
                    <a:pt x="456" y="10699"/>
                  </a:lnTo>
                  <a:lnTo>
                    <a:pt x="16475" y="10638"/>
                  </a:lnTo>
                  <a:lnTo>
                    <a:pt x="17113" y="547"/>
                  </a:lnTo>
                  <a:lnTo>
                    <a:pt x="0"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1" name="Google Shape;1247;p52"/>
            <p:cNvSpPr/>
            <p:nvPr/>
          </p:nvSpPr>
          <p:spPr>
            <a:xfrm>
              <a:off x="6766720" y="2177427"/>
              <a:ext cx="1055582" cy="256047"/>
            </a:xfrm>
            <a:custGeom>
              <a:avLst/>
              <a:gdLst/>
              <a:ahLst/>
              <a:cxnLst/>
              <a:rect l="l" t="t" r="r" b="b"/>
              <a:pathLst>
                <a:path w="19636" h="4763" extrusionOk="0">
                  <a:moveTo>
                    <a:pt x="18147" y="0"/>
                  </a:moveTo>
                  <a:cubicBezTo>
                    <a:pt x="15097" y="776"/>
                    <a:pt x="11990" y="1180"/>
                    <a:pt x="8879" y="1180"/>
                  </a:cubicBezTo>
                  <a:cubicBezTo>
                    <a:pt x="6501" y="1180"/>
                    <a:pt x="4121" y="944"/>
                    <a:pt x="1763" y="456"/>
                  </a:cubicBezTo>
                  <a:cubicBezTo>
                    <a:pt x="1490" y="730"/>
                    <a:pt x="1247" y="1034"/>
                    <a:pt x="1034" y="1368"/>
                  </a:cubicBezTo>
                  <a:cubicBezTo>
                    <a:pt x="548" y="2159"/>
                    <a:pt x="244" y="2858"/>
                    <a:pt x="0" y="3496"/>
                  </a:cubicBezTo>
                  <a:cubicBezTo>
                    <a:pt x="2381" y="4380"/>
                    <a:pt x="4765" y="4763"/>
                    <a:pt x="7138" y="4763"/>
                  </a:cubicBezTo>
                  <a:cubicBezTo>
                    <a:pt x="11370" y="4763"/>
                    <a:pt x="15566" y="3547"/>
                    <a:pt x="19636" y="1794"/>
                  </a:cubicBezTo>
                  <a:cubicBezTo>
                    <a:pt x="19241" y="1186"/>
                    <a:pt x="18755" y="578"/>
                    <a:pt x="18147" y="0"/>
                  </a:cubicBezTo>
                  <a:close/>
                </a:path>
              </a:pathLst>
            </a:custGeom>
            <a:solidFill>
              <a:schemeClr val="lt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2" name="Google Shape;1248;p52"/>
            <p:cNvSpPr/>
            <p:nvPr/>
          </p:nvSpPr>
          <p:spPr>
            <a:xfrm>
              <a:off x="6738927" y="2273816"/>
              <a:ext cx="1138960" cy="280990"/>
            </a:xfrm>
            <a:custGeom>
              <a:avLst/>
              <a:gdLst/>
              <a:ahLst/>
              <a:cxnLst/>
              <a:rect l="l" t="t" r="r" b="b"/>
              <a:pathLst>
                <a:path w="21187" h="5227" extrusionOk="0">
                  <a:moveTo>
                    <a:pt x="20153" y="1"/>
                  </a:moveTo>
                  <a:cubicBezTo>
                    <a:pt x="16083" y="1754"/>
                    <a:pt x="11887" y="2970"/>
                    <a:pt x="7655" y="2970"/>
                  </a:cubicBezTo>
                  <a:cubicBezTo>
                    <a:pt x="5282" y="2970"/>
                    <a:pt x="2898" y="2587"/>
                    <a:pt x="517" y="1703"/>
                  </a:cubicBezTo>
                  <a:cubicBezTo>
                    <a:pt x="1" y="3162"/>
                    <a:pt x="31" y="4165"/>
                    <a:pt x="31" y="4165"/>
                  </a:cubicBezTo>
                  <a:cubicBezTo>
                    <a:pt x="31" y="4165"/>
                    <a:pt x="274" y="4347"/>
                    <a:pt x="761" y="4560"/>
                  </a:cubicBezTo>
                  <a:cubicBezTo>
                    <a:pt x="2772" y="5012"/>
                    <a:pt x="4806" y="5226"/>
                    <a:pt x="6837" y="5226"/>
                  </a:cubicBezTo>
                  <a:cubicBezTo>
                    <a:pt x="11773" y="5226"/>
                    <a:pt x="16685" y="3960"/>
                    <a:pt x="21186" y="1764"/>
                  </a:cubicBezTo>
                  <a:cubicBezTo>
                    <a:pt x="20943" y="1277"/>
                    <a:pt x="20639" y="669"/>
                    <a:pt x="20153" y="1"/>
                  </a:cubicBez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3" name="Google Shape;1249;p52"/>
            <p:cNvSpPr/>
            <p:nvPr/>
          </p:nvSpPr>
          <p:spPr>
            <a:xfrm>
              <a:off x="6903966" y="2803230"/>
              <a:ext cx="826844" cy="284162"/>
            </a:xfrm>
            <a:custGeom>
              <a:avLst/>
              <a:gdLst/>
              <a:ahLst/>
              <a:cxnLst/>
              <a:rect l="l" t="t" r="r" b="b"/>
              <a:pathLst>
                <a:path w="15381" h="5286" extrusionOk="0">
                  <a:moveTo>
                    <a:pt x="15138" y="1"/>
                  </a:moveTo>
                  <a:cubicBezTo>
                    <a:pt x="11571" y="1441"/>
                    <a:pt x="7781" y="2194"/>
                    <a:pt x="3910" y="2194"/>
                  </a:cubicBezTo>
                  <a:cubicBezTo>
                    <a:pt x="2634" y="2194"/>
                    <a:pt x="1350" y="2112"/>
                    <a:pt x="61" y="1946"/>
                  </a:cubicBezTo>
                  <a:lnTo>
                    <a:pt x="1" y="4499"/>
                  </a:lnTo>
                  <a:cubicBezTo>
                    <a:pt x="1" y="4499"/>
                    <a:pt x="3550" y="5286"/>
                    <a:pt x="7915" y="5286"/>
                  </a:cubicBezTo>
                  <a:cubicBezTo>
                    <a:pt x="10309" y="5286"/>
                    <a:pt x="12948" y="5049"/>
                    <a:pt x="15381" y="4317"/>
                  </a:cubicBezTo>
                  <a:lnTo>
                    <a:pt x="15350" y="3800"/>
                  </a:lnTo>
                  <a:lnTo>
                    <a:pt x="15138" y="1"/>
                  </a:ln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4" name="Google Shape;1250;p52"/>
            <p:cNvSpPr/>
            <p:nvPr/>
          </p:nvSpPr>
          <p:spPr>
            <a:xfrm>
              <a:off x="6907245" y="2646363"/>
              <a:ext cx="810502" cy="274808"/>
            </a:xfrm>
            <a:custGeom>
              <a:avLst/>
              <a:gdLst/>
              <a:ahLst/>
              <a:cxnLst/>
              <a:rect l="l" t="t" r="r" b="b"/>
              <a:pathLst>
                <a:path w="15077" h="5112" extrusionOk="0">
                  <a:moveTo>
                    <a:pt x="14925" y="1"/>
                  </a:moveTo>
                  <a:cubicBezTo>
                    <a:pt x="11643" y="1292"/>
                    <a:pt x="8081" y="1979"/>
                    <a:pt x="4588" y="1979"/>
                  </a:cubicBezTo>
                  <a:cubicBezTo>
                    <a:pt x="3067" y="1979"/>
                    <a:pt x="1558" y="1849"/>
                    <a:pt x="92" y="1582"/>
                  </a:cubicBezTo>
                  <a:lnTo>
                    <a:pt x="0" y="4864"/>
                  </a:lnTo>
                  <a:cubicBezTo>
                    <a:pt x="1289" y="5030"/>
                    <a:pt x="2573" y="5112"/>
                    <a:pt x="3849" y="5112"/>
                  </a:cubicBezTo>
                  <a:cubicBezTo>
                    <a:pt x="7720" y="5112"/>
                    <a:pt x="11510" y="4359"/>
                    <a:pt x="15077" y="2919"/>
                  </a:cubicBezTo>
                  <a:lnTo>
                    <a:pt x="14925" y="1"/>
                  </a:ln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5" name="Google Shape;1251;p52"/>
            <p:cNvSpPr/>
            <p:nvPr/>
          </p:nvSpPr>
          <p:spPr>
            <a:xfrm>
              <a:off x="6779784" y="2368592"/>
              <a:ext cx="1116059" cy="384205"/>
            </a:xfrm>
            <a:custGeom>
              <a:avLst/>
              <a:gdLst/>
              <a:ahLst/>
              <a:cxnLst/>
              <a:rect l="l" t="t" r="r" b="b"/>
              <a:pathLst>
                <a:path w="20761" h="7147" extrusionOk="0">
                  <a:moveTo>
                    <a:pt x="20426" y="1"/>
                  </a:moveTo>
                  <a:cubicBezTo>
                    <a:pt x="15925" y="2197"/>
                    <a:pt x="11013" y="3463"/>
                    <a:pt x="6077" y="3463"/>
                  </a:cubicBezTo>
                  <a:cubicBezTo>
                    <a:pt x="4046" y="3463"/>
                    <a:pt x="2012" y="3249"/>
                    <a:pt x="1" y="2797"/>
                  </a:cubicBezTo>
                  <a:lnTo>
                    <a:pt x="1" y="2797"/>
                  </a:lnTo>
                  <a:cubicBezTo>
                    <a:pt x="517" y="3010"/>
                    <a:pt x="1277" y="3253"/>
                    <a:pt x="2280" y="3314"/>
                  </a:cubicBezTo>
                  <a:cubicBezTo>
                    <a:pt x="2371" y="3314"/>
                    <a:pt x="2463" y="3344"/>
                    <a:pt x="2523" y="3344"/>
                  </a:cubicBezTo>
                  <a:lnTo>
                    <a:pt x="2493" y="4682"/>
                  </a:lnTo>
                  <a:lnTo>
                    <a:pt x="2463" y="6749"/>
                  </a:lnTo>
                  <a:cubicBezTo>
                    <a:pt x="3929" y="7016"/>
                    <a:pt x="5438" y="7146"/>
                    <a:pt x="6958" y="7146"/>
                  </a:cubicBezTo>
                  <a:cubicBezTo>
                    <a:pt x="10449" y="7146"/>
                    <a:pt x="14005" y="6459"/>
                    <a:pt x="17265" y="5168"/>
                  </a:cubicBezTo>
                  <a:lnTo>
                    <a:pt x="17174" y="3223"/>
                  </a:lnTo>
                  <a:cubicBezTo>
                    <a:pt x="17174" y="3223"/>
                    <a:pt x="19150" y="2828"/>
                    <a:pt x="20761" y="852"/>
                  </a:cubicBezTo>
                  <a:cubicBezTo>
                    <a:pt x="20761" y="852"/>
                    <a:pt x="20639" y="517"/>
                    <a:pt x="20426" y="1"/>
                  </a:cubicBezTo>
                  <a:close/>
                </a:path>
              </a:pathLst>
            </a:custGeom>
            <a:solidFill>
              <a:schemeClr val="lt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6" name="Google Shape;1252;p52"/>
            <p:cNvSpPr/>
            <p:nvPr/>
          </p:nvSpPr>
          <p:spPr>
            <a:xfrm>
              <a:off x="6861497" y="2044374"/>
              <a:ext cx="880763" cy="196484"/>
            </a:xfrm>
            <a:custGeom>
              <a:avLst/>
              <a:gdLst/>
              <a:ahLst/>
              <a:cxnLst/>
              <a:rect l="l" t="t" r="r" b="b"/>
              <a:pathLst>
                <a:path w="16384" h="3655" extrusionOk="0">
                  <a:moveTo>
                    <a:pt x="8270" y="0"/>
                  </a:moveTo>
                  <a:cubicBezTo>
                    <a:pt x="5379" y="0"/>
                    <a:pt x="3952" y="591"/>
                    <a:pt x="3952" y="591"/>
                  </a:cubicBezTo>
                  <a:cubicBezTo>
                    <a:pt x="3952" y="591"/>
                    <a:pt x="1702" y="1199"/>
                    <a:pt x="0" y="2931"/>
                  </a:cubicBezTo>
                  <a:cubicBezTo>
                    <a:pt x="2358" y="3419"/>
                    <a:pt x="4738" y="3655"/>
                    <a:pt x="7116" y="3655"/>
                  </a:cubicBezTo>
                  <a:cubicBezTo>
                    <a:pt x="10227" y="3655"/>
                    <a:pt x="13334" y="3251"/>
                    <a:pt x="16384" y="2475"/>
                  </a:cubicBezTo>
                  <a:cubicBezTo>
                    <a:pt x="15289" y="1442"/>
                    <a:pt x="13830" y="561"/>
                    <a:pt x="11976" y="287"/>
                  </a:cubicBezTo>
                  <a:cubicBezTo>
                    <a:pt x="10549" y="77"/>
                    <a:pt x="9314" y="0"/>
                    <a:pt x="8270" y="0"/>
                  </a:cubicBez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7" name="Google Shape;1253;p52"/>
            <p:cNvSpPr/>
            <p:nvPr/>
          </p:nvSpPr>
          <p:spPr>
            <a:xfrm>
              <a:off x="6524861" y="1663710"/>
              <a:ext cx="248413" cy="152940"/>
            </a:xfrm>
            <a:custGeom>
              <a:avLst/>
              <a:gdLst/>
              <a:ahLst/>
              <a:cxnLst/>
              <a:rect l="l" t="t" r="r" b="b"/>
              <a:pathLst>
                <a:path w="4621" h="2845" extrusionOk="0">
                  <a:moveTo>
                    <a:pt x="3198" y="0"/>
                  </a:moveTo>
                  <a:cubicBezTo>
                    <a:pt x="1993" y="0"/>
                    <a:pt x="796" y="501"/>
                    <a:pt x="1" y="1441"/>
                  </a:cubicBezTo>
                  <a:cubicBezTo>
                    <a:pt x="337" y="2206"/>
                    <a:pt x="1107" y="2845"/>
                    <a:pt x="2201" y="2845"/>
                  </a:cubicBezTo>
                  <a:cubicBezTo>
                    <a:pt x="2889" y="2845"/>
                    <a:pt x="3705" y="2592"/>
                    <a:pt x="4621" y="1958"/>
                  </a:cubicBezTo>
                  <a:lnTo>
                    <a:pt x="4135" y="103"/>
                  </a:lnTo>
                  <a:cubicBezTo>
                    <a:pt x="3827" y="34"/>
                    <a:pt x="3512" y="0"/>
                    <a:pt x="3198" y="0"/>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8" name="Google Shape;1254;p52"/>
            <p:cNvSpPr/>
            <p:nvPr/>
          </p:nvSpPr>
          <p:spPr>
            <a:xfrm>
              <a:off x="6508518" y="1587803"/>
              <a:ext cx="238630" cy="153370"/>
            </a:xfrm>
            <a:custGeom>
              <a:avLst/>
              <a:gdLst/>
              <a:ahLst/>
              <a:cxnLst/>
              <a:rect l="l" t="t" r="r" b="b"/>
              <a:pathLst>
                <a:path w="4439" h="2853" extrusionOk="0">
                  <a:moveTo>
                    <a:pt x="2668" y="0"/>
                  </a:moveTo>
                  <a:cubicBezTo>
                    <a:pt x="2016" y="0"/>
                    <a:pt x="1248" y="177"/>
                    <a:pt x="609" y="816"/>
                  </a:cubicBezTo>
                  <a:cubicBezTo>
                    <a:pt x="62" y="1333"/>
                    <a:pt x="1" y="2154"/>
                    <a:pt x="305" y="2853"/>
                  </a:cubicBezTo>
                  <a:cubicBezTo>
                    <a:pt x="1100" y="1913"/>
                    <a:pt x="2297" y="1412"/>
                    <a:pt x="3502" y="1412"/>
                  </a:cubicBezTo>
                  <a:cubicBezTo>
                    <a:pt x="3816" y="1412"/>
                    <a:pt x="4131" y="1446"/>
                    <a:pt x="4439" y="1515"/>
                  </a:cubicBezTo>
                  <a:lnTo>
                    <a:pt x="4104" y="269"/>
                  </a:lnTo>
                  <a:cubicBezTo>
                    <a:pt x="4104" y="269"/>
                    <a:pt x="3474" y="0"/>
                    <a:pt x="2668"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9" name="Google Shape;1255;p52"/>
            <p:cNvSpPr/>
            <p:nvPr/>
          </p:nvSpPr>
          <p:spPr>
            <a:xfrm>
              <a:off x="6586952" y="1672849"/>
              <a:ext cx="166756" cy="102354"/>
            </a:xfrm>
            <a:custGeom>
              <a:avLst/>
              <a:gdLst/>
              <a:ahLst/>
              <a:cxnLst/>
              <a:rect l="l" t="t" r="r" b="b"/>
              <a:pathLst>
                <a:path w="3102" h="1904" extrusionOk="0">
                  <a:moveTo>
                    <a:pt x="1542" y="0"/>
                  </a:moveTo>
                  <a:cubicBezTo>
                    <a:pt x="1009" y="0"/>
                    <a:pt x="458" y="271"/>
                    <a:pt x="1" y="511"/>
                  </a:cubicBezTo>
                  <a:cubicBezTo>
                    <a:pt x="1" y="511"/>
                    <a:pt x="1" y="572"/>
                    <a:pt x="31" y="572"/>
                  </a:cubicBezTo>
                  <a:cubicBezTo>
                    <a:pt x="512" y="441"/>
                    <a:pt x="1040" y="121"/>
                    <a:pt x="1558" y="121"/>
                  </a:cubicBezTo>
                  <a:cubicBezTo>
                    <a:pt x="1761" y="121"/>
                    <a:pt x="1962" y="170"/>
                    <a:pt x="2159" y="298"/>
                  </a:cubicBezTo>
                  <a:cubicBezTo>
                    <a:pt x="2645" y="633"/>
                    <a:pt x="2767" y="1301"/>
                    <a:pt x="2949" y="1848"/>
                  </a:cubicBezTo>
                  <a:cubicBezTo>
                    <a:pt x="2949" y="1887"/>
                    <a:pt x="2976" y="1903"/>
                    <a:pt x="3007" y="1903"/>
                  </a:cubicBezTo>
                  <a:cubicBezTo>
                    <a:pt x="3050" y="1903"/>
                    <a:pt x="3101" y="1871"/>
                    <a:pt x="3101" y="1818"/>
                  </a:cubicBezTo>
                  <a:cubicBezTo>
                    <a:pt x="2949" y="1210"/>
                    <a:pt x="2736" y="481"/>
                    <a:pt x="2159" y="146"/>
                  </a:cubicBezTo>
                  <a:cubicBezTo>
                    <a:pt x="1961" y="43"/>
                    <a:pt x="1753"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0" name="Google Shape;1256;p52"/>
            <p:cNvSpPr/>
            <p:nvPr/>
          </p:nvSpPr>
          <p:spPr>
            <a:xfrm>
              <a:off x="6654580" y="1700696"/>
              <a:ext cx="90313" cy="38114"/>
            </a:xfrm>
            <a:custGeom>
              <a:avLst/>
              <a:gdLst/>
              <a:ahLst/>
              <a:cxnLst/>
              <a:rect l="l" t="t" r="r" b="b"/>
              <a:pathLst>
                <a:path w="1680" h="709" extrusionOk="0">
                  <a:moveTo>
                    <a:pt x="649" y="1"/>
                  </a:moveTo>
                  <a:cubicBezTo>
                    <a:pt x="433" y="1"/>
                    <a:pt x="224" y="96"/>
                    <a:pt x="50" y="327"/>
                  </a:cubicBezTo>
                  <a:cubicBezTo>
                    <a:pt x="0" y="377"/>
                    <a:pt x="52" y="427"/>
                    <a:pt x="106" y="427"/>
                  </a:cubicBezTo>
                  <a:cubicBezTo>
                    <a:pt x="118" y="427"/>
                    <a:pt x="130" y="424"/>
                    <a:pt x="141" y="418"/>
                  </a:cubicBezTo>
                  <a:cubicBezTo>
                    <a:pt x="315" y="263"/>
                    <a:pt x="477" y="170"/>
                    <a:pt x="659" y="170"/>
                  </a:cubicBezTo>
                  <a:cubicBezTo>
                    <a:pt x="762" y="170"/>
                    <a:pt x="871" y="200"/>
                    <a:pt x="992" y="266"/>
                  </a:cubicBezTo>
                  <a:cubicBezTo>
                    <a:pt x="1205" y="388"/>
                    <a:pt x="1357" y="540"/>
                    <a:pt x="1539" y="692"/>
                  </a:cubicBezTo>
                  <a:cubicBezTo>
                    <a:pt x="1551" y="704"/>
                    <a:pt x="1564" y="709"/>
                    <a:pt x="1576" y="709"/>
                  </a:cubicBezTo>
                  <a:cubicBezTo>
                    <a:pt x="1629" y="709"/>
                    <a:pt x="1680" y="620"/>
                    <a:pt x="1630" y="570"/>
                  </a:cubicBezTo>
                  <a:cubicBezTo>
                    <a:pt x="1367" y="251"/>
                    <a:pt x="999" y="1"/>
                    <a:pt x="649"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1" name="Google Shape;1257;p52"/>
            <p:cNvSpPr/>
            <p:nvPr/>
          </p:nvSpPr>
          <p:spPr>
            <a:xfrm>
              <a:off x="7765125" y="1341911"/>
              <a:ext cx="234705" cy="159068"/>
            </a:xfrm>
            <a:custGeom>
              <a:avLst/>
              <a:gdLst/>
              <a:ahLst/>
              <a:cxnLst/>
              <a:rect l="l" t="t" r="r" b="b"/>
              <a:pathLst>
                <a:path w="4366" h="2959" extrusionOk="0">
                  <a:moveTo>
                    <a:pt x="2836" y="0"/>
                  </a:moveTo>
                  <a:cubicBezTo>
                    <a:pt x="1803" y="0"/>
                    <a:pt x="773" y="395"/>
                    <a:pt x="0" y="1105"/>
                  </a:cubicBezTo>
                  <a:lnTo>
                    <a:pt x="486" y="2928"/>
                  </a:lnTo>
                  <a:cubicBezTo>
                    <a:pt x="706" y="2949"/>
                    <a:pt x="914" y="2959"/>
                    <a:pt x="1112" y="2959"/>
                  </a:cubicBezTo>
                  <a:cubicBezTo>
                    <a:pt x="3520" y="2959"/>
                    <a:pt x="4366" y="1489"/>
                    <a:pt x="4225" y="253"/>
                  </a:cubicBezTo>
                  <a:cubicBezTo>
                    <a:pt x="3778" y="82"/>
                    <a:pt x="3307" y="0"/>
                    <a:pt x="2836" y="0"/>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2" name="Google Shape;1258;p52"/>
            <p:cNvSpPr/>
            <p:nvPr/>
          </p:nvSpPr>
          <p:spPr>
            <a:xfrm>
              <a:off x="7747116" y="1283637"/>
              <a:ext cx="245188" cy="117675"/>
            </a:xfrm>
            <a:custGeom>
              <a:avLst/>
              <a:gdLst/>
              <a:ahLst/>
              <a:cxnLst/>
              <a:rect l="l" t="t" r="r" b="b"/>
              <a:pathLst>
                <a:path w="4561" h="2189" extrusionOk="0">
                  <a:moveTo>
                    <a:pt x="2007" y="1"/>
                  </a:moveTo>
                  <a:cubicBezTo>
                    <a:pt x="658" y="1"/>
                    <a:pt x="1" y="912"/>
                    <a:pt x="1" y="912"/>
                  </a:cubicBezTo>
                  <a:lnTo>
                    <a:pt x="335" y="2189"/>
                  </a:lnTo>
                  <a:cubicBezTo>
                    <a:pt x="1108" y="1479"/>
                    <a:pt x="2138" y="1084"/>
                    <a:pt x="3171" y="1084"/>
                  </a:cubicBezTo>
                  <a:cubicBezTo>
                    <a:pt x="3642" y="1084"/>
                    <a:pt x="4113" y="1166"/>
                    <a:pt x="4560" y="1337"/>
                  </a:cubicBezTo>
                  <a:cubicBezTo>
                    <a:pt x="4499" y="547"/>
                    <a:pt x="3618" y="334"/>
                    <a:pt x="2888" y="122"/>
                  </a:cubicBezTo>
                  <a:cubicBezTo>
                    <a:pt x="2567" y="36"/>
                    <a:pt x="2274" y="1"/>
                    <a:pt x="2007" y="1"/>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3" name="Google Shape;1259;p52"/>
            <p:cNvSpPr/>
            <p:nvPr/>
          </p:nvSpPr>
          <p:spPr>
            <a:xfrm>
              <a:off x="7789639" y="1348954"/>
              <a:ext cx="130738" cy="145898"/>
            </a:xfrm>
            <a:custGeom>
              <a:avLst/>
              <a:gdLst/>
              <a:ahLst/>
              <a:cxnLst/>
              <a:rect l="l" t="t" r="r" b="b"/>
              <a:pathLst>
                <a:path w="2432" h="2714" extrusionOk="0">
                  <a:moveTo>
                    <a:pt x="2401" y="1"/>
                  </a:moveTo>
                  <a:cubicBezTo>
                    <a:pt x="1702" y="31"/>
                    <a:pt x="760" y="92"/>
                    <a:pt x="334" y="761"/>
                  </a:cubicBezTo>
                  <a:cubicBezTo>
                    <a:pt x="0" y="1308"/>
                    <a:pt x="182" y="2068"/>
                    <a:pt x="365" y="2645"/>
                  </a:cubicBezTo>
                  <a:cubicBezTo>
                    <a:pt x="377" y="2694"/>
                    <a:pt x="409" y="2713"/>
                    <a:pt x="440" y="2713"/>
                  </a:cubicBezTo>
                  <a:cubicBezTo>
                    <a:pt x="488" y="2713"/>
                    <a:pt x="535" y="2670"/>
                    <a:pt x="517" y="2615"/>
                  </a:cubicBezTo>
                  <a:cubicBezTo>
                    <a:pt x="395" y="2068"/>
                    <a:pt x="182" y="1460"/>
                    <a:pt x="426" y="913"/>
                  </a:cubicBezTo>
                  <a:cubicBezTo>
                    <a:pt x="760" y="153"/>
                    <a:pt x="1702" y="244"/>
                    <a:pt x="2401" y="62"/>
                  </a:cubicBezTo>
                  <a:cubicBezTo>
                    <a:pt x="2432" y="62"/>
                    <a:pt x="2432" y="1"/>
                    <a:pt x="2401"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4" name="Google Shape;1260;p52"/>
            <p:cNvSpPr/>
            <p:nvPr/>
          </p:nvSpPr>
          <p:spPr>
            <a:xfrm>
              <a:off x="7798347" y="1395455"/>
              <a:ext cx="73003" cy="62197"/>
            </a:xfrm>
            <a:custGeom>
              <a:avLst/>
              <a:gdLst/>
              <a:ahLst/>
              <a:cxnLst/>
              <a:rect l="l" t="t" r="r" b="b"/>
              <a:pathLst>
                <a:path w="1358" h="1157" extrusionOk="0">
                  <a:moveTo>
                    <a:pt x="947" y="0"/>
                  </a:moveTo>
                  <a:cubicBezTo>
                    <a:pt x="438" y="0"/>
                    <a:pt x="96" y="525"/>
                    <a:pt x="20" y="1051"/>
                  </a:cubicBezTo>
                  <a:cubicBezTo>
                    <a:pt x="1" y="1110"/>
                    <a:pt x="45" y="1157"/>
                    <a:pt x="96" y="1157"/>
                  </a:cubicBezTo>
                  <a:cubicBezTo>
                    <a:pt x="123" y="1157"/>
                    <a:pt x="151" y="1143"/>
                    <a:pt x="172" y="1112"/>
                  </a:cubicBezTo>
                  <a:cubicBezTo>
                    <a:pt x="264" y="899"/>
                    <a:pt x="324" y="656"/>
                    <a:pt x="476" y="443"/>
                  </a:cubicBezTo>
                  <a:cubicBezTo>
                    <a:pt x="609" y="244"/>
                    <a:pt x="790" y="173"/>
                    <a:pt x="996" y="173"/>
                  </a:cubicBezTo>
                  <a:cubicBezTo>
                    <a:pt x="1073" y="173"/>
                    <a:pt x="1154" y="183"/>
                    <a:pt x="1236" y="200"/>
                  </a:cubicBezTo>
                  <a:cubicBezTo>
                    <a:pt x="1297" y="200"/>
                    <a:pt x="1358" y="109"/>
                    <a:pt x="1297" y="78"/>
                  </a:cubicBezTo>
                  <a:cubicBezTo>
                    <a:pt x="1173" y="24"/>
                    <a:pt x="1056" y="0"/>
                    <a:pt x="947"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5" name="Google Shape;1261;p52"/>
            <p:cNvSpPr/>
            <p:nvPr/>
          </p:nvSpPr>
          <p:spPr>
            <a:xfrm>
              <a:off x="7175232" y="2025451"/>
              <a:ext cx="271260" cy="139071"/>
            </a:xfrm>
            <a:custGeom>
              <a:avLst/>
              <a:gdLst/>
              <a:ahLst/>
              <a:cxnLst/>
              <a:rect l="l" t="t" r="r" b="b"/>
              <a:pathLst>
                <a:path w="5046" h="2587" extrusionOk="0">
                  <a:moveTo>
                    <a:pt x="5046" y="1"/>
                  </a:moveTo>
                  <a:lnTo>
                    <a:pt x="5046" y="1"/>
                  </a:lnTo>
                  <a:cubicBezTo>
                    <a:pt x="3374" y="122"/>
                    <a:pt x="1763" y="396"/>
                    <a:pt x="183" y="943"/>
                  </a:cubicBezTo>
                  <a:cubicBezTo>
                    <a:pt x="122" y="1095"/>
                    <a:pt x="91" y="1277"/>
                    <a:pt x="0" y="1429"/>
                  </a:cubicBezTo>
                  <a:cubicBezTo>
                    <a:pt x="0" y="1429"/>
                    <a:pt x="1082" y="2587"/>
                    <a:pt x="2708" y="2587"/>
                  </a:cubicBezTo>
                  <a:cubicBezTo>
                    <a:pt x="3394" y="2587"/>
                    <a:pt x="4177" y="2380"/>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6" name="Google Shape;1262;p52"/>
            <p:cNvSpPr/>
            <p:nvPr/>
          </p:nvSpPr>
          <p:spPr>
            <a:xfrm>
              <a:off x="7175232" y="1878422"/>
              <a:ext cx="320287" cy="197720"/>
            </a:xfrm>
            <a:custGeom>
              <a:avLst/>
              <a:gdLst/>
              <a:ahLst/>
              <a:cxnLst/>
              <a:rect l="l" t="t" r="r" b="b"/>
              <a:pathLst>
                <a:path w="5958" h="3678" extrusionOk="0">
                  <a:moveTo>
                    <a:pt x="5958" y="0"/>
                  </a:moveTo>
                  <a:lnTo>
                    <a:pt x="0" y="1277"/>
                  </a:lnTo>
                  <a:cubicBezTo>
                    <a:pt x="0" y="1277"/>
                    <a:pt x="426" y="2614"/>
                    <a:pt x="183" y="3678"/>
                  </a:cubicBezTo>
                  <a:cubicBezTo>
                    <a:pt x="1763" y="3131"/>
                    <a:pt x="3374" y="2857"/>
                    <a:pt x="5046" y="2736"/>
                  </a:cubicBezTo>
                  <a:cubicBezTo>
                    <a:pt x="5076" y="2128"/>
                    <a:pt x="5745" y="578"/>
                    <a:pt x="5958"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7" name="Google Shape;1263;p52"/>
            <p:cNvSpPr/>
            <p:nvPr/>
          </p:nvSpPr>
          <p:spPr>
            <a:xfrm>
              <a:off x="6546149" y="923186"/>
              <a:ext cx="1253302" cy="975430"/>
            </a:xfrm>
            <a:custGeom>
              <a:avLst/>
              <a:gdLst/>
              <a:ahLst/>
              <a:cxnLst/>
              <a:rect l="l" t="t" r="r" b="b"/>
              <a:pathLst>
                <a:path w="23314" h="18145" extrusionOk="0">
                  <a:moveTo>
                    <a:pt x="12186" y="1"/>
                  </a:moveTo>
                  <a:cubicBezTo>
                    <a:pt x="6769" y="1"/>
                    <a:pt x="0" y="1862"/>
                    <a:pt x="2948" y="12055"/>
                  </a:cubicBezTo>
                  <a:cubicBezTo>
                    <a:pt x="2948" y="12055"/>
                    <a:pt x="3070" y="12602"/>
                    <a:pt x="3313" y="13362"/>
                  </a:cubicBezTo>
                  <a:cubicBezTo>
                    <a:pt x="6688" y="16628"/>
                    <a:pt x="11214" y="18145"/>
                    <a:pt x="15868" y="18145"/>
                  </a:cubicBezTo>
                  <a:cubicBezTo>
                    <a:pt x="16454" y="18145"/>
                    <a:pt x="17042" y="18121"/>
                    <a:pt x="17629" y="18073"/>
                  </a:cubicBezTo>
                  <a:cubicBezTo>
                    <a:pt x="20304" y="16888"/>
                    <a:pt x="22584" y="15003"/>
                    <a:pt x="22888" y="12936"/>
                  </a:cubicBezTo>
                  <a:cubicBezTo>
                    <a:pt x="23313" y="9836"/>
                    <a:pt x="23253" y="7799"/>
                    <a:pt x="22158" y="5064"/>
                  </a:cubicBezTo>
                  <a:cubicBezTo>
                    <a:pt x="21064" y="2328"/>
                    <a:pt x="20578" y="1112"/>
                    <a:pt x="17629" y="535"/>
                  </a:cubicBezTo>
                  <a:cubicBezTo>
                    <a:pt x="16724" y="367"/>
                    <a:pt x="14588" y="1"/>
                    <a:pt x="12186"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8" name="Google Shape;1264;p52"/>
            <p:cNvSpPr/>
            <p:nvPr/>
          </p:nvSpPr>
          <p:spPr>
            <a:xfrm>
              <a:off x="6724251" y="1641454"/>
              <a:ext cx="769646" cy="327168"/>
            </a:xfrm>
            <a:custGeom>
              <a:avLst/>
              <a:gdLst/>
              <a:ahLst/>
              <a:cxnLst/>
              <a:rect l="l" t="t" r="r" b="b"/>
              <a:pathLst>
                <a:path w="14317" h="6086" extrusionOk="0">
                  <a:moveTo>
                    <a:pt x="0" y="1"/>
                  </a:moveTo>
                  <a:lnTo>
                    <a:pt x="0" y="1"/>
                  </a:lnTo>
                  <a:cubicBezTo>
                    <a:pt x="365" y="1186"/>
                    <a:pt x="1003" y="2888"/>
                    <a:pt x="1793" y="3800"/>
                  </a:cubicBezTo>
                  <a:cubicBezTo>
                    <a:pt x="2873" y="5052"/>
                    <a:pt x="5300" y="6085"/>
                    <a:pt x="8258" y="6085"/>
                  </a:cubicBezTo>
                  <a:cubicBezTo>
                    <a:pt x="8964" y="6085"/>
                    <a:pt x="9701" y="6026"/>
                    <a:pt x="10456" y="5897"/>
                  </a:cubicBezTo>
                  <a:cubicBezTo>
                    <a:pt x="11702" y="5685"/>
                    <a:pt x="13040" y="5290"/>
                    <a:pt x="14316" y="4712"/>
                  </a:cubicBezTo>
                  <a:lnTo>
                    <a:pt x="14316" y="4712"/>
                  </a:lnTo>
                  <a:cubicBezTo>
                    <a:pt x="13729" y="4760"/>
                    <a:pt x="13141" y="4784"/>
                    <a:pt x="12555" y="4784"/>
                  </a:cubicBezTo>
                  <a:cubicBezTo>
                    <a:pt x="7901" y="4784"/>
                    <a:pt x="3375" y="3267"/>
                    <a:pt x="0" y="1"/>
                  </a:cubicBezTo>
                  <a:close/>
                </a:path>
              </a:pathLst>
            </a:custGeom>
            <a:solidFill>
              <a:srgbClr val="F4B2A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9" name="Google Shape;1265;p52"/>
            <p:cNvSpPr/>
            <p:nvPr/>
          </p:nvSpPr>
          <p:spPr>
            <a:xfrm>
              <a:off x="6957886" y="1531464"/>
              <a:ext cx="71981" cy="75153"/>
            </a:xfrm>
            <a:custGeom>
              <a:avLst/>
              <a:gdLst/>
              <a:ahLst/>
              <a:cxnLst/>
              <a:rect l="l" t="t" r="r" b="b"/>
              <a:pathLst>
                <a:path w="1339" h="1398" extrusionOk="0">
                  <a:moveTo>
                    <a:pt x="590" y="1"/>
                  </a:moveTo>
                  <a:cubicBezTo>
                    <a:pt x="556" y="1"/>
                    <a:pt x="522" y="4"/>
                    <a:pt x="487" y="10"/>
                  </a:cubicBezTo>
                  <a:cubicBezTo>
                    <a:pt x="183" y="101"/>
                    <a:pt x="1" y="466"/>
                    <a:pt x="92" y="861"/>
                  </a:cubicBezTo>
                  <a:cubicBezTo>
                    <a:pt x="196" y="1174"/>
                    <a:pt x="457" y="1397"/>
                    <a:pt x="720" y="1397"/>
                  </a:cubicBezTo>
                  <a:cubicBezTo>
                    <a:pt x="764" y="1397"/>
                    <a:pt x="808" y="1391"/>
                    <a:pt x="852" y="1378"/>
                  </a:cubicBezTo>
                  <a:cubicBezTo>
                    <a:pt x="1156" y="1317"/>
                    <a:pt x="1338" y="922"/>
                    <a:pt x="1247" y="557"/>
                  </a:cubicBezTo>
                  <a:cubicBezTo>
                    <a:pt x="1165" y="230"/>
                    <a:pt x="888" y="1"/>
                    <a:pt x="590" y="1"/>
                  </a:cubicBezTo>
                  <a:close/>
                </a:path>
              </a:pathLst>
            </a:custGeom>
            <a:solidFill>
              <a:srgbClr val="11111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0" name="Google Shape;1266;p52"/>
            <p:cNvSpPr/>
            <p:nvPr/>
          </p:nvSpPr>
          <p:spPr>
            <a:xfrm>
              <a:off x="7459561" y="1400239"/>
              <a:ext cx="70315" cy="75099"/>
            </a:xfrm>
            <a:custGeom>
              <a:avLst/>
              <a:gdLst/>
              <a:ahLst/>
              <a:cxnLst/>
              <a:rect l="l" t="t" r="r" b="b"/>
              <a:pathLst>
                <a:path w="1308" h="1397" extrusionOk="0">
                  <a:moveTo>
                    <a:pt x="618" y="0"/>
                  </a:moveTo>
                  <a:cubicBezTo>
                    <a:pt x="574" y="0"/>
                    <a:pt x="530" y="7"/>
                    <a:pt x="486" y="20"/>
                  </a:cubicBezTo>
                  <a:cubicBezTo>
                    <a:pt x="152" y="80"/>
                    <a:pt x="0" y="475"/>
                    <a:pt x="91" y="840"/>
                  </a:cubicBezTo>
                  <a:cubicBezTo>
                    <a:pt x="173" y="1167"/>
                    <a:pt x="450" y="1397"/>
                    <a:pt x="726" y="1397"/>
                  </a:cubicBezTo>
                  <a:cubicBezTo>
                    <a:pt x="758" y="1397"/>
                    <a:pt x="789" y="1394"/>
                    <a:pt x="821" y="1387"/>
                  </a:cubicBezTo>
                  <a:cubicBezTo>
                    <a:pt x="1155" y="1296"/>
                    <a:pt x="1307" y="931"/>
                    <a:pt x="1216" y="536"/>
                  </a:cubicBezTo>
                  <a:cubicBezTo>
                    <a:pt x="1138" y="224"/>
                    <a:pt x="881" y="0"/>
                    <a:pt x="618" y="0"/>
                  </a:cubicBezTo>
                  <a:close/>
                </a:path>
              </a:pathLst>
            </a:custGeom>
            <a:solidFill>
              <a:srgbClr val="11111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1" name="Google Shape;1267;p52"/>
            <p:cNvSpPr/>
            <p:nvPr/>
          </p:nvSpPr>
          <p:spPr>
            <a:xfrm>
              <a:off x="7206251" y="1436526"/>
              <a:ext cx="93216" cy="122997"/>
            </a:xfrm>
            <a:custGeom>
              <a:avLst/>
              <a:gdLst/>
              <a:ahLst/>
              <a:cxnLst/>
              <a:rect l="l" t="t" r="r" b="b"/>
              <a:pathLst>
                <a:path w="1734" h="2288" extrusionOk="0">
                  <a:moveTo>
                    <a:pt x="66" y="1"/>
                  </a:moveTo>
                  <a:cubicBezTo>
                    <a:pt x="46" y="1"/>
                    <a:pt x="31" y="22"/>
                    <a:pt x="31" y="44"/>
                  </a:cubicBezTo>
                  <a:cubicBezTo>
                    <a:pt x="1" y="378"/>
                    <a:pt x="62" y="743"/>
                    <a:pt x="92" y="1077"/>
                  </a:cubicBezTo>
                  <a:cubicBezTo>
                    <a:pt x="122" y="1320"/>
                    <a:pt x="153" y="1594"/>
                    <a:pt x="335" y="1746"/>
                  </a:cubicBezTo>
                  <a:cubicBezTo>
                    <a:pt x="409" y="1819"/>
                    <a:pt x="505" y="1860"/>
                    <a:pt x="603" y="1860"/>
                  </a:cubicBezTo>
                  <a:cubicBezTo>
                    <a:pt x="666" y="1860"/>
                    <a:pt x="731" y="1843"/>
                    <a:pt x="791" y="1807"/>
                  </a:cubicBezTo>
                  <a:cubicBezTo>
                    <a:pt x="882" y="1746"/>
                    <a:pt x="913" y="1655"/>
                    <a:pt x="973" y="1594"/>
                  </a:cubicBezTo>
                  <a:cubicBezTo>
                    <a:pt x="1048" y="1538"/>
                    <a:pt x="1146" y="1390"/>
                    <a:pt x="1252" y="1390"/>
                  </a:cubicBezTo>
                  <a:cubicBezTo>
                    <a:pt x="1319" y="1390"/>
                    <a:pt x="1389" y="1448"/>
                    <a:pt x="1460" y="1624"/>
                  </a:cubicBezTo>
                  <a:cubicBezTo>
                    <a:pt x="1521" y="1807"/>
                    <a:pt x="1369" y="2019"/>
                    <a:pt x="1247" y="2111"/>
                  </a:cubicBezTo>
                  <a:cubicBezTo>
                    <a:pt x="1149" y="2160"/>
                    <a:pt x="1209" y="2288"/>
                    <a:pt x="1284" y="2288"/>
                  </a:cubicBezTo>
                  <a:cubicBezTo>
                    <a:pt x="1302" y="2288"/>
                    <a:pt x="1321" y="2280"/>
                    <a:pt x="1338" y="2263"/>
                  </a:cubicBezTo>
                  <a:cubicBezTo>
                    <a:pt x="1551" y="2111"/>
                    <a:pt x="1733" y="1807"/>
                    <a:pt x="1612" y="1503"/>
                  </a:cubicBezTo>
                  <a:cubicBezTo>
                    <a:pt x="1523" y="1369"/>
                    <a:pt x="1369" y="1284"/>
                    <a:pt x="1209" y="1284"/>
                  </a:cubicBezTo>
                  <a:cubicBezTo>
                    <a:pt x="1150" y="1284"/>
                    <a:pt x="1091" y="1296"/>
                    <a:pt x="1034" y="1320"/>
                  </a:cubicBezTo>
                  <a:cubicBezTo>
                    <a:pt x="913" y="1381"/>
                    <a:pt x="882" y="1503"/>
                    <a:pt x="791" y="1594"/>
                  </a:cubicBezTo>
                  <a:cubicBezTo>
                    <a:pt x="700" y="1659"/>
                    <a:pt x="623" y="1687"/>
                    <a:pt x="560" y="1687"/>
                  </a:cubicBezTo>
                  <a:cubicBezTo>
                    <a:pt x="329" y="1687"/>
                    <a:pt x="268" y="1322"/>
                    <a:pt x="244" y="1107"/>
                  </a:cubicBezTo>
                  <a:cubicBezTo>
                    <a:pt x="214" y="804"/>
                    <a:pt x="335" y="256"/>
                    <a:pt x="92" y="13"/>
                  </a:cubicBezTo>
                  <a:cubicBezTo>
                    <a:pt x="83" y="4"/>
                    <a:pt x="74" y="1"/>
                    <a:pt x="66"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2" name="Google Shape;1268;p52"/>
            <p:cNvSpPr/>
            <p:nvPr/>
          </p:nvSpPr>
          <p:spPr>
            <a:xfrm>
              <a:off x="7245763" y="1624251"/>
              <a:ext cx="110902" cy="67627"/>
            </a:xfrm>
            <a:custGeom>
              <a:avLst/>
              <a:gdLst/>
              <a:ahLst/>
              <a:cxnLst/>
              <a:rect l="l" t="t" r="r" b="b"/>
              <a:pathLst>
                <a:path w="2063" h="1258" extrusionOk="0">
                  <a:moveTo>
                    <a:pt x="1811" y="0"/>
                  </a:moveTo>
                  <a:cubicBezTo>
                    <a:pt x="1755" y="0"/>
                    <a:pt x="1697" y="40"/>
                    <a:pt x="1697" y="108"/>
                  </a:cubicBezTo>
                  <a:cubicBezTo>
                    <a:pt x="1758" y="564"/>
                    <a:pt x="1576" y="929"/>
                    <a:pt x="1090" y="1050"/>
                  </a:cubicBezTo>
                  <a:cubicBezTo>
                    <a:pt x="1027" y="1063"/>
                    <a:pt x="953" y="1070"/>
                    <a:pt x="876" y="1070"/>
                  </a:cubicBezTo>
                  <a:cubicBezTo>
                    <a:pt x="767" y="1070"/>
                    <a:pt x="649" y="1055"/>
                    <a:pt x="542" y="1020"/>
                  </a:cubicBezTo>
                  <a:cubicBezTo>
                    <a:pt x="330" y="929"/>
                    <a:pt x="238" y="777"/>
                    <a:pt x="56" y="625"/>
                  </a:cubicBezTo>
                  <a:cubicBezTo>
                    <a:pt x="56" y="616"/>
                    <a:pt x="54" y="612"/>
                    <a:pt x="50" y="612"/>
                  </a:cubicBezTo>
                  <a:cubicBezTo>
                    <a:pt x="41" y="612"/>
                    <a:pt x="26" y="634"/>
                    <a:pt x="26" y="655"/>
                  </a:cubicBezTo>
                  <a:cubicBezTo>
                    <a:pt x="1" y="1079"/>
                    <a:pt x="528" y="1257"/>
                    <a:pt x="920" y="1257"/>
                  </a:cubicBezTo>
                  <a:cubicBezTo>
                    <a:pt x="1006" y="1257"/>
                    <a:pt x="1085" y="1249"/>
                    <a:pt x="1150" y="1233"/>
                  </a:cubicBezTo>
                  <a:cubicBezTo>
                    <a:pt x="1697" y="1111"/>
                    <a:pt x="2062" y="625"/>
                    <a:pt x="1910" y="78"/>
                  </a:cubicBezTo>
                  <a:cubicBezTo>
                    <a:pt x="1897" y="24"/>
                    <a:pt x="1854" y="0"/>
                    <a:pt x="1811"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3" name="Google Shape;1269;p52"/>
            <p:cNvSpPr/>
            <p:nvPr/>
          </p:nvSpPr>
          <p:spPr>
            <a:xfrm rot="4096072">
              <a:off x="6905011" y="1289097"/>
              <a:ext cx="88271" cy="97303"/>
            </a:xfrm>
            <a:custGeom>
              <a:avLst/>
              <a:gdLst/>
              <a:ahLst/>
              <a:cxnLst/>
              <a:rect l="l" t="t" r="r" b="b"/>
              <a:pathLst>
                <a:path w="1642" h="1810" extrusionOk="0">
                  <a:moveTo>
                    <a:pt x="1490" y="1"/>
                  </a:moveTo>
                  <a:cubicBezTo>
                    <a:pt x="821" y="153"/>
                    <a:pt x="0" y="1065"/>
                    <a:pt x="61" y="1764"/>
                  </a:cubicBezTo>
                  <a:cubicBezTo>
                    <a:pt x="61" y="1794"/>
                    <a:pt x="76" y="1809"/>
                    <a:pt x="95" y="1809"/>
                  </a:cubicBezTo>
                  <a:cubicBezTo>
                    <a:pt x="114" y="1809"/>
                    <a:pt x="137" y="1794"/>
                    <a:pt x="152" y="1764"/>
                  </a:cubicBezTo>
                  <a:cubicBezTo>
                    <a:pt x="426" y="1034"/>
                    <a:pt x="821" y="518"/>
                    <a:pt x="1551" y="153"/>
                  </a:cubicBezTo>
                  <a:cubicBezTo>
                    <a:pt x="1642" y="122"/>
                    <a:pt x="1581" y="1"/>
                    <a:pt x="1490"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4" name="Google Shape;1270;p52"/>
            <p:cNvSpPr/>
            <p:nvPr/>
          </p:nvSpPr>
          <p:spPr>
            <a:xfrm>
              <a:off x="7417038" y="1210633"/>
              <a:ext cx="121707" cy="31179"/>
            </a:xfrm>
            <a:custGeom>
              <a:avLst/>
              <a:gdLst/>
              <a:ahLst/>
              <a:cxnLst/>
              <a:rect l="l" t="t" r="r" b="b"/>
              <a:pathLst>
                <a:path w="2264" h="580" extrusionOk="0">
                  <a:moveTo>
                    <a:pt x="877" y="0"/>
                  </a:moveTo>
                  <a:cubicBezTo>
                    <a:pt x="576" y="0"/>
                    <a:pt x="287" y="54"/>
                    <a:pt x="62" y="173"/>
                  </a:cubicBezTo>
                  <a:cubicBezTo>
                    <a:pt x="1" y="203"/>
                    <a:pt x="31" y="264"/>
                    <a:pt x="92" y="264"/>
                  </a:cubicBezTo>
                  <a:cubicBezTo>
                    <a:pt x="259" y="264"/>
                    <a:pt x="426" y="260"/>
                    <a:pt x="593" y="260"/>
                  </a:cubicBezTo>
                  <a:cubicBezTo>
                    <a:pt x="1093" y="260"/>
                    <a:pt x="1589" y="294"/>
                    <a:pt x="2068" y="568"/>
                  </a:cubicBezTo>
                  <a:cubicBezTo>
                    <a:pt x="2085" y="576"/>
                    <a:pt x="2101" y="580"/>
                    <a:pt x="2116" y="580"/>
                  </a:cubicBezTo>
                  <a:cubicBezTo>
                    <a:pt x="2210" y="580"/>
                    <a:pt x="2264" y="434"/>
                    <a:pt x="2159" y="355"/>
                  </a:cubicBezTo>
                  <a:cubicBezTo>
                    <a:pt x="1844" y="132"/>
                    <a:pt x="1347" y="0"/>
                    <a:pt x="877"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5" name="Google Shape;1271;p52"/>
            <p:cNvSpPr/>
            <p:nvPr/>
          </p:nvSpPr>
          <p:spPr>
            <a:xfrm>
              <a:off x="6907245" y="1662312"/>
              <a:ext cx="228792" cy="196914"/>
            </a:xfrm>
            <a:custGeom>
              <a:avLst/>
              <a:gdLst/>
              <a:ahLst/>
              <a:cxnLst/>
              <a:rect l="l" t="t" r="r" b="b"/>
              <a:pathLst>
                <a:path w="4256" h="3663" extrusionOk="0">
                  <a:moveTo>
                    <a:pt x="2190" y="1"/>
                  </a:moveTo>
                  <a:cubicBezTo>
                    <a:pt x="2020" y="1"/>
                    <a:pt x="1846" y="23"/>
                    <a:pt x="1672" y="69"/>
                  </a:cubicBezTo>
                  <a:cubicBezTo>
                    <a:pt x="608" y="342"/>
                    <a:pt x="0" y="1345"/>
                    <a:pt x="244" y="2318"/>
                  </a:cubicBezTo>
                  <a:cubicBezTo>
                    <a:pt x="446" y="3127"/>
                    <a:pt x="1216" y="3662"/>
                    <a:pt x="2064" y="3662"/>
                  </a:cubicBezTo>
                  <a:cubicBezTo>
                    <a:pt x="2235" y="3662"/>
                    <a:pt x="2410" y="3641"/>
                    <a:pt x="2584" y="3595"/>
                  </a:cubicBezTo>
                  <a:cubicBezTo>
                    <a:pt x="3617" y="3321"/>
                    <a:pt x="4256" y="2318"/>
                    <a:pt x="4013" y="1345"/>
                  </a:cubicBezTo>
                  <a:cubicBezTo>
                    <a:pt x="3785" y="536"/>
                    <a:pt x="3032" y="1"/>
                    <a:pt x="2190" y="1"/>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6" name="Google Shape;1272;p52"/>
            <p:cNvSpPr/>
            <p:nvPr/>
          </p:nvSpPr>
          <p:spPr>
            <a:xfrm>
              <a:off x="7459561" y="1516895"/>
              <a:ext cx="230405" cy="196914"/>
            </a:xfrm>
            <a:custGeom>
              <a:avLst/>
              <a:gdLst/>
              <a:ahLst/>
              <a:cxnLst/>
              <a:rect l="l" t="t" r="r" b="b"/>
              <a:pathLst>
                <a:path w="4286" h="3663" extrusionOk="0">
                  <a:moveTo>
                    <a:pt x="2192" y="0"/>
                  </a:moveTo>
                  <a:cubicBezTo>
                    <a:pt x="2021" y="0"/>
                    <a:pt x="1846" y="22"/>
                    <a:pt x="1672" y="68"/>
                  </a:cubicBezTo>
                  <a:cubicBezTo>
                    <a:pt x="638" y="342"/>
                    <a:pt x="0" y="1345"/>
                    <a:pt x="243" y="2318"/>
                  </a:cubicBezTo>
                  <a:cubicBezTo>
                    <a:pt x="471" y="3127"/>
                    <a:pt x="1224" y="3662"/>
                    <a:pt x="2083" y="3662"/>
                  </a:cubicBezTo>
                  <a:cubicBezTo>
                    <a:pt x="2257" y="3662"/>
                    <a:pt x="2435" y="3640"/>
                    <a:pt x="2614" y="3594"/>
                  </a:cubicBezTo>
                  <a:cubicBezTo>
                    <a:pt x="3648" y="3321"/>
                    <a:pt x="4286" y="2318"/>
                    <a:pt x="4012" y="1345"/>
                  </a:cubicBezTo>
                  <a:cubicBezTo>
                    <a:pt x="3810" y="536"/>
                    <a:pt x="3040" y="0"/>
                    <a:pt x="2192"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 name="Google Shape;1273;p52"/>
            <p:cNvSpPr/>
            <p:nvPr/>
          </p:nvSpPr>
          <p:spPr>
            <a:xfrm>
              <a:off x="6966057" y="1727629"/>
              <a:ext cx="22954" cy="22148"/>
            </a:xfrm>
            <a:custGeom>
              <a:avLst/>
              <a:gdLst/>
              <a:ahLst/>
              <a:cxnLst/>
              <a:rect l="l" t="t" r="r" b="b"/>
              <a:pathLst>
                <a:path w="427" h="412" extrusionOk="0">
                  <a:moveTo>
                    <a:pt x="202" y="1"/>
                  </a:moveTo>
                  <a:cubicBezTo>
                    <a:pt x="185" y="1"/>
                    <a:pt x="168" y="3"/>
                    <a:pt x="153" y="9"/>
                  </a:cubicBezTo>
                  <a:cubicBezTo>
                    <a:pt x="61" y="39"/>
                    <a:pt x="1" y="130"/>
                    <a:pt x="31" y="252"/>
                  </a:cubicBezTo>
                  <a:cubicBezTo>
                    <a:pt x="56" y="353"/>
                    <a:pt x="123" y="412"/>
                    <a:pt x="214" y="412"/>
                  </a:cubicBezTo>
                  <a:cubicBezTo>
                    <a:pt x="233" y="412"/>
                    <a:pt x="253" y="409"/>
                    <a:pt x="274" y="404"/>
                  </a:cubicBezTo>
                  <a:cubicBezTo>
                    <a:pt x="365" y="373"/>
                    <a:pt x="426" y="282"/>
                    <a:pt x="396" y="161"/>
                  </a:cubicBezTo>
                  <a:cubicBezTo>
                    <a:pt x="371" y="60"/>
                    <a:pt x="283" y="1"/>
                    <a:pt x="202"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 name="Google Shape;1274;p52"/>
            <p:cNvSpPr/>
            <p:nvPr/>
          </p:nvSpPr>
          <p:spPr>
            <a:xfrm>
              <a:off x="7047770" y="1771765"/>
              <a:ext cx="21288" cy="22148"/>
            </a:xfrm>
            <a:custGeom>
              <a:avLst/>
              <a:gdLst/>
              <a:ahLst/>
              <a:cxnLst/>
              <a:rect l="l" t="t" r="r" b="b"/>
              <a:pathLst>
                <a:path w="396" h="412" extrusionOk="0">
                  <a:moveTo>
                    <a:pt x="199" y="1"/>
                  </a:moveTo>
                  <a:cubicBezTo>
                    <a:pt x="184" y="1"/>
                    <a:pt x="168" y="3"/>
                    <a:pt x="152" y="8"/>
                  </a:cubicBezTo>
                  <a:cubicBezTo>
                    <a:pt x="31" y="39"/>
                    <a:pt x="0" y="130"/>
                    <a:pt x="31" y="252"/>
                  </a:cubicBezTo>
                  <a:cubicBezTo>
                    <a:pt x="56" y="352"/>
                    <a:pt x="123" y="411"/>
                    <a:pt x="197" y="411"/>
                  </a:cubicBezTo>
                  <a:cubicBezTo>
                    <a:pt x="212" y="411"/>
                    <a:pt x="228" y="409"/>
                    <a:pt x="244" y="403"/>
                  </a:cubicBezTo>
                  <a:cubicBezTo>
                    <a:pt x="335" y="373"/>
                    <a:pt x="396" y="282"/>
                    <a:pt x="365" y="160"/>
                  </a:cubicBezTo>
                  <a:cubicBezTo>
                    <a:pt x="340" y="60"/>
                    <a:pt x="273" y="1"/>
                    <a:pt x="199"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 name="Google Shape;1275;p52"/>
            <p:cNvSpPr/>
            <p:nvPr/>
          </p:nvSpPr>
          <p:spPr>
            <a:xfrm>
              <a:off x="6979121" y="1833856"/>
              <a:ext cx="21288" cy="22148"/>
            </a:xfrm>
            <a:custGeom>
              <a:avLst/>
              <a:gdLst/>
              <a:ahLst/>
              <a:cxnLst/>
              <a:rect l="l" t="t" r="r" b="b"/>
              <a:pathLst>
                <a:path w="396" h="412" extrusionOk="0">
                  <a:moveTo>
                    <a:pt x="199" y="1"/>
                  </a:moveTo>
                  <a:cubicBezTo>
                    <a:pt x="184" y="1"/>
                    <a:pt x="168" y="3"/>
                    <a:pt x="153" y="8"/>
                  </a:cubicBezTo>
                  <a:cubicBezTo>
                    <a:pt x="62" y="39"/>
                    <a:pt x="1" y="130"/>
                    <a:pt x="31" y="252"/>
                  </a:cubicBezTo>
                  <a:cubicBezTo>
                    <a:pt x="56" y="352"/>
                    <a:pt x="123" y="411"/>
                    <a:pt x="197" y="411"/>
                  </a:cubicBezTo>
                  <a:cubicBezTo>
                    <a:pt x="213" y="411"/>
                    <a:pt x="228" y="409"/>
                    <a:pt x="244" y="404"/>
                  </a:cubicBezTo>
                  <a:cubicBezTo>
                    <a:pt x="366" y="373"/>
                    <a:pt x="396" y="282"/>
                    <a:pt x="366" y="160"/>
                  </a:cubicBezTo>
                  <a:cubicBezTo>
                    <a:pt x="340" y="60"/>
                    <a:pt x="273" y="1"/>
                    <a:pt x="199"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0" name="Google Shape;1276;p52"/>
            <p:cNvSpPr/>
            <p:nvPr/>
          </p:nvSpPr>
          <p:spPr>
            <a:xfrm>
              <a:off x="7073897" y="1683547"/>
              <a:ext cx="21288" cy="21718"/>
            </a:xfrm>
            <a:custGeom>
              <a:avLst/>
              <a:gdLst/>
              <a:ahLst/>
              <a:cxnLst/>
              <a:rect l="l" t="t" r="r" b="b"/>
              <a:pathLst>
                <a:path w="396" h="404" extrusionOk="0">
                  <a:moveTo>
                    <a:pt x="199" y="0"/>
                  </a:moveTo>
                  <a:cubicBezTo>
                    <a:pt x="184" y="0"/>
                    <a:pt x="168" y="3"/>
                    <a:pt x="153" y="8"/>
                  </a:cubicBezTo>
                  <a:cubicBezTo>
                    <a:pt x="62" y="8"/>
                    <a:pt x="1" y="130"/>
                    <a:pt x="31" y="251"/>
                  </a:cubicBezTo>
                  <a:cubicBezTo>
                    <a:pt x="62" y="342"/>
                    <a:pt x="153" y="403"/>
                    <a:pt x="244" y="403"/>
                  </a:cubicBezTo>
                  <a:cubicBezTo>
                    <a:pt x="335" y="373"/>
                    <a:pt x="396" y="251"/>
                    <a:pt x="366" y="160"/>
                  </a:cubicBezTo>
                  <a:cubicBezTo>
                    <a:pt x="340" y="59"/>
                    <a:pt x="273" y="0"/>
                    <a:pt x="199"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1" name="Google Shape;1277;p52"/>
            <p:cNvSpPr/>
            <p:nvPr/>
          </p:nvSpPr>
          <p:spPr>
            <a:xfrm>
              <a:off x="7153997" y="1765636"/>
              <a:ext cx="22901" cy="21718"/>
            </a:xfrm>
            <a:custGeom>
              <a:avLst/>
              <a:gdLst/>
              <a:ahLst/>
              <a:cxnLst/>
              <a:rect l="l" t="t" r="r" b="b"/>
              <a:pathLst>
                <a:path w="426" h="404" extrusionOk="0">
                  <a:moveTo>
                    <a:pt x="152" y="1"/>
                  </a:moveTo>
                  <a:cubicBezTo>
                    <a:pt x="61" y="31"/>
                    <a:pt x="0" y="153"/>
                    <a:pt x="31" y="244"/>
                  </a:cubicBezTo>
                  <a:cubicBezTo>
                    <a:pt x="56" y="345"/>
                    <a:pt x="143" y="404"/>
                    <a:pt x="225" y="404"/>
                  </a:cubicBezTo>
                  <a:cubicBezTo>
                    <a:pt x="242" y="404"/>
                    <a:pt x="258" y="401"/>
                    <a:pt x="274" y="396"/>
                  </a:cubicBezTo>
                  <a:cubicBezTo>
                    <a:pt x="365" y="396"/>
                    <a:pt x="426" y="274"/>
                    <a:pt x="395" y="153"/>
                  </a:cubicBezTo>
                  <a:cubicBezTo>
                    <a:pt x="365" y="6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2" name="Google Shape;1278;p52"/>
            <p:cNvSpPr/>
            <p:nvPr/>
          </p:nvSpPr>
          <p:spPr>
            <a:xfrm>
              <a:off x="7448110" y="1600275"/>
              <a:ext cx="22901" cy="22041"/>
            </a:xfrm>
            <a:custGeom>
              <a:avLst/>
              <a:gdLst/>
              <a:ahLst/>
              <a:cxnLst/>
              <a:rect l="l" t="t" r="r" b="b"/>
              <a:pathLst>
                <a:path w="426" h="410" extrusionOk="0">
                  <a:moveTo>
                    <a:pt x="190" y="1"/>
                  </a:moveTo>
                  <a:cubicBezTo>
                    <a:pt x="177" y="1"/>
                    <a:pt x="165" y="3"/>
                    <a:pt x="152" y="7"/>
                  </a:cubicBezTo>
                  <a:cubicBezTo>
                    <a:pt x="61" y="37"/>
                    <a:pt x="0" y="128"/>
                    <a:pt x="31" y="250"/>
                  </a:cubicBezTo>
                  <a:cubicBezTo>
                    <a:pt x="56" y="351"/>
                    <a:pt x="123" y="410"/>
                    <a:pt x="214" y="410"/>
                  </a:cubicBezTo>
                  <a:cubicBezTo>
                    <a:pt x="233" y="410"/>
                    <a:pt x="253" y="407"/>
                    <a:pt x="274" y="402"/>
                  </a:cubicBezTo>
                  <a:cubicBezTo>
                    <a:pt x="365" y="372"/>
                    <a:pt x="426" y="280"/>
                    <a:pt x="396" y="159"/>
                  </a:cubicBezTo>
                  <a:cubicBezTo>
                    <a:pt x="369" y="80"/>
                    <a:pt x="274" y="1"/>
                    <a:pt x="190"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1279;p52"/>
            <p:cNvSpPr/>
            <p:nvPr/>
          </p:nvSpPr>
          <p:spPr>
            <a:xfrm>
              <a:off x="7513481" y="1693331"/>
              <a:ext cx="21288" cy="22041"/>
            </a:xfrm>
            <a:custGeom>
              <a:avLst/>
              <a:gdLst/>
              <a:ahLst/>
              <a:cxnLst/>
              <a:rect l="l" t="t" r="r" b="b"/>
              <a:pathLst>
                <a:path w="396" h="410" extrusionOk="0">
                  <a:moveTo>
                    <a:pt x="201" y="1"/>
                  </a:moveTo>
                  <a:cubicBezTo>
                    <a:pt x="184" y="1"/>
                    <a:pt x="168" y="3"/>
                    <a:pt x="152" y="8"/>
                  </a:cubicBezTo>
                  <a:cubicBezTo>
                    <a:pt x="61" y="39"/>
                    <a:pt x="0" y="130"/>
                    <a:pt x="31" y="252"/>
                  </a:cubicBezTo>
                  <a:cubicBezTo>
                    <a:pt x="57" y="330"/>
                    <a:pt x="129" y="409"/>
                    <a:pt x="207" y="409"/>
                  </a:cubicBezTo>
                  <a:cubicBezTo>
                    <a:pt x="219" y="409"/>
                    <a:pt x="231" y="408"/>
                    <a:pt x="243" y="403"/>
                  </a:cubicBezTo>
                  <a:cubicBezTo>
                    <a:pt x="335" y="373"/>
                    <a:pt x="395" y="252"/>
                    <a:pt x="365" y="160"/>
                  </a:cubicBezTo>
                  <a:cubicBezTo>
                    <a:pt x="365" y="60"/>
                    <a:pt x="282" y="1"/>
                    <a:pt x="201"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4" name="Google Shape;1280;p52"/>
            <p:cNvSpPr/>
            <p:nvPr/>
          </p:nvSpPr>
          <p:spPr>
            <a:xfrm>
              <a:off x="7567401" y="1575707"/>
              <a:ext cx="21288" cy="21987"/>
            </a:xfrm>
            <a:custGeom>
              <a:avLst/>
              <a:gdLst/>
              <a:ahLst/>
              <a:cxnLst/>
              <a:rect l="l" t="t" r="r" b="b"/>
              <a:pathLst>
                <a:path w="396" h="409" extrusionOk="0">
                  <a:moveTo>
                    <a:pt x="199" y="0"/>
                  </a:moveTo>
                  <a:cubicBezTo>
                    <a:pt x="184" y="0"/>
                    <a:pt x="168" y="3"/>
                    <a:pt x="152" y="8"/>
                  </a:cubicBezTo>
                  <a:cubicBezTo>
                    <a:pt x="61" y="38"/>
                    <a:pt x="0" y="129"/>
                    <a:pt x="31" y="251"/>
                  </a:cubicBezTo>
                  <a:cubicBezTo>
                    <a:pt x="57" y="330"/>
                    <a:pt x="129" y="409"/>
                    <a:pt x="207" y="409"/>
                  </a:cubicBezTo>
                  <a:cubicBezTo>
                    <a:pt x="219" y="409"/>
                    <a:pt x="231" y="407"/>
                    <a:pt x="243" y="403"/>
                  </a:cubicBezTo>
                  <a:cubicBezTo>
                    <a:pt x="335" y="373"/>
                    <a:pt x="395" y="251"/>
                    <a:pt x="365" y="160"/>
                  </a:cubicBezTo>
                  <a:cubicBezTo>
                    <a:pt x="340" y="59"/>
                    <a:pt x="273" y="0"/>
                    <a:pt x="199"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5" name="Google Shape;1281;p52"/>
            <p:cNvSpPr/>
            <p:nvPr/>
          </p:nvSpPr>
          <p:spPr>
            <a:xfrm>
              <a:off x="7644168" y="1636562"/>
              <a:ext cx="21288" cy="21718"/>
            </a:xfrm>
            <a:custGeom>
              <a:avLst/>
              <a:gdLst/>
              <a:ahLst/>
              <a:cxnLst/>
              <a:rect l="l" t="t" r="r" b="b"/>
              <a:pathLst>
                <a:path w="396" h="404" extrusionOk="0">
                  <a:moveTo>
                    <a:pt x="153" y="1"/>
                  </a:moveTo>
                  <a:cubicBezTo>
                    <a:pt x="62" y="31"/>
                    <a:pt x="1" y="152"/>
                    <a:pt x="31" y="244"/>
                  </a:cubicBezTo>
                  <a:cubicBezTo>
                    <a:pt x="56" y="344"/>
                    <a:pt x="123" y="403"/>
                    <a:pt x="197" y="403"/>
                  </a:cubicBezTo>
                  <a:cubicBezTo>
                    <a:pt x="213" y="403"/>
                    <a:pt x="228" y="401"/>
                    <a:pt x="244" y="396"/>
                  </a:cubicBezTo>
                  <a:cubicBezTo>
                    <a:pt x="335" y="396"/>
                    <a:pt x="396" y="274"/>
                    <a:pt x="366" y="152"/>
                  </a:cubicBezTo>
                  <a:cubicBezTo>
                    <a:pt x="335" y="61"/>
                    <a:pt x="244" y="1"/>
                    <a:pt x="153"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1282;p52"/>
            <p:cNvSpPr/>
            <p:nvPr/>
          </p:nvSpPr>
          <p:spPr>
            <a:xfrm>
              <a:off x="7564121" y="1646346"/>
              <a:ext cx="21288" cy="21718"/>
            </a:xfrm>
            <a:custGeom>
              <a:avLst/>
              <a:gdLst/>
              <a:ahLst/>
              <a:cxnLst/>
              <a:rect l="l" t="t" r="r" b="b"/>
              <a:pathLst>
                <a:path w="396" h="404" extrusionOk="0">
                  <a:moveTo>
                    <a:pt x="152" y="1"/>
                  </a:moveTo>
                  <a:cubicBezTo>
                    <a:pt x="61" y="31"/>
                    <a:pt x="0" y="153"/>
                    <a:pt x="31" y="244"/>
                  </a:cubicBezTo>
                  <a:cubicBezTo>
                    <a:pt x="56" y="345"/>
                    <a:pt x="123" y="404"/>
                    <a:pt x="197" y="404"/>
                  </a:cubicBezTo>
                  <a:cubicBezTo>
                    <a:pt x="212" y="404"/>
                    <a:pt x="228" y="401"/>
                    <a:pt x="244" y="396"/>
                  </a:cubicBezTo>
                  <a:cubicBezTo>
                    <a:pt x="335" y="396"/>
                    <a:pt x="396" y="274"/>
                    <a:pt x="365" y="153"/>
                  </a:cubicBezTo>
                  <a:cubicBezTo>
                    <a:pt x="335" y="62"/>
                    <a:pt x="24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1283;p52"/>
            <p:cNvSpPr/>
            <p:nvPr/>
          </p:nvSpPr>
          <p:spPr>
            <a:xfrm>
              <a:off x="6784676" y="1228481"/>
              <a:ext cx="933069" cy="517147"/>
            </a:xfrm>
            <a:custGeom>
              <a:avLst/>
              <a:gdLst/>
              <a:ahLst/>
              <a:cxnLst/>
              <a:rect l="l" t="t" r="r" b="b"/>
              <a:pathLst>
                <a:path w="17357" h="9620" extrusionOk="0">
                  <a:moveTo>
                    <a:pt x="13404" y="351"/>
                  </a:moveTo>
                  <a:cubicBezTo>
                    <a:pt x="14824" y="351"/>
                    <a:pt x="16120" y="1290"/>
                    <a:pt x="16506" y="2728"/>
                  </a:cubicBezTo>
                  <a:cubicBezTo>
                    <a:pt x="16962" y="4461"/>
                    <a:pt x="15928" y="6193"/>
                    <a:pt x="14226" y="6649"/>
                  </a:cubicBezTo>
                  <a:cubicBezTo>
                    <a:pt x="13953" y="6722"/>
                    <a:pt x="13679" y="6757"/>
                    <a:pt x="13409" y="6757"/>
                  </a:cubicBezTo>
                  <a:cubicBezTo>
                    <a:pt x="11993" y="6757"/>
                    <a:pt x="10693" y="5799"/>
                    <a:pt x="10335" y="4370"/>
                  </a:cubicBezTo>
                  <a:cubicBezTo>
                    <a:pt x="9879" y="2667"/>
                    <a:pt x="10882" y="904"/>
                    <a:pt x="12615" y="449"/>
                  </a:cubicBezTo>
                  <a:cubicBezTo>
                    <a:pt x="12879" y="383"/>
                    <a:pt x="13144" y="351"/>
                    <a:pt x="13404" y="351"/>
                  </a:cubicBezTo>
                  <a:close/>
                  <a:moveTo>
                    <a:pt x="3946" y="2864"/>
                  </a:moveTo>
                  <a:cubicBezTo>
                    <a:pt x="5356" y="2864"/>
                    <a:pt x="6639" y="3821"/>
                    <a:pt x="7022" y="5251"/>
                  </a:cubicBezTo>
                  <a:cubicBezTo>
                    <a:pt x="7478" y="6953"/>
                    <a:pt x="6445" y="8716"/>
                    <a:pt x="4742" y="9142"/>
                  </a:cubicBezTo>
                  <a:cubicBezTo>
                    <a:pt x="4470" y="9215"/>
                    <a:pt x="4196" y="9250"/>
                    <a:pt x="3926" y="9250"/>
                  </a:cubicBezTo>
                  <a:cubicBezTo>
                    <a:pt x="2510" y="9250"/>
                    <a:pt x="1209" y="8292"/>
                    <a:pt x="852" y="6862"/>
                  </a:cubicBezTo>
                  <a:cubicBezTo>
                    <a:pt x="396" y="5160"/>
                    <a:pt x="1399" y="3397"/>
                    <a:pt x="3131" y="2971"/>
                  </a:cubicBezTo>
                  <a:cubicBezTo>
                    <a:pt x="3404" y="2898"/>
                    <a:pt x="3677" y="2864"/>
                    <a:pt x="3946" y="2864"/>
                  </a:cubicBezTo>
                  <a:close/>
                  <a:moveTo>
                    <a:pt x="13395" y="1"/>
                  </a:moveTo>
                  <a:cubicBezTo>
                    <a:pt x="13097" y="1"/>
                    <a:pt x="12795" y="38"/>
                    <a:pt x="12493" y="114"/>
                  </a:cubicBezTo>
                  <a:cubicBezTo>
                    <a:pt x="10609" y="631"/>
                    <a:pt x="9454" y="2576"/>
                    <a:pt x="9971" y="4461"/>
                  </a:cubicBezTo>
                  <a:cubicBezTo>
                    <a:pt x="9971" y="4461"/>
                    <a:pt x="9603" y="4350"/>
                    <a:pt x="9107" y="4350"/>
                  </a:cubicBezTo>
                  <a:cubicBezTo>
                    <a:pt x="8563" y="4350"/>
                    <a:pt x="7866" y="4483"/>
                    <a:pt x="7326" y="5038"/>
                  </a:cubicBezTo>
                  <a:cubicBezTo>
                    <a:pt x="7041" y="3615"/>
                    <a:pt x="5479" y="2500"/>
                    <a:pt x="3858" y="2500"/>
                  </a:cubicBezTo>
                  <a:cubicBezTo>
                    <a:pt x="3575" y="2500"/>
                    <a:pt x="3290" y="2534"/>
                    <a:pt x="3010" y="2607"/>
                  </a:cubicBezTo>
                  <a:cubicBezTo>
                    <a:pt x="1125" y="3123"/>
                    <a:pt x="1" y="5069"/>
                    <a:pt x="487" y="6953"/>
                  </a:cubicBezTo>
                  <a:cubicBezTo>
                    <a:pt x="923" y="8567"/>
                    <a:pt x="2373" y="9620"/>
                    <a:pt x="3946" y="9620"/>
                  </a:cubicBezTo>
                  <a:cubicBezTo>
                    <a:pt x="4239" y="9620"/>
                    <a:pt x="4537" y="9583"/>
                    <a:pt x="4834" y="9506"/>
                  </a:cubicBezTo>
                  <a:cubicBezTo>
                    <a:pt x="6627" y="9020"/>
                    <a:pt x="7721" y="7288"/>
                    <a:pt x="7448" y="5494"/>
                  </a:cubicBezTo>
                  <a:cubicBezTo>
                    <a:pt x="7543" y="5303"/>
                    <a:pt x="7975" y="4739"/>
                    <a:pt x="9066" y="4739"/>
                  </a:cubicBezTo>
                  <a:cubicBezTo>
                    <a:pt x="9366" y="4739"/>
                    <a:pt x="9716" y="4781"/>
                    <a:pt x="10123" y="4886"/>
                  </a:cubicBezTo>
                  <a:cubicBezTo>
                    <a:pt x="10412" y="5598"/>
                    <a:pt x="11616" y="7131"/>
                    <a:pt x="13436" y="7131"/>
                  </a:cubicBezTo>
                  <a:cubicBezTo>
                    <a:pt x="13715" y="7131"/>
                    <a:pt x="14009" y="7095"/>
                    <a:pt x="14317" y="7014"/>
                  </a:cubicBezTo>
                  <a:cubicBezTo>
                    <a:pt x="16232" y="6497"/>
                    <a:pt x="17357" y="4552"/>
                    <a:pt x="16840" y="2637"/>
                  </a:cubicBezTo>
                  <a:cubicBezTo>
                    <a:pt x="16430" y="1049"/>
                    <a:pt x="14985" y="1"/>
                    <a:pt x="13395" y="1"/>
                  </a:cubicBez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8" name="Google Shape;1284;p52"/>
            <p:cNvSpPr/>
            <p:nvPr/>
          </p:nvSpPr>
          <p:spPr>
            <a:xfrm>
              <a:off x="6426859" y="1162680"/>
              <a:ext cx="398719" cy="297333"/>
            </a:xfrm>
            <a:custGeom>
              <a:avLst/>
              <a:gdLst/>
              <a:ahLst/>
              <a:cxnLst/>
              <a:rect l="l" t="t" r="r" b="b"/>
              <a:pathLst>
                <a:path w="7417" h="5531" extrusionOk="0">
                  <a:moveTo>
                    <a:pt x="1034" y="1"/>
                  </a:moveTo>
                  <a:cubicBezTo>
                    <a:pt x="395" y="1065"/>
                    <a:pt x="0" y="2463"/>
                    <a:pt x="334" y="4165"/>
                  </a:cubicBezTo>
                  <a:cubicBezTo>
                    <a:pt x="365" y="4256"/>
                    <a:pt x="365" y="4317"/>
                    <a:pt x="395" y="4378"/>
                  </a:cubicBezTo>
                  <a:cubicBezTo>
                    <a:pt x="1957" y="5146"/>
                    <a:pt x="3742" y="5531"/>
                    <a:pt x="5551" y="5531"/>
                  </a:cubicBezTo>
                  <a:cubicBezTo>
                    <a:pt x="5960" y="5531"/>
                    <a:pt x="6370" y="5511"/>
                    <a:pt x="6778" y="5472"/>
                  </a:cubicBezTo>
                  <a:cubicBezTo>
                    <a:pt x="6991" y="5016"/>
                    <a:pt x="7234" y="4499"/>
                    <a:pt x="7417" y="3983"/>
                  </a:cubicBezTo>
                  <a:cubicBezTo>
                    <a:pt x="5076" y="3071"/>
                    <a:pt x="2948" y="1673"/>
                    <a:pt x="1034" y="1"/>
                  </a:cubicBezTo>
                  <a:close/>
                </a:path>
              </a:pathLst>
            </a:custGeom>
            <a:solidFill>
              <a:srgbClr val="67354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9" name="Google Shape;1285;p52"/>
            <p:cNvSpPr/>
            <p:nvPr/>
          </p:nvSpPr>
          <p:spPr>
            <a:xfrm>
              <a:off x="6482391" y="773791"/>
              <a:ext cx="962474" cy="602998"/>
            </a:xfrm>
            <a:custGeom>
              <a:avLst/>
              <a:gdLst/>
              <a:ahLst/>
              <a:cxnLst/>
              <a:rect l="l" t="t" r="r" b="b"/>
              <a:pathLst>
                <a:path w="17904" h="11217" extrusionOk="0">
                  <a:moveTo>
                    <a:pt x="10092" y="1"/>
                  </a:moveTo>
                  <a:cubicBezTo>
                    <a:pt x="6627" y="1186"/>
                    <a:pt x="4256" y="3131"/>
                    <a:pt x="4256" y="3131"/>
                  </a:cubicBezTo>
                  <a:cubicBezTo>
                    <a:pt x="4256" y="3131"/>
                    <a:pt x="4230" y="220"/>
                    <a:pt x="3422" y="220"/>
                  </a:cubicBezTo>
                  <a:cubicBezTo>
                    <a:pt x="3360" y="220"/>
                    <a:pt x="3294" y="237"/>
                    <a:pt x="3222" y="274"/>
                  </a:cubicBezTo>
                  <a:cubicBezTo>
                    <a:pt x="2280" y="791"/>
                    <a:pt x="3374" y="3679"/>
                    <a:pt x="3374" y="3679"/>
                  </a:cubicBezTo>
                  <a:cubicBezTo>
                    <a:pt x="3374" y="3679"/>
                    <a:pt x="2256" y="1953"/>
                    <a:pt x="1692" y="1953"/>
                  </a:cubicBezTo>
                  <a:cubicBezTo>
                    <a:pt x="1612" y="1953"/>
                    <a:pt x="1543" y="1988"/>
                    <a:pt x="1490" y="2068"/>
                  </a:cubicBezTo>
                  <a:cubicBezTo>
                    <a:pt x="1095" y="2675"/>
                    <a:pt x="2797" y="4560"/>
                    <a:pt x="2797" y="4560"/>
                  </a:cubicBezTo>
                  <a:cubicBezTo>
                    <a:pt x="2797" y="4560"/>
                    <a:pt x="1064" y="5441"/>
                    <a:pt x="1" y="7235"/>
                  </a:cubicBezTo>
                  <a:cubicBezTo>
                    <a:pt x="1915" y="8907"/>
                    <a:pt x="4043" y="10335"/>
                    <a:pt x="6384" y="11217"/>
                  </a:cubicBezTo>
                  <a:cubicBezTo>
                    <a:pt x="6748" y="10244"/>
                    <a:pt x="6961" y="9241"/>
                    <a:pt x="6870" y="8420"/>
                  </a:cubicBezTo>
                  <a:lnTo>
                    <a:pt x="6870" y="8420"/>
                  </a:lnTo>
                  <a:cubicBezTo>
                    <a:pt x="6870" y="8420"/>
                    <a:pt x="9393" y="9910"/>
                    <a:pt x="11581" y="10274"/>
                  </a:cubicBezTo>
                  <a:cubicBezTo>
                    <a:pt x="11612" y="10153"/>
                    <a:pt x="11612" y="10031"/>
                    <a:pt x="11581" y="9849"/>
                  </a:cubicBezTo>
                  <a:lnTo>
                    <a:pt x="11581" y="9849"/>
                  </a:lnTo>
                  <a:cubicBezTo>
                    <a:pt x="11642" y="10031"/>
                    <a:pt x="11612" y="10153"/>
                    <a:pt x="11581" y="10274"/>
                  </a:cubicBezTo>
                  <a:cubicBezTo>
                    <a:pt x="11868" y="10329"/>
                    <a:pt x="12155" y="10359"/>
                    <a:pt x="12431" y="10359"/>
                  </a:cubicBezTo>
                  <a:cubicBezTo>
                    <a:pt x="12769" y="10359"/>
                    <a:pt x="13090" y="10314"/>
                    <a:pt x="13375" y="10214"/>
                  </a:cubicBezTo>
                  <a:cubicBezTo>
                    <a:pt x="15290" y="9545"/>
                    <a:pt x="14135" y="7782"/>
                    <a:pt x="13800" y="7296"/>
                  </a:cubicBezTo>
                  <a:lnTo>
                    <a:pt x="13800" y="7296"/>
                  </a:lnTo>
                  <a:cubicBezTo>
                    <a:pt x="14197" y="7805"/>
                    <a:pt x="15911" y="9791"/>
                    <a:pt x="17545" y="9791"/>
                  </a:cubicBezTo>
                  <a:cubicBezTo>
                    <a:pt x="17665" y="9791"/>
                    <a:pt x="17785" y="9781"/>
                    <a:pt x="17904" y="9758"/>
                  </a:cubicBezTo>
                  <a:cubicBezTo>
                    <a:pt x="16232" y="5837"/>
                    <a:pt x="13648" y="2280"/>
                    <a:pt x="10092" y="1"/>
                  </a:cubicBezTo>
                  <a:close/>
                </a:path>
              </a:pathLst>
            </a:custGeom>
            <a:solidFill>
              <a:srgbClr val="58293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 name="Google Shape;1286;p52"/>
            <p:cNvSpPr/>
            <p:nvPr/>
          </p:nvSpPr>
          <p:spPr>
            <a:xfrm>
              <a:off x="7024869" y="731375"/>
              <a:ext cx="495160" cy="566980"/>
            </a:xfrm>
            <a:custGeom>
              <a:avLst/>
              <a:gdLst/>
              <a:ahLst/>
              <a:cxnLst/>
              <a:rect l="l" t="t" r="r" b="b"/>
              <a:pathLst>
                <a:path w="9211" h="10547" extrusionOk="0">
                  <a:moveTo>
                    <a:pt x="4137" y="0"/>
                  </a:moveTo>
                  <a:cubicBezTo>
                    <a:pt x="3582" y="0"/>
                    <a:pt x="3008" y="45"/>
                    <a:pt x="2402" y="151"/>
                  </a:cubicBezTo>
                  <a:cubicBezTo>
                    <a:pt x="1551" y="303"/>
                    <a:pt x="761" y="546"/>
                    <a:pt x="1" y="790"/>
                  </a:cubicBezTo>
                  <a:cubicBezTo>
                    <a:pt x="3588" y="3069"/>
                    <a:pt x="6141" y="6626"/>
                    <a:pt x="7813" y="10547"/>
                  </a:cubicBezTo>
                  <a:cubicBezTo>
                    <a:pt x="7904" y="10516"/>
                    <a:pt x="7965" y="10516"/>
                    <a:pt x="8056" y="10486"/>
                  </a:cubicBezTo>
                  <a:cubicBezTo>
                    <a:pt x="8694" y="10273"/>
                    <a:pt x="9028" y="9939"/>
                    <a:pt x="9211" y="9544"/>
                  </a:cubicBezTo>
                  <a:cubicBezTo>
                    <a:pt x="8664" y="6078"/>
                    <a:pt x="7387" y="2765"/>
                    <a:pt x="5290" y="60"/>
                  </a:cubicBezTo>
                  <a:cubicBezTo>
                    <a:pt x="4912" y="22"/>
                    <a:pt x="4529" y="0"/>
                    <a:pt x="4137" y="0"/>
                  </a:cubicBezTo>
                  <a:close/>
                </a:path>
              </a:pathLst>
            </a:custGeom>
            <a:solidFill>
              <a:srgbClr val="67354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 name="Google Shape;1287;p52"/>
            <p:cNvSpPr/>
            <p:nvPr/>
          </p:nvSpPr>
          <p:spPr>
            <a:xfrm>
              <a:off x="7309198" y="734601"/>
              <a:ext cx="593214" cy="578162"/>
            </a:xfrm>
            <a:custGeom>
              <a:avLst/>
              <a:gdLst/>
              <a:ahLst/>
              <a:cxnLst/>
              <a:rect l="l" t="t" r="r" b="b"/>
              <a:pathLst>
                <a:path w="11035" h="10755" extrusionOk="0">
                  <a:moveTo>
                    <a:pt x="1" y="0"/>
                  </a:moveTo>
                  <a:lnTo>
                    <a:pt x="1" y="0"/>
                  </a:lnTo>
                  <a:cubicBezTo>
                    <a:pt x="2098" y="2705"/>
                    <a:pt x="3375" y="6018"/>
                    <a:pt x="3922" y="9484"/>
                  </a:cubicBezTo>
                  <a:cubicBezTo>
                    <a:pt x="4317" y="8633"/>
                    <a:pt x="3922" y="7660"/>
                    <a:pt x="3922" y="7660"/>
                  </a:cubicBezTo>
                  <a:lnTo>
                    <a:pt x="3922" y="7660"/>
                  </a:lnTo>
                  <a:cubicBezTo>
                    <a:pt x="3922" y="7661"/>
                    <a:pt x="5804" y="10755"/>
                    <a:pt x="7936" y="10755"/>
                  </a:cubicBezTo>
                  <a:cubicBezTo>
                    <a:pt x="8166" y="10755"/>
                    <a:pt x="8399" y="10719"/>
                    <a:pt x="8633" y="10639"/>
                  </a:cubicBezTo>
                  <a:cubicBezTo>
                    <a:pt x="11034" y="9818"/>
                    <a:pt x="7721" y="4803"/>
                    <a:pt x="6536" y="3344"/>
                  </a:cubicBezTo>
                  <a:cubicBezTo>
                    <a:pt x="5624" y="2189"/>
                    <a:pt x="3253" y="334"/>
                    <a:pt x="1" y="0"/>
                  </a:cubicBezTo>
                  <a:close/>
                </a:path>
              </a:pathLst>
            </a:custGeom>
            <a:solidFill>
              <a:srgbClr val="58293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 name="Google Shape;1288;p52"/>
            <p:cNvSpPr/>
            <p:nvPr/>
          </p:nvSpPr>
          <p:spPr>
            <a:xfrm>
              <a:off x="6448093" y="1397981"/>
              <a:ext cx="343188" cy="208579"/>
            </a:xfrm>
            <a:custGeom>
              <a:avLst/>
              <a:gdLst/>
              <a:ahLst/>
              <a:cxnLst/>
              <a:rect l="l" t="t" r="r" b="b"/>
              <a:pathLst>
                <a:path w="6384" h="3880" extrusionOk="0">
                  <a:moveTo>
                    <a:pt x="0" y="1"/>
                  </a:moveTo>
                  <a:lnTo>
                    <a:pt x="0" y="1"/>
                  </a:lnTo>
                  <a:cubicBezTo>
                    <a:pt x="713" y="3542"/>
                    <a:pt x="1824" y="3880"/>
                    <a:pt x="2223" y="3880"/>
                  </a:cubicBezTo>
                  <a:cubicBezTo>
                    <a:pt x="2317" y="3880"/>
                    <a:pt x="2371" y="3861"/>
                    <a:pt x="2371" y="3861"/>
                  </a:cubicBezTo>
                  <a:cubicBezTo>
                    <a:pt x="2371" y="3861"/>
                    <a:pt x="2983" y="3591"/>
                    <a:pt x="3943" y="3591"/>
                  </a:cubicBezTo>
                  <a:cubicBezTo>
                    <a:pt x="4231" y="3591"/>
                    <a:pt x="4550" y="3615"/>
                    <a:pt x="4894" y="3679"/>
                  </a:cubicBezTo>
                  <a:cubicBezTo>
                    <a:pt x="4894" y="3679"/>
                    <a:pt x="5654" y="2554"/>
                    <a:pt x="6383" y="1095"/>
                  </a:cubicBezTo>
                  <a:lnTo>
                    <a:pt x="6383" y="1095"/>
                  </a:lnTo>
                  <a:cubicBezTo>
                    <a:pt x="5975" y="1134"/>
                    <a:pt x="5565" y="1154"/>
                    <a:pt x="5156" y="1154"/>
                  </a:cubicBezTo>
                  <a:cubicBezTo>
                    <a:pt x="3347" y="1154"/>
                    <a:pt x="1562" y="769"/>
                    <a:pt x="0" y="1"/>
                  </a:cubicBezTo>
                  <a:close/>
                </a:path>
              </a:pathLst>
            </a:custGeom>
            <a:solidFill>
              <a:srgbClr val="58293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 name="Google Shape;1289;p52"/>
            <p:cNvSpPr/>
            <p:nvPr/>
          </p:nvSpPr>
          <p:spPr>
            <a:xfrm>
              <a:off x="7219314" y="1159401"/>
              <a:ext cx="4999" cy="6612"/>
            </a:xfrm>
            <a:custGeom>
              <a:avLst/>
              <a:gdLst/>
              <a:ahLst/>
              <a:cxnLst/>
              <a:rect l="l" t="t" r="r" b="b"/>
              <a:pathLst>
                <a:path w="93" h="123" extrusionOk="0">
                  <a:moveTo>
                    <a:pt x="92" y="123"/>
                  </a:moveTo>
                  <a:cubicBezTo>
                    <a:pt x="31" y="62"/>
                    <a:pt x="1" y="1"/>
                    <a:pt x="1" y="1"/>
                  </a:cubicBezTo>
                  <a:cubicBezTo>
                    <a:pt x="1" y="1"/>
                    <a:pt x="31" y="62"/>
                    <a:pt x="92" y="123"/>
                  </a:cubicBezTo>
                  <a:close/>
                </a:path>
              </a:pathLst>
            </a:custGeom>
            <a:solidFill>
              <a:srgbClr val="F2695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4" name="Google Shape;1290;p52"/>
            <p:cNvSpPr/>
            <p:nvPr/>
          </p:nvSpPr>
          <p:spPr>
            <a:xfrm>
              <a:off x="6990571" y="3360438"/>
              <a:ext cx="300719" cy="254972"/>
            </a:xfrm>
            <a:custGeom>
              <a:avLst/>
              <a:gdLst/>
              <a:ahLst/>
              <a:cxnLst/>
              <a:rect l="l" t="t" r="r" b="b"/>
              <a:pathLst>
                <a:path w="5594" h="4743" extrusionOk="0">
                  <a:moveTo>
                    <a:pt x="1" y="1"/>
                  </a:moveTo>
                  <a:lnTo>
                    <a:pt x="578" y="4743"/>
                  </a:lnTo>
                  <a:cubicBezTo>
                    <a:pt x="2098" y="3770"/>
                    <a:pt x="3770" y="3071"/>
                    <a:pt x="5533" y="2676"/>
                  </a:cubicBezTo>
                  <a:lnTo>
                    <a:pt x="5593" y="1"/>
                  </a:lnTo>
                  <a:close/>
                </a:path>
              </a:pathLst>
            </a:custGeom>
            <a:solidFill>
              <a:srgbClr val="0AB0BE"/>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5" name="Google Shape;1291;p52"/>
            <p:cNvSpPr/>
            <p:nvPr/>
          </p:nvSpPr>
          <p:spPr>
            <a:xfrm>
              <a:off x="7021644"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6" name="Google Shape;1292;p52"/>
            <p:cNvSpPr/>
            <p:nvPr/>
          </p:nvSpPr>
          <p:spPr>
            <a:xfrm>
              <a:off x="6881119" y="3921409"/>
              <a:ext cx="403611" cy="336414"/>
            </a:xfrm>
            <a:custGeom>
              <a:avLst/>
              <a:gdLst/>
              <a:ahLst/>
              <a:cxnLst/>
              <a:rect l="l" t="t" r="r" b="b"/>
              <a:pathLst>
                <a:path w="7508" h="6258" extrusionOk="0">
                  <a:moveTo>
                    <a:pt x="7415" y="1"/>
                  </a:moveTo>
                  <a:cubicBezTo>
                    <a:pt x="7357" y="1"/>
                    <a:pt x="7228" y="1108"/>
                    <a:pt x="5551" y="1108"/>
                  </a:cubicBezTo>
                  <a:cubicBezTo>
                    <a:pt x="4994" y="1108"/>
                    <a:pt x="4266" y="986"/>
                    <a:pt x="3313" y="660"/>
                  </a:cubicBezTo>
                  <a:cubicBezTo>
                    <a:pt x="3313" y="660"/>
                    <a:pt x="0" y="6071"/>
                    <a:pt x="2736" y="6253"/>
                  </a:cubicBezTo>
                  <a:cubicBezTo>
                    <a:pt x="2782" y="6256"/>
                    <a:pt x="2828" y="6257"/>
                    <a:pt x="2874" y="6257"/>
                  </a:cubicBezTo>
                  <a:cubicBezTo>
                    <a:pt x="5857" y="6257"/>
                    <a:pt x="7508" y="478"/>
                    <a:pt x="7508" y="478"/>
                  </a:cubicBezTo>
                  <a:cubicBezTo>
                    <a:pt x="7446" y="130"/>
                    <a:pt x="7434" y="1"/>
                    <a:pt x="7415"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7" name="Google Shape;1293;p52"/>
            <p:cNvSpPr/>
            <p:nvPr/>
          </p:nvSpPr>
          <p:spPr>
            <a:xfrm>
              <a:off x="6979121" y="3935655"/>
              <a:ext cx="297440" cy="186323"/>
            </a:xfrm>
            <a:custGeom>
              <a:avLst/>
              <a:gdLst/>
              <a:ahLst/>
              <a:cxnLst/>
              <a:rect l="l" t="t" r="r" b="b"/>
              <a:pathLst>
                <a:path w="5533" h="3466" extrusionOk="0">
                  <a:moveTo>
                    <a:pt x="1490" y="0"/>
                  </a:moveTo>
                  <a:cubicBezTo>
                    <a:pt x="1490" y="0"/>
                    <a:pt x="426" y="1763"/>
                    <a:pt x="1" y="3313"/>
                  </a:cubicBezTo>
                  <a:cubicBezTo>
                    <a:pt x="574" y="3118"/>
                    <a:pt x="1153" y="3028"/>
                    <a:pt x="1732" y="3028"/>
                  </a:cubicBezTo>
                  <a:cubicBezTo>
                    <a:pt x="2505" y="3028"/>
                    <a:pt x="3279" y="3187"/>
                    <a:pt x="4043" y="3465"/>
                  </a:cubicBezTo>
                  <a:cubicBezTo>
                    <a:pt x="5046" y="1885"/>
                    <a:pt x="5533" y="0"/>
                    <a:pt x="5533" y="0"/>
                  </a:cubicBezTo>
                  <a:lnTo>
                    <a:pt x="5533" y="0"/>
                  </a:lnTo>
                  <a:cubicBezTo>
                    <a:pt x="5077" y="122"/>
                    <a:pt x="4476" y="162"/>
                    <a:pt x="3877" y="162"/>
                  </a:cubicBezTo>
                  <a:cubicBezTo>
                    <a:pt x="2679" y="162"/>
                    <a:pt x="1490" y="0"/>
                    <a:pt x="1490" y="0"/>
                  </a:cubicBez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8" name="Google Shape;1294;p52"/>
            <p:cNvSpPr/>
            <p:nvPr/>
          </p:nvSpPr>
          <p:spPr>
            <a:xfrm>
              <a:off x="7031428" y="3823891"/>
              <a:ext cx="202236" cy="173529"/>
            </a:xfrm>
            <a:custGeom>
              <a:avLst/>
              <a:gdLst/>
              <a:ahLst/>
              <a:cxnLst/>
              <a:rect l="l" t="t" r="r" b="b"/>
              <a:pathLst>
                <a:path w="3762" h="3228" extrusionOk="0">
                  <a:moveTo>
                    <a:pt x="1214" y="327"/>
                  </a:moveTo>
                  <a:cubicBezTo>
                    <a:pt x="1511" y="327"/>
                    <a:pt x="1642" y="1586"/>
                    <a:pt x="1642" y="1714"/>
                  </a:cubicBezTo>
                  <a:cubicBezTo>
                    <a:pt x="1642" y="1950"/>
                    <a:pt x="1634" y="2177"/>
                    <a:pt x="1622" y="2401"/>
                  </a:cubicBezTo>
                  <a:lnTo>
                    <a:pt x="1622" y="2401"/>
                  </a:lnTo>
                  <a:cubicBezTo>
                    <a:pt x="1525" y="2225"/>
                    <a:pt x="1428" y="2046"/>
                    <a:pt x="1338" y="1866"/>
                  </a:cubicBezTo>
                  <a:cubicBezTo>
                    <a:pt x="1216"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4" y="2390"/>
                    <a:pt x="2004" y="2043"/>
                    <a:pt x="2098" y="1714"/>
                  </a:cubicBezTo>
                  <a:cubicBezTo>
                    <a:pt x="2159" y="1502"/>
                    <a:pt x="2219" y="1228"/>
                    <a:pt x="2371" y="1106"/>
                  </a:cubicBezTo>
                  <a:cubicBezTo>
                    <a:pt x="2444" y="1042"/>
                    <a:pt x="2517" y="1014"/>
                    <a:pt x="2583" y="1014"/>
                  </a:cubicBezTo>
                  <a:close/>
                  <a:moveTo>
                    <a:pt x="1269" y="0"/>
                  </a:moveTo>
                  <a:cubicBezTo>
                    <a:pt x="1181" y="0"/>
                    <a:pt x="1083" y="23"/>
                    <a:pt x="973" y="73"/>
                  </a:cubicBezTo>
                  <a:cubicBezTo>
                    <a:pt x="0" y="559"/>
                    <a:pt x="1247" y="2535"/>
                    <a:pt x="1581" y="3113"/>
                  </a:cubicBezTo>
                  <a:cubicBezTo>
                    <a:pt x="1622" y="3194"/>
                    <a:pt x="1689" y="3227"/>
                    <a:pt x="1756" y="3227"/>
                  </a:cubicBezTo>
                  <a:cubicBezTo>
                    <a:pt x="1864" y="3227"/>
                    <a:pt x="1970" y="3137"/>
                    <a:pt x="1949" y="3015"/>
                  </a:cubicBezTo>
                  <a:lnTo>
                    <a:pt x="1949" y="3015"/>
                  </a:lnTo>
                  <a:cubicBezTo>
                    <a:pt x="2629" y="2559"/>
                    <a:pt x="3762" y="1414"/>
                    <a:pt x="2918" y="711"/>
                  </a:cubicBezTo>
                  <a:cubicBezTo>
                    <a:pt x="2843" y="644"/>
                    <a:pt x="2756" y="617"/>
                    <a:pt x="2667" y="617"/>
                  </a:cubicBezTo>
                  <a:cubicBezTo>
                    <a:pt x="2431" y="617"/>
                    <a:pt x="2178" y="809"/>
                    <a:pt x="2067" y="985"/>
                  </a:cubicBezTo>
                  <a:cubicBezTo>
                    <a:pt x="2021" y="1062"/>
                    <a:pt x="1979" y="1141"/>
                    <a:pt x="1941" y="1223"/>
                  </a:cubicBezTo>
                  <a:lnTo>
                    <a:pt x="1941" y="1223"/>
                  </a:lnTo>
                  <a:cubicBezTo>
                    <a:pt x="1881" y="570"/>
                    <a:pt x="1706" y="0"/>
                    <a:pt x="12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9" name="Google Shape;1295;p52"/>
            <p:cNvSpPr/>
            <p:nvPr/>
          </p:nvSpPr>
          <p:spPr>
            <a:xfrm>
              <a:off x="6962778" y="4098436"/>
              <a:ext cx="233738" cy="138211"/>
            </a:xfrm>
            <a:custGeom>
              <a:avLst/>
              <a:gdLst/>
              <a:ahLst/>
              <a:cxnLst/>
              <a:rect l="l" t="t" r="r" b="b"/>
              <a:pathLst>
                <a:path w="4348" h="2571" extrusionOk="0">
                  <a:moveTo>
                    <a:pt x="2036" y="0"/>
                  </a:moveTo>
                  <a:cubicBezTo>
                    <a:pt x="1457" y="0"/>
                    <a:pt x="878" y="90"/>
                    <a:pt x="305" y="285"/>
                  </a:cubicBezTo>
                  <a:cubicBezTo>
                    <a:pt x="1" y="1471"/>
                    <a:pt x="31" y="2504"/>
                    <a:pt x="1217" y="2565"/>
                  </a:cubicBezTo>
                  <a:cubicBezTo>
                    <a:pt x="1272" y="2569"/>
                    <a:pt x="1327" y="2570"/>
                    <a:pt x="1381" y="2570"/>
                  </a:cubicBezTo>
                  <a:cubicBezTo>
                    <a:pt x="2639" y="2570"/>
                    <a:pt x="3619" y="1574"/>
                    <a:pt x="4347" y="437"/>
                  </a:cubicBezTo>
                  <a:cubicBezTo>
                    <a:pt x="3583" y="159"/>
                    <a:pt x="2809" y="0"/>
                    <a:pt x="2036"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0" name="Google Shape;1296;p52"/>
            <p:cNvSpPr/>
            <p:nvPr/>
          </p:nvSpPr>
          <p:spPr>
            <a:xfrm>
              <a:off x="7041212" y="3992263"/>
              <a:ext cx="181109" cy="20482"/>
            </a:xfrm>
            <a:custGeom>
              <a:avLst/>
              <a:gdLst/>
              <a:ahLst/>
              <a:cxnLst/>
              <a:rect l="l" t="t" r="r" b="b"/>
              <a:pathLst>
                <a:path w="3369" h="381" extrusionOk="0">
                  <a:moveTo>
                    <a:pt x="1969" y="0"/>
                  </a:moveTo>
                  <a:cubicBezTo>
                    <a:pt x="1331" y="0"/>
                    <a:pt x="681" y="123"/>
                    <a:pt x="62" y="193"/>
                  </a:cubicBezTo>
                  <a:cubicBezTo>
                    <a:pt x="1" y="224"/>
                    <a:pt x="1" y="284"/>
                    <a:pt x="62" y="284"/>
                  </a:cubicBezTo>
                  <a:cubicBezTo>
                    <a:pt x="679" y="250"/>
                    <a:pt x="1277" y="167"/>
                    <a:pt x="1873" y="167"/>
                  </a:cubicBezTo>
                  <a:cubicBezTo>
                    <a:pt x="2332" y="167"/>
                    <a:pt x="2790" y="217"/>
                    <a:pt x="3253" y="376"/>
                  </a:cubicBezTo>
                  <a:cubicBezTo>
                    <a:pt x="3263" y="379"/>
                    <a:pt x="3272" y="381"/>
                    <a:pt x="3281" y="381"/>
                  </a:cubicBezTo>
                  <a:cubicBezTo>
                    <a:pt x="3350" y="381"/>
                    <a:pt x="3368" y="281"/>
                    <a:pt x="3314" y="254"/>
                  </a:cubicBezTo>
                  <a:cubicBezTo>
                    <a:pt x="2882" y="63"/>
                    <a:pt x="2429" y="0"/>
                    <a:pt x="19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1" name="Google Shape;1297;p52"/>
            <p:cNvSpPr/>
            <p:nvPr/>
          </p:nvSpPr>
          <p:spPr>
            <a:xfrm>
              <a:off x="7023310" y="4038119"/>
              <a:ext cx="182453" cy="20374"/>
            </a:xfrm>
            <a:custGeom>
              <a:avLst/>
              <a:gdLst/>
              <a:ahLst/>
              <a:cxnLst/>
              <a:rect l="l" t="t" r="r" b="b"/>
              <a:pathLst>
                <a:path w="3394" h="379" extrusionOk="0">
                  <a:moveTo>
                    <a:pt x="2004" y="1"/>
                  </a:moveTo>
                  <a:cubicBezTo>
                    <a:pt x="1356" y="1"/>
                    <a:pt x="687" y="132"/>
                    <a:pt x="60" y="222"/>
                  </a:cubicBezTo>
                  <a:cubicBezTo>
                    <a:pt x="8" y="222"/>
                    <a:pt x="1" y="289"/>
                    <a:pt x="38" y="289"/>
                  </a:cubicBezTo>
                  <a:cubicBezTo>
                    <a:pt x="44" y="289"/>
                    <a:pt x="52" y="287"/>
                    <a:pt x="60" y="283"/>
                  </a:cubicBezTo>
                  <a:cubicBezTo>
                    <a:pt x="695" y="248"/>
                    <a:pt x="1291" y="166"/>
                    <a:pt x="1886" y="166"/>
                  </a:cubicBezTo>
                  <a:cubicBezTo>
                    <a:pt x="2346" y="166"/>
                    <a:pt x="2806" y="215"/>
                    <a:pt x="3282" y="374"/>
                  </a:cubicBezTo>
                  <a:cubicBezTo>
                    <a:pt x="3289" y="377"/>
                    <a:pt x="3296" y="379"/>
                    <a:pt x="3302" y="379"/>
                  </a:cubicBezTo>
                  <a:cubicBezTo>
                    <a:pt x="3355" y="379"/>
                    <a:pt x="3394" y="279"/>
                    <a:pt x="3313" y="252"/>
                  </a:cubicBezTo>
                  <a:cubicBezTo>
                    <a:pt x="2900" y="65"/>
                    <a:pt x="2457" y="1"/>
                    <a:pt x="2004"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2" name="Google Shape;1298;p52"/>
            <p:cNvSpPr/>
            <p:nvPr/>
          </p:nvSpPr>
          <p:spPr>
            <a:xfrm>
              <a:off x="7292856" y="3360438"/>
              <a:ext cx="300719" cy="254972"/>
            </a:xfrm>
            <a:custGeom>
              <a:avLst/>
              <a:gdLst/>
              <a:ahLst/>
              <a:cxnLst/>
              <a:rect l="l" t="t" r="r" b="b"/>
              <a:pathLst>
                <a:path w="5594" h="4743" extrusionOk="0">
                  <a:moveTo>
                    <a:pt x="1" y="1"/>
                  </a:moveTo>
                  <a:lnTo>
                    <a:pt x="578" y="4743"/>
                  </a:lnTo>
                  <a:cubicBezTo>
                    <a:pt x="2098" y="3770"/>
                    <a:pt x="3770" y="3071"/>
                    <a:pt x="5533" y="2676"/>
                  </a:cubicBezTo>
                  <a:lnTo>
                    <a:pt x="5594" y="1"/>
                  </a:lnTo>
                  <a:close/>
                </a:path>
              </a:pathLst>
            </a:custGeom>
            <a:solidFill>
              <a:srgbClr val="0AB0BE"/>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3" name="Google Shape;1299;p52"/>
            <p:cNvSpPr/>
            <p:nvPr/>
          </p:nvSpPr>
          <p:spPr>
            <a:xfrm>
              <a:off x="7323928"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4" name="Google Shape;1300;p52"/>
            <p:cNvSpPr/>
            <p:nvPr/>
          </p:nvSpPr>
          <p:spPr>
            <a:xfrm>
              <a:off x="7183403" y="3921409"/>
              <a:ext cx="403611" cy="336414"/>
            </a:xfrm>
            <a:custGeom>
              <a:avLst/>
              <a:gdLst/>
              <a:ahLst/>
              <a:cxnLst/>
              <a:rect l="l" t="t" r="r" b="b"/>
              <a:pathLst>
                <a:path w="7508" h="6258" extrusionOk="0">
                  <a:moveTo>
                    <a:pt x="7415" y="1"/>
                  </a:moveTo>
                  <a:cubicBezTo>
                    <a:pt x="7358" y="1"/>
                    <a:pt x="7232" y="1108"/>
                    <a:pt x="5567" y="1108"/>
                  </a:cubicBezTo>
                  <a:cubicBezTo>
                    <a:pt x="5014" y="1108"/>
                    <a:pt x="4291" y="986"/>
                    <a:pt x="3344" y="660"/>
                  </a:cubicBezTo>
                  <a:cubicBezTo>
                    <a:pt x="3344" y="660"/>
                    <a:pt x="0" y="6071"/>
                    <a:pt x="2736" y="6253"/>
                  </a:cubicBezTo>
                  <a:cubicBezTo>
                    <a:pt x="2782" y="6256"/>
                    <a:pt x="2828" y="6257"/>
                    <a:pt x="2874" y="6257"/>
                  </a:cubicBezTo>
                  <a:cubicBezTo>
                    <a:pt x="5857" y="6257"/>
                    <a:pt x="7508" y="478"/>
                    <a:pt x="7508" y="478"/>
                  </a:cubicBezTo>
                  <a:cubicBezTo>
                    <a:pt x="7446" y="130"/>
                    <a:pt x="7435" y="1"/>
                    <a:pt x="7415"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5" name="Google Shape;1301;p52"/>
            <p:cNvSpPr/>
            <p:nvPr/>
          </p:nvSpPr>
          <p:spPr>
            <a:xfrm>
              <a:off x="7281459" y="3935655"/>
              <a:ext cx="297440" cy="186323"/>
            </a:xfrm>
            <a:custGeom>
              <a:avLst/>
              <a:gdLst/>
              <a:ahLst/>
              <a:cxnLst/>
              <a:rect l="l" t="t" r="r" b="b"/>
              <a:pathLst>
                <a:path w="5533" h="3466" extrusionOk="0">
                  <a:moveTo>
                    <a:pt x="1520" y="0"/>
                  </a:moveTo>
                  <a:cubicBezTo>
                    <a:pt x="1520" y="0"/>
                    <a:pt x="426" y="1763"/>
                    <a:pt x="0" y="3313"/>
                  </a:cubicBezTo>
                  <a:cubicBezTo>
                    <a:pt x="573" y="3118"/>
                    <a:pt x="1158" y="3028"/>
                    <a:pt x="1741" y="3028"/>
                  </a:cubicBezTo>
                  <a:cubicBezTo>
                    <a:pt x="2519" y="3028"/>
                    <a:pt x="3296" y="3187"/>
                    <a:pt x="4043" y="3465"/>
                  </a:cubicBezTo>
                  <a:cubicBezTo>
                    <a:pt x="5046" y="1885"/>
                    <a:pt x="5532" y="0"/>
                    <a:pt x="5532" y="0"/>
                  </a:cubicBezTo>
                  <a:lnTo>
                    <a:pt x="5532" y="0"/>
                  </a:lnTo>
                  <a:cubicBezTo>
                    <a:pt x="5076" y="122"/>
                    <a:pt x="4478" y="162"/>
                    <a:pt x="3884" y="162"/>
                  </a:cubicBezTo>
                  <a:cubicBezTo>
                    <a:pt x="2695" y="162"/>
                    <a:pt x="1520" y="0"/>
                    <a:pt x="1520" y="0"/>
                  </a:cubicBez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6" name="Google Shape;1302;p52"/>
            <p:cNvSpPr/>
            <p:nvPr/>
          </p:nvSpPr>
          <p:spPr>
            <a:xfrm>
              <a:off x="7333712" y="3823891"/>
              <a:ext cx="200623" cy="173529"/>
            </a:xfrm>
            <a:custGeom>
              <a:avLst/>
              <a:gdLst/>
              <a:ahLst/>
              <a:cxnLst/>
              <a:rect l="l" t="t" r="r" b="b"/>
              <a:pathLst>
                <a:path w="3732" h="3228" extrusionOk="0">
                  <a:moveTo>
                    <a:pt x="1214" y="327"/>
                  </a:moveTo>
                  <a:cubicBezTo>
                    <a:pt x="1512" y="327"/>
                    <a:pt x="1642" y="1586"/>
                    <a:pt x="1642" y="1714"/>
                  </a:cubicBezTo>
                  <a:cubicBezTo>
                    <a:pt x="1642" y="1950"/>
                    <a:pt x="1634" y="2177"/>
                    <a:pt x="1622" y="2401"/>
                  </a:cubicBezTo>
                  <a:lnTo>
                    <a:pt x="1622" y="2401"/>
                  </a:lnTo>
                  <a:cubicBezTo>
                    <a:pt x="1525" y="2225"/>
                    <a:pt x="1428" y="2046"/>
                    <a:pt x="1338" y="1866"/>
                  </a:cubicBezTo>
                  <a:cubicBezTo>
                    <a:pt x="1217"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5" y="2390"/>
                    <a:pt x="2004" y="2043"/>
                    <a:pt x="2098" y="1714"/>
                  </a:cubicBezTo>
                  <a:cubicBezTo>
                    <a:pt x="2159" y="1502"/>
                    <a:pt x="2220" y="1228"/>
                    <a:pt x="2372" y="1106"/>
                  </a:cubicBezTo>
                  <a:cubicBezTo>
                    <a:pt x="2445" y="1042"/>
                    <a:pt x="2518" y="1014"/>
                    <a:pt x="2583" y="1014"/>
                  </a:cubicBezTo>
                  <a:close/>
                  <a:moveTo>
                    <a:pt x="1269" y="0"/>
                  </a:moveTo>
                  <a:cubicBezTo>
                    <a:pt x="1182" y="0"/>
                    <a:pt x="1083" y="23"/>
                    <a:pt x="973" y="73"/>
                  </a:cubicBezTo>
                  <a:cubicBezTo>
                    <a:pt x="1" y="559"/>
                    <a:pt x="1247" y="2535"/>
                    <a:pt x="1581" y="3113"/>
                  </a:cubicBezTo>
                  <a:cubicBezTo>
                    <a:pt x="1622" y="3194"/>
                    <a:pt x="1689" y="3227"/>
                    <a:pt x="1756" y="3227"/>
                  </a:cubicBezTo>
                  <a:cubicBezTo>
                    <a:pt x="1866" y="3227"/>
                    <a:pt x="1972" y="3135"/>
                    <a:pt x="1949" y="3012"/>
                  </a:cubicBezTo>
                  <a:lnTo>
                    <a:pt x="1949" y="3012"/>
                  </a:lnTo>
                  <a:cubicBezTo>
                    <a:pt x="2606" y="2552"/>
                    <a:pt x="3732" y="1412"/>
                    <a:pt x="2919" y="711"/>
                  </a:cubicBezTo>
                  <a:cubicBezTo>
                    <a:pt x="2843" y="644"/>
                    <a:pt x="2756" y="617"/>
                    <a:pt x="2667" y="617"/>
                  </a:cubicBezTo>
                  <a:cubicBezTo>
                    <a:pt x="2431" y="617"/>
                    <a:pt x="2178" y="809"/>
                    <a:pt x="2068" y="985"/>
                  </a:cubicBezTo>
                  <a:cubicBezTo>
                    <a:pt x="2021" y="1062"/>
                    <a:pt x="1980" y="1141"/>
                    <a:pt x="1942" y="1223"/>
                  </a:cubicBezTo>
                  <a:lnTo>
                    <a:pt x="1942" y="1223"/>
                  </a:lnTo>
                  <a:cubicBezTo>
                    <a:pt x="1882" y="570"/>
                    <a:pt x="1706" y="0"/>
                    <a:pt x="12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7" name="Google Shape;1303;p52"/>
            <p:cNvSpPr/>
            <p:nvPr/>
          </p:nvSpPr>
          <p:spPr>
            <a:xfrm>
              <a:off x="7265116" y="4098436"/>
              <a:ext cx="233684" cy="138211"/>
            </a:xfrm>
            <a:custGeom>
              <a:avLst/>
              <a:gdLst/>
              <a:ahLst/>
              <a:cxnLst/>
              <a:rect l="l" t="t" r="r" b="b"/>
              <a:pathLst>
                <a:path w="4347" h="2571" extrusionOk="0">
                  <a:moveTo>
                    <a:pt x="2045" y="0"/>
                  </a:moveTo>
                  <a:cubicBezTo>
                    <a:pt x="1462" y="0"/>
                    <a:pt x="877" y="90"/>
                    <a:pt x="304" y="285"/>
                  </a:cubicBezTo>
                  <a:cubicBezTo>
                    <a:pt x="0" y="1471"/>
                    <a:pt x="30" y="2504"/>
                    <a:pt x="1216" y="2565"/>
                  </a:cubicBezTo>
                  <a:cubicBezTo>
                    <a:pt x="1271" y="2569"/>
                    <a:pt x="1326" y="2570"/>
                    <a:pt x="1380" y="2570"/>
                  </a:cubicBezTo>
                  <a:cubicBezTo>
                    <a:pt x="2638" y="2570"/>
                    <a:pt x="3618" y="1574"/>
                    <a:pt x="4347" y="437"/>
                  </a:cubicBezTo>
                  <a:cubicBezTo>
                    <a:pt x="3600" y="159"/>
                    <a:pt x="2823" y="0"/>
                    <a:pt x="2045"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8" name="Google Shape;1304;p52"/>
            <p:cNvSpPr/>
            <p:nvPr/>
          </p:nvSpPr>
          <p:spPr>
            <a:xfrm>
              <a:off x="7343550" y="3992263"/>
              <a:ext cx="181055" cy="20482"/>
            </a:xfrm>
            <a:custGeom>
              <a:avLst/>
              <a:gdLst/>
              <a:ahLst/>
              <a:cxnLst/>
              <a:rect l="l" t="t" r="r" b="b"/>
              <a:pathLst>
                <a:path w="3368" h="381" extrusionOk="0">
                  <a:moveTo>
                    <a:pt x="1969" y="0"/>
                  </a:moveTo>
                  <a:cubicBezTo>
                    <a:pt x="1330" y="0"/>
                    <a:pt x="680" y="123"/>
                    <a:pt x="61" y="193"/>
                  </a:cubicBezTo>
                  <a:cubicBezTo>
                    <a:pt x="0" y="224"/>
                    <a:pt x="0" y="284"/>
                    <a:pt x="61" y="284"/>
                  </a:cubicBezTo>
                  <a:cubicBezTo>
                    <a:pt x="678" y="250"/>
                    <a:pt x="1277" y="167"/>
                    <a:pt x="1877" y="167"/>
                  </a:cubicBezTo>
                  <a:cubicBezTo>
                    <a:pt x="2341" y="167"/>
                    <a:pt x="2806" y="217"/>
                    <a:pt x="3283" y="376"/>
                  </a:cubicBezTo>
                  <a:cubicBezTo>
                    <a:pt x="3289" y="379"/>
                    <a:pt x="3296" y="381"/>
                    <a:pt x="3302" y="381"/>
                  </a:cubicBezTo>
                  <a:cubicBezTo>
                    <a:pt x="3349" y="381"/>
                    <a:pt x="3367" y="281"/>
                    <a:pt x="3313" y="254"/>
                  </a:cubicBezTo>
                  <a:cubicBezTo>
                    <a:pt x="2881" y="63"/>
                    <a:pt x="2428" y="0"/>
                    <a:pt x="19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9" name="Google Shape;1305;p52"/>
            <p:cNvSpPr/>
            <p:nvPr/>
          </p:nvSpPr>
          <p:spPr>
            <a:xfrm>
              <a:off x="7325595" y="4038119"/>
              <a:ext cx="182668" cy="20374"/>
            </a:xfrm>
            <a:custGeom>
              <a:avLst/>
              <a:gdLst/>
              <a:ahLst/>
              <a:cxnLst/>
              <a:rect l="l" t="t" r="r" b="b"/>
              <a:pathLst>
                <a:path w="3398" h="379" extrusionOk="0">
                  <a:moveTo>
                    <a:pt x="2011" y="1"/>
                  </a:moveTo>
                  <a:cubicBezTo>
                    <a:pt x="1356" y="1"/>
                    <a:pt x="687" y="132"/>
                    <a:pt x="61" y="222"/>
                  </a:cubicBezTo>
                  <a:cubicBezTo>
                    <a:pt x="8" y="222"/>
                    <a:pt x="1" y="289"/>
                    <a:pt x="38" y="289"/>
                  </a:cubicBezTo>
                  <a:cubicBezTo>
                    <a:pt x="44" y="289"/>
                    <a:pt x="52" y="287"/>
                    <a:pt x="61" y="283"/>
                  </a:cubicBezTo>
                  <a:cubicBezTo>
                    <a:pt x="695" y="248"/>
                    <a:pt x="1291" y="166"/>
                    <a:pt x="1887" y="166"/>
                  </a:cubicBezTo>
                  <a:cubicBezTo>
                    <a:pt x="2346" y="166"/>
                    <a:pt x="2806" y="215"/>
                    <a:pt x="3282" y="374"/>
                  </a:cubicBezTo>
                  <a:cubicBezTo>
                    <a:pt x="3289" y="377"/>
                    <a:pt x="3296" y="379"/>
                    <a:pt x="3302" y="379"/>
                  </a:cubicBezTo>
                  <a:cubicBezTo>
                    <a:pt x="3355" y="379"/>
                    <a:pt x="3397" y="279"/>
                    <a:pt x="3343" y="252"/>
                  </a:cubicBezTo>
                  <a:cubicBezTo>
                    <a:pt x="2918" y="65"/>
                    <a:pt x="2468" y="1"/>
                    <a:pt x="2011"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0" name="Google Shape;1306;p52"/>
            <p:cNvSpPr/>
            <p:nvPr/>
          </p:nvSpPr>
          <p:spPr>
            <a:xfrm>
              <a:off x="7903983" y="2597389"/>
              <a:ext cx="289269" cy="586656"/>
            </a:xfrm>
            <a:custGeom>
              <a:avLst/>
              <a:gdLst/>
              <a:ahLst/>
              <a:cxnLst/>
              <a:rect l="l" t="t" r="r" b="b"/>
              <a:pathLst>
                <a:path w="5381" h="10913" extrusionOk="0">
                  <a:moveTo>
                    <a:pt x="5381" y="0"/>
                  </a:moveTo>
                  <a:lnTo>
                    <a:pt x="426" y="7721"/>
                  </a:lnTo>
                  <a:lnTo>
                    <a:pt x="1" y="10912"/>
                  </a:lnTo>
                  <a:lnTo>
                    <a:pt x="5381" y="2796"/>
                  </a:lnTo>
                  <a:lnTo>
                    <a:pt x="5381" y="0"/>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1" name="Google Shape;1307;p52"/>
            <p:cNvSpPr/>
            <p:nvPr/>
          </p:nvSpPr>
          <p:spPr>
            <a:xfrm>
              <a:off x="6712801" y="3099010"/>
              <a:ext cx="158531" cy="1062141"/>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2" name="Google Shape;1308;p52"/>
            <p:cNvSpPr/>
            <p:nvPr/>
          </p:nvSpPr>
          <p:spPr>
            <a:xfrm>
              <a:off x="6840262" y="3099010"/>
              <a:ext cx="102999" cy="1062141"/>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3" name="Google Shape;1309;p52"/>
            <p:cNvSpPr/>
            <p:nvPr/>
          </p:nvSpPr>
          <p:spPr>
            <a:xfrm>
              <a:off x="7943227" y="3082668"/>
              <a:ext cx="130738" cy="1078483"/>
            </a:xfrm>
            <a:custGeom>
              <a:avLst/>
              <a:gdLst/>
              <a:ahLst/>
              <a:cxnLst/>
              <a:rect l="l" t="t" r="r" b="b"/>
              <a:pathLst>
                <a:path w="2432" h="20062" extrusionOk="0">
                  <a:moveTo>
                    <a:pt x="0" y="1"/>
                  </a:moveTo>
                  <a:lnTo>
                    <a:pt x="547" y="20062"/>
                  </a:lnTo>
                  <a:lnTo>
                    <a:pt x="2432" y="20062"/>
                  </a:lnTo>
                  <a:lnTo>
                    <a:pt x="1885" y="305"/>
                  </a:lnTo>
                  <a:lnTo>
                    <a:pt x="0"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4" name="Google Shape;1310;p52"/>
            <p:cNvSpPr/>
            <p:nvPr/>
          </p:nvSpPr>
          <p:spPr>
            <a:xfrm>
              <a:off x="8044508" y="2991170"/>
              <a:ext cx="102999" cy="1169978"/>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5" name="Google Shape;1311;p52"/>
            <p:cNvSpPr/>
            <p:nvPr/>
          </p:nvSpPr>
          <p:spPr>
            <a:xfrm>
              <a:off x="6222576" y="3184002"/>
              <a:ext cx="1697769" cy="176486"/>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6" name="Google Shape;1312;p52"/>
            <p:cNvSpPr/>
            <p:nvPr/>
          </p:nvSpPr>
          <p:spPr>
            <a:xfrm>
              <a:off x="7903983" y="2798338"/>
              <a:ext cx="254972" cy="562142"/>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7" name="Google Shape;1313;p52"/>
            <p:cNvSpPr/>
            <p:nvPr/>
          </p:nvSpPr>
          <p:spPr>
            <a:xfrm>
              <a:off x="6289559"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8" name="Google Shape;1314;p52"/>
            <p:cNvSpPr/>
            <p:nvPr/>
          </p:nvSpPr>
          <p:spPr>
            <a:xfrm>
              <a:off x="6417021"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9" name="Google Shape;1315;p52"/>
            <p:cNvSpPr/>
            <p:nvPr/>
          </p:nvSpPr>
          <p:spPr>
            <a:xfrm>
              <a:off x="7673574"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0" name="Google Shape;1316;p52"/>
            <p:cNvSpPr/>
            <p:nvPr/>
          </p:nvSpPr>
          <p:spPr>
            <a:xfrm>
              <a:off x="7801035"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1" name="Google Shape;1317;p52"/>
            <p:cNvSpPr/>
            <p:nvPr/>
          </p:nvSpPr>
          <p:spPr>
            <a:xfrm>
              <a:off x="6093502" y="3012405"/>
              <a:ext cx="472260" cy="171648"/>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2" name="Google Shape;1318;p52"/>
            <p:cNvSpPr/>
            <p:nvPr/>
          </p:nvSpPr>
          <p:spPr>
            <a:xfrm>
              <a:off x="6448093" y="3012405"/>
              <a:ext cx="251693" cy="171648"/>
            </a:xfrm>
            <a:custGeom>
              <a:avLst/>
              <a:gdLst/>
              <a:ahLst/>
              <a:cxnLst/>
              <a:rect l="l" t="t" r="r" b="b"/>
              <a:pathLst>
                <a:path w="4682" h="3193" extrusionOk="0">
                  <a:moveTo>
                    <a:pt x="0" y="1"/>
                  </a:moveTo>
                  <a:cubicBezTo>
                    <a:pt x="699" y="943"/>
                    <a:pt x="1459" y="2341"/>
                    <a:pt x="2189" y="3192"/>
                  </a:cubicBezTo>
                  <a:lnTo>
                    <a:pt x="4681" y="3192"/>
                  </a:lnTo>
                  <a:cubicBezTo>
                    <a:pt x="3982" y="2280"/>
                    <a:pt x="3070" y="912"/>
                    <a:pt x="2341" y="1"/>
                  </a:cubicBezTo>
                  <a:close/>
                </a:path>
              </a:pathLst>
            </a:custGeom>
            <a:solidFill>
              <a:srgbClr val="FFBB4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3" name="Google Shape;1319;p52"/>
            <p:cNvSpPr/>
            <p:nvPr/>
          </p:nvSpPr>
          <p:spPr>
            <a:xfrm>
              <a:off x="6573888" y="3012405"/>
              <a:ext cx="277819" cy="171648"/>
            </a:xfrm>
            <a:custGeom>
              <a:avLst/>
              <a:gdLst/>
              <a:ahLst/>
              <a:cxnLst/>
              <a:rect l="l" t="t" r="r" b="b"/>
              <a:pathLst>
                <a:path w="5168" h="3193" extrusionOk="0">
                  <a:moveTo>
                    <a:pt x="1" y="1"/>
                  </a:moveTo>
                  <a:cubicBezTo>
                    <a:pt x="730" y="912"/>
                    <a:pt x="1672" y="2280"/>
                    <a:pt x="2341" y="3192"/>
                  </a:cubicBezTo>
                  <a:lnTo>
                    <a:pt x="5168" y="3192"/>
                  </a:lnTo>
                  <a:cubicBezTo>
                    <a:pt x="4682" y="2250"/>
                    <a:pt x="3861" y="912"/>
                    <a:pt x="3375" y="1"/>
                  </a:cubicBez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4" name="Google Shape;1320;p52"/>
            <p:cNvSpPr/>
            <p:nvPr/>
          </p:nvSpPr>
          <p:spPr>
            <a:xfrm>
              <a:off x="6990571" y="3012405"/>
              <a:ext cx="936348" cy="171648"/>
            </a:xfrm>
            <a:custGeom>
              <a:avLst/>
              <a:gdLst/>
              <a:ahLst/>
              <a:cxnLst/>
              <a:rect l="l" t="t" r="r" b="b"/>
              <a:pathLst>
                <a:path w="17418" h="3193" extrusionOk="0">
                  <a:moveTo>
                    <a:pt x="1" y="1"/>
                  </a:moveTo>
                  <a:cubicBezTo>
                    <a:pt x="487" y="973"/>
                    <a:pt x="1308"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5" name="Google Shape;1321;p52"/>
            <p:cNvSpPr/>
            <p:nvPr/>
          </p:nvSpPr>
          <p:spPr>
            <a:xfrm>
              <a:off x="6755270" y="3012405"/>
              <a:ext cx="336683" cy="171648"/>
            </a:xfrm>
            <a:custGeom>
              <a:avLst/>
              <a:gdLst/>
              <a:ahLst/>
              <a:cxnLst/>
              <a:rect l="l" t="t" r="r" b="b"/>
              <a:pathLst>
                <a:path w="6263" h="3193" extrusionOk="0">
                  <a:moveTo>
                    <a:pt x="1" y="1"/>
                  </a:moveTo>
                  <a:cubicBezTo>
                    <a:pt x="487" y="912"/>
                    <a:pt x="1308" y="2250"/>
                    <a:pt x="1794" y="3192"/>
                  </a:cubicBezTo>
                  <a:lnTo>
                    <a:pt x="6262" y="3192"/>
                  </a:lnTo>
                  <a:cubicBezTo>
                    <a:pt x="5685" y="2250"/>
                    <a:pt x="4864" y="973"/>
                    <a:pt x="4378" y="1"/>
                  </a:cubicBezTo>
                  <a:close/>
                </a:path>
              </a:pathLst>
            </a:custGeom>
            <a:solidFill>
              <a:srgbClr val="FFBB4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4" name="Google Shape;1322;p52"/>
            <p:cNvSpPr/>
            <p:nvPr/>
          </p:nvSpPr>
          <p:spPr>
            <a:xfrm>
              <a:off x="6098394" y="2563037"/>
              <a:ext cx="2099714" cy="449413"/>
            </a:xfrm>
            <a:custGeom>
              <a:avLst/>
              <a:gdLst/>
              <a:ahLst/>
              <a:cxnLst/>
              <a:rect l="l" t="t" r="r" b="b"/>
              <a:pathLst>
                <a:path w="39059" h="8360" extrusionOk="0">
                  <a:moveTo>
                    <a:pt x="8511" y="1"/>
                  </a:moveTo>
                  <a:lnTo>
                    <a:pt x="1" y="8360"/>
                  </a:lnTo>
                  <a:lnTo>
                    <a:pt x="34105" y="8360"/>
                  </a:lnTo>
                  <a:lnTo>
                    <a:pt x="39059" y="63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5" name="Google Shape;1323;p52"/>
            <p:cNvSpPr/>
            <p:nvPr/>
          </p:nvSpPr>
          <p:spPr>
            <a:xfrm>
              <a:off x="6967724" y="2590830"/>
              <a:ext cx="643800" cy="364422"/>
            </a:xfrm>
            <a:custGeom>
              <a:avLst/>
              <a:gdLst/>
              <a:ahLst/>
              <a:cxnLst/>
              <a:rect l="l" t="t" r="r" b="b"/>
              <a:pathLst>
                <a:path w="11976" h="6779" extrusionOk="0">
                  <a:moveTo>
                    <a:pt x="10851" y="578"/>
                  </a:moveTo>
                  <a:cubicBezTo>
                    <a:pt x="11034" y="578"/>
                    <a:pt x="11186" y="700"/>
                    <a:pt x="11186" y="852"/>
                  </a:cubicBezTo>
                  <a:cubicBezTo>
                    <a:pt x="11186" y="1004"/>
                    <a:pt x="11034" y="1125"/>
                    <a:pt x="10851" y="1125"/>
                  </a:cubicBezTo>
                  <a:cubicBezTo>
                    <a:pt x="10669" y="1125"/>
                    <a:pt x="10517" y="1004"/>
                    <a:pt x="10517" y="852"/>
                  </a:cubicBezTo>
                  <a:cubicBezTo>
                    <a:pt x="10517" y="700"/>
                    <a:pt x="10639" y="578"/>
                    <a:pt x="10851" y="578"/>
                  </a:cubicBezTo>
                  <a:close/>
                  <a:moveTo>
                    <a:pt x="10183" y="2827"/>
                  </a:moveTo>
                  <a:cubicBezTo>
                    <a:pt x="10365" y="2827"/>
                    <a:pt x="10517" y="2949"/>
                    <a:pt x="10517" y="3101"/>
                  </a:cubicBezTo>
                  <a:cubicBezTo>
                    <a:pt x="10517" y="3253"/>
                    <a:pt x="10365" y="3374"/>
                    <a:pt x="10183" y="3374"/>
                  </a:cubicBezTo>
                  <a:cubicBezTo>
                    <a:pt x="10000" y="3374"/>
                    <a:pt x="9848" y="3253"/>
                    <a:pt x="9848" y="3101"/>
                  </a:cubicBezTo>
                  <a:cubicBezTo>
                    <a:pt x="9848" y="2949"/>
                    <a:pt x="10000" y="2827"/>
                    <a:pt x="10183" y="2827"/>
                  </a:cubicBezTo>
                  <a:close/>
                  <a:moveTo>
                    <a:pt x="9180" y="5563"/>
                  </a:moveTo>
                  <a:cubicBezTo>
                    <a:pt x="9392" y="5563"/>
                    <a:pt x="9514" y="5684"/>
                    <a:pt x="9514" y="5836"/>
                  </a:cubicBezTo>
                  <a:cubicBezTo>
                    <a:pt x="9514" y="5988"/>
                    <a:pt x="9362" y="6110"/>
                    <a:pt x="9180" y="6110"/>
                  </a:cubicBezTo>
                  <a:cubicBezTo>
                    <a:pt x="8997" y="6110"/>
                    <a:pt x="8845" y="5988"/>
                    <a:pt x="8845" y="5836"/>
                  </a:cubicBezTo>
                  <a:cubicBezTo>
                    <a:pt x="8845" y="5684"/>
                    <a:pt x="8997" y="5563"/>
                    <a:pt x="9180" y="5563"/>
                  </a:cubicBezTo>
                  <a:close/>
                  <a:moveTo>
                    <a:pt x="3131" y="1"/>
                  </a:moveTo>
                  <a:lnTo>
                    <a:pt x="0" y="6779"/>
                  </a:lnTo>
                  <a:lnTo>
                    <a:pt x="9848" y="6779"/>
                  </a:lnTo>
                  <a:lnTo>
                    <a:pt x="11976" y="1"/>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6" name="Google Shape;1324;p52"/>
            <p:cNvSpPr/>
            <p:nvPr/>
          </p:nvSpPr>
          <p:spPr>
            <a:xfrm>
              <a:off x="7401394" y="2602603"/>
              <a:ext cx="111439" cy="332759"/>
            </a:xfrm>
            <a:custGeom>
              <a:avLst/>
              <a:gdLst/>
              <a:ahLst/>
              <a:cxnLst/>
              <a:rect l="l" t="t" r="r" b="b"/>
              <a:pathLst>
                <a:path w="2073" h="6190" extrusionOk="0">
                  <a:moveTo>
                    <a:pt x="1983" y="0"/>
                  </a:moveTo>
                  <a:cubicBezTo>
                    <a:pt x="1950" y="0"/>
                    <a:pt x="1916" y="17"/>
                    <a:pt x="1903" y="55"/>
                  </a:cubicBezTo>
                  <a:cubicBezTo>
                    <a:pt x="1143" y="2000"/>
                    <a:pt x="535" y="4098"/>
                    <a:pt x="18" y="6104"/>
                  </a:cubicBezTo>
                  <a:cubicBezTo>
                    <a:pt x="1" y="6157"/>
                    <a:pt x="34" y="6189"/>
                    <a:pt x="72" y="6189"/>
                  </a:cubicBezTo>
                  <a:cubicBezTo>
                    <a:pt x="98" y="6189"/>
                    <a:pt x="127" y="6172"/>
                    <a:pt x="140" y="6134"/>
                  </a:cubicBezTo>
                  <a:cubicBezTo>
                    <a:pt x="900" y="4219"/>
                    <a:pt x="1568" y="2122"/>
                    <a:pt x="2055" y="85"/>
                  </a:cubicBezTo>
                  <a:cubicBezTo>
                    <a:pt x="2072" y="32"/>
                    <a:pt x="2029" y="0"/>
                    <a:pt x="1983" y="0"/>
                  </a:cubicBez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7" name="Google Shape;1325;p52"/>
            <p:cNvSpPr/>
            <p:nvPr/>
          </p:nvSpPr>
          <p:spPr>
            <a:xfrm>
              <a:off x="7033040" y="2843818"/>
              <a:ext cx="444521" cy="19514"/>
            </a:xfrm>
            <a:custGeom>
              <a:avLst/>
              <a:gdLst/>
              <a:ahLst/>
              <a:cxnLst/>
              <a:rect l="l" t="t" r="r" b="b"/>
              <a:pathLst>
                <a:path w="8269" h="363" extrusionOk="0">
                  <a:moveTo>
                    <a:pt x="5181" y="0"/>
                  </a:moveTo>
                  <a:cubicBezTo>
                    <a:pt x="3355" y="0"/>
                    <a:pt x="1369" y="52"/>
                    <a:pt x="92" y="127"/>
                  </a:cubicBezTo>
                  <a:cubicBezTo>
                    <a:pt x="1" y="127"/>
                    <a:pt x="1" y="249"/>
                    <a:pt x="92" y="249"/>
                  </a:cubicBezTo>
                  <a:cubicBezTo>
                    <a:pt x="1126" y="325"/>
                    <a:pt x="2630" y="363"/>
                    <a:pt x="4135" y="363"/>
                  </a:cubicBezTo>
                  <a:cubicBezTo>
                    <a:pt x="5639" y="363"/>
                    <a:pt x="7144" y="325"/>
                    <a:pt x="8177" y="249"/>
                  </a:cubicBezTo>
                  <a:cubicBezTo>
                    <a:pt x="8269" y="219"/>
                    <a:pt x="8269" y="97"/>
                    <a:pt x="8177" y="67"/>
                  </a:cubicBezTo>
                  <a:cubicBezTo>
                    <a:pt x="7376" y="20"/>
                    <a:pt x="6309" y="0"/>
                    <a:pt x="5181"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8" name="Google Shape;1326;p52"/>
            <p:cNvSpPr/>
            <p:nvPr/>
          </p:nvSpPr>
          <p:spPr>
            <a:xfrm>
              <a:off x="7047770" y="2781620"/>
              <a:ext cx="446133" cy="18224"/>
            </a:xfrm>
            <a:custGeom>
              <a:avLst/>
              <a:gdLst/>
              <a:ahLst/>
              <a:cxnLst/>
              <a:rect l="l" t="t" r="r" b="b"/>
              <a:pathLst>
                <a:path w="8299" h="339" extrusionOk="0">
                  <a:moveTo>
                    <a:pt x="5020" y="1"/>
                  </a:moveTo>
                  <a:cubicBezTo>
                    <a:pt x="3239" y="1"/>
                    <a:pt x="1332" y="44"/>
                    <a:pt x="92" y="99"/>
                  </a:cubicBezTo>
                  <a:cubicBezTo>
                    <a:pt x="0" y="99"/>
                    <a:pt x="0" y="251"/>
                    <a:pt x="92" y="251"/>
                  </a:cubicBezTo>
                  <a:cubicBezTo>
                    <a:pt x="1067" y="308"/>
                    <a:pt x="2463" y="339"/>
                    <a:pt x="3883" y="339"/>
                  </a:cubicBezTo>
                  <a:cubicBezTo>
                    <a:pt x="5470" y="339"/>
                    <a:pt x="7086" y="301"/>
                    <a:pt x="8177" y="221"/>
                  </a:cubicBezTo>
                  <a:cubicBezTo>
                    <a:pt x="8298" y="221"/>
                    <a:pt x="8268" y="69"/>
                    <a:pt x="8177" y="69"/>
                  </a:cubicBezTo>
                  <a:cubicBezTo>
                    <a:pt x="7338" y="20"/>
                    <a:pt x="6207" y="1"/>
                    <a:pt x="5020" y="1"/>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9" name="Google Shape;1327;p52"/>
            <p:cNvSpPr/>
            <p:nvPr/>
          </p:nvSpPr>
          <p:spPr>
            <a:xfrm>
              <a:off x="7090240" y="2729420"/>
              <a:ext cx="415115" cy="17579"/>
            </a:xfrm>
            <a:custGeom>
              <a:avLst/>
              <a:gdLst/>
              <a:ahLst/>
              <a:cxnLst/>
              <a:rect l="l" t="t" r="r" b="b"/>
              <a:pathLst>
                <a:path w="7722" h="327" extrusionOk="0">
                  <a:moveTo>
                    <a:pt x="4830" y="1"/>
                  </a:moveTo>
                  <a:cubicBezTo>
                    <a:pt x="3132" y="1"/>
                    <a:pt x="1275" y="53"/>
                    <a:pt x="92" y="128"/>
                  </a:cubicBezTo>
                  <a:cubicBezTo>
                    <a:pt x="1" y="128"/>
                    <a:pt x="1" y="249"/>
                    <a:pt x="92" y="249"/>
                  </a:cubicBezTo>
                  <a:cubicBezTo>
                    <a:pt x="932" y="303"/>
                    <a:pt x="2110" y="327"/>
                    <a:pt x="3330" y="327"/>
                  </a:cubicBezTo>
                  <a:cubicBezTo>
                    <a:pt x="4893" y="327"/>
                    <a:pt x="6524" y="287"/>
                    <a:pt x="7600" y="219"/>
                  </a:cubicBezTo>
                  <a:cubicBezTo>
                    <a:pt x="7721" y="189"/>
                    <a:pt x="7691" y="67"/>
                    <a:pt x="7600" y="67"/>
                  </a:cubicBezTo>
                  <a:cubicBezTo>
                    <a:pt x="6868" y="20"/>
                    <a:pt x="5880" y="1"/>
                    <a:pt x="4830" y="1"/>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0" name="Google Shape;1328;p52"/>
            <p:cNvSpPr/>
            <p:nvPr/>
          </p:nvSpPr>
          <p:spPr>
            <a:xfrm>
              <a:off x="7098411" y="2679209"/>
              <a:ext cx="415115" cy="17686"/>
            </a:xfrm>
            <a:custGeom>
              <a:avLst/>
              <a:gdLst/>
              <a:ahLst/>
              <a:cxnLst/>
              <a:rect l="l" t="t" r="r" b="b"/>
              <a:pathLst>
                <a:path w="7722" h="329" extrusionOk="0">
                  <a:moveTo>
                    <a:pt x="5146" y="0"/>
                  </a:moveTo>
                  <a:cubicBezTo>
                    <a:pt x="3368" y="0"/>
                    <a:pt x="1365" y="60"/>
                    <a:pt x="92" y="119"/>
                  </a:cubicBezTo>
                  <a:cubicBezTo>
                    <a:pt x="1" y="119"/>
                    <a:pt x="1" y="241"/>
                    <a:pt x="92" y="241"/>
                  </a:cubicBezTo>
                  <a:cubicBezTo>
                    <a:pt x="1010" y="298"/>
                    <a:pt x="2308" y="329"/>
                    <a:pt x="3627" y="329"/>
                  </a:cubicBezTo>
                  <a:cubicBezTo>
                    <a:pt x="5102" y="329"/>
                    <a:pt x="6603" y="291"/>
                    <a:pt x="7630" y="211"/>
                  </a:cubicBezTo>
                  <a:cubicBezTo>
                    <a:pt x="7721" y="211"/>
                    <a:pt x="7721" y="59"/>
                    <a:pt x="7630" y="59"/>
                  </a:cubicBezTo>
                  <a:cubicBezTo>
                    <a:pt x="6958" y="17"/>
                    <a:pt x="6083" y="0"/>
                    <a:pt x="5146"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1" name="Google Shape;1329;p52"/>
            <p:cNvSpPr/>
            <p:nvPr/>
          </p:nvSpPr>
          <p:spPr>
            <a:xfrm>
              <a:off x="7114753" y="2628139"/>
              <a:ext cx="415115" cy="17579"/>
            </a:xfrm>
            <a:custGeom>
              <a:avLst/>
              <a:gdLst/>
              <a:ahLst/>
              <a:cxnLst/>
              <a:rect l="l" t="t" r="r" b="b"/>
              <a:pathLst>
                <a:path w="7722" h="327" extrusionOk="0">
                  <a:moveTo>
                    <a:pt x="4830" y="0"/>
                  </a:moveTo>
                  <a:cubicBezTo>
                    <a:pt x="3132" y="0"/>
                    <a:pt x="1275" y="52"/>
                    <a:pt x="92" y="127"/>
                  </a:cubicBezTo>
                  <a:cubicBezTo>
                    <a:pt x="1" y="127"/>
                    <a:pt x="1" y="249"/>
                    <a:pt x="92" y="249"/>
                  </a:cubicBezTo>
                  <a:cubicBezTo>
                    <a:pt x="931" y="302"/>
                    <a:pt x="2110" y="326"/>
                    <a:pt x="3330" y="326"/>
                  </a:cubicBezTo>
                  <a:cubicBezTo>
                    <a:pt x="4893" y="326"/>
                    <a:pt x="6524" y="287"/>
                    <a:pt x="7600" y="218"/>
                  </a:cubicBezTo>
                  <a:cubicBezTo>
                    <a:pt x="7721" y="188"/>
                    <a:pt x="7691" y="66"/>
                    <a:pt x="7600" y="66"/>
                  </a:cubicBezTo>
                  <a:cubicBezTo>
                    <a:pt x="6868" y="20"/>
                    <a:pt x="5880" y="0"/>
                    <a:pt x="4830"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2" name="Google Shape;1330;p52"/>
            <p:cNvSpPr/>
            <p:nvPr/>
          </p:nvSpPr>
          <p:spPr>
            <a:xfrm>
              <a:off x="6162098" y="2700337"/>
              <a:ext cx="822974" cy="310503"/>
            </a:xfrm>
            <a:custGeom>
              <a:avLst/>
              <a:gdLst/>
              <a:ahLst/>
              <a:cxnLst/>
              <a:rect l="l" t="t" r="r" b="b"/>
              <a:pathLst>
                <a:path w="15309" h="5776" extrusionOk="0">
                  <a:moveTo>
                    <a:pt x="4864" y="0"/>
                  </a:moveTo>
                  <a:cubicBezTo>
                    <a:pt x="4104" y="1672"/>
                    <a:pt x="1" y="4377"/>
                    <a:pt x="1" y="4377"/>
                  </a:cubicBezTo>
                  <a:lnTo>
                    <a:pt x="9576" y="5775"/>
                  </a:lnTo>
                  <a:cubicBezTo>
                    <a:pt x="10062" y="5410"/>
                    <a:pt x="14257" y="3647"/>
                    <a:pt x="14895" y="2219"/>
                  </a:cubicBezTo>
                  <a:cubicBezTo>
                    <a:pt x="15309" y="1273"/>
                    <a:pt x="14265" y="1106"/>
                    <a:pt x="13480" y="1106"/>
                  </a:cubicBezTo>
                  <a:cubicBezTo>
                    <a:pt x="13055" y="1106"/>
                    <a:pt x="12706" y="1155"/>
                    <a:pt x="12706" y="1155"/>
                  </a:cubicBezTo>
                  <a:lnTo>
                    <a:pt x="4864"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3" name="Google Shape;1331;p52"/>
            <p:cNvSpPr/>
            <p:nvPr/>
          </p:nvSpPr>
          <p:spPr>
            <a:xfrm>
              <a:off x="6209513" y="2698670"/>
              <a:ext cx="743520" cy="272927"/>
            </a:xfrm>
            <a:custGeom>
              <a:avLst/>
              <a:gdLst/>
              <a:ahLst/>
              <a:cxnLst/>
              <a:rect l="l" t="t" r="r" b="b"/>
              <a:pathLst>
                <a:path w="13831" h="5077" extrusionOk="0">
                  <a:moveTo>
                    <a:pt x="3982" y="1"/>
                  </a:moveTo>
                  <a:lnTo>
                    <a:pt x="0" y="3709"/>
                  </a:lnTo>
                  <a:lnTo>
                    <a:pt x="9271" y="5077"/>
                  </a:lnTo>
                  <a:cubicBezTo>
                    <a:pt x="11490" y="4560"/>
                    <a:pt x="13830" y="2189"/>
                    <a:pt x="13830" y="2189"/>
                  </a:cubicBezTo>
                  <a:lnTo>
                    <a:pt x="11824" y="1642"/>
                  </a:lnTo>
                  <a:lnTo>
                    <a:pt x="3982" y="1"/>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4" name="Google Shape;1332;p52"/>
            <p:cNvSpPr/>
            <p:nvPr/>
          </p:nvSpPr>
          <p:spPr>
            <a:xfrm>
              <a:off x="6201342" y="2672543"/>
              <a:ext cx="743520" cy="272927"/>
            </a:xfrm>
            <a:custGeom>
              <a:avLst/>
              <a:gdLst/>
              <a:ahLst/>
              <a:cxnLst/>
              <a:rect l="l" t="t" r="r" b="b"/>
              <a:pathLst>
                <a:path w="13831" h="5077" extrusionOk="0">
                  <a:moveTo>
                    <a:pt x="4013" y="0"/>
                  </a:moveTo>
                  <a:lnTo>
                    <a:pt x="0" y="3678"/>
                  </a:lnTo>
                  <a:lnTo>
                    <a:pt x="9271" y="5076"/>
                  </a:lnTo>
                  <a:cubicBezTo>
                    <a:pt x="11490" y="4560"/>
                    <a:pt x="13831" y="2158"/>
                    <a:pt x="13831" y="2158"/>
                  </a:cubicBezTo>
                  <a:lnTo>
                    <a:pt x="11824" y="1642"/>
                  </a:lnTo>
                  <a:lnTo>
                    <a:pt x="4013" y="0"/>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5" name="Google Shape;1333;p52"/>
            <p:cNvSpPr/>
            <p:nvPr/>
          </p:nvSpPr>
          <p:spPr>
            <a:xfrm>
              <a:off x="6165377" y="2651094"/>
              <a:ext cx="803997" cy="273142"/>
            </a:xfrm>
            <a:custGeom>
              <a:avLst/>
              <a:gdLst/>
              <a:ahLst/>
              <a:cxnLst/>
              <a:rect l="l" t="t" r="r" b="b"/>
              <a:pathLst>
                <a:path w="14956" h="5081" extrusionOk="0">
                  <a:moveTo>
                    <a:pt x="6080" y="1"/>
                  </a:moveTo>
                  <a:cubicBezTo>
                    <a:pt x="5717" y="1"/>
                    <a:pt x="5440" y="29"/>
                    <a:pt x="5290" y="95"/>
                  </a:cubicBezTo>
                  <a:cubicBezTo>
                    <a:pt x="4135" y="582"/>
                    <a:pt x="1" y="3652"/>
                    <a:pt x="1" y="3652"/>
                  </a:cubicBezTo>
                  <a:lnTo>
                    <a:pt x="9697" y="5080"/>
                  </a:lnTo>
                  <a:cubicBezTo>
                    <a:pt x="10123" y="4807"/>
                    <a:pt x="14074" y="3013"/>
                    <a:pt x="14500" y="2041"/>
                  </a:cubicBezTo>
                  <a:cubicBezTo>
                    <a:pt x="14955" y="1098"/>
                    <a:pt x="13314" y="977"/>
                    <a:pt x="13314" y="977"/>
                  </a:cubicBezTo>
                  <a:cubicBezTo>
                    <a:pt x="13314" y="977"/>
                    <a:pt x="8211" y="1"/>
                    <a:pt x="6080" y="1"/>
                  </a:cubicBez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6" name="Google Shape;1334;p52"/>
            <p:cNvSpPr/>
            <p:nvPr/>
          </p:nvSpPr>
          <p:spPr>
            <a:xfrm>
              <a:off x="6135971" y="2847366"/>
              <a:ext cx="576872" cy="163477"/>
            </a:xfrm>
            <a:custGeom>
              <a:avLst/>
              <a:gdLst/>
              <a:ahLst/>
              <a:cxnLst/>
              <a:rect l="l" t="t" r="r" b="b"/>
              <a:pathLst>
                <a:path w="10731" h="3041" extrusionOk="0">
                  <a:moveTo>
                    <a:pt x="548" y="1"/>
                  </a:moveTo>
                  <a:cubicBezTo>
                    <a:pt x="1" y="1308"/>
                    <a:pt x="487" y="1642"/>
                    <a:pt x="487" y="1642"/>
                  </a:cubicBezTo>
                  <a:lnTo>
                    <a:pt x="10062" y="3040"/>
                  </a:lnTo>
                  <a:cubicBezTo>
                    <a:pt x="10730" y="2584"/>
                    <a:pt x="10244" y="1429"/>
                    <a:pt x="10244" y="1429"/>
                  </a:cubicBezTo>
                  <a:lnTo>
                    <a:pt x="548"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7" name="Google Shape;1335;p52"/>
            <p:cNvSpPr/>
            <p:nvPr/>
          </p:nvSpPr>
          <p:spPr>
            <a:xfrm>
              <a:off x="6577168" y="2644750"/>
              <a:ext cx="305611" cy="382431"/>
            </a:xfrm>
            <a:custGeom>
              <a:avLst/>
              <a:gdLst/>
              <a:ahLst/>
              <a:cxnLst/>
              <a:rect l="l" t="t" r="r" b="b"/>
              <a:pathLst>
                <a:path w="5685" h="7114" extrusionOk="0">
                  <a:moveTo>
                    <a:pt x="1429" y="1"/>
                  </a:moveTo>
                  <a:lnTo>
                    <a:pt x="0" y="730"/>
                  </a:lnTo>
                  <a:lnTo>
                    <a:pt x="4256" y="7113"/>
                  </a:lnTo>
                  <a:lnTo>
                    <a:pt x="5684" y="6384"/>
                  </a:lnTo>
                  <a:lnTo>
                    <a:pt x="5654" y="6353"/>
                  </a:lnTo>
                  <a:lnTo>
                    <a:pt x="5472" y="6444"/>
                  </a:lnTo>
                  <a:cubicBezTo>
                    <a:pt x="5472" y="6444"/>
                    <a:pt x="5441" y="6444"/>
                    <a:pt x="5441" y="6414"/>
                  </a:cubicBezTo>
                  <a:lnTo>
                    <a:pt x="5654" y="6323"/>
                  </a:lnTo>
                  <a:lnTo>
                    <a:pt x="5563" y="6201"/>
                  </a:lnTo>
                  <a:lnTo>
                    <a:pt x="5381" y="6292"/>
                  </a:lnTo>
                  <a:lnTo>
                    <a:pt x="5350" y="6292"/>
                  </a:lnTo>
                  <a:cubicBezTo>
                    <a:pt x="5350" y="6262"/>
                    <a:pt x="5350" y="6262"/>
                    <a:pt x="5350" y="6262"/>
                  </a:cubicBezTo>
                  <a:lnTo>
                    <a:pt x="5532" y="6171"/>
                  </a:lnTo>
                  <a:lnTo>
                    <a:pt x="5472" y="6049"/>
                  </a:lnTo>
                  <a:lnTo>
                    <a:pt x="5289" y="6140"/>
                  </a:lnTo>
                  <a:lnTo>
                    <a:pt x="5259" y="6140"/>
                  </a:lnTo>
                  <a:cubicBezTo>
                    <a:pt x="5229" y="6110"/>
                    <a:pt x="5259" y="6110"/>
                    <a:pt x="5259" y="6110"/>
                  </a:cubicBezTo>
                  <a:lnTo>
                    <a:pt x="5441" y="6019"/>
                  </a:lnTo>
                  <a:lnTo>
                    <a:pt x="5381" y="5928"/>
                  </a:lnTo>
                  <a:lnTo>
                    <a:pt x="5107" y="6049"/>
                  </a:lnTo>
                  <a:cubicBezTo>
                    <a:pt x="5077" y="6049"/>
                    <a:pt x="5046" y="6049"/>
                    <a:pt x="5016" y="6019"/>
                  </a:cubicBezTo>
                  <a:cubicBezTo>
                    <a:pt x="5016" y="6019"/>
                    <a:pt x="5016" y="5989"/>
                    <a:pt x="5046" y="5958"/>
                  </a:cubicBezTo>
                  <a:lnTo>
                    <a:pt x="5320" y="5837"/>
                  </a:lnTo>
                  <a:lnTo>
                    <a:pt x="5259" y="5715"/>
                  </a:lnTo>
                  <a:lnTo>
                    <a:pt x="5046" y="5806"/>
                  </a:lnTo>
                  <a:lnTo>
                    <a:pt x="5016" y="5806"/>
                  </a:lnTo>
                  <a:cubicBezTo>
                    <a:pt x="5016" y="5776"/>
                    <a:pt x="5016" y="5776"/>
                    <a:pt x="5046" y="5776"/>
                  </a:cubicBezTo>
                  <a:lnTo>
                    <a:pt x="5229" y="5685"/>
                  </a:lnTo>
                  <a:lnTo>
                    <a:pt x="5168" y="5593"/>
                  </a:lnTo>
                  <a:lnTo>
                    <a:pt x="4985" y="5685"/>
                  </a:lnTo>
                  <a:cubicBezTo>
                    <a:pt x="4955" y="5685"/>
                    <a:pt x="4955" y="5685"/>
                    <a:pt x="4955" y="5654"/>
                  </a:cubicBezTo>
                  <a:lnTo>
                    <a:pt x="5137" y="5563"/>
                  </a:lnTo>
                  <a:lnTo>
                    <a:pt x="5077" y="5441"/>
                  </a:lnTo>
                  <a:lnTo>
                    <a:pt x="4894" y="5533"/>
                  </a:lnTo>
                  <a:lnTo>
                    <a:pt x="4864" y="5533"/>
                  </a:lnTo>
                  <a:cubicBezTo>
                    <a:pt x="4833" y="5533"/>
                    <a:pt x="4833" y="5502"/>
                    <a:pt x="4864" y="5502"/>
                  </a:cubicBezTo>
                  <a:lnTo>
                    <a:pt x="5046" y="5411"/>
                  </a:lnTo>
                  <a:lnTo>
                    <a:pt x="4955" y="5289"/>
                  </a:lnTo>
                  <a:lnTo>
                    <a:pt x="4773" y="5381"/>
                  </a:lnTo>
                  <a:lnTo>
                    <a:pt x="4742" y="5381"/>
                  </a:lnTo>
                  <a:cubicBezTo>
                    <a:pt x="4742" y="5381"/>
                    <a:pt x="4742" y="5350"/>
                    <a:pt x="4773" y="5350"/>
                  </a:cubicBezTo>
                  <a:lnTo>
                    <a:pt x="4955" y="5259"/>
                  </a:lnTo>
                  <a:lnTo>
                    <a:pt x="4864" y="5168"/>
                  </a:lnTo>
                  <a:lnTo>
                    <a:pt x="4681" y="5229"/>
                  </a:lnTo>
                  <a:cubicBezTo>
                    <a:pt x="4681" y="5239"/>
                    <a:pt x="4678" y="5242"/>
                    <a:pt x="4674" y="5242"/>
                  </a:cubicBezTo>
                  <a:cubicBezTo>
                    <a:pt x="4665" y="5242"/>
                    <a:pt x="4651" y="5229"/>
                    <a:pt x="4651" y="5229"/>
                  </a:cubicBezTo>
                  <a:cubicBezTo>
                    <a:pt x="4651" y="5229"/>
                    <a:pt x="4651" y="5198"/>
                    <a:pt x="4651" y="5198"/>
                  </a:cubicBezTo>
                  <a:lnTo>
                    <a:pt x="4833" y="5137"/>
                  </a:lnTo>
                  <a:lnTo>
                    <a:pt x="4773" y="5016"/>
                  </a:lnTo>
                  <a:lnTo>
                    <a:pt x="4499" y="5137"/>
                  </a:lnTo>
                  <a:cubicBezTo>
                    <a:pt x="4484" y="5153"/>
                    <a:pt x="4469" y="5160"/>
                    <a:pt x="4453" y="5160"/>
                  </a:cubicBezTo>
                  <a:cubicBezTo>
                    <a:pt x="4438" y="5160"/>
                    <a:pt x="4423" y="5153"/>
                    <a:pt x="4408" y="5137"/>
                  </a:cubicBezTo>
                  <a:cubicBezTo>
                    <a:pt x="4408" y="5107"/>
                    <a:pt x="4408" y="5077"/>
                    <a:pt x="4438" y="5077"/>
                  </a:cubicBezTo>
                  <a:lnTo>
                    <a:pt x="4712" y="4955"/>
                  </a:lnTo>
                  <a:lnTo>
                    <a:pt x="4651" y="4833"/>
                  </a:lnTo>
                  <a:lnTo>
                    <a:pt x="4469" y="4925"/>
                  </a:lnTo>
                  <a:cubicBezTo>
                    <a:pt x="4438" y="4925"/>
                    <a:pt x="4438" y="4925"/>
                    <a:pt x="4438" y="4894"/>
                  </a:cubicBezTo>
                  <a:lnTo>
                    <a:pt x="4621" y="4803"/>
                  </a:lnTo>
                  <a:lnTo>
                    <a:pt x="4560" y="4712"/>
                  </a:lnTo>
                  <a:lnTo>
                    <a:pt x="4377" y="4773"/>
                  </a:lnTo>
                  <a:cubicBezTo>
                    <a:pt x="4367" y="4783"/>
                    <a:pt x="4361" y="4786"/>
                    <a:pt x="4356" y="4786"/>
                  </a:cubicBezTo>
                  <a:cubicBezTo>
                    <a:pt x="4347" y="4786"/>
                    <a:pt x="4347" y="4773"/>
                    <a:pt x="4347" y="4773"/>
                  </a:cubicBezTo>
                  <a:cubicBezTo>
                    <a:pt x="4347" y="4773"/>
                    <a:pt x="4347" y="4742"/>
                    <a:pt x="4347" y="4742"/>
                  </a:cubicBezTo>
                  <a:lnTo>
                    <a:pt x="4529" y="4651"/>
                  </a:lnTo>
                  <a:lnTo>
                    <a:pt x="4469" y="4560"/>
                  </a:lnTo>
                  <a:lnTo>
                    <a:pt x="4286" y="4651"/>
                  </a:lnTo>
                  <a:lnTo>
                    <a:pt x="4256" y="4651"/>
                  </a:lnTo>
                  <a:cubicBezTo>
                    <a:pt x="4256" y="4621"/>
                    <a:pt x="4256" y="4621"/>
                    <a:pt x="4256" y="4621"/>
                  </a:cubicBezTo>
                  <a:lnTo>
                    <a:pt x="4438" y="4530"/>
                  </a:lnTo>
                  <a:lnTo>
                    <a:pt x="4377" y="4408"/>
                  </a:lnTo>
                  <a:lnTo>
                    <a:pt x="4195" y="4499"/>
                  </a:lnTo>
                  <a:lnTo>
                    <a:pt x="4165" y="4499"/>
                  </a:lnTo>
                  <a:cubicBezTo>
                    <a:pt x="4134" y="4469"/>
                    <a:pt x="4134" y="4469"/>
                    <a:pt x="4165" y="4469"/>
                  </a:cubicBezTo>
                  <a:lnTo>
                    <a:pt x="4347" y="4378"/>
                  </a:lnTo>
                  <a:lnTo>
                    <a:pt x="4256" y="4256"/>
                  </a:lnTo>
                  <a:lnTo>
                    <a:pt x="4074" y="4347"/>
                  </a:lnTo>
                  <a:lnTo>
                    <a:pt x="4043" y="4347"/>
                  </a:lnTo>
                  <a:cubicBezTo>
                    <a:pt x="4043" y="4347"/>
                    <a:pt x="4043" y="4317"/>
                    <a:pt x="4074" y="4317"/>
                  </a:cubicBezTo>
                  <a:lnTo>
                    <a:pt x="4256" y="4226"/>
                  </a:lnTo>
                  <a:lnTo>
                    <a:pt x="4165" y="4134"/>
                  </a:lnTo>
                  <a:lnTo>
                    <a:pt x="3891" y="4256"/>
                  </a:lnTo>
                  <a:cubicBezTo>
                    <a:pt x="3861" y="4256"/>
                    <a:pt x="3830" y="4256"/>
                    <a:pt x="3830" y="4226"/>
                  </a:cubicBezTo>
                  <a:cubicBezTo>
                    <a:pt x="3800" y="4226"/>
                    <a:pt x="3830" y="4195"/>
                    <a:pt x="3830" y="4165"/>
                  </a:cubicBezTo>
                  <a:lnTo>
                    <a:pt x="4134" y="4043"/>
                  </a:lnTo>
                  <a:lnTo>
                    <a:pt x="4043" y="3922"/>
                  </a:lnTo>
                  <a:lnTo>
                    <a:pt x="3861" y="4013"/>
                  </a:lnTo>
                  <a:lnTo>
                    <a:pt x="3830" y="4013"/>
                  </a:lnTo>
                  <a:cubicBezTo>
                    <a:pt x="3830" y="4013"/>
                    <a:pt x="3830" y="3982"/>
                    <a:pt x="3830" y="3982"/>
                  </a:cubicBezTo>
                  <a:lnTo>
                    <a:pt x="4013" y="3891"/>
                  </a:lnTo>
                  <a:lnTo>
                    <a:pt x="3952" y="3800"/>
                  </a:lnTo>
                  <a:lnTo>
                    <a:pt x="3770" y="3891"/>
                  </a:lnTo>
                  <a:lnTo>
                    <a:pt x="3739" y="3891"/>
                  </a:lnTo>
                  <a:cubicBezTo>
                    <a:pt x="3739" y="3861"/>
                    <a:pt x="3739" y="3861"/>
                    <a:pt x="3739" y="3861"/>
                  </a:cubicBezTo>
                  <a:lnTo>
                    <a:pt x="3952" y="3770"/>
                  </a:lnTo>
                  <a:lnTo>
                    <a:pt x="3861" y="3678"/>
                  </a:lnTo>
                  <a:lnTo>
                    <a:pt x="3678" y="3739"/>
                  </a:lnTo>
                  <a:cubicBezTo>
                    <a:pt x="3678" y="3749"/>
                    <a:pt x="3675" y="3753"/>
                    <a:pt x="3670" y="3753"/>
                  </a:cubicBezTo>
                  <a:cubicBezTo>
                    <a:pt x="3661" y="3753"/>
                    <a:pt x="3648" y="3739"/>
                    <a:pt x="3648" y="3739"/>
                  </a:cubicBezTo>
                  <a:cubicBezTo>
                    <a:pt x="3648" y="3739"/>
                    <a:pt x="3648" y="3709"/>
                    <a:pt x="3648" y="3709"/>
                  </a:cubicBezTo>
                  <a:lnTo>
                    <a:pt x="3861" y="3618"/>
                  </a:lnTo>
                  <a:lnTo>
                    <a:pt x="3770" y="3526"/>
                  </a:lnTo>
                  <a:lnTo>
                    <a:pt x="3587" y="3618"/>
                  </a:lnTo>
                  <a:cubicBezTo>
                    <a:pt x="3587" y="3618"/>
                    <a:pt x="3557" y="3618"/>
                    <a:pt x="3557" y="3587"/>
                  </a:cubicBezTo>
                  <a:cubicBezTo>
                    <a:pt x="3557" y="3587"/>
                    <a:pt x="3557" y="3587"/>
                    <a:pt x="3557" y="3557"/>
                  </a:cubicBezTo>
                  <a:lnTo>
                    <a:pt x="3739" y="3496"/>
                  </a:lnTo>
                  <a:lnTo>
                    <a:pt x="3678" y="3374"/>
                  </a:lnTo>
                  <a:lnTo>
                    <a:pt x="3496" y="3466"/>
                  </a:lnTo>
                  <a:lnTo>
                    <a:pt x="3466" y="3466"/>
                  </a:lnTo>
                  <a:cubicBezTo>
                    <a:pt x="3435" y="3435"/>
                    <a:pt x="3466" y="3435"/>
                    <a:pt x="3466" y="3435"/>
                  </a:cubicBezTo>
                  <a:lnTo>
                    <a:pt x="3648" y="3344"/>
                  </a:lnTo>
                  <a:lnTo>
                    <a:pt x="3587" y="3223"/>
                  </a:lnTo>
                  <a:lnTo>
                    <a:pt x="3314" y="3374"/>
                  </a:lnTo>
                  <a:cubicBezTo>
                    <a:pt x="3283" y="3374"/>
                    <a:pt x="3253" y="3374"/>
                    <a:pt x="3222" y="3344"/>
                  </a:cubicBezTo>
                  <a:cubicBezTo>
                    <a:pt x="3222" y="3314"/>
                    <a:pt x="3222" y="3314"/>
                    <a:pt x="3253" y="3283"/>
                  </a:cubicBezTo>
                  <a:lnTo>
                    <a:pt x="3526" y="3162"/>
                  </a:lnTo>
                  <a:lnTo>
                    <a:pt x="3466" y="3040"/>
                  </a:lnTo>
                  <a:lnTo>
                    <a:pt x="3253" y="3131"/>
                  </a:lnTo>
                  <a:lnTo>
                    <a:pt x="3222" y="3131"/>
                  </a:lnTo>
                  <a:cubicBezTo>
                    <a:pt x="3222" y="3131"/>
                    <a:pt x="3222" y="3101"/>
                    <a:pt x="3253" y="3101"/>
                  </a:cubicBezTo>
                  <a:lnTo>
                    <a:pt x="3435" y="3010"/>
                  </a:lnTo>
                  <a:lnTo>
                    <a:pt x="3374" y="2919"/>
                  </a:lnTo>
                  <a:lnTo>
                    <a:pt x="3192" y="3010"/>
                  </a:lnTo>
                  <a:lnTo>
                    <a:pt x="3162" y="3010"/>
                  </a:lnTo>
                  <a:cubicBezTo>
                    <a:pt x="3131" y="2979"/>
                    <a:pt x="3131" y="2979"/>
                    <a:pt x="3162" y="2979"/>
                  </a:cubicBezTo>
                  <a:lnTo>
                    <a:pt x="3344" y="2888"/>
                  </a:lnTo>
                  <a:lnTo>
                    <a:pt x="3283" y="2767"/>
                  </a:lnTo>
                  <a:lnTo>
                    <a:pt x="3101" y="2858"/>
                  </a:lnTo>
                  <a:lnTo>
                    <a:pt x="3070" y="2858"/>
                  </a:lnTo>
                  <a:cubicBezTo>
                    <a:pt x="3040" y="2858"/>
                    <a:pt x="3040" y="2827"/>
                    <a:pt x="3070" y="2827"/>
                  </a:cubicBezTo>
                  <a:lnTo>
                    <a:pt x="3253" y="2736"/>
                  </a:lnTo>
                  <a:lnTo>
                    <a:pt x="3162" y="2645"/>
                  </a:lnTo>
                  <a:lnTo>
                    <a:pt x="2979" y="2706"/>
                  </a:lnTo>
                  <a:cubicBezTo>
                    <a:pt x="2979" y="2716"/>
                    <a:pt x="2979" y="2719"/>
                    <a:pt x="2978" y="2719"/>
                  </a:cubicBezTo>
                  <a:cubicBezTo>
                    <a:pt x="2976" y="2719"/>
                    <a:pt x="2969" y="2706"/>
                    <a:pt x="2949" y="2706"/>
                  </a:cubicBezTo>
                  <a:cubicBezTo>
                    <a:pt x="2949" y="2706"/>
                    <a:pt x="2949" y="2675"/>
                    <a:pt x="2979" y="2675"/>
                  </a:cubicBezTo>
                  <a:lnTo>
                    <a:pt x="3162" y="2584"/>
                  </a:lnTo>
                  <a:lnTo>
                    <a:pt x="3070" y="2493"/>
                  </a:lnTo>
                  <a:lnTo>
                    <a:pt x="2888" y="2554"/>
                  </a:lnTo>
                  <a:cubicBezTo>
                    <a:pt x="2888" y="2564"/>
                    <a:pt x="2885" y="2567"/>
                    <a:pt x="2880" y="2567"/>
                  </a:cubicBezTo>
                  <a:cubicBezTo>
                    <a:pt x="2871" y="2567"/>
                    <a:pt x="2858" y="2554"/>
                    <a:pt x="2858" y="2554"/>
                  </a:cubicBezTo>
                  <a:cubicBezTo>
                    <a:pt x="2858" y="2554"/>
                    <a:pt x="2858" y="2523"/>
                    <a:pt x="2858" y="2523"/>
                  </a:cubicBezTo>
                  <a:lnTo>
                    <a:pt x="3040" y="2432"/>
                  </a:lnTo>
                  <a:lnTo>
                    <a:pt x="2979" y="2341"/>
                  </a:lnTo>
                  <a:lnTo>
                    <a:pt x="2706" y="2463"/>
                  </a:lnTo>
                  <a:cubicBezTo>
                    <a:pt x="2696" y="2473"/>
                    <a:pt x="2685" y="2476"/>
                    <a:pt x="2676" y="2476"/>
                  </a:cubicBezTo>
                  <a:cubicBezTo>
                    <a:pt x="2658" y="2476"/>
                    <a:pt x="2645" y="2463"/>
                    <a:pt x="2645" y="2463"/>
                  </a:cubicBezTo>
                  <a:cubicBezTo>
                    <a:pt x="2615" y="2432"/>
                    <a:pt x="2615" y="2402"/>
                    <a:pt x="2645" y="2402"/>
                  </a:cubicBezTo>
                  <a:lnTo>
                    <a:pt x="2918" y="2250"/>
                  </a:lnTo>
                  <a:lnTo>
                    <a:pt x="2858" y="2159"/>
                  </a:lnTo>
                  <a:lnTo>
                    <a:pt x="2675" y="2250"/>
                  </a:lnTo>
                  <a:cubicBezTo>
                    <a:pt x="2645" y="2250"/>
                    <a:pt x="2645" y="2250"/>
                    <a:pt x="2645" y="2219"/>
                  </a:cubicBezTo>
                  <a:cubicBezTo>
                    <a:pt x="2645" y="2219"/>
                    <a:pt x="2645" y="2219"/>
                    <a:pt x="2645" y="2189"/>
                  </a:cubicBezTo>
                  <a:lnTo>
                    <a:pt x="2827" y="2128"/>
                  </a:lnTo>
                  <a:lnTo>
                    <a:pt x="2766" y="2007"/>
                  </a:lnTo>
                  <a:lnTo>
                    <a:pt x="2584" y="2098"/>
                  </a:lnTo>
                  <a:lnTo>
                    <a:pt x="2554" y="2098"/>
                  </a:lnTo>
                  <a:cubicBezTo>
                    <a:pt x="2554" y="2098"/>
                    <a:pt x="2554" y="2067"/>
                    <a:pt x="2554" y="2067"/>
                  </a:cubicBezTo>
                  <a:lnTo>
                    <a:pt x="2736" y="1976"/>
                  </a:lnTo>
                  <a:lnTo>
                    <a:pt x="2675" y="1885"/>
                  </a:lnTo>
                  <a:lnTo>
                    <a:pt x="2493" y="1976"/>
                  </a:lnTo>
                  <a:lnTo>
                    <a:pt x="2463" y="1976"/>
                  </a:lnTo>
                  <a:cubicBezTo>
                    <a:pt x="2463" y="1946"/>
                    <a:pt x="2463" y="1946"/>
                    <a:pt x="2463" y="1946"/>
                  </a:cubicBezTo>
                  <a:lnTo>
                    <a:pt x="2645" y="1855"/>
                  </a:lnTo>
                  <a:lnTo>
                    <a:pt x="2584" y="1733"/>
                  </a:lnTo>
                  <a:lnTo>
                    <a:pt x="2402" y="1824"/>
                  </a:lnTo>
                  <a:lnTo>
                    <a:pt x="2371" y="1824"/>
                  </a:lnTo>
                  <a:cubicBezTo>
                    <a:pt x="2371" y="1794"/>
                    <a:pt x="2371" y="1794"/>
                    <a:pt x="2371" y="1794"/>
                  </a:cubicBezTo>
                  <a:lnTo>
                    <a:pt x="2554" y="1703"/>
                  </a:lnTo>
                  <a:lnTo>
                    <a:pt x="2493" y="1581"/>
                  </a:lnTo>
                  <a:lnTo>
                    <a:pt x="2311" y="1672"/>
                  </a:lnTo>
                  <a:lnTo>
                    <a:pt x="2280" y="1672"/>
                  </a:lnTo>
                  <a:cubicBezTo>
                    <a:pt x="2250" y="1642"/>
                    <a:pt x="2250" y="1642"/>
                    <a:pt x="2280" y="1642"/>
                  </a:cubicBezTo>
                  <a:lnTo>
                    <a:pt x="2463" y="1551"/>
                  </a:lnTo>
                  <a:lnTo>
                    <a:pt x="2402" y="1429"/>
                  </a:lnTo>
                  <a:lnTo>
                    <a:pt x="2098" y="1581"/>
                  </a:lnTo>
                  <a:cubicBezTo>
                    <a:pt x="2067" y="1581"/>
                    <a:pt x="2037" y="1581"/>
                    <a:pt x="2037" y="1551"/>
                  </a:cubicBezTo>
                  <a:cubicBezTo>
                    <a:pt x="2007" y="1520"/>
                    <a:pt x="2037" y="1490"/>
                    <a:pt x="2067" y="1490"/>
                  </a:cubicBezTo>
                  <a:lnTo>
                    <a:pt x="2341" y="1368"/>
                  </a:lnTo>
                  <a:lnTo>
                    <a:pt x="2250" y="1247"/>
                  </a:lnTo>
                  <a:lnTo>
                    <a:pt x="2067" y="1338"/>
                  </a:lnTo>
                  <a:lnTo>
                    <a:pt x="2037" y="1338"/>
                  </a:lnTo>
                  <a:cubicBezTo>
                    <a:pt x="2037" y="1308"/>
                    <a:pt x="2037" y="1308"/>
                    <a:pt x="2037" y="1308"/>
                  </a:cubicBezTo>
                  <a:lnTo>
                    <a:pt x="2250" y="1216"/>
                  </a:lnTo>
                  <a:lnTo>
                    <a:pt x="2159" y="1125"/>
                  </a:lnTo>
                  <a:lnTo>
                    <a:pt x="1976" y="1216"/>
                  </a:lnTo>
                  <a:cubicBezTo>
                    <a:pt x="1976" y="1216"/>
                    <a:pt x="1976" y="1216"/>
                    <a:pt x="1946" y="1186"/>
                  </a:cubicBezTo>
                  <a:lnTo>
                    <a:pt x="1976" y="1186"/>
                  </a:lnTo>
                  <a:lnTo>
                    <a:pt x="2159" y="1095"/>
                  </a:lnTo>
                  <a:lnTo>
                    <a:pt x="2067" y="973"/>
                  </a:lnTo>
                  <a:lnTo>
                    <a:pt x="1885" y="1064"/>
                  </a:lnTo>
                  <a:lnTo>
                    <a:pt x="1855" y="1064"/>
                  </a:lnTo>
                  <a:cubicBezTo>
                    <a:pt x="1855" y="1064"/>
                    <a:pt x="1855" y="1034"/>
                    <a:pt x="1885" y="1034"/>
                  </a:cubicBezTo>
                  <a:lnTo>
                    <a:pt x="2067" y="973"/>
                  </a:lnTo>
                  <a:lnTo>
                    <a:pt x="1976" y="852"/>
                  </a:lnTo>
                  <a:lnTo>
                    <a:pt x="1794" y="943"/>
                  </a:lnTo>
                  <a:cubicBezTo>
                    <a:pt x="1794" y="943"/>
                    <a:pt x="1794" y="943"/>
                    <a:pt x="1763" y="912"/>
                  </a:cubicBezTo>
                  <a:lnTo>
                    <a:pt x="1794" y="912"/>
                  </a:lnTo>
                  <a:lnTo>
                    <a:pt x="1976" y="821"/>
                  </a:lnTo>
                  <a:lnTo>
                    <a:pt x="1885" y="700"/>
                  </a:lnTo>
                  <a:lnTo>
                    <a:pt x="1703" y="791"/>
                  </a:lnTo>
                  <a:cubicBezTo>
                    <a:pt x="1703" y="791"/>
                    <a:pt x="1672" y="791"/>
                    <a:pt x="1672" y="760"/>
                  </a:cubicBezTo>
                  <a:lnTo>
                    <a:pt x="1855" y="669"/>
                  </a:lnTo>
                  <a:lnTo>
                    <a:pt x="1794" y="548"/>
                  </a:lnTo>
                  <a:lnTo>
                    <a:pt x="1520" y="669"/>
                  </a:lnTo>
                  <a:cubicBezTo>
                    <a:pt x="1505" y="684"/>
                    <a:pt x="1490" y="692"/>
                    <a:pt x="1475" y="692"/>
                  </a:cubicBezTo>
                  <a:cubicBezTo>
                    <a:pt x="1459" y="692"/>
                    <a:pt x="1444" y="684"/>
                    <a:pt x="1429" y="669"/>
                  </a:cubicBezTo>
                  <a:cubicBezTo>
                    <a:pt x="1429" y="639"/>
                    <a:pt x="1429" y="608"/>
                    <a:pt x="1459" y="608"/>
                  </a:cubicBezTo>
                  <a:lnTo>
                    <a:pt x="1733" y="487"/>
                  </a:lnTo>
                  <a:lnTo>
                    <a:pt x="1672" y="396"/>
                  </a:lnTo>
                  <a:lnTo>
                    <a:pt x="1490" y="487"/>
                  </a:lnTo>
                  <a:cubicBezTo>
                    <a:pt x="1490" y="487"/>
                    <a:pt x="1490" y="487"/>
                    <a:pt x="1459" y="457"/>
                  </a:cubicBezTo>
                  <a:lnTo>
                    <a:pt x="1490" y="457"/>
                  </a:lnTo>
                  <a:lnTo>
                    <a:pt x="1672" y="365"/>
                  </a:lnTo>
                  <a:lnTo>
                    <a:pt x="1611" y="274"/>
                  </a:lnTo>
                  <a:lnTo>
                    <a:pt x="1399" y="335"/>
                  </a:lnTo>
                  <a:cubicBezTo>
                    <a:pt x="1399" y="345"/>
                    <a:pt x="1399" y="348"/>
                    <a:pt x="1398" y="348"/>
                  </a:cubicBezTo>
                  <a:cubicBezTo>
                    <a:pt x="1395" y="348"/>
                    <a:pt x="1389" y="335"/>
                    <a:pt x="1368" y="335"/>
                  </a:cubicBezTo>
                  <a:cubicBezTo>
                    <a:pt x="1368" y="335"/>
                    <a:pt x="1368" y="305"/>
                    <a:pt x="1399" y="305"/>
                  </a:cubicBezTo>
                  <a:lnTo>
                    <a:pt x="1581" y="213"/>
                  </a:lnTo>
                  <a:lnTo>
                    <a:pt x="1520" y="122"/>
                  </a:lnTo>
                  <a:lnTo>
                    <a:pt x="1307" y="213"/>
                  </a:lnTo>
                  <a:lnTo>
                    <a:pt x="1277" y="213"/>
                  </a:lnTo>
                  <a:cubicBezTo>
                    <a:pt x="1277" y="183"/>
                    <a:pt x="1277" y="183"/>
                    <a:pt x="1307" y="183"/>
                  </a:cubicBezTo>
                  <a:lnTo>
                    <a:pt x="1520" y="31"/>
                  </a:lnTo>
                  <a:lnTo>
                    <a:pt x="1429"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8" name="Google Shape;1336;p52"/>
            <p:cNvSpPr/>
            <p:nvPr/>
          </p:nvSpPr>
          <p:spPr>
            <a:xfrm>
              <a:off x="6582060" y="2669264"/>
              <a:ext cx="245134" cy="354638"/>
            </a:xfrm>
            <a:custGeom>
              <a:avLst/>
              <a:gdLst/>
              <a:ahLst/>
              <a:cxnLst/>
              <a:rect l="l" t="t" r="r" b="b"/>
              <a:pathLst>
                <a:path w="4560" h="6597" extrusionOk="0">
                  <a:moveTo>
                    <a:pt x="578" y="1"/>
                  </a:moveTo>
                  <a:lnTo>
                    <a:pt x="1" y="274"/>
                  </a:lnTo>
                  <a:lnTo>
                    <a:pt x="4195" y="6596"/>
                  </a:lnTo>
                  <a:lnTo>
                    <a:pt x="4560" y="6444"/>
                  </a:lnTo>
                  <a:cubicBezTo>
                    <a:pt x="2949" y="4469"/>
                    <a:pt x="1460" y="2311"/>
                    <a:pt x="578" y="1"/>
                  </a:cubicBez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9" name="Google Shape;1337;p52"/>
            <p:cNvSpPr/>
            <p:nvPr/>
          </p:nvSpPr>
          <p:spPr>
            <a:xfrm>
              <a:off x="6611466" y="2646363"/>
              <a:ext cx="277873" cy="370981"/>
            </a:xfrm>
            <a:custGeom>
              <a:avLst/>
              <a:gdLst/>
              <a:ahLst/>
              <a:cxnLst/>
              <a:rect l="l" t="t" r="r" b="b"/>
              <a:pathLst>
                <a:path w="5169" h="6901" extrusionOk="0">
                  <a:moveTo>
                    <a:pt x="882" y="1"/>
                  </a:moveTo>
                  <a:lnTo>
                    <a:pt x="1" y="427"/>
                  </a:lnTo>
                  <a:cubicBezTo>
                    <a:pt x="913" y="2737"/>
                    <a:pt x="2402" y="4895"/>
                    <a:pt x="4043" y="6901"/>
                  </a:cubicBezTo>
                  <a:lnTo>
                    <a:pt x="5168" y="6384"/>
                  </a:lnTo>
                  <a:lnTo>
                    <a:pt x="5138" y="6354"/>
                  </a:lnTo>
                  <a:lnTo>
                    <a:pt x="4955" y="6445"/>
                  </a:lnTo>
                  <a:lnTo>
                    <a:pt x="4925" y="6445"/>
                  </a:lnTo>
                  <a:cubicBezTo>
                    <a:pt x="4925" y="6414"/>
                    <a:pt x="4925" y="6414"/>
                    <a:pt x="4925" y="6414"/>
                  </a:cubicBezTo>
                  <a:lnTo>
                    <a:pt x="5107" y="6323"/>
                  </a:lnTo>
                  <a:lnTo>
                    <a:pt x="5046" y="6202"/>
                  </a:lnTo>
                  <a:lnTo>
                    <a:pt x="4864" y="6293"/>
                  </a:lnTo>
                  <a:lnTo>
                    <a:pt x="4834" y="6293"/>
                  </a:lnTo>
                  <a:cubicBezTo>
                    <a:pt x="4803" y="6293"/>
                    <a:pt x="4834" y="6262"/>
                    <a:pt x="4834" y="6262"/>
                  </a:cubicBezTo>
                  <a:lnTo>
                    <a:pt x="5016" y="6171"/>
                  </a:lnTo>
                  <a:lnTo>
                    <a:pt x="4925" y="6050"/>
                  </a:lnTo>
                  <a:lnTo>
                    <a:pt x="4743" y="6141"/>
                  </a:lnTo>
                  <a:lnTo>
                    <a:pt x="4712" y="6141"/>
                  </a:lnTo>
                  <a:cubicBezTo>
                    <a:pt x="4712" y="6141"/>
                    <a:pt x="4712" y="6110"/>
                    <a:pt x="4743" y="6110"/>
                  </a:cubicBezTo>
                  <a:lnTo>
                    <a:pt x="4925" y="6019"/>
                  </a:lnTo>
                  <a:lnTo>
                    <a:pt x="4834" y="5928"/>
                  </a:lnTo>
                  <a:lnTo>
                    <a:pt x="4560" y="6050"/>
                  </a:lnTo>
                  <a:cubicBezTo>
                    <a:pt x="4530" y="6050"/>
                    <a:pt x="4499" y="6050"/>
                    <a:pt x="4499" y="6019"/>
                  </a:cubicBezTo>
                  <a:cubicBezTo>
                    <a:pt x="4469" y="6019"/>
                    <a:pt x="4469" y="5989"/>
                    <a:pt x="4499" y="5959"/>
                  </a:cubicBezTo>
                  <a:lnTo>
                    <a:pt x="4803" y="5837"/>
                  </a:lnTo>
                  <a:lnTo>
                    <a:pt x="4712" y="5715"/>
                  </a:lnTo>
                  <a:lnTo>
                    <a:pt x="4530" y="5807"/>
                  </a:lnTo>
                  <a:lnTo>
                    <a:pt x="4499" y="5807"/>
                  </a:lnTo>
                  <a:cubicBezTo>
                    <a:pt x="4499" y="5807"/>
                    <a:pt x="4499" y="5776"/>
                    <a:pt x="4499" y="5776"/>
                  </a:cubicBezTo>
                  <a:lnTo>
                    <a:pt x="4682" y="5685"/>
                  </a:lnTo>
                  <a:lnTo>
                    <a:pt x="4621" y="5594"/>
                  </a:lnTo>
                  <a:lnTo>
                    <a:pt x="4439" y="5685"/>
                  </a:lnTo>
                  <a:lnTo>
                    <a:pt x="4408" y="5685"/>
                  </a:lnTo>
                  <a:cubicBezTo>
                    <a:pt x="4408" y="5655"/>
                    <a:pt x="4408" y="5655"/>
                    <a:pt x="4408" y="5655"/>
                  </a:cubicBezTo>
                  <a:lnTo>
                    <a:pt x="4621" y="5563"/>
                  </a:lnTo>
                  <a:lnTo>
                    <a:pt x="4530" y="5472"/>
                  </a:lnTo>
                  <a:lnTo>
                    <a:pt x="4347" y="5533"/>
                  </a:lnTo>
                  <a:cubicBezTo>
                    <a:pt x="4347" y="5543"/>
                    <a:pt x="4344" y="5546"/>
                    <a:pt x="4339" y="5546"/>
                  </a:cubicBezTo>
                  <a:cubicBezTo>
                    <a:pt x="4330" y="5546"/>
                    <a:pt x="4317" y="5533"/>
                    <a:pt x="4317" y="5533"/>
                  </a:cubicBezTo>
                  <a:cubicBezTo>
                    <a:pt x="4317" y="5533"/>
                    <a:pt x="4317" y="5503"/>
                    <a:pt x="4317" y="5503"/>
                  </a:cubicBezTo>
                  <a:lnTo>
                    <a:pt x="4530" y="5411"/>
                  </a:lnTo>
                  <a:lnTo>
                    <a:pt x="4439" y="5320"/>
                  </a:lnTo>
                  <a:lnTo>
                    <a:pt x="4256" y="5411"/>
                  </a:lnTo>
                  <a:cubicBezTo>
                    <a:pt x="4256" y="5411"/>
                    <a:pt x="4226" y="5411"/>
                    <a:pt x="4226" y="5381"/>
                  </a:cubicBezTo>
                  <a:cubicBezTo>
                    <a:pt x="4226" y="5381"/>
                    <a:pt x="4226" y="5381"/>
                    <a:pt x="4226" y="5351"/>
                  </a:cubicBezTo>
                  <a:lnTo>
                    <a:pt x="4408" y="5290"/>
                  </a:lnTo>
                  <a:lnTo>
                    <a:pt x="4347" y="5168"/>
                  </a:lnTo>
                  <a:lnTo>
                    <a:pt x="4165" y="5259"/>
                  </a:lnTo>
                  <a:cubicBezTo>
                    <a:pt x="4135" y="5259"/>
                    <a:pt x="4135" y="5259"/>
                    <a:pt x="4135" y="5229"/>
                  </a:cubicBezTo>
                  <a:lnTo>
                    <a:pt x="4317" y="5138"/>
                  </a:lnTo>
                  <a:lnTo>
                    <a:pt x="4256" y="5016"/>
                  </a:lnTo>
                  <a:lnTo>
                    <a:pt x="3983" y="5138"/>
                  </a:lnTo>
                  <a:cubicBezTo>
                    <a:pt x="3967" y="5153"/>
                    <a:pt x="3952" y="5161"/>
                    <a:pt x="3937" y="5161"/>
                  </a:cubicBezTo>
                  <a:cubicBezTo>
                    <a:pt x="3922" y="5161"/>
                    <a:pt x="3907" y="5153"/>
                    <a:pt x="3891" y="5138"/>
                  </a:cubicBezTo>
                  <a:cubicBezTo>
                    <a:pt x="3891" y="5107"/>
                    <a:pt x="3891" y="5077"/>
                    <a:pt x="3922" y="5077"/>
                  </a:cubicBezTo>
                  <a:lnTo>
                    <a:pt x="4195" y="4955"/>
                  </a:lnTo>
                  <a:lnTo>
                    <a:pt x="4135" y="4834"/>
                  </a:lnTo>
                  <a:lnTo>
                    <a:pt x="3922" y="4925"/>
                  </a:lnTo>
                  <a:cubicBezTo>
                    <a:pt x="3922" y="4925"/>
                    <a:pt x="3922" y="4925"/>
                    <a:pt x="3891" y="4895"/>
                  </a:cubicBezTo>
                  <a:lnTo>
                    <a:pt x="3922" y="4895"/>
                  </a:lnTo>
                  <a:lnTo>
                    <a:pt x="4104" y="4803"/>
                  </a:lnTo>
                  <a:lnTo>
                    <a:pt x="4043" y="4712"/>
                  </a:lnTo>
                  <a:lnTo>
                    <a:pt x="3861" y="4773"/>
                  </a:lnTo>
                  <a:cubicBezTo>
                    <a:pt x="3851" y="4783"/>
                    <a:pt x="3844" y="4787"/>
                    <a:pt x="3840" y="4787"/>
                  </a:cubicBezTo>
                  <a:cubicBezTo>
                    <a:pt x="3831" y="4787"/>
                    <a:pt x="3831" y="4773"/>
                    <a:pt x="3831" y="4773"/>
                  </a:cubicBezTo>
                  <a:cubicBezTo>
                    <a:pt x="3800" y="4773"/>
                    <a:pt x="3800" y="4743"/>
                    <a:pt x="3831" y="4743"/>
                  </a:cubicBezTo>
                  <a:lnTo>
                    <a:pt x="4013" y="4651"/>
                  </a:lnTo>
                  <a:lnTo>
                    <a:pt x="3952" y="4560"/>
                  </a:lnTo>
                  <a:lnTo>
                    <a:pt x="3770" y="4651"/>
                  </a:lnTo>
                  <a:lnTo>
                    <a:pt x="3739" y="4651"/>
                  </a:lnTo>
                  <a:cubicBezTo>
                    <a:pt x="3709" y="4621"/>
                    <a:pt x="3709" y="4621"/>
                    <a:pt x="3739" y="4621"/>
                  </a:cubicBezTo>
                  <a:lnTo>
                    <a:pt x="3922" y="4530"/>
                  </a:lnTo>
                  <a:lnTo>
                    <a:pt x="3831" y="4408"/>
                  </a:lnTo>
                  <a:lnTo>
                    <a:pt x="3648" y="4500"/>
                  </a:lnTo>
                  <a:lnTo>
                    <a:pt x="3618" y="4500"/>
                  </a:lnTo>
                  <a:cubicBezTo>
                    <a:pt x="3618" y="4500"/>
                    <a:pt x="3618" y="4469"/>
                    <a:pt x="3648" y="4469"/>
                  </a:cubicBezTo>
                  <a:lnTo>
                    <a:pt x="3831" y="4378"/>
                  </a:lnTo>
                  <a:lnTo>
                    <a:pt x="3739" y="4256"/>
                  </a:lnTo>
                  <a:lnTo>
                    <a:pt x="3557" y="4348"/>
                  </a:lnTo>
                  <a:lnTo>
                    <a:pt x="3527" y="4348"/>
                  </a:lnTo>
                  <a:cubicBezTo>
                    <a:pt x="3527" y="4348"/>
                    <a:pt x="3527" y="4317"/>
                    <a:pt x="3527" y="4317"/>
                  </a:cubicBezTo>
                  <a:lnTo>
                    <a:pt x="3709" y="4226"/>
                  </a:lnTo>
                  <a:lnTo>
                    <a:pt x="3648" y="4135"/>
                  </a:lnTo>
                  <a:lnTo>
                    <a:pt x="3375" y="4256"/>
                  </a:lnTo>
                  <a:cubicBezTo>
                    <a:pt x="3344" y="4256"/>
                    <a:pt x="3314" y="4256"/>
                    <a:pt x="3284" y="4226"/>
                  </a:cubicBezTo>
                  <a:cubicBezTo>
                    <a:pt x="3284" y="4226"/>
                    <a:pt x="3284" y="4196"/>
                    <a:pt x="3314" y="4165"/>
                  </a:cubicBezTo>
                  <a:lnTo>
                    <a:pt x="3587" y="4044"/>
                  </a:lnTo>
                  <a:lnTo>
                    <a:pt x="3527" y="3922"/>
                  </a:lnTo>
                  <a:lnTo>
                    <a:pt x="3344" y="4013"/>
                  </a:lnTo>
                  <a:lnTo>
                    <a:pt x="3314" y="4013"/>
                  </a:lnTo>
                  <a:cubicBezTo>
                    <a:pt x="3284" y="4013"/>
                    <a:pt x="3314" y="3983"/>
                    <a:pt x="3314" y="3983"/>
                  </a:cubicBezTo>
                  <a:lnTo>
                    <a:pt x="3496" y="3892"/>
                  </a:lnTo>
                  <a:lnTo>
                    <a:pt x="3436" y="3800"/>
                  </a:lnTo>
                  <a:lnTo>
                    <a:pt x="3253" y="3892"/>
                  </a:lnTo>
                  <a:lnTo>
                    <a:pt x="3223" y="3892"/>
                  </a:lnTo>
                  <a:cubicBezTo>
                    <a:pt x="3223" y="3861"/>
                    <a:pt x="3223" y="3861"/>
                    <a:pt x="3223" y="3861"/>
                  </a:cubicBezTo>
                  <a:lnTo>
                    <a:pt x="3405" y="3770"/>
                  </a:lnTo>
                  <a:lnTo>
                    <a:pt x="3344" y="3679"/>
                  </a:lnTo>
                  <a:lnTo>
                    <a:pt x="3162" y="3770"/>
                  </a:lnTo>
                  <a:cubicBezTo>
                    <a:pt x="3162" y="3770"/>
                    <a:pt x="3132" y="3770"/>
                    <a:pt x="3132" y="3740"/>
                  </a:cubicBezTo>
                  <a:lnTo>
                    <a:pt x="3314" y="3648"/>
                  </a:lnTo>
                  <a:lnTo>
                    <a:pt x="3253" y="3527"/>
                  </a:lnTo>
                  <a:lnTo>
                    <a:pt x="3071" y="3618"/>
                  </a:lnTo>
                  <a:cubicBezTo>
                    <a:pt x="3040" y="3618"/>
                    <a:pt x="3040" y="3618"/>
                    <a:pt x="3040" y="3588"/>
                  </a:cubicBezTo>
                  <a:lnTo>
                    <a:pt x="3223" y="3496"/>
                  </a:lnTo>
                  <a:lnTo>
                    <a:pt x="3162" y="3375"/>
                  </a:lnTo>
                  <a:lnTo>
                    <a:pt x="2949" y="3466"/>
                  </a:lnTo>
                  <a:cubicBezTo>
                    <a:pt x="2949" y="3466"/>
                    <a:pt x="2949" y="3466"/>
                    <a:pt x="2919" y="3436"/>
                  </a:cubicBezTo>
                  <a:lnTo>
                    <a:pt x="2949" y="3436"/>
                  </a:lnTo>
                  <a:lnTo>
                    <a:pt x="3132" y="3344"/>
                  </a:lnTo>
                  <a:lnTo>
                    <a:pt x="3071" y="3223"/>
                  </a:lnTo>
                  <a:lnTo>
                    <a:pt x="2767" y="3375"/>
                  </a:lnTo>
                  <a:cubicBezTo>
                    <a:pt x="2736" y="3375"/>
                    <a:pt x="2706" y="3375"/>
                    <a:pt x="2706" y="3344"/>
                  </a:cubicBezTo>
                  <a:cubicBezTo>
                    <a:pt x="2676" y="3314"/>
                    <a:pt x="2706" y="3284"/>
                    <a:pt x="2736" y="3284"/>
                  </a:cubicBezTo>
                  <a:lnTo>
                    <a:pt x="3010" y="3162"/>
                  </a:lnTo>
                  <a:lnTo>
                    <a:pt x="2919" y="3041"/>
                  </a:lnTo>
                  <a:lnTo>
                    <a:pt x="2736" y="3132"/>
                  </a:lnTo>
                  <a:lnTo>
                    <a:pt x="2706" y="3132"/>
                  </a:lnTo>
                  <a:cubicBezTo>
                    <a:pt x="2706" y="3101"/>
                    <a:pt x="2706" y="3101"/>
                    <a:pt x="2736" y="3101"/>
                  </a:cubicBezTo>
                  <a:lnTo>
                    <a:pt x="2919" y="3010"/>
                  </a:lnTo>
                  <a:lnTo>
                    <a:pt x="2858" y="2919"/>
                  </a:lnTo>
                  <a:lnTo>
                    <a:pt x="2645" y="3010"/>
                  </a:lnTo>
                  <a:cubicBezTo>
                    <a:pt x="2645" y="3010"/>
                    <a:pt x="2645" y="3010"/>
                    <a:pt x="2615" y="2980"/>
                  </a:cubicBezTo>
                  <a:cubicBezTo>
                    <a:pt x="2615" y="2980"/>
                    <a:pt x="2615" y="2980"/>
                    <a:pt x="2645" y="2949"/>
                  </a:cubicBezTo>
                  <a:lnTo>
                    <a:pt x="2828" y="2889"/>
                  </a:lnTo>
                  <a:lnTo>
                    <a:pt x="2767" y="2767"/>
                  </a:lnTo>
                  <a:lnTo>
                    <a:pt x="2554" y="2858"/>
                  </a:lnTo>
                  <a:lnTo>
                    <a:pt x="2524" y="2858"/>
                  </a:lnTo>
                  <a:cubicBezTo>
                    <a:pt x="2524" y="2828"/>
                    <a:pt x="2524" y="2828"/>
                    <a:pt x="2554" y="2828"/>
                  </a:cubicBezTo>
                  <a:lnTo>
                    <a:pt x="2736" y="2737"/>
                  </a:lnTo>
                  <a:lnTo>
                    <a:pt x="2645" y="2615"/>
                  </a:lnTo>
                  <a:lnTo>
                    <a:pt x="2463" y="2706"/>
                  </a:lnTo>
                  <a:lnTo>
                    <a:pt x="2432" y="2706"/>
                  </a:lnTo>
                  <a:cubicBezTo>
                    <a:pt x="2432" y="2706"/>
                    <a:pt x="2432" y="2676"/>
                    <a:pt x="2432" y="2676"/>
                  </a:cubicBezTo>
                  <a:lnTo>
                    <a:pt x="2645" y="2585"/>
                  </a:lnTo>
                  <a:lnTo>
                    <a:pt x="2554" y="2493"/>
                  </a:lnTo>
                  <a:lnTo>
                    <a:pt x="2372" y="2554"/>
                  </a:lnTo>
                  <a:cubicBezTo>
                    <a:pt x="2372" y="2564"/>
                    <a:pt x="2368" y="2568"/>
                    <a:pt x="2364" y="2568"/>
                  </a:cubicBezTo>
                  <a:cubicBezTo>
                    <a:pt x="2355" y="2568"/>
                    <a:pt x="2341" y="2554"/>
                    <a:pt x="2341" y="2554"/>
                  </a:cubicBezTo>
                  <a:cubicBezTo>
                    <a:pt x="2341" y="2554"/>
                    <a:pt x="2341" y="2524"/>
                    <a:pt x="2341" y="2524"/>
                  </a:cubicBezTo>
                  <a:lnTo>
                    <a:pt x="2524" y="2433"/>
                  </a:lnTo>
                  <a:lnTo>
                    <a:pt x="2463" y="2341"/>
                  </a:lnTo>
                  <a:lnTo>
                    <a:pt x="2189" y="2463"/>
                  </a:lnTo>
                  <a:cubicBezTo>
                    <a:pt x="2179" y="2473"/>
                    <a:pt x="2169" y="2477"/>
                    <a:pt x="2159" y="2477"/>
                  </a:cubicBezTo>
                  <a:cubicBezTo>
                    <a:pt x="2139" y="2477"/>
                    <a:pt x="2118" y="2463"/>
                    <a:pt x="2098" y="2463"/>
                  </a:cubicBezTo>
                  <a:cubicBezTo>
                    <a:pt x="2098" y="2433"/>
                    <a:pt x="2098" y="2402"/>
                    <a:pt x="2128" y="2402"/>
                  </a:cubicBezTo>
                  <a:lnTo>
                    <a:pt x="2402" y="2250"/>
                  </a:lnTo>
                  <a:lnTo>
                    <a:pt x="2341" y="2159"/>
                  </a:lnTo>
                  <a:lnTo>
                    <a:pt x="2159" y="2250"/>
                  </a:lnTo>
                  <a:cubicBezTo>
                    <a:pt x="2128" y="2250"/>
                    <a:pt x="2128" y="2250"/>
                    <a:pt x="2128" y="2220"/>
                  </a:cubicBezTo>
                  <a:cubicBezTo>
                    <a:pt x="2098" y="2220"/>
                    <a:pt x="2098" y="2220"/>
                    <a:pt x="2128" y="2189"/>
                  </a:cubicBezTo>
                  <a:lnTo>
                    <a:pt x="2311" y="2129"/>
                  </a:lnTo>
                  <a:lnTo>
                    <a:pt x="2250" y="2007"/>
                  </a:lnTo>
                  <a:lnTo>
                    <a:pt x="2068" y="2098"/>
                  </a:lnTo>
                  <a:lnTo>
                    <a:pt x="2037" y="2098"/>
                  </a:lnTo>
                  <a:cubicBezTo>
                    <a:pt x="2007" y="2098"/>
                    <a:pt x="2037" y="2068"/>
                    <a:pt x="2037" y="2068"/>
                  </a:cubicBezTo>
                  <a:lnTo>
                    <a:pt x="2220" y="1977"/>
                  </a:lnTo>
                  <a:lnTo>
                    <a:pt x="2159" y="1885"/>
                  </a:lnTo>
                  <a:lnTo>
                    <a:pt x="1977" y="1977"/>
                  </a:lnTo>
                  <a:lnTo>
                    <a:pt x="1946" y="1977"/>
                  </a:lnTo>
                  <a:cubicBezTo>
                    <a:pt x="1916" y="1946"/>
                    <a:pt x="1946" y="1946"/>
                    <a:pt x="1946" y="1946"/>
                  </a:cubicBezTo>
                  <a:lnTo>
                    <a:pt x="2128" y="1855"/>
                  </a:lnTo>
                  <a:lnTo>
                    <a:pt x="2068" y="1734"/>
                  </a:lnTo>
                  <a:lnTo>
                    <a:pt x="1855" y="1825"/>
                  </a:lnTo>
                  <a:lnTo>
                    <a:pt x="1825" y="1825"/>
                  </a:lnTo>
                  <a:cubicBezTo>
                    <a:pt x="1825" y="1794"/>
                    <a:pt x="1825" y="1794"/>
                    <a:pt x="1855" y="1794"/>
                  </a:cubicBezTo>
                  <a:lnTo>
                    <a:pt x="2037" y="1703"/>
                  </a:lnTo>
                  <a:lnTo>
                    <a:pt x="1946" y="1582"/>
                  </a:lnTo>
                  <a:lnTo>
                    <a:pt x="1764" y="1673"/>
                  </a:lnTo>
                  <a:lnTo>
                    <a:pt x="1733" y="1673"/>
                  </a:lnTo>
                  <a:cubicBezTo>
                    <a:pt x="1733" y="1673"/>
                    <a:pt x="1733" y="1642"/>
                    <a:pt x="1733" y="1642"/>
                  </a:cubicBezTo>
                  <a:lnTo>
                    <a:pt x="1946" y="1551"/>
                  </a:lnTo>
                  <a:lnTo>
                    <a:pt x="1855" y="1460"/>
                  </a:lnTo>
                  <a:lnTo>
                    <a:pt x="1581" y="1582"/>
                  </a:lnTo>
                  <a:cubicBezTo>
                    <a:pt x="1551" y="1582"/>
                    <a:pt x="1521" y="1582"/>
                    <a:pt x="1521" y="1551"/>
                  </a:cubicBezTo>
                  <a:cubicBezTo>
                    <a:pt x="1490" y="1551"/>
                    <a:pt x="1490" y="1521"/>
                    <a:pt x="1521" y="1490"/>
                  </a:cubicBezTo>
                  <a:lnTo>
                    <a:pt x="1825" y="1369"/>
                  </a:lnTo>
                  <a:lnTo>
                    <a:pt x="1733" y="1247"/>
                  </a:lnTo>
                  <a:lnTo>
                    <a:pt x="1551" y="1338"/>
                  </a:lnTo>
                  <a:lnTo>
                    <a:pt x="1521" y="1338"/>
                  </a:lnTo>
                  <a:cubicBezTo>
                    <a:pt x="1521" y="1338"/>
                    <a:pt x="1521" y="1308"/>
                    <a:pt x="1521" y="1308"/>
                  </a:cubicBezTo>
                  <a:lnTo>
                    <a:pt x="1703" y="1217"/>
                  </a:lnTo>
                  <a:lnTo>
                    <a:pt x="1642" y="1126"/>
                  </a:lnTo>
                  <a:lnTo>
                    <a:pt x="1460" y="1217"/>
                  </a:lnTo>
                  <a:lnTo>
                    <a:pt x="1429" y="1217"/>
                  </a:lnTo>
                  <a:cubicBezTo>
                    <a:pt x="1429" y="1217"/>
                    <a:pt x="1429" y="1186"/>
                    <a:pt x="1429" y="1186"/>
                  </a:cubicBezTo>
                  <a:lnTo>
                    <a:pt x="1612" y="1095"/>
                  </a:lnTo>
                  <a:lnTo>
                    <a:pt x="1551" y="1004"/>
                  </a:lnTo>
                  <a:lnTo>
                    <a:pt x="1369" y="1095"/>
                  </a:lnTo>
                  <a:cubicBezTo>
                    <a:pt x="1369" y="1095"/>
                    <a:pt x="1338" y="1095"/>
                    <a:pt x="1338" y="1065"/>
                  </a:cubicBezTo>
                  <a:cubicBezTo>
                    <a:pt x="1338" y="1065"/>
                    <a:pt x="1338" y="1065"/>
                    <a:pt x="1338" y="1034"/>
                  </a:cubicBezTo>
                  <a:lnTo>
                    <a:pt x="1521" y="974"/>
                  </a:lnTo>
                  <a:lnTo>
                    <a:pt x="1460" y="852"/>
                  </a:lnTo>
                  <a:lnTo>
                    <a:pt x="1277" y="943"/>
                  </a:lnTo>
                  <a:cubicBezTo>
                    <a:pt x="1247" y="943"/>
                    <a:pt x="1247" y="943"/>
                    <a:pt x="1247" y="913"/>
                  </a:cubicBezTo>
                  <a:lnTo>
                    <a:pt x="1429" y="822"/>
                  </a:lnTo>
                  <a:lnTo>
                    <a:pt x="1369" y="700"/>
                  </a:lnTo>
                  <a:lnTo>
                    <a:pt x="1186" y="791"/>
                  </a:lnTo>
                  <a:lnTo>
                    <a:pt x="1156" y="791"/>
                  </a:lnTo>
                  <a:cubicBezTo>
                    <a:pt x="1125" y="761"/>
                    <a:pt x="1125" y="761"/>
                    <a:pt x="1156" y="761"/>
                  </a:cubicBezTo>
                  <a:lnTo>
                    <a:pt x="1338" y="670"/>
                  </a:lnTo>
                  <a:lnTo>
                    <a:pt x="1277" y="548"/>
                  </a:lnTo>
                  <a:lnTo>
                    <a:pt x="973" y="700"/>
                  </a:lnTo>
                  <a:cubicBezTo>
                    <a:pt x="973" y="700"/>
                    <a:pt x="943" y="700"/>
                    <a:pt x="913" y="670"/>
                  </a:cubicBezTo>
                  <a:cubicBezTo>
                    <a:pt x="913" y="639"/>
                    <a:pt x="913" y="609"/>
                    <a:pt x="943" y="609"/>
                  </a:cubicBezTo>
                  <a:lnTo>
                    <a:pt x="1217" y="487"/>
                  </a:lnTo>
                  <a:lnTo>
                    <a:pt x="1156" y="396"/>
                  </a:lnTo>
                  <a:lnTo>
                    <a:pt x="973" y="487"/>
                  </a:lnTo>
                  <a:cubicBezTo>
                    <a:pt x="973" y="487"/>
                    <a:pt x="943" y="487"/>
                    <a:pt x="943" y="457"/>
                  </a:cubicBezTo>
                  <a:lnTo>
                    <a:pt x="1125" y="366"/>
                  </a:lnTo>
                  <a:lnTo>
                    <a:pt x="1065" y="275"/>
                  </a:lnTo>
                  <a:lnTo>
                    <a:pt x="882" y="335"/>
                  </a:lnTo>
                  <a:lnTo>
                    <a:pt x="852" y="335"/>
                  </a:lnTo>
                  <a:cubicBezTo>
                    <a:pt x="852" y="335"/>
                    <a:pt x="852" y="305"/>
                    <a:pt x="852" y="305"/>
                  </a:cubicBezTo>
                  <a:lnTo>
                    <a:pt x="1034" y="214"/>
                  </a:lnTo>
                  <a:lnTo>
                    <a:pt x="973" y="123"/>
                  </a:lnTo>
                  <a:lnTo>
                    <a:pt x="791" y="214"/>
                  </a:lnTo>
                  <a:lnTo>
                    <a:pt x="761" y="214"/>
                  </a:lnTo>
                  <a:cubicBezTo>
                    <a:pt x="761" y="183"/>
                    <a:pt x="761" y="183"/>
                    <a:pt x="761" y="183"/>
                  </a:cubicBezTo>
                  <a:lnTo>
                    <a:pt x="943" y="92"/>
                  </a:lnTo>
                  <a:lnTo>
                    <a:pt x="882" y="1"/>
                  </a:lnTo>
                  <a:close/>
                </a:path>
              </a:pathLst>
            </a:custGeom>
            <a:solidFill>
              <a:srgbClr val="F2695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0" name="Google Shape;1338;p52"/>
            <p:cNvSpPr/>
            <p:nvPr/>
          </p:nvSpPr>
          <p:spPr>
            <a:xfrm>
              <a:off x="6658881" y="2670877"/>
              <a:ext cx="19621" cy="12257"/>
            </a:xfrm>
            <a:custGeom>
              <a:avLst/>
              <a:gdLst/>
              <a:ahLst/>
              <a:cxnLst/>
              <a:rect l="l" t="t" r="r" b="b"/>
              <a:pathLst>
                <a:path w="365" h="228" extrusionOk="0">
                  <a:moveTo>
                    <a:pt x="335" y="1"/>
                  </a:moveTo>
                  <a:lnTo>
                    <a:pt x="31" y="153"/>
                  </a:lnTo>
                  <a:cubicBezTo>
                    <a:pt x="31" y="153"/>
                    <a:pt x="0" y="183"/>
                    <a:pt x="31" y="214"/>
                  </a:cubicBezTo>
                  <a:cubicBezTo>
                    <a:pt x="31" y="214"/>
                    <a:pt x="44" y="227"/>
                    <a:pt x="62" y="227"/>
                  </a:cubicBezTo>
                  <a:cubicBezTo>
                    <a:pt x="71" y="227"/>
                    <a:pt x="81" y="224"/>
                    <a:pt x="91" y="214"/>
                  </a:cubicBezTo>
                  <a:lnTo>
                    <a:pt x="365" y="92"/>
                  </a:lnTo>
                  <a:lnTo>
                    <a:pt x="335"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1" name="Google Shape;1339;p52"/>
            <p:cNvSpPr/>
            <p:nvPr/>
          </p:nvSpPr>
          <p:spPr>
            <a:xfrm>
              <a:off x="6691566" y="2719905"/>
              <a:ext cx="19621" cy="11074"/>
            </a:xfrm>
            <a:custGeom>
              <a:avLst/>
              <a:gdLst/>
              <a:ahLst/>
              <a:cxnLst/>
              <a:rect l="l" t="t" r="r" b="b"/>
              <a:pathLst>
                <a:path w="365" h="206" extrusionOk="0">
                  <a:moveTo>
                    <a:pt x="304" y="1"/>
                  </a:moveTo>
                  <a:lnTo>
                    <a:pt x="31" y="122"/>
                  </a:lnTo>
                  <a:cubicBezTo>
                    <a:pt x="0" y="122"/>
                    <a:pt x="0" y="153"/>
                    <a:pt x="0" y="183"/>
                  </a:cubicBezTo>
                  <a:cubicBezTo>
                    <a:pt x="15" y="198"/>
                    <a:pt x="31" y="206"/>
                    <a:pt x="46" y="206"/>
                  </a:cubicBezTo>
                  <a:cubicBezTo>
                    <a:pt x="61" y="206"/>
                    <a:pt x="76" y="198"/>
                    <a:pt x="91" y="183"/>
                  </a:cubicBezTo>
                  <a:lnTo>
                    <a:pt x="365" y="62"/>
                  </a:lnTo>
                  <a:lnTo>
                    <a:pt x="30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2" name="Google Shape;1340;p52"/>
            <p:cNvSpPr/>
            <p:nvPr/>
          </p:nvSpPr>
          <p:spPr>
            <a:xfrm>
              <a:off x="6722585" y="2767320"/>
              <a:ext cx="19675" cy="11450"/>
            </a:xfrm>
            <a:custGeom>
              <a:avLst/>
              <a:gdLst/>
              <a:ahLst/>
              <a:cxnLst/>
              <a:rect l="l" t="t" r="r" b="b"/>
              <a:pathLst>
                <a:path w="366" h="213" extrusionOk="0">
                  <a:moveTo>
                    <a:pt x="335" y="0"/>
                  </a:moveTo>
                  <a:lnTo>
                    <a:pt x="61" y="122"/>
                  </a:lnTo>
                  <a:cubicBezTo>
                    <a:pt x="31" y="152"/>
                    <a:pt x="1" y="152"/>
                    <a:pt x="31" y="183"/>
                  </a:cubicBezTo>
                  <a:cubicBezTo>
                    <a:pt x="31" y="213"/>
                    <a:pt x="61" y="213"/>
                    <a:pt x="92" y="213"/>
                  </a:cubicBezTo>
                  <a:lnTo>
                    <a:pt x="365" y="61"/>
                  </a:lnTo>
                  <a:lnTo>
                    <a:pt x="335"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3" name="Google Shape;1341;p52"/>
            <p:cNvSpPr/>
            <p:nvPr/>
          </p:nvSpPr>
          <p:spPr>
            <a:xfrm>
              <a:off x="6755270" y="2814681"/>
              <a:ext cx="19675" cy="11504"/>
            </a:xfrm>
            <a:custGeom>
              <a:avLst/>
              <a:gdLst/>
              <a:ahLst/>
              <a:cxnLst/>
              <a:rect l="l" t="t" r="r" b="b"/>
              <a:pathLst>
                <a:path w="366" h="214" extrusionOk="0">
                  <a:moveTo>
                    <a:pt x="305" y="1"/>
                  </a:moveTo>
                  <a:lnTo>
                    <a:pt x="31" y="122"/>
                  </a:lnTo>
                  <a:cubicBezTo>
                    <a:pt x="1" y="153"/>
                    <a:pt x="1" y="183"/>
                    <a:pt x="1" y="183"/>
                  </a:cubicBezTo>
                  <a:cubicBezTo>
                    <a:pt x="31" y="213"/>
                    <a:pt x="61" y="213"/>
                    <a:pt x="92" y="213"/>
                  </a:cubicBezTo>
                  <a:lnTo>
                    <a:pt x="365" y="92"/>
                  </a:lnTo>
                  <a:lnTo>
                    <a:pt x="305"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4" name="Google Shape;1342;p52"/>
            <p:cNvSpPr/>
            <p:nvPr/>
          </p:nvSpPr>
          <p:spPr>
            <a:xfrm>
              <a:off x="6786342" y="2863709"/>
              <a:ext cx="19621" cy="10590"/>
            </a:xfrm>
            <a:custGeom>
              <a:avLst/>
              <a:gdLst/>
              <a:ahLst/>
              <a:cxnLst/>
              <a:rect l="l" t="t" r="r" b="b"/>
              <a:pathLst>
                <a:path w="365" h="197" extrusionOk="0">
                  <a:moveTo>
                    <a:pt x="334" y="1"/>
                  </a:moveTo>
                  <a:lnTo>
                    <a:pt x="61" y="122"/>
                  </a:lnTo>
                  <a:cubicBezTo>
                    <a:pt x="31" y="122"/>
                    <a:pt x="0" y="153"/>
                    <a:pt x="31" y="183"/>
                  </a:cubicBezTo>
                  <a:cubicBezTo>
                    <a:pt x="31" y="183"/>
                    <a:pt x="44" y="196"/>
                    <a:pt x="62" y="196"/>
                  </a:cubicBezTo>
                  <a:cubicBezTo>
                    <a:pt x="71" y="196"/>
                    <a:pt x="81" y="193"/>
                    <a:pt x="91" y="183"/>
                  </a:cubicBezTo>
                  <a:lnTo>
                    <a:pt x="365" y="61"/>
                  </a:lnTo>
                  <a:lnTo>
                    <a:pt x="33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5" name="Google Shape;1343;p52"/>
            <p:cNvSpPr/>
            <p:nvPr/>
          </p:nvSpPr>
          <p:spPr>
            <a:xfrm>
              <a:off x="6819028" y="2911124"/>
              <a:ext cx="19621" cy="11450"/>
            </a:xfrm>
            <a:custGeom>
              <a:avLst/>
              <a:gdLst/>
              <a:ahLst/>
              <a:cxnLst/>
              <a:rect l="l" t="t" r="r" b="b"/>
              <a:pathLst>
                <a:path w="365" h="213" extrusionOk="0">
                  <a:moveTo>
                    <a:pt x="304" y="0"/>
                  </a:moveTo>
                  <a:lnTo>
                    <a:pt x="30" y="122"/>
                  </a:lnTo>
                  <a:cubicBezTo>
                    <a:pt x="0" y="122"/>
                    <a:pt x="0" y="152"/>
                    <a:pt x="0" y="182"/>
                  </a:cubicBezTo>
                  <a:cubicBezTo>
                    <a:pt x="30" y="213"/>
                    <a:pt x="61" y="213"/>
                    <a:pt x="91" y="213"/>
                  </a:cubicBezTo>
                  <a:lnTo>
                    <a:pt x="365" y="61"/>
                  </a:lnTo>
                  <a:lnTo>
                    <a:pt x="304"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6" name="Google Shape;1344;p52"/>
            <p:cNvSpPr/>
            <p:nvPr/>
          </p:nvSpPr>
          <p:spPr>
            <a:xfrm>
              <a:off x="6850046" y="2958485"/>
              <a:ext cx="19675" cy="11504"/>
            </a:xfrm>
            <a:custGeom>
              <a:avLst/>
              <a:gdLst/>
              <a:ahLst/>
              <a:cxnLst/>
              <a:rect l="l" t="t" r="r" b="b"/>
              <a:pathLst>
                <a:path w="366" h="214" extrusionOk="0">
                  <a:moveTo>
                    <a:pt x="335" y="1"/>
                  </a:moveTo>
                  <a:lnTo>
                    <a:pt x="61" y="122"/>
                  </a:lnTo>
                  <a:cubicBezTo>
                    <a:pt x="31" y="153"/>
                    <a:pt x="1" y="183"/>
                    <a:pt x="31" y="183"/>
                  </a:cubicBezTo>
                  <a:cubicBezTo>
                    <a:pt x="31" y="213"/>
                    <a:pt x="61" y="213"/>
                    <a:pt x="92" y="213"/>
                  </a:cubicBezTo>
                  <a:lnTo>
                    <a:pt x="365" y="92"/>
                  </a:lnTo>
                  <a:lnTo>
                    <a:pt x="335"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7" name="Google Shape;1345;p52"/>
            <p:cNvSpPr/>
            <p:nvPr/>
          </p:nvSpPr>
          <p:spPr>
            <a:xfrm>
              <a:off x="6671944" y="2680715"/>
              <a:ext cx="11504" cy="6558"/>
            </a:xfrm>
            <a:custGeom>
              <a:avLst/>
              <a:gdLst/>
              <a:ahLst/>
              <a:cxnLst/>
              <a:rect l="l" t="t" r="r" b="b"/>
              <a:pathLst>
                <a:path w="214" h="122" extrusionOk="0">
                  <a:moveTo>
                    <a:pt x="213" y="0"/>
                  </a:moveTo>
                  <a:lnTo>
                    <a:pt x="31" y="91"/>
                  </a:lnTo>
                  <a:cubicBezTo>
                    <a:pt x="0" y="91"/>
                    <a:pt x="0" y="122"/>
                    <a:pt x="0" y="122"/>
                  </a:cubicBezTo>
                  <a:lnTo>
                    <a:pt x="31" y="122"/>
                  </a:lnTo>
                  <a:lnTo>
                    <a:pt x="213" y="31"/>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8" name="Google Shape;1346;p52"/>
            <p:cNvSpPr/>
            <p:nvPr/>
          </p:nvSpPr>
          <p:spPr>
            <a:xfrm>
              <a:off x="6704629" y="2729742"/>
              <a:ext cx="11504" cy="6558"/>
            </a:xfrm>
            <a:custGeom>
              <a:avLst/>
              <a:gdLst/>
              <a:ahLst/>
              <a:cxnLst/>
              <a:rect l="l" t="t" r="r" b="b"/>
              <a:pathLst>
                <a:path w="214" h="122" extrusionOk="0">
                  <a:moveTo>
                    <a:pt x="183" y="0"/>
                  </a:moveTo>
                  <a:lnTo>
                    <a:pt x="0" y="61"/>
                  </a:lnTo>
                  <a:cubicBezTo>
                    <a:pt x="0" y="91"/>
                    <a:pt x="0" y="91"/>
                    <a:pt x="0" y="91"/>
                  </a:cubicBezTo>
                  <a:cubicBezTo>
                    <a:pt x="0" y="122"/>
                    <a:pt x="31"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9" name="Google Shape;1347;p52"/>
            <p:cNvSpPr/>
            <p:nvPr/>
          </p:nvSpPr>
          <p:spPr>
            <a:xfrm>
              <a:off x="6735648" y="2777104"/>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0" name="Google Shape;1348;p52"/>
            <p:cNvSpPr/>
            <p:nvPr/>
          </p:nvSpPr>
          <p:spPr>
            <a:xfrm>
              <a:off x="6768333" y="2824519"/>
              <a:ext cx="11504" cy="6558"/>
            </a:xfrm>
            <a:custGeom>
              <a:avLst/>
              <a:gdLst/>
              <a:ahLst/>
              <a:cxnLst/>
              <a:rect l="l" t="t" r="r" b="b"/>
              <a:pathLst>
                <a:path w="214" h="122" extrusionOk="0">
                  <a:moveTo>
                    <a:pt x="183" y="0"/>
                  </a:moveTo>
                  <a:lnTo>
                    <a:pt x="1" y="91"/>
                  </a:lnTo>
                  <a:cubicBezTo>
                    <a:pt x="1" y="91"/>
                    <a:pt x="1" y="122"/>
                    <a:pt x="1" y="122"/>
                  </a:cubicBezTo>
                  <a:lnTo>
                    <a:pt x="31" y="122"/>
                  </a:lnTo>
                  <a:lnTo>
                    <a:pt x="214" y="30"/>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1" name="Google Shape;1349;p52"/>
            <p:cNvSpPr/>
            <p:nvPr/>
          </p:nvSpPr>
          <p:spPr>
            <a:xfrm>
              <a:off x="6799406" y="2873493"/>
              <a:ext cx="13117" cy="6612"/>
            </a:xfrm>
            <a:custGeom>
              <a:avLst/>
              <a:gdLst/>
              <a:ahLst/>
              <a:cxnLst/>
              <a:rect l="l" t="t" r="r" b="b"/>
              <a:pathLst>
                <a:path w="244" h="123" extrusionOk="0">
                  <a:moveTo>
                    <a:pt x="213" y="1"/>
                  </a:moveTo>
                  <a:lnTo>
                    <a:pt x="31" y="62"/>
                  </a:lnTo>
                  <a:cubicBezTo>
                    <a:pt x="0" y="92"/>
                    <a:pt x="0" y="92"/>
                    <a:pt x="0" y="92"/>
                  </a:cubicBezTo>
                  <a:cubicBezTo>
                    <a:pt x="31" y="123"/>
                    <a:pt x="31" y="123"/>
                    <a:pt x="31" y="123"/>
                  </a:cubicBezTo>
                  <a:lnTo>
                    <a:pt x="24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2" name="Google Shape;1350;p52"/>
            <p:cNvSpPr/>
            <p:nvPr/>
          </p:nvSpPr>
          <p:spPr>
            <a:xfrm>
              <a:off x="6832091" y="2920908"/>
              <a:ext cx="11450" cy="6558"/>
            </a:xfrm>
            <a:custGeom>
              <a:avLst/>
              <a:gdLst/>
              <a:ahLst/>
              <a:cxnLst/>
              <a:rect l="l" t="t" r="r" b="b"/>
              <a:pathLst>
                <a:path w="213" h="122" extrusionOk="0">
                  <a:moveTo>
                    <a:pt x="183" y="0"/>
                  </a:moveTo>
                  <a:lnTo>
                    <a:pt x="0" y="92"/>
                  </a:lnTo>
                  <a:cubicBezTo>
                    <a:pt x="0" y="92"/>
                    <a:pt x="0" y="92"/>
                    <a:pt x="0" y="122"/>
                  </a:cubicBezTo>
                  <a:lnTo>
                    <a:pt x="31" y="122"/>
                  </a:ln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3" name="Google Shape;1351;p52"/>
            <p:cNvSpPr/>
            <p:nvPr/>
          </p:nvSpPr>
          <p:spPr>
            <a:xfrm>
              <a:off x="6863110" y="2968269"/>
              <a:ext cx="13117" cy="6612"/>
            </a:xfrm>
            <a:custGeom>
              <a:avLst/>
              <a:gdLst/>
              <a:ahLst/>
              <a:cxnLst/>
              <a:rect l="l" t="t" r="r" b="b"/>
              <a:pathLst>
                <a:path w="244" h="123" extrusionOk="0">
                  <a:moveTo>
                    <a:pt x="213" y="1"/>
                  </a:moveTo>
                  <a:lnTo>
                    <a:pt x="31" y="92"/>
                  </a:lnTo>
                  <a:cubicBezTo>
                    <a:pt x="1" y="92"/>
                    <a:pt x="1" y="122"/>
                    <a:pt x="1" y="122"/>
                  </a:cubicBezTo>
                  <a:lnTo>
                    <a:pt x="31" y="122"/>
                  </a:lnTo>
                  <a:lnTo>
                    <a:pt x="244"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4" name="Google Shape;1352;p52"/>
            <p:cNvSpPr/>
            <p:nvPr/>
          </p:nvSpPr>
          <p:spPr>
            <a:xfrm>
              <a:off x="6676836" y="2688886"/>
              <a:ext cx="13117" cy="6558"/>
            </a:xfrm>
            <a:custGeom>
              <a:avLst/>
              <a:gdLst/>
              <a:ahLst/>
              <a:cxnLst/>
              <a:rect l="l" t="t" r="r" b="b"/>
              <a:pathLst>
                <a:path w="244" h="122" extrusionOk="0">
                  <a:moveTo>
                    <a:pt x="213" y="0"/>
                  </a:moveTo>
                  <a:lnTo>
                    <a:pt x="31" y="91"/>
                  </a:lnTo>
                  <a:cubicBezTo>
                    <a:pt x="1" y="91"/>
                    <a:pt x="1" y="122"/>
                    <a:pt x="31" y="122"/>
                  </a:cubicBezTo>
                  <a:lnTo>
                    <a:pt x="61" y="122"/>
                  </a:lnTo>
                  <a:lnTo>
                    <a:pt x="244" y="31"/>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5" name="Google Shape;1353;p52"/>
            <p:cNvSpPr/>
            <p:nvPr/>
          </p:nvSpPr>
          <p:spPr>
            <a:xfrm>
              <a:off x="6709521" y="2737914"/>
              <a:ext cx="11504" cy="6558"/>
            </a:xfrm>
            <a:custGeom>
              <a:avLst/>
              <a:gdLst/>
              <a:ahLst/>
              <a:cxnLst/>
              <a:rect l="l" t="t" r="r" b="b"/>
              <a:pathLst>
                <a:path w="214" h="122" extrusionOk="0">
                  <a:moveTo>
                    <a:pt x="183" y="0"/>
                  </a:moveTo>
                  <a:lnTo>
                    <a:pt x="1" y="61"/>
                  </a:lnTo>
                  <a:cubicBezTo>
                    <a:pt x="1" y="91"/>
                    <a:pt x="1" y="91"/>
                    <a:pt x="1" y="91"/>
                  </a:cubicBezTo>
                  <a:cubicBezTo>
                    <a:pt x="1" y="122"/>
                    <a:pt x="31"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6" name="Google Shape;1354;p52"/>
            <p:cNvSpPr/>
            <p:nvPr/>
          </p:nvSpPr>
          <p:spPr>
            <a:xfrm>
              <a:off x="6740594" y="2785275"/>
              <a:ext cx="13117" cy="6612"/>
            </a:xfrm>
            <a:custGeom>
              <a:avLst/>
              <a:gdLst/>
              <a:ahLst/>
              <a:cxnLst/>
              <a:rect l="l" t="t" r="r" b="b"/>
              <a:pathLst>
                <a:path w="244" h="123" extrusionOk="0">
                  <a:moveTo>
                    <a:pt x="213" y="1"/>
                  </a:moveTo>
                  <a:lnTo>
                    <a:pt x="30" y="92"/>
                  </a:lnTo>
                  <a:cubicBezTo>
                    <a:pt x="30" y="92"/>
                    <a:pt x="0" y="92"/>
                    <a:pt x="30" y="122"/>
                  </a:cubicBezTo>
                  <a:lnTo>
                    <a:pt x="61" y="122"/>
                  </a:lnTo>
                  <a:lnTo>
                    <a:pt x="24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7" name="Google Shape;1355;p52"/>
            <p:cNvSpPr/>
            <p:nvPr/>
          </p:nvSpPr>
          <p:spPr>
            <a:xfrm>
              <a:off x="6773225" y="2832690"/>
              <a:ext cx="11504" cy="6558"/>
            </a:xfrm>
            <a:custGeom>
              <a:avLst/>
              <a:gdLst/>
              <a:ahLst/>
              <a:cxnLst/>
              <a:rect l="l" t="t" r="r" b="b"/>
              <a:pathLst>
                <a:path w="214" h="122" extrusionOk="0">
                  <a:moveTo>
                    <a:pt x="214" y="0"/>
                  </a:moveTo>
                  <a:lnTo>
                    <a:pt x="1" y="91"/>
                  </a:lnTo>
                  <a:cubicBezTo>
                    <a:pt x="1" y="91"/>
                    <a:pt x="1" y="122"/>
                    <a:pt x="1" y="122"/>
                  </a:cubicBezTo>
                  <a:lnTo>
                    <a:pt x="31" y="122"/>
                  </a:lnTo>
                  <a:lnTo>
                    <a:pt x="214" y="30"/>
                  </a:lnTo>
                  <a:lnTo>
                    <a:pt x="214"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8" name="Google Shape;1356;p52"/>
            <p:cNvSpPr/>
            <p:nvPr/>
          </p:nvSpPr>
          <p:spPr>
            <a:xfrm>
              <a:off x="6804298" y="2880051"/>
              <a:ext cx="13117" cy="7311"/>
            </a:xfrm>
            <a:custGeom>
              <a:avLst/>
              <a:gdLst/>
              <a:ahLst/>
              <a:cxnLst/>
              <a:rect l="l" t="t" r="r" b="b"/>
              <a:pathLst>
                <a:path w="244" h="136" extrusionOk="0">
                  <a:moveTo>
                    <a:pt x="213" y="1"/>
                  </a:moveTo>
                  <a:lnTo>
                    <a:pt x="31" y="92"/>
                  </a:lnTo>
                  <a:cubicBezTo>
                    <a:pt x="31" y="92"/>
                    <a:pt x="0" y="122"/>
                    <a:pt x="31" y="122"/>
                  </a:cubicBezTo>
                  <a:cubicBezTo>
                    <a:pt x="31" y="122"/>
                    <a:pt x="31" y="136"/>
                    <a:pt x="40" y="136"/>
                  </a:cubicBezTo>
                  <a:cubicBezTo>
                    <a:pt x="44" y="136"/>
                    <a:pt x="51" y="132"/>
                    <a:pt x="61" y="122"/>
                  </a:cubicBezTo>
                  <a:lnTo>
                    <a:pt x="244" y="6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9" name="Google Shape;1357;p52"/>
            <p:cNvSpPr/>
            <p:nvPr/>
          </p:nvSpPr>
          <p:spPr>
            <a:xfrm>
              <a:off x="6836983" y="2929079"/>
              <a:ext cx="11504" cy="6558"/>
            </a:xfrm>
            <a:custGeom>
              <a:avLst/>
              <a:gdLst/>
              <a:ahLst/>
              <a:cxnLst/>
              <a:rect l="l" t="t" r="r" b="b"/>
              <a:pathLst>
                <a:path w="214" h="122" extrusionOk="0">
                  <a:moveTo>
                    <a:pt x="213" y="0"/>
                  </a:moveTo>
                  <a:lnTo>
                    <a:pt x="0" y="61"/>
                  </a:lnTo>
                  <a:cubicBezTo>
                    <a:pt x="0" y="92"/>
                    <a:pt x="0" y="92"/>
                    <a:pt x="0" y="92"/>
                  </a:cubicBezTo>
                  <a:cubicBezTo>
                    <a:pt x="0" y="122"/>
                    <a:pt x="31" y="122"/>
                    <a:pt x="31" y="122"/>
                  </a:cubicBezTo>
                  <a:lnTo>
                    <a:pt x="213" y="31"/>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0" name="Google Shape;1358;p52"/>
            <p:cNvSpPr/>
            <p:nvPr/>
          </p:nvSpPr>
          <p:spPr>
            <a:xfrm>
              <a:off x="6868002" y="2976441"/>
              <a:ext cx="13171" cy="6612"/>
            </a:xfrm>
            <a:custGeom>
              <a:avLst/>
              <a:gdLst/>
              <a:ahLst/>
              <a:cxnLst/>
              <a:rect l="l" t="t" r="r" b="b"/>
              <a:pathLst>
                <a:path w="245" h="123" extrusionOk="0">
                  <a:moveTo>
                    <a:pt x="214" y="1"/>
                  </a:moveTo>
                  <a:lnTo>
                    <a:pt x="31" y="92"/>
                  </a:lnTo>
                  <a:cubicBezTo>
                    <a:pt x="31" y="92"/>
                    <a:pt x="1" y="122"/>
                    <a:pt x="31" y="122"/>
                  </a:cubicBezTo>
                  <a:lnTo>
                    <a:pt x="62" y="122"/>
                  </a:lnTo>
                  <a:lnTo>
                    <a:pt x="24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1" name="Google Shape;1359;p52"/>
            <p:cNvSpPr/>
            <p:nvPr/>
          </p:nvSpPr>
          <p:spPr>
            <a:xfrm>
              <a:off x="6683395" y="2697057"/>
              <a:ext cx="11450" cy="6558"/>
            </a:xfrm>
            <a:custGeom>
              <a:avLst/>
              <a:gdLst/>
              <a:ahLst/>
              <a:cxnLst/>
              <a:rect l="l" t="t" r="r" b="b"/>
              <a:pathLst>
                <a:path w="213" h="122" extrusionOk="0">
                  <a:moveTo>
                    <a:pt x="183" y="0"/>
                  </a:moveTo>
                  <a:lnTo>
                    <a:pt x="0" y="91"/>
                  </a:lnTo>
                  <a:cubicBezTo>
                    <a:pt x="0" y="91"/>
                    <a:pt x="0" y="122"/>
                    <a:pt x="0" y="122"/>
                  </a:cubicBezTo>
                  <a:lnTo>
                    <a:pt x="31" y="122"/>
                  </a:ln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2" name="Google Shape;1360;p52"/>
            <p:cNvSpPr/>
            <p:nvPr/>
          </p:nvSpPr>
          <p:spPr>
            <a:xfrm>
              <a:off x="6714413" y="2744419"/>
              <a:ext cx="11504" cy="7311"/>
            </a:xfrm>
            <a:custGeom>
              <a:avLst/>
              <a:gdLst/>
              <a:ahLst/>
              <a:cxnLst/>
              <a:rect l="l" t="t" r="r" b="b"/>
              <a:pathLst>
                <a:path w="214" h="136" extrusionOk="0">
                  <a:moveTo>
                    <a:pt x="213" y="1"/>
                  </a:moveTo>
                  <a:lnTo>
                    <a:pt x="31" y="92"/>
                  </a:lnTo>
                  <a:cubicBezTo>
                    <a:pt x="1" y="92"/>
                    <a:pt x="1" y="122"/>
                    <a:pt x="1" y="122"/>
                  </a:cubicBezTo>
                  <a:cubicBezTo>
                    <a:pt x="21" y="122"/>
                    <a:pt x="28" y="136"/>
                    <a:pt x="30" y="136"/>
                  </a:cubicBezTo>
                  <a:cubicBezTo>
                    <a:pt x="31" y="136"/>
                    <a:pt x="31" y="132"/>
                    <a:pt x="31" y="122"/>
                  </a:cubicBezTo>
                  <a:lnTo>
                    <a:pt x="21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3" name="Google Shape;1361;p52"/>
            <p:cNvSpPr/>
            <p:nvPr/>
          </p:nvSpPr>
          <p:spPr>
            <a:xfrm>
              <a:off x="6747099" y="2793446"/>
              <a:ext cx="11504" cy="6612"/>
            </a:xfrm>
            <a:custGeom>
              <a:avLst/>
              <a:gdLst/>
              <a:ahLst/>
              <a:cxnLst/>
              <a:rect l="l" t="t" r="r" b="b"/>
              <a:pathLst>
                <a:path w="214" h="123" extrusionOk="0">
                  <a:moveTo>
                    <a:pt x="183" y="1"/>
                  </a:moveTo>
                  <a:lnTo>
                    <a:pt x="1" y="61"/>
                  </a:lnTo>
                  <a:cubicBezTo>
                    <a:pt x="1" y="92"/>
                    <a:pt x="1" y="92"/>
                    <a:pt x="1" y="92"/>
                  </a:cubicBezTo>
                  <a:cubicBezTo>
                    <a:pt x="1" y="122"/>
                    <a:pt x="31" y="122"/>
                    <a:pt x="31" y="122"/>
                  </a:cubicBezTo>
                  <a:lnTo>
                    <a:pt x="213" y="31"/>
                  </a:lnTo>
                  <a:lnTo>
                    <a:pt x="18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4" name="Google Shape;1362;p52"/>
            <p:cNvSpPr/>
            <p:nvPr/>
          </p:nvSpPr>
          <p:spPr>
            <a:xfrm>
              <a:off x="6778171" y="2840861"/>
              <a:ext cx="11450" cy="6558"/>
            </a:xfrm>
            <a:custGeom>
              <a:avLst/>
              <a:gdLst/>
              <a:ahLst/>
              <a:cxnLst/>
              <a:rect l="l" t="t" r="r" b="b"/>
              <a:pathLst>
                <a:path w="213" h="122" extrusionOk="0">
                  <a:moveTo>
                    <a:pt x="213" y="0"/>
                  </a:moveTo>
                  <a:lnTo>
                    <a:pt x="31" y="91"/>
                  </a:lnTo>
                  <a:cubicBezTo>
                    <a:pt x="0" y="91"/>
                    <a:pt x="0" y="91"/>
                    <a:pt x="0" y="122"/>
                  </a:cubicBezTo>
                  <a:lnTo>
                    <a:pt x="31" y="122"/>
                  </a:lnTo>
                  <a:lnTo>
                    <a:pt x="213" y="30"/>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5" name="Google Shape;1363;p52"/>
            <p:cNvSpPr/>
            <p:nvPr/>
          </p:nvSpPr>
          <p:spPr>
            <a:xfrm>
              <a:off x="6810856" y="2888223"/>
              <a:ext cx="11450" cy="6612"/>
            </a:xfrm>
            <a:custGeom>
              <a:avLst/>
              <a:gdLst/>
              <a:ahLst/>
              <a:cxnLst/>
              <a:rect l="l" t="t" r="r" b="b"/>
              <a:pathLst>
                <a:path w="213" h="123" extrusionOk="0">
                  <a:moveTo>
                    <a:pt x="182" y="1"/>
                  </a:moveTo>
                  <a:lnTo>
                    <a:pt x="0" y="92"/>
                  </a:lnTo>
                  <a:cubicBezTo>
                    <a:pt x="0" y="92"/>
                    <a:pt x="0" y="122"/>
                    <a:pt x="0" y="122"/>
                  </a:cubicBezTo>
                  <a:lnTo>
                    <a:pt x="30" y="122"/>
                  </a:lnTo>
                  <a:lnTo>
                    <a:pt x="213" y="61"/>
                  </a:lnTo>
                  <a:lnTo>
                    <a:pt x="182"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6" name="Google Shape;1364;p52"/>
            <p:cNvSpPr/>
            <p:nvPr/>
          </p:nvSpPr>
          <p:spPr>
            <a:xfrm>
              <a:off x="6841875" y="2935584"/>
              <a:ext cx="13117" cy="8225"/>
            </a:xfrm>
            <a:custGeom>
              <a:avLst/>
              <a:gdLst/>
              <a:ahLst/>
              <a:cxnLst/>
              <a:rect l="l" t="t" r="r" b="b"/>
              <a:pathLst>
                <a:path w="244" h="153" extrusionOk="0">
                  <a:moveTo>
                    <a:pt x="213" y="1"/>
                  </a:moveTo>
                  <a:lnTo>
                    <a:pt x="31" y="92"/>
                  </a:lnTo>
                  <a:cubicBezTo>
                    <a:pt x="1" y="123"/>
                    <a:pt x="1" y="123"/>
                    <a:pt x="1" y="123"/>
                  </a:cubicBezTo>
                  <a:cubicBezTo>
                    <a:pt x="31" y="153"/>
                    <a:pt x="31" y="153"/>
                    <a:pt x="31" y="153"/>
                  </a:cubicBezTo>
                  <a:lnTo>
                    <a:pt x="244" y="62"/>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7" name="Google Shape;1365;p52"/>
            <p:cNvSpPr/>
            <p:nvPr/>
          </p:nvSpPr>
          <p:spPr>
            <a:xfrm>
              <a:off x="6874560" y="2984612"/>
              <a:ext cx="11504" cy="6612"/>
            </a:xfrm>
            <a:custGeom>
              <a:avLst/>
              <a:gdLst/>
              <a:ahLst/>
              <a:cxnLst/>
              <a:rect l="l" t="t" r="r" b="b"/>
              <a:pathLst>
                <a:path w="214" h="123" extrusionOk="0">
                  <a:moveTo>
                    <a:pt x="183" y="1"/>
                  </a:moveTo>
                  <a:lnTo>
                    <a:pt x="0" y="92"/>
                  </a:lnTo>
                  <a:cubicBezTo>
                    <a:pt x="0" y="92"/>
                    <a:pt x="0" y="92"/>
                    <a:pt x="0" y="122"/>
                  </a:cubicBezTo>
                  <a:lnTo>
                    <a:pt x="31" y="122"/>
                  </a:lnTo>
                  <a:lnTo>
                    <a:pt x="213" y="31"/>
                  </a:lnTo>
                  <a:lnTo>
                    <a:pt x="18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8" name="Google Shape;1366;p52"/>
            <p:cNvSpPr/>
            <p:nvPr/>
          </p:nvSpPr>
          <p:spPr>
            <a:xfrm>
              <a:off x="6688287" y="2705229"/>
              <a:ext cx="11504" cy="6558"/>
            </a:xfrm>
            <a:custGeom>
              <a:avLst/>
              <a:gdLst/>
              <a:ahLst/>
              <a:cxnLst/>
              <a:rect l="l" t="t" r="r" b="b"/>
              <a:pathLst>
                <a:path w="214" h="122" extrusionOk="0">
                  <a:moveTo>
                    <a:pt x="183" y="0"/>
                  </a:moveTo>
                  <a:lnTo>
                    <a:pt x="0" y="61"/>
                  </a:lnTo>
                  <a:cubicBezTo>
                    <a:pt x="0" y="91"/>
                    <a:pt x="0" y="91"/>
                    <a:pt x="0" y="91"/>
                  </a:cubicBezTo>
                  <a:cubicBezTo>
                    <a:pt x="0" y="122"/>
                    <a:pt x="0"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9" name="Google Shape;1367;p52"/>
            <p:cNvSpPr/>
            <p:nvPr/>
          </p:nvSpPr>
          <p:spPr>
            <a:xfrm>
              <a:off x="6719305" y="2752590"/>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0" name="Google Shape;1368;p52"/>
            <p:cNvSpPr/>
            <p:nvPr/>
          </p:nvSpPr>
          <p:spPr>
            <a:xfrm>
              <a:off x="6751991" y="2800005"/>
              <a:ext cx="11504" cy="6558"/>
            </a:xfrm>
            <a:custGeom>
              <a:avLst/>
              <a:gdLst/>
              <a:ahLst/>
              <a:cxnLst/>
              <a:rect l="l" t="t" r="r" b="b"/>
              <a:pathLst>
                <a:path w="214" h="122" extrusionOk="0">
                  <a:moveTo>
                    <a:pt x="183" y="0"/>
                  </a:moveTo>
                  <a:lnTo>
                    <a:pt x="1" y="91"/>
                  </a:lnTo>
                  <a:cubicBezTo>
                    <a:pt x="1" y="91"/>
                    <a:pt x="1" y="122"/>
                    <a:pt x="1" y="122"/>
                  </a:cubicBezTo>
                  <a:lnTo>
                    <a:pt x="31" y="122"/>
                  </a:lnTo>
                  <a:lnTo>
                    <a:pt x="214"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1" name="Google Shape;1369;p52"/>
            <p:cNvSpPr/>
            <p:nvPr/>
          </p:nvSpPr>
          <p:spPr>
            <a:xfrm>
              <a:off x="6783063" y="2849033"/>
              <a:ext cx="11504" cy="6558"/>
            </a:xfrm>
            <a:custGeom>
              <a:avLst/>
              <a:gdLst/>
              <a:ahLst/>
              <a:cxnLst/>
              <a:rect l="l" t="t" r="r" b="b"/>
              <a:pathLst>
                <a:path w="214" h="122" extrusionOk="0">
                  <a:moveTo>
                    <a:pt x="213" y="0"/>
                  </a:moveTo>
                  <a:lnTo>
                    <a:pt x="31" y="61"/>
                  </a:lnTo>
                  <a:cubicBezTo>
                    <a:pt x="0" y="61"/>
                    <a:pt x="0" y="91"/>
                    <a:pt x="0" y="91"/>
                  </a:cubicBezTo>
                  <a:cubicBezTo>
                    <a:pt x="31" y="91"/>
                    <a:pt x="31" y="122"/>
                    <a:pt x="31" y="122"/>
                  </a:cubicBezTo>
                  <a:lnTo>
                    <a:pt x="213" y="30"/>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2" name="Google Shape;1370;p52"/>
            <p:cNvSpPr/>
            <p:nvPr/>
          </p:nvSpPr>
          <p:spPr>
            <a:xfrm>
              <a:off x="6815748" y="2896394"/>
              <a:ext cx="11450" cy="6612"/>
            </a:xfrm>
            <a:custGeom>
              <a:avLst/>
              <a:gdLst/>
              <a:ahLst/>
              <a:cxnLst/>
              <a:rect l="l" t="t" r="r" b="b"/>
              <a:pathLst>
                <a:path w="213" h="123" extrusionOk="0">
                  <a:moveTo>
                    <a:pt x="183" y="0"/>
                  </a:moveTo>
                  <a:lnTo>
                    <a:pt x="0" y="92"/>
                  </a:lnTo>
                  <a:cubicBezTo>
                    <a:pt x="0" y="122"/>
                    <a:pt x="0"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3" name="Google Shape;1371;p52"/>
            <p:cNvSpPr/>
            <p:nvPr/>
          </p:nvSpPr>
          <p:spPr>
            <a:xfrm>
              <a:off x="6846767" y="2943755"/>
              <a:ext cx="11504" cy="6612"/>
            </a:xfrm>
            <a:custGeom>
              <a:avLst/>
              <a:gdLst/>
              <a:ahLst/>
              <a:cxnLst/>
              <a:rect l="l" t="t" r="r" b="b"/>
              <a:pathLst>
                <a:path w="214" h="123" extrusionOk="0">
                  <a:moveTo>
                    <a:pt x="214" y="1"/>
                  </a:moveTo>
                  <a:lnTo>
                    <a:pt x="31" y="92"/>
                  </a:lnTo>
                  <a:cubicBezTo>
                    <a:pt x="1" y="92"/>
                    <a:pt x="1" y="92"/>
                    <a:pt x="1" y="123"/>
                  </a:cubicBezTo>
                  <a:lnTo>
                    <a:pt x="31" y="123"/>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4" name="Google Shape;1372;p52"/>
            <p:cNvSpPr/>
            <p:nvPr/>
          </p:nvSpPr>
          <p:spPr>
            <a:xfrm>
              <a:off x="6691566" y="2711733"/>
              <a:ext cx="13117" cy="6612"/>
            </a:xfrm>
            <a:custGeom>
              <a:avLst/>
              <a:gdLst/>
              <a:ahLst/>
              <a:cxnLst/>
              <a:rect l="l" t="t" r="r" b="b"/>
              <a:pathLst>
                <a:path w="244" h="123" extrusionOk="0">
                  <a:moveTo>
                    <a:pt x="213" y="1"/>
                  </a:moveTo>
                  <a:lnTo>
                    <a:pt x="31" y="62"/>
                  </a:lnTo>
                  <a:cubicBezTo>
                    <a:pt x="0" y="92"/>
                    <a:pt x="0" y="92"/>
                    <a:pt x="31" y="92"/>
                  </a:cubicBezTo>
                  <a:cubicBezTo>
                    <a:pt x="31" y="122"/>
                    <a:pt x="31" y="122"/>
                    <a:pt x="61" y="122"/>
                  </a:cubicBezTo>
                  <a:lnTo>
                    <a:pt x="24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5" name="Google Shape;1373;p52"/>
            <p:cNvSpPr/>
            <p:nvPr/>
          </p:nvSpPr>
          <p:spPr>
            <a:xfrm>
              <a:off x="6652322" y="2651309"/>
              <a:ext cx="11504" cy="6558"/>
            </a:xfrm>
            <a:custGeom>
              <a:avLst/>
              <a:gdLst/>
              <a:ahLst/>
              <a:cxnLst/>
              <a:rect l="l" t="t" r="r" b="b"/>
              <a:pathLst>
                <a:path w="214" h="122" extrusionOk="0">
                  <a:moveTo>
                    <a:pt x="183" y="0"/>
                  </a:moveTo>
                  <a:lnTo>
                    <a:pt x="1" y="91"/>
                  </a:lnTo>
                  <a:cubicBezTo>
                    <a:pt x="1" y="91"/>
                    <a:pt x="1" y="91"/>
                    <a:pt x="1" y="122"/>
                  </a:cubicBezTo>
                  <a:lnTo>
                    <a:pt x="31" y="122"/>
                  </a:ln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6" name="Google Shape;1374;p52"/>
            <p:cNvSpPr/>
            <p:nvPr/>
          </p:nvSpPr>
          <p:spPr>
            <a:xfrm>
              <a:off x="6657214" y="2657814"/>
              <a:ext cx="11504" cy="6612"/>
            </a:xfrm>
            <a:custGeom>
              <a:avLst/>
              <a:gdLst/>
              <a:ahLst/>
              <a:cxnLst/>
              <a:rect l="l" t="t" r="r" b="b"/>
              <a:pathLst>
                <a:path w="214" h="123" extrusionOk="0">
                  <a:moveTo>
                    <a:pt x="183" y="1"/>
                  </a:moveTo>
                  <a:lnTo>
                    <a:pt x="1" y="92"/>
                  </a:lnTo>
                  <a:cubicBezTo>
                    <a:pt x="1" y="92"/>
                    <a:pt x="1" y="122"/>
                    <a:pt x="1" y="122"/>
                  </a:cubicBezTo>
                  <a:lnTo>
                    <a:pt x="31" y="122"/>
                  </a:lnTo>
                  <a:lnTo>
                    <a:pt x="214" y="31"/>
                  </a:lnTo>
                  <a:lnTo>
                    <a:pt x="18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7" name="Google Shape;1375;p52"/>
            <p:cNvSpPr/>
            <p:nvPr/>
          </p:nvSpPr>
          <p:spPr>
            <a:xfrm>
              <a:off x="6662160" y="2664372"/>
              <a:ext cx="11450" cy="7795"/>
            </a:xfrm>
            <a:custGeom>
              <a:avLst/>
              <a:gdLst/>
              <a:ahLst/>
              <a:cxnLst/>
              <a:rect l="l" t="t" r="r" b="b"/>
              <a:pathLst>
                <a:path w="213" h="145" extrusionOk="0">
                  <a:moveTo>
                    <a:pt x="182" y="0"/>
                  </a:moveTo>
                  <a:lnTo>
                    <a:pt x="0" y="92"/>
                  </a:lnTo>
                  <a:cubicBezTo>
                    <a:pt x="0" y="92"/>
                    <a:pt x="0" y="122"/>
                    <a:pt x="0" y="122"/>
                  </a:cubicBezTo>
                  <a:cubicBezTo>
                    <a:pt x="0" y="137"/>
                    <a:pt x="0" y="145"/>
                    <a:pt x="4" y="145"/>
                  </a:cubicBezTo>
                  <a:cubicBezTo>
                    <a:pt x="8" y="145"/>
                    <a:pt x="15" y="137"/>
                    <a:pt x="30" y="122"/>
                  </a:cubicBezTo>
                  <a:lnTo>
                    <a:pt x="213" y="61"/>
                  </a:lnTo>
                  <a:lnTo>
                    <a:pt x="182"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8" name="Google Shape;1376;p52"/>
            <p:cNvSpPr/>
            <p:nvPr/>
          </p:nvSpPr>
          <p:spPr>
            <a:xfrm>
              <a:off x="6724251" y="2759148"/>
              <a:ext cx="11450" cy="6558"/>
            </a:xfrm>
            <a:custGeom>
              <a:avLst/>
              <a:gdLst/>
              <a:ahLst/>
              <a:cxnLst/>
              <a:rect l="l" t="t" r="r" b="b"/>
              <a:pathLst>
                <a:path w="213" h="122" extrusionOk="0">
                  <a:moveTo>
                    <a:pt x="182" y="0"/>
                  </a:moveTo>
                  <a:lnTo>
                    <a:pt x="0" y="91"/>
                  </a:lnTo>
                  <a:cubicBezTo>
                    <a:pt x="0" y="91"/>
                    <a:pt x="0" y="122"/>
                    <a:pt x="0" y="122"/>
                  </a:cubicBezTo>
                  <a:lnTo>
                    <a:pt x="30" y="122"/>
                  </a:lnTo>
                  <a:lnTo>
                    <a:pt x="213" y="31"/>
                  </a:lnTo>
                  <a:lnTo>
                    <a:pt x="182"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9" name="Google Shape;1377;p52"/>
            <p:cNvSpPr/>
            <p:nvPr/>
          </p:nvSpPr>
          <p:spPr>
            <a:xfrm>
              <a:off x="6755270" y="2806510"/>
              <a:ext cx="13117" cy="7311"/>
            </a:xfrm>
            <a:custGeom>
              <a:avLst/>
              <a:gdLst/>
              <a:ahLst/>
              <a:cxnLst/>
              <a:rect l="l" t="t" r="r" b="b"/>
              <a:pathLst>
                <a:path w="244" h="136" extrusionOk="0">
                  <a:moveTo>
                    <a:pt x="213" y="1"/>
                  </a:moveTo>
                  <a:lnTo>
                    <a:pt x="31" y="92"/>
                  </a:lnTo>
                  <a:cubicBezTo>
                    <a:pt x="31" y="92"/>
                    <a:pt x="1" y="122"/>
                    <a:pt x="31" y="122"/>
                  </a:cubicBezTo>
                  <a:cubicBezTo>
                    <a:pt x="31" y="122"/>
                    <a:pt x="31" y="136"/>
                    <a:pt x="40" y="136"/>
                  </a:cubicBezTo>
                  <a:cubicBezTo>
                    <a:pt x="45" y="136"/>
                    <a:pt x="51" y="132"/>
                    <a:pt x="61" y="122"/>
                  </a:cubicBezTo>
                  <a:lnTo>
                    <a:pt x="244"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0" name="Google Shape;1378;p52"/>
            <p:cNvSpPr/>
            <p:nvPr/>
          </p:nvSpPr>
          <p:spPr>
            <a:xfrm>
              <a:off x="6787955" y="2855538"/>
              <a:ext cx="11504" cy="6612"/>
            </a:xfrm>
            <a:custGeom>
              <a:avLst/>
              <a:gdLst/>
              <a:ahLst/>
              <a:cxnLst/>
              <a:rect l="l" t="t" r="r" b="b"/>
              <a:pathLst>
                <a:path w="214" h="123" extrusionOk="0">
                  <a:moveTo>
                    <a:pt x="213" y="1"/>
                  </a:moveTo>
                  <a:lnTo>
                    <a:pt x="1" y="92"/>
                  </a:lnTo>
                  <a:cubicBezTo>
                    <a:pt x="1" y="122"/>
                    <a:pt x="31" y="122"/>
                    <a:pt x="31" y="122"/>
                  </a:cubicBezTo>
                  <a:lnTo>
                    <a:pt x="21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1" name="Google Shape;1379;p52"/>
            <p:cNvSpPr/>
            <p:nvPr/>
          </p:nvSpPr>
          <p:spPr>
            <a:xfrm>
              <a:off x="6819028" y="2902953"/>
              <a:ext cx="13117" cy="6558"/>
            </a:xfrm>
            <a:custGeom>
              <a:avLst/>
              <a:gdLst/>
              <a:ahLst/>
              <a:cxnLst/>
              <a:rect l="l" t="t" r="r" b="b"/>
              <a:pathLst>
                <a:path w="244" h="122" extrusionOk="0">
                  <a:moveTo>
                    <a:pt x="213" y="0"/>
                  </a:moveTo>
                  <a:lnTo>
                    <a:pt x="30" y="91"/>
                  </a:lnTo>
                  <a:cubicBezTo>
                    <a:pt x="30" y="91"/>
                    <a:pt x="0" y="91"/>
                    <a:pt x="30" y="122"/>
                  </a:cubicBezTo>
                  <a:lnTo>
                    <a:pt x="61" y="122"/>
                  </a:lnTo>
                  <a:lnTo>
                    <a:pt x="243" y="30"/>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2" name="Google Shape;1380;p52"/>
            <p:cNvSpPr/>
            <p:nvPr/>
          </p:nvSpPr>
          <p:spPr>
            <a:xfrm>
              <a:off x="6851659" y="2950314"/>
              <a:ext cx="11504" cy="6612"/>
            </a:xfrm>
            <a:custGeom>
              <a:avLst/>
              <a:gdLst/>
              <a:ahLst/>
              <a:cxnLst/>
              <a:rect l="l" t="t" r="r" b="b"/>
              <a:pathLst>
                <a:path w="214" h="123" extrusionOk="0">
                  <a:moveTo>
                    <a:pt x="214" y="1"/>
                  </a:moveTo>
                  <a:lnTo>
                    <a:pt x="1" y="92"/>
                  </a:lnTo>
                  <a:cubicBezTo>
                    <a:pt x="1" y="92"/>
                    <a:pt x="1" y="122"/>
                    <a:pt x="1" y="122"/>
                  </a:cubicBezTo>
                  <a:lnTo>
                    <a:pt x="31" y="122"/>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3" name="Google Shape;1381;p52"/>
            <p:cNvSpPr/>
            <p:nvPr/>
          </p:nvSpPr>
          <p:spPr>
            <a:xfrm>
              <a:off x="7268342" y="2902953"/>
              <a:ext cx="18063" cy="22901"/>
            </a:xfrm>
            <a:custGeom>
              <a:avLst/>
              <a:gdLst/>
              <a:ahLst/>
              <a:cxnLst/>
              <a:rect l="l" t="t" r="r" b="b"/>
              <a:pathLst>
                <a:path w="336" h="426" extrusionOk="0">
                  <a:moveTo>
                    <a:pt x="244" y="0"/>
                  </a:moveTo>
                  <a:cubicBezTo>
                    <a:pt x="153" y="122"/>
                    <a:pt x="31" y="243"/>
                    <a:pt x="1" y="426"/>
                  </a:cubicBezTo>
                  <a:cubicBezTo>
                    <a:pt x="153" y="426"/>
                    <a:pt x="274" y="395"/>
                    <a:pt x="305" y="334"/>
                  </a:cubicBezTo>
                  <a:cubicBezTo>
                    <a:pt x="335" y="274"/>
                    <a:pt x="305" y="152"/>
                    <a:pt x="244" y="0"/>
                  </a:cubicBezTo>
                  <a:close/>
                </a:path>
              </a:pathLst>
            </a:custGeom>
            <a:solidFill>
              <a:srgbClr val="000000"/>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4" name="Google Shape;1382;p52"/>
            <p:cNvSpPr/>
            <p:nvPr/>
          </p:nvSpPr>
          <p:spPr>
            <a:xfrm>
              <a:off x="7070618" y="2777104"/>
              <a:ext cx="170035" cy="147134"/>
            </a:xfrm>
            <a:custGeom>
              <a:avLst/>
              <a:gdLst/>
              <a:ahLst/>
              <a:cxnLst/>
              <a:rect l="l" t="t" r="r" b="b"/>
              <a:pathLst>
                <a:path w="3163" h="2737" extrusionOk="0">
                  <a:moveTo>
                    <a:pt x="487" y="1"/>
                  </a:moveTo>
                  <a:lnTo>
                    <a:pt x="1" y="821"/>
                  </a:lnTo>
                  <a:lnTo>
                    <a:pt x="3071" y="2706"/>
                  </a:lnTo>
                  <a:cubicBezTo>
                    <a:pt x="3071" y="2706"/>
                    <a:pt x="3071" y="2706"/>
                    <a:pt x="3101" y="2736"/>
                  </a:cubicBezTo>
                  <a:cubicBezTo>
                    <a:pt x="3132" y="2675"/>
                    <a:pt x="3162" y="2645"/>
                    <a:pt x="3162" y="2615"/>
                  </a:cubicBezTo>
                  <a:cubicBezTo>
                    <a:pt x="2372" y="2159"/>
                    <a:pt x="1308" y="1581"/>
                    <a:pt x="700" y="852"/>
                  </a:cubicBezTo>
                  <a:cubicBezTo>
                    <a:pt x="518" y="609"/>
                    <a:pt x="548" y="335"/>
                    <a:pt x="639" y="92"/>
                  </a:cubicBezTo>
                  <a:lnTo>
                    <a:pt x="487"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5" name="Google Shape;1383;p52"/>
            <p:cNvSpPr/>
            <p:nvPr/>
          </p:nvSpPr>
          <p:spPr>
            <a:xfrm>
              <a:off x="7098411" y="2781996"/>
              <a:ext cx="165089" cy="135684"/>
            </a:xfrm>
            <a:custGeom>
              <a:avLst/>
              <a:gdLst/>
              <a:ahLst/>
              <a:cxnLst/>
              <a:rect l="l" t="t" r="r" b="b"/>
              <a:pathLst>
                <a:path w="3071" h="2524" extrusionOk="0">
                  <a:moveTo>
                    <a:pt x="122" y="1"/>
                  </a:moveTo>
                  <a:lnTo>
                    <a:pt x="122" y="1"/>
                  </a:lnTo>
                  <a:cubicBezTo>
                    <a:pt x="31" y="244"/>
                    <a:pt x="1" y="518"/>
                    <a:pt x="183" y="761"/>
                  </a:cubicBezTo>
                  <a:cubicBezTo>
                    <a:pt x="791" y="1490"/>
                    <a:pt x="1855" y="2098"/>
                    <a:pt x="2676" y="2524"/>
                  </a:cubicBezTo>
                  <a:cubicBezTo>
                    <a:pt x="2736" y="2463"/>
                    <a:pt x="2797" y="2432"/>
                    <a:pt x="2797" y="2432"/>
                  </a:cubicBezTo>
                  <a:cubicBezTo>
                    <a:pt x="2645" y="2128"/>
                    <a:pt x="3010" y="2037"/>
                    <a:pt x="3010" y="2037"/>
                  </a:cubicBezTo>
                  <a:cubicBezTo>
                    <a:pt x="2949" y="1916"/>
                    <a:pt x="3010" y="1825"/>
                    <a:pt x="3071" y="1794"/>
                  </a:cubicBezTo>
                  <a:lnTo>
                    <a:pt x="122" y="1"/>
                  </a:lnTo>
                  <a:close/>
                </a:path>
              </a:pathLst>
            </a:custGeom>
            <a:solidFill>
              <a:srgbClr val="FFCB7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6" name="Google Shape;1384;p52"/>
            <p:cNvSpPr/>
            <p:nvPr/>
          </p:nvSpPr>
          <p:spPr>
            <a:xfrm>
              <a:off x="7237323" y="2917629"/>
              <a:ext cx="18009" cy="8225"/>
            </a:xfrm>
            <a:custGeom>
              <a:avLst/>
              <a:gdLst/>
              <a:ahLst/>
              <a:cxnLst/>
              <a:rect l="l" t="t" r="r" b="b"/>
              <a:pathLst>
                <a:path w="335" h="153" extrusionOk="0">
                  <a:moveTo>
                    <a:pt x="92" y="1"/>
                  </a:moveTo>
                  <a:cubicBezTo>
                    <a:pt x="61" y="31"/>
                    <a:pt x="31" y="61"/>
                    <a:pt x="0" y="122"/>
                  </a:cubicBezTo>
                  <a:cubicBezTo>
                    <a:pt x="61" y="122"/>
                    <a:pt x="183" y="122"/>
                    <a:pt x="335" y="153"/>
                  </a:cubicBezTo>
                  <a:lnTo>
                    <a:pt x="92" y="1"/>
                  </a:lnTo>
                  <a:close/>
                </a:path>
              </a:pathLst>
            </a:custGeom>
            <a:solidFill>
              <a:srgbClr val="FFD4C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7" name="Google Shape;1385;p52"/>
            <p:cNvSpPr/>
            <p:nvPr/>
          </p:nvSpPr>
          <p:spPr>
            <a:xfrm>
              <a:off x="7240602" y="2878439"/>
              <a:ext cx="40856" cy="47414"/>
            </a:xfrm>
            <a:custGeom>
              <a:avLst/>
              <a:gdLst/>
              <a:ahLst/>
              <a:cxnLst/>
              <a:rect l="l" t="t" r="r" b="b"/>
              <a:pathLst>
                <a:path w="760" h="882" extrusionOk="0">
                  <a:moveTo>
                    <a:pt x="426" y="0"/>
                  </a:moveTo>
                  <a:cubicBezTo>
                    <a:pt x="365" y="31"/>
                    <a:pt x="304" y="122"/>
                    <a:pt x="365" y="243"/>
                  </a:cubicBezTo>
                  <a:cubicBezTo>
                    <a:pt x="365" y="243"/>
                    <a:pt x="0" y="334"/>
                    <a:pt x="152" y="638"/>
                  </a:cubicBezTo>
                  <a:cubicBezTo>
                    <a:pt x="152" y="638"/>
                    <a:pt x="91" y="669"/>
                    <a:pt x="31" y="730"/>
                  </a:cubicBezTo>
                  <a:lnTo>
                    <a:pt x="274" y="882"/>
                  </a:lnTo>
                  <a:lnTo>
                    <a:pt x="517" y="882"/>
                  </a:lnTo>
                  <a:cubicBezTo>
                    <a:pt x="547" y="699"/>
                    <a:pt x="669" y="547"/>
                    <a:pt x="760" y="456"/>
                  </a:cubicBezTo>
                  <a:cubicBezTo>
                    <a:pt x="699" y="334"/>
                    <a:pt x="486" y="31"/>
                    <a:pt x="426" y="0"/>
                  </a:cubicBezTo>
                  <a:close/>
                </a:path>
              </a:pathLst>
            </a:custGeom>
            <a:solidFill>
              <a:srgbClr val="FFE1D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8" name="Google Shape;1386;p52"/>
            <p:cNvSpPr/>
            <p:nvPr/>
          </p:nvSpPr>
          <p:spPr>
            <a:xfrm>
              <a:off x="7046158" y="2785275"/>
              <a:ext cx="27793" cy="33437"/>
            </a:xfrm>
            <a:custGeom>
              <a:avLst/>
              <a:gdLst/>
              <a:ahLst/>
              <a:cxnLst/>
              <a:rect l="l" t="t" r="r" b="b"/>
              <a:pathLst>
                <a:path w="517" h="622" extrusionOk="0">
                  <a:moveTo>
                    <a:pt x="213" y="1"/>
                  </a:moveTo>
                  <a:lnTo>
                    <a:pt x="91" y="183"/>
                  </a:lnTo>
                  <a:cubicBezTo>
                    <a:pt x="91" y="213"/>
                    <a:pt x="0" y="396"/>
                    <a:pt x="122" y="457"/>
                  </a:cubicBezTo>
                  <a:lnTo>
                    <a:pt x="334" y="609"/>
                  </a:lnTo>
                  <a:cubicBezTo>
                    <a:pt x="343" y="617"/>
                    <a:pt x="352" y="621"/>
                    <a:pt x="361" y="621"/>
                  </a:cubicBezTo>
                  <a:cubicBezTo>
                    <a:pt x="383" y="621"/>
                    <a:pt x="404" y="600"/>
                    <a:pt x="426" y="578"/>
                  </a:cubicBezTo>
                  <a:lnTo>
                    <a:pt x="517" y="457"/>
                  </a:lnTo>
                  <a:cubicBezTo>
                    <a:pt x="334" y="335"/>
                    <a:pt x="243" y="183"/>
                    <a:pt x="213" y="1"/>
                  </a:cubicBezTo>
                  <a:close/>
                </a:path>
              </a:pathLst>
            </a:custGeom>
            <a:solidFill>
              <a:srgbClr val="F95D9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9" name="Google Shape;1387;p52"/>
            <p:cNvSpPr/>
            <p:nvPr/>
          </p:nvSpPr>
          <p:spPr>
            <a:xfrm>
              <a:off x="7057554" y="2764793"/>
              <a:ext cx="36018" cy="45049"/>
            </a:xfrm>
            <a:custGeom>
              <a:avLst/>
              <a:gdLst/>
              <a:ahLst/>
              <a:cxnLst/>
              <a:rect l="l" t="t" r="r" b="b"/>
              <a:pathLst>
                <a:path w="670" h="838" extrusionOk="0">
                  <a:moveTo>
                    <a:pt x="341" y="0"/>
                  </a:moveTo>
                  <a:cubicBezTo>
                    <a:pt x="262" y="0"/>
                    <a:pt x="177" y="89"/>
                    <a:pt x="153" y="138"/>
                  </a:cubicBezTo>
                  <a:lnTo>
                    <a:pt x="31" y="351"/>
                  </a:lnTo>
                  <a:lnTo>
                    <a:pt x="1" y="351"/>
                  </a:lnTo>
                  <a:lnTo>
                    <a:pt x="1" y="382"/>
                  </a:lnTo>
                  <a:cubicBezTo>
                    <a:pt x="31" y="564"/>
                    <a:pt x="122" y="716"/>
                    <a:pt x="305" y="838"/>
                  </a:cubicBezTo>
                  <a:lnTo>
                    <a:pt x="396" y="625"/>
                  </a:lnTo>
                  <a:lnTo>
                    <a:pt x="426" y="564"/>
                  </a:lnTo>
                  <a:lnTo>
                    <a:pt x="639" y="260"/>
                  </a:lnTo>
                  <a:cubicBezTo>
                    <a:pt x="670" y="199"/>
                    <a:pt x="670" y="169"/>
                    <a:pt x="639" y="138"/>
                  </a:cubicBezTo>
                  <a:lnTo>
                    <a:pt x="396" y="17"/>
                  </a:lnTo>
                  <a:cubicBezTo>
                    <a:pt x="379" y="5"/>
                    <a:pt x="360" y="0"/>
                    <a:pt x="341" y="0"/>
                  </a:cubicBezTo>
                  <a:close/>
                </a:path>
              </a:pathLst>
            </a:custGeom>
            <a:solidFill>
              <a:srgbClr val="FA709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0" name="Google Shape;1388;p52"/>
            <p:cNvSpPr/>
            <p:nvPr/>
          </p:nvSpPr>
          <p:spPr>
            <a:xfrm>
              <a:off x="7064113" y="2806510"/>
              <a:ext cx="13117" cy="14783"/>
            </a:xfrm>
            <a:custGeom>
              <a:avLst/>
              <a:gdLst/>
              <a:ahLst/>
              <a:cxnLst/>
              <a:rect l="l" t="t" r="r" b="b"/>
              <a:pathLst>
                <a:path w="244" h="275" extrusionOk="0">
                  <a:moveTo>
                    <a:pt x="122" y="1"/>
                  </a:moveTo>
                  <a:lnTo>
                    <a:pt x="0" y="214"/>
                  </a:lnTo>
                  <a:lnTo>
                    <a:pt x="122" y="274"/>
                  </a:lnTo>
                  <a:lnTo>
                    <a:pt x="244" y="92"/>
                  </a:lnTo>
                  <a:cubicBezTo>
                    <a:pt x="183" y="62"/>
                    <a:pt x="152" y="31"/>
                    <a:pt x="122" y="1"/>
                  </a:cubicBezTo>
                  <a:close/>
                </a:path>
              </a:pathLst>
            </a:custGeom>
            <a:solidFill>
              <a:srgbClr val="E3E5E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1" name="Google Shape;1389;p52"/>
            <p:cNvSpPr/>
            <p:nvPr/>
          </p:nvSpPr>
          <p:spPr>
            <a:xfrm>
              <a:off x="7070618" y="2772212"/>
              <a:ext cx="27846" cy="39243"/>
            </a:xfrm>
            <a:custGeom>
              <a:avLst/>
              <a:gdLst/>
              <a:ahLst/>
              <a:cxnLst/>
              <a:rect l="l" t="t" r="r" b="b"/>
              <a:pathLst>
                <a:path w="518" h="730" extrusionOk="0">
                  <a:moveTo>
                    <a:pt x="366" y="0"/>
                  </a:moveTo>
                  <a:lnTo>
                    <a:pt x="1" y="639"/>
                  </a:lnTo>
                  <a:cubicBezTo>
                    <a:pt x="31" y="669"/>
                    <a:pt x="62" y="700"/>
                    <a:pt x="123" y="730"/>
                  </a:cubicBezTo>
                  <a:lnTo>
                    <a:pt x="518" y="92"/>
                  </a:lnTo>
                  <a:lnTo>
                    <a:pt x="366" y="0"/>
                  </a:lnTo>
                  <a:close/>
                </a:path>
              </a:pathLst>
            </a:custGeom>
            <a:solidFill>
              <a:srgbClr val="F1F3F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2" name="Google Shape;1390;p52"/>
            <p:cNvSpPr/>
            <p:nvPr/>
          </p:nvSpPr>
          <p:spPr>
            <a:xfrm>
              <a:off x="6711134" y="2399665"/>
              <a:ext cx="297440" cy="267175"/>
            </a:xfrm>
            <a:custGeom>
              <a:avLst/>
              <a:gdLst/>
              <a:ahLst/>
              <a:cxnLst/>
              <a:rect l="l" t="t" r="r" b="b"/>
              <a:pathLst>
                <a:path w="5533" h="4970" extrusionOk="0">
                  <a:moveTo>
                    <a:pt x="882" y="0"/>
                  </a:moveTo>
                  <a:cubicBezTo>
                    <a:pt x="366" y="1581"/>
                    <a:pt x="1" y="2918"/>
                    <a:pt x="1" y="3374"/>
                  </a:cubicBezTo>
                  <a:cubicBezTo>
                    <a:pt x="38" y="4262"/>
                    <a:pt x="1223" y="4970"/>
                    <a:pt x="2523" y="4970"/>
                  </a:cubicBezTo>
                  <a:cubicBezTo>
                    <a:pt x="3358" y="4970"/>
                    <a:pt x="4240" y="4677"/>
                    <a:pt x="4895" y="3952"/>
                  </a:cubicBezTo>
                  <a:cubicBezTo>
                    <a:pt x="5168" y="3648"/>
                    <a:pt x="5381" y="3131"/>
                    <a:pt x="5533" y="2493"/>
                  </a:cubicBezTo>
                  <a:cubicBezTo>
                    <a:pt x="3800" y="1946"/>
                    <a:pt x="2189" y="1125"/>
                    <a:pt x="882"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3" name="Google Shape;1391;p52"/>
            <p:cNvSpPr/>
            <p:nvPr/>
          </p:nvSpPr>
          <p:spPr>
            <a:xfrm>
              <a:off x="6758549" y="1786817"/>
              <a:ext cx="294161" cy="746853"/>
            </a:xfrm>
            <a:custGeom>
              <a:avLst/>
              <a:gdLst/>
              <a:ahLst/>
              <a:cxnLst/>
              <a:rect l="l" t="t" r="r" b="b"/>
              <a:pathLst>
                <a:path w="5472" h="13893" extrusionOk="0">
                  <a:moveTo>
                    <a:pt x="1500" y="1"/>
                  </a:moveTo>
                  <a:cubicBezTo>
                    <a:pt x="1487" y="1"/>
                    <a:pt x="1483" y="29"/>
                    <a:pt x="1490" y="93"/>
                  </a:cubicBezTo>
                  <a:cubicBezTo>
                    <a:pt x="1490" y="93"/>
                    <a:pt x="1277" y="2616"/>
                    <a:pt x="2766" y="3710"/>
                  </a:cubicBezTo>
                  <a:cubicBezTo>
                    <a:pt x="2766" y="3710"/>
                    <a:pt x="1095" y="8118"/>
                    <a:pt x="0" y="11400"/>
                  </a:cubicBezTo>
                  <a:cubicBezTo>
                    <a:pt x="1307" y="12525"/>
                    <a:pt x="2918" y="13346"/>
                    <a:pt x="4651" y="13893"/>
                  </a:cubicBezTo>
                  <a:cubicBezTo>
                    <a:pt x="5472" y="10580"/>
                    <a:pt x="5046" y="3832"/>
                    <a:pt x="5046" y="3832"/>
                  </a:cubicBezTo>
                  <a:cubicBezTo>
                    <a:pt x="5046" y="3832"/>
                    <a:pt x="4621" y="1400"/>
                    <a:pt x="3891" y="1279"/>
                  </a:cubicBezTo>
                  <a:cubicBezTo>
                    <a:pt x="3833" y="1269"/>
                    <a:pt x="3781" y="1264"/>
                    <a:pt x="3734" y="1264"/>
                  </a:cubicBezTo>
                  <a:cubicBezTo>
                    <a:pt x="3199" y="1264"/>
                    <a:pt x="3405" y="1856"/>
                    <a:pt x="3405" y="1856"/>
                  </a:cubicBezTo>
                  <a:cubicBezTo>
                    <a:pt x="3405" y="1856"/>
                    <a:pt x="2626" y="326"/>
                    <a:pt x="2319" y="326"/>
                  </a:cubicBezTo>
                  <a:cubicBezTo>
                    <a:pt x="2305" y="326"/>
                    <a:pt x="2292" y="330"/>
                    <a:pt x="2280" y="336"/>
                  </a:cubicBezTo>
                  <a:cubicBezTo>
                    <a:pt x="2007" y="488"/>
                    <a:pt x="2189" y="1613"/>
                    <a:pt x="2189" y="1613"/>
                  </a:cubicBezTo>
                  <a:cubicBezTo>
                    <a:pt x="2189" y="1613"/>
                    <a:pt x="1596" y="1"/>
                    <a:pt x="1500"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4" name="Google Shape;1392;p52"/>
            <p:cNvSpPr/>
            <p:nvPr/>
          </p:nvSpPr>
          <p:spPr>
            <a:xfrm>
              <a:off x="7724268" y="2412728"/>
              <a:ext cx="268035" cy="222287"/>
            </a:xfrm>
            <a:custGeom>
              <a:avLst/>
              <a:gdLst/>
              <a:ahLst/>
              <a:cxnLst/>
              <a:rect l="l" t="t" r="r" b="b"/>
              <a:pathLst>
                <a:path w="4986" h="4135" extrusionOk="0">
                  <a:moveTo>
                    <a:pt x="3587" y="0"/>
                  </a:moveTo>
                  <a:cubicBezTo>
                    <a:pt x="2584" y="973"/>
                    <a:pt x="0" y="2402"/>
                    <a:pt x="0" y="2402"/>
                  </a:cubicBezTo>
                  <a:cubicBezTo>
                    <a:pt x="0" y="2402"/>
                    <a:pt x="0" y="3101"/>
                    <a:pt x="183" y="4134"/>
                  </a:cubicBezTo>
                  <a:cubicBezTo>
                    <a:pt x="1824" y="3678"/>
                    <a:pt x="3374" y="2888"/>
                    <a:pt x="4985" y="2645"/>
                  </a:cubicBezTo>
                  <a:cubicBezTo>
                    <a:pt x="4468" y="1247"/>
                    <a:pt x="3587" y="0"/>
                    <a:pt x="3587"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5" name="Google Shape;1393;p52"/>
            <p:cNvSpPr/>
            <p:nvPr/>
          </p:nvSpPr>
          <p:spPr>
            <a:xfrm>
              <a:off x="7268342" y="2710121"/>
              <a:ext cx="764808" cy="162831"/>
            </a:xfrm>
            <a:custGeom>
              <a:avLst/>
              <a:gdLst/>
              <a:ahLst/>
              <a:cxnLst/>
              <a:rect l="l" t="t" r="r" b="b"/>
              <a:pathLst>
                <a:path w="14227" h="3029" extrusionOk="0">
                  <a:moveTo>
                    <a:pt x="1" y="2645"/>
                  </a:moveTo>
                  <a:cubicBezTo>
                    <a:pt x="4" y="2645"/>
                    <a:pt x="7" y="2645"/>
                    <a:pt x="10" y="2646"/>
                  </a:cubicBezTo>
                  <a:lnTo>
                    <a:pt x="10" y="2646"/>
                  </a:lnTo>
                  <a:cubicBezTo>
                    <a:pt x="7" y="2645"/>
                    <a:pt x="4" y="2645"/>
                    <a:pt x="1" y="2645"/>
                  </a:cubicBezTo>
                  <a:close/>
                  <a:moveTo>
                    <a:pt x="14196" y="0"/>
                  </a:moveTo>
                  <a:cubicBezTo>
                    <a:pt x="10818" y="1948"/>
                    <a:pt x="6781" y="2776"/>
                    <a:pt x="2781" y="2776"/>
                  </a:cubicBezTo>
                  <a:cubicBezTo>
                    <a:pt x="1852" y="2776"/>
                    <a:pt x="926" y="2731"/>
                    <a:pt x="10" y="2646"/>
                  </a:cubicBezTo>
                  <a:lnTo>
                    <a:pt x="10" y="2646"/>
                  </a:lnTo>
                  <a:cubicBezTo>
                    <a:pt x="37" y="2651"/>
                    <a:pt x="65" y="2678"/>
                    <a:pt x="92" y="2706"/>
                  </a:cubicBezTo>
                  <a:cubicBezTo>
                    <a:pt x="484" y="2883"/>
                    <a:pt x="2545" y="3028"/>
                    <a:pt x="4958" y="3028"/>
                  </a:cubicBezTo>
                  <a:cubicBezTo>
                    <a:pt x="8343" y="3028"/>
                    <a:pt x="12422" y="2742"/>
                    <a:pt x="13557" y="1855"/>
                  </a:cubicBezTo>
                  <a:cubicBezTo>
                    <a:pt x="14074" y="1459"/>
                    <a:pt x="14226" y="791"/>
                    <a:pt x="14196" y="0"/>
                  </a:cubicBezTo>
                  <a:close/>
                </a:path>
              </a:pathLst>
            </a:custGeom>
            <a:solidFill>
              <a:srgbClr val="F4B2A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6" name="Google Shape;1394;p52"/>
            <p:cNvSpPr/>
            <p:nvPr/>
          </p:nvSpPr>
          <p:spPr>
            <a:xfrm>
              <a:off x="7213293" y="2554866"/>
              <a:ext cx="818189" cy="304375"/>
            </a:xfrm>
            <a:custGeom>
              <a:avLst/>
              <a:gdLst/>
              <a:ahLst/>
              <a:cxnLst/>
              <a:rect l="l" t="t" r="r" b="b"/>
              <a:pathLst>
                <a:path w="15220" h="5662" extrusionOk="0">
                  <a:moveTo>
                    <a:pt x="14490" y="1"/>
                  </a:moveTo>
                  <a:cubicBezTo>
                    <a:pt x="12879" y="244"/>
                    <a:pt x="11299" y="1034"/>
                    <a:pt x="9688" y="1521"/>
                  </a:cubicBezTo>
                  <a:cubicBezTo>
                    <a:pt x="9688" y="1551"/>
                    <a:pt x="9688" y="1612"/>
                    <a:pt x="9688" y="1673"/>
                  </a:cubicBezTo>
                  <a:cubicBezTo>
                    <a:pt x="9701" y="2084"/>
                    <a:pt x="8573" y="2200"/>
                    <a:pt x="7297" y="2200"/>
                  </a:cubicBezTo>
                  <a:cubicBezTo>
                    <a:pt x="5651" y="2200"/>
                    <a:pt x="3760" y="2007"/>
                    <a:pt x="3760" y="2007"/>
                  </a:cubicBezTo>
                  <a:cubicBezTo>
                    <a:pt x="3760" y="2007"/>
                    <a:pt x="3396" y="1399"/>
                    <a:pt x="2514" y="1004"/>
                  </a:cubicBezTo>
                  <a:cubicBezTo>
                    <a:pt x="2420" y="965"/>
                    <a:pt x="2344" y="947"/>
                    <a:pt x="2283" y="947"/>
                  </a:cubicBezTo>
                  <a:cubicBezTo>
                    <a:pt x="1775" y="947"/>
                    <a:pt x="2332" y="2159"/>
                    <a:pt x="2332" y="2159"/>
                  </a:cubicBezTo>
                  <a:cubicBezTo>
                    <a:pt x="2332" y="2159"/>
                    <a:pt x="2314" y="2159"/>
                    <a:pt x="2282" y="2159"/>
                  </a:cubicBezTo>
                  <a:cubicBezTo>
                    <a:pt x="1941" y="2159"/>
                    <a:pt x="1" y="2184"/>
                    <a:pt x="417" y="2767"/>
                  </a:cubicBezTo>
                  <a:cubicBezTo>
                    <a:pt x="805" y="3350"/>
                    <a:pt x="1574" y="3375"/>
                    <a:pt x="1705" y="3375"/>
                  </a:cubicBezTo>
                  <a:cubicBezTo>
                    <a:pt x="1717" y="3375"/>
                    <a:pt x="1724" y="3375"/>
                    <a:pt x="1724" y="3375"/>
                  </a:cubicBezTo>
                  <a:lnTo>
                    <a:pt x="1724" y="3375"/>
                  </a:lnTo>
                  <a:cubicBezTo>
                    <a:pt x="1724" y="3375"/>
                    <a:pt x="143" y="3800"/>
                    <a:pt x="508" y="4195"/>
                  </a:cubicBezTo>
                  <a:cubicBezTo>
                    <a:pt x="903" y="4560"/>
                    <a:pt x="1663" y="4743"/>
                    <a:pt x="1663" y="4743"/>
                  </a:cubicBezTo>
                  <a:cubicBezTo>
                    <a:pt x="1663" y="4743"/>
                    <a:pt x="265" y="5107"/>
                    <a:pt x="1025" y="5533"/>
                  </a:cubicBezTo>
                  <a:cubicBezTo>
                    <a:pt x="1928" y="5617"/>
                    <a:pt x="2840" y="5661"/>
                    <a:pt x="3754" y="5661"/>
                  </a:cubicBezTo>
                  <a:cubicBezTo>
                    <a:pt x="7763" y="5661"/>
                    <a:pt x="11804" y="4819"/>
                    <a:pt x="15220" y="2888"/>
                  </a:cubicBezTo>
                  <a:cubicBezTo>
                    <a:pt x="15159" y="1977"/>
                    <a:pt x="14855" y="913"/>
                    <a:pt x="14490"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198" name="Rectangle 3"/>
          <p:cNvSpPr>
            <a:spLocks noChangeArrowheads="1"/>
          </p:cNvSpPr>
          <p:nvPr/>
        </p:nvSpPr>
        <p:spPr bwMode="auto">
          <a:xfrm>
            <a:off x="3922344" y="3618653"/>
            <a:ext cx="15023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4400" dirty="0"/>
              <a:t>Bu-</a:t>
            </a:r>
            <a:r>
              <a:rPr lang="en-US" altLang="en-US" sz="4400" dirty="0" err="1"/>
              <a:t>gi</a:t>
            </a:r>
            <a:endParaRPr lang="en-US" altLang="en-US" sz="4400" dirty="0"/>
          </a:p>
        </p:txBody>
      </p:sp>
      <p:pic>
        <p:nvPicPr>
          <p:cNvPr id="1026" name="Picture 2" descr="Bugi là gì? Những kiến thức liên quan đến bugi xe má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986" y="-25676"/>
            <a:ext cx="47625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nên thay bugi xe máy theo định kỳ?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162" y="1926418"/>
            <a:ext cx="5114946" cy="3836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p:cNvPicPr>
            <a:picLocks noChangeAspect="1"/>
          </p:cNvPicPr>
          <p:nvPr/>
        </p:nvPicPr>
        <p:blipFill>
          <a:blip r:embed="rId6"/>
          <a:stretch>
            <a:fillRect/>
          </a:stretch>
        </p:blipFill>
        <p:spPr>
          <a:xfrm>
            <a:off x="8738223" y="3325465"/>
            <a:ext cx="807419" cy="313800"/>
          </a:xfrm>
          <a:prstGeom prst="rect">
            <a:avLst/>
          </a:prstGeom>
        </p:spPr>
      </p:pic>
      <p:pic>
        <p:nvPicPr>
          <p:cNvPr id="11" name="2"/>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a:ln w="38100">
                  <a:solidFill>
                    <a:srgbClr val="475D6B"/>
                  </a:solidFill>
                  <a:prstDash val="solid"/>
                </a:ln>
                <a:noFill/>
                <a:latin typeface="Tahoma" panose="020B0604030504040204" pitchFamily="34" charset="0"/>
                <a:ea typeface="Tahoma" panose="020B0604030504040204" pitchFamily="34" charset="0"/>
                <a:cs typeface="Tahoma" panose="020B0604030504040204" pitchFamily="34" charset="0"/>
              </a:rPr>
              <a:t>TÌM</a:t>
            </a:r>
            <a:r>
              <a:rPr kumimoji="0" lang="en-US" sz="5400" b="1" i="0" u="none" strike="noStrike" kern="1200" normalizeH="0" baseline="0" noProof="0">
                <a:ln w="38100">
                  <a:solidFill>
                    <a:srgbClr val="475D6B"/>
                  </a:solidFill>
                  <a:prstDash val="solid"/>
                </a:ln>
                <a:noFill/>
                <a:uLnTx/>
                <a:uFillTx/>
                <a:latin typeface="Tahoma" panose="020B0604030504040204" pitchFamily="34" charset="0"/>
                <a:ea typeface="Tahoma" panose="020B0604030504040204" pitchFamily="34" charset="0"/>
                <a:cs typeface="Tahoma" panose="020B0604030504040204" pitchFamily="34" charset="0"/>
              </a:rPr>
              <a:t> MẬT MÃ</a:t>
            </a:r>
          </a:p>
        </p:txBody>
      </p:sp>
      <p:pic>
        <p:nvPicPr>
          <p:cNvPr id="3" name="Picture 2"/>
          <p:cNvPicPr>
            <a:picLocks noChangeAspect="1"/>
          </p:cNvPicPr>
          <p:nvPr/>
        </p:nvPicPr>
        <p:blipFill>
          <a:blip r:embed="rId9"/>
          <a:stretch>
            <a:fillRect/>
          </a:stretch>
        </p:blipFill>
        <p:spPr>
          <a:xfrm>
            <a:off x="350606" y="2183489"/>
            <a:ext cx="3982906" cy="3860687"/>
          </a:xfrm>
          <a:prstGeom prst="rect">
            <a:avLst/>
          </a:prstGeom>
        </p:spPr>
      </p:pic>
      <p:sp>
        <p:nvSpPr>
          <p:cNvPr id="23" name="TextBox 22"/>
          <p:cNvSpPr txBox="1"/>
          <p:nvPr/>
        </p:nvSpPr>
        <p:spPr>
          <a:xfrm>
            <a:off x="5826197" y="929142"/>
            <a:ext cx="467251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44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TRÒ CH</a:t>
            </a:r>
            <a:r>
              <a:rPr lang="vi-VN" sz="44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Ơ</a:t>
            </a:r>
            <a:r>
              <a:rPr lang="en-US" sz="4400" b="1" dirty="0">
                <a:ln w="28575">
                  <a:solidFill>
                    <a:srgbClr val="C79668"/>
                  </a:solidFill>
                  <a:prstDash val="solid"/>
                </a:ln>
                <a:noFill/>
                <a:latin typeface="Tahoma" panose="020B0604030504040204" pitchFamily="34" charset="0"/>
                <a:ea typeface="Tahoma" panose="020B0604030504040204" pitchFamily="34" charset="0"/>
                <a:cs typeface="Tahoma" panose="020B0604030504040204" pitchFamily="34" charset="0"/>
              </a:rPr>
              <a:t>I </a:t>
            </a:r>
            <a:endParaRPr kumimoji="0" lang="en-US" sz="4400" b="1" i="0" u="none" strike="noStrike" kern="1200" normalizeH="0" baseline="0" noProof="0" dirty="0">
              <a:ln w="28575">
                <a:solidFill>
                  <a:srgbClr val="C79668"/>
                </a:solidFill>
                <a:prstDash val="solid"/>
              </a:ln>
              <a:noFill/>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Jigsaw Puzz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p:cNvSpPr txBox="1"/>
          <p:nvPr/>
        </p:nvSpPr>
        <p:spPr>
          <a:xfrm>
            <a:off x="6105490" y="139337"/>
            <a:ext cx="184731" cy="369332"/>
          </a:xfrm>
          <a:prstGeom prst="rect">
            <a:avLst/>
          </a:prstGeom>
          <a:noFill/>
        </p:spPr>
        <p:txBody>
          <a:bodyPr wrap="none" rtlCol="0">
            <a:spAutoFit/>
          </a:bodyPr>
          <a:lstStyle/>
          <a:p>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323511403_214627570_14-XE-67-XE-67-VUNG-T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11857038"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7"/>
          <p:cNvSpPr>
            <a:spLocks noChangeArrowheads="1"/>
          </p:cNvSpPr>
          <p:nvPr/>
        </p:nvSpPr>
        <p:spPr bwMode="auto">
          <a:xfrm>
            <a:off x="4978400" y="3114675"/>
            <a:ext cx="2205038" cy="368300"/>
          </a:xfrm>
          <a:prstGeom prst="rect">
            <a:avLst/>
          </a:prstGeom>
          <a:noFill/>
          <a:ln w="38100" algn="ctr">
            <a:solidFill>
              <a:srgbClr val="FF0000"/>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en-US" altLang="en-US"/>
          </a:p>
        </p:txBody>
      </p:sp>
      <p:sp>
        <p:nvSpPr>
          <p:cNvPr id="16" name="Text Box 12"/>
          <p:cNvSpPr txBox="1">
            <a:spLocks noChangeArrowheads="1"/>
          </p:cNvSpPr>
          <p:nvPr/>
        </p:nvSpPr>
        <p:spPr bwMode="auto">
          <a:xfrm>
            <a:off x="5489575" y="5114925"/>
            <a:ext cx="2630488"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3200">
                <a:solidFill>
                  <a:srgbClr val="FFFF00"/>
                </a:solidFill>
              </a:rPr>
              <a:t>Động cơ</a:t>
            </a:r>
          </a:p>
        </p:txBody>
      </p:sp>
      <p:cxnSp>
        <p:nvCxnSpPr>
          <p:cNvPr id="17" name="Straight Arrow Connector 16"/>
          <p:cNvCxnSpPr>
            <a:cxnSpLocks noChangeShapeType="1"/>
          </p:cNvCxnSpPr>
          <p:nvPr/>
        </p:nvCxnSpPr>
        <p:spPr bwMode="auto">
          <a:xfrm flipV="1">
            <a:off x="6053138" y="3717925"/>
            <a:ext cx="0" cy="1397000"/>
          </a:xfrm>
          <a:prstGeom prst="straightConnector1">
            <a:avLst/>
          </a:prstGeom>
          <a:noFill/>
          <a:ln w="57150" algn="ctr">
            <a:solidFill>
              <a:srgbClr val="FF66CC"/>
            </a:solidFill>
            <a:round/>
            <a:headEnd type="none" w="med" len="lg"/>
            <a:tailEnd type="arrow" w="med" len="med"/>
          </a:ln>
          <a:extLst>
            <a:ext uri="{909E8E84-426E-40DD-AFC4-6F175D3DCCD1}">
              <a14:hiddenFill xmlns:a14="http://schemas.microsoft.com/office/drawing/2010/main">
                <a:noFill/>
              </a14:hiddenFill>
            </a:ext>
          </a:extLst>
        </p:spPr>
      </p:cxnSp>
      <p:sp>
        <p:nvSpPr>
          <p:cNvPr id="18" name="Oval 6"/>
          <p:cNvSpPr>
            <a:spLocks noChangeArrowheads="1"/>
          </p:cNvSpPr>
          <p:nvPr/>
        </p:nvSpPr>
        <p:spPr bwMode="auto">
          <a:xfrm rot="5150197">
            <a:off x="3944144" y="2820194"/>
            <a:ext cx="1050925" cy="519113"/>
          </a:xfrm>
          <a:prstGeom prst="ellipse">
            <a:avLst/>
          </a:prstGeom>
          <a:noFill/>
          <a:ln w="38100" algn="ctr">
            <a:solidFill>
              <a:srgbClr val="00FF00"/>
            </a:solidFill>
            <a:round/>
          </a:ln>
          <a:extLst>
            <a:ext uri="{909E8E84-426E-40DD-AFC4-6F175D3DCCD1}">
              <a14:hiddenFill xmlns:a14="http://schemas.microsoft.com/office/drawing/2010/main">
                <a:solidFill>
                  <a:srgbClr val="FFFFFF"/>
                </a:solidFill>
              </a14:hiddenFill>
            </a:ext>
          </a:extLst>
        </p:spPr>
        <p:txBody>
          <a:bodyPr anchor="ct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endParaRPr lang="en-US" altLang="en-US">
              <a:solidFill>
                <a:srgbClr val="66FF33"/>
              </a:solidFill>
            </a:endParaRPr>
          </a:p>
        </p:txBody>
      </p:sp>
      <p:sp>
        <p:nvSpPr>
          <p:cNvPr id="19" name="Text Box 12"/>
          <p:cNvSpPr txBox="1">
            <a:spLocks noChangeArrowheads="1"/>
          </p:cNvSpPr>
          <p:nvPr/>
        </p:nvSpPr>
        <p:spPr bwMode="auto">
          <a:xfrm>
            <a:off x="925513" y="5114925"/>
            <a:ext cx="4238625"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3200">
                <a:solidFill>
                  <a:srgbClr val="FFFF00"/>
                </a:solidFill>
              </a:rPr>
              <a:t>Cần khởi động</a:t>
            </a:r>
          </a:p>
        </p:txBody>
      </p:sp>
      <p:cxnSp>
        <p:nvCxnSpPr>
          <p:cNvPr id="20" name="Straight Arrow Connector 19"/>
          <p:cNvCxnSpPr>
            <a:cxnSpLocks noChangeShapeType="1"/>
          </p:cNvCxnSpPr>
          <p:nvPr/>
        </p:nvCxnSpPr>
        <p:spPr bwMode="auto">
          <a:xfrm flipV="1">
            <a:off x="3965575" y="3576638"/>
            <a:ext cx="414338" cy="1538287"/>
          </a:xfrm>
          <a:prstGeom prst="straightConnector1">
            <a:avLst/>
          </a:prstGeom>
          <a:noFill/>
          <a:ln w="57150" algn="ctr">
            <a:solidFill>
              <a:srgbClr val="FF66CC"/>
            </a:solidFill>
            <a:round/>
            <a:headEnd type="none" w="med" len="lg"/>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5"/>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6000" r="-4000" b="-6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484" y="52457"/>
            <a:ext cx="2156752" cy="2317795"/>
            <a:chOff x="29484" y="52457"/>
            <a:chExt cx="2156752" cy="2317795"/>
          </a:xfrm>
        </p:grpSpPr>
        <p:pic>
          <p:nvPicPr>
            <p:cNvPr id="256"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4" y="52457"/>
              <a:ext cx="1699551" cy="2317795"/>
            </a:xfrm>
            <a:prstGeom prst="rect">
              <a:avLst/>
            </a:prstGeom>
          </p:spPr>
        </p:pic>
        <p:sp>
          <p:nvSpPr>
            <p:cNvPr id="257" name="TextBox 256"/>
            <p:cNvSpPr txBox="1"/>
            <p:nvPr/>
          </p:nvSpPr>
          <p:spPr>
            <a:xfrm>
              <a:off x="363054" y="1459051"/>
              <a:ext cx="182318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SGK/62</a:t>
              </a:r>
            </a:p>
          </p:txBody>
        </p:sp>
      </p:grpSp>
      <p:sp>
        <p:nvSpPr>
          <p:cNvPr id="6" name="Rectangle 5"/>
          <p:cNvSpPr/>
          <p:nvPr/>
        </p:nvSpPr>
        <p:spPr>
          <a:xfrm>
            <a:off x="879259" y="3581400"/>
            <a:ext cx="10068142" cy="2308324"/>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ĐỌC NỐI TIẾP </a:t>
            </a:r>
          </a:p>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LẦN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5638800" cy="6926041"/>
          </a:xfrm>
          <a:prstGeom prst="rect">
            <a:avLst/>
          </a:prstGeom>
        </p:spPr>
      </p:pic>
      <p:pic>
        <p:nvPicPr>
          <p:cNvPr id="6" name="Picture 5"/>
          <p:cNvPicPr>
            <a:picLocks noChangeAspect="1"/>
          </p:cNvPicPr>
          <p:nvPr/>
        </p:nvPicPr>
        <p:blipFill>
          <a:blip r:embed="rId3"/>
          <a:stretch>
            <a:fillRect/>
          </a:stretch>
        </p:blipFill>
        <p:spPr>
          <a:xfrm>
            <a:off x="5791200" y="-2"/>
            <a:ext cx="6379734" cy="4495801"/>
          </a:xfrm>
          <a:prstGeom prst="rect">
            <a:avLst/>
          </a:prstGeom>
        </p:spPr>
      </p:pic>
      <p:pic>
        <p:nvPicPr>
          <p:cNvPr id="7" name="图片 2" descr="2"/>
          <p:cNvPicPr>
            <a:picLocks noChangeAspect="1"/>
          </p:cNvPicPr>
          <p:nvPr/>
        </p:nvPicPr>
        <p:blipFill>
          <a:blip r:embed="rId4"/>
          <a:stretch>
            <a:fillRect/>
          </a:stretch>
        </p:blipFill>
        <p:spPr>
          <a:xfrm>
            <a:off x="8502650" y="4038600"/>
            <a:ext cx="3689350" cy="31273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457200" y="265284"/>
            <a:ext cx="11353800" cy="6172200"/>
          </a:xfrm>
          <a:prstGeom prst="rect">
            <a:avLst/>
          </a:prstGeom>
          <a:solidFill>
            <a:sysClr val="window" lastClr="FFFFFF"/>
          </a:solidFill>
          <a:ln w="12700" cap="flat" cmpd="sng" algn="ctr">
            <a:noFill/>
            <a:prstDash val="solid"/>
            <a:miter lim="800000"/>
          </a:ln>
          <a:effectLst>
            <a:outerShdw blurRad="127000" sx="102000" sy="102000" algn="ctr" rotWithShape="0">
              <a:prstClr val="black">
                <a:alpha val="3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0" y="4151547"/>
            <a:ext cx="2312795" cy="2752024"/>
          </a:xfrm>
          <a:prstGeom prst="rect">
            <a:avLst/>
          </a:prstGeom>
        </p:spPr>
      </p:pic>
      <p:pic>
        <p:nvPicPr>
          <p:cNvPr id="12" name="图片 4" descr="图片包含 定居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87661" flipV="1">
            <a:off x="8434639" y="451916"/>
            <a:ext cx="4634105" cy="1858416"/>
          </a:xfrm>
          <a:prstGeom prst="rect">
            <a:avLst/>
          </a:prstGeom>
        </p:spPr>
      </p:pic>
      <p:pic>
        <p:nvPicPr>
          <p:cNvPr id="19"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5110" y="5619985"/>
            <a:ext cx="935303" cy="1252805"/>
          </a:xfrm>
          <a:prstGeom prst="rect">
            <a:avLst/>
          </a:prstGeom>
        </p:spPr>
      </p:pic>
      <p:sp>
        <p:nvSpPr>
          <p:cNvPr id="21" name="Text Box 14"/>
          <p:cNvSpPr txBox="1"/>
          <p:nvPr/>
        </p:nvSpPr>
        <p:spPr>
          <a:xfrm>
            <a:off x="2139950" y="1782763"/>
            <a:ext cx="2209800" cy="579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u="sng" dirty="0">
                <a:solidFill>
                  <a:schemeClr val="accent2">
                    <a:lumMod val="75000"/>
                  </a:schemeClr>
                </a:solidFill>
                <a:latin typeface="Times New Roman" panose="02020603050405020304" pitchFamily="18" charset="0"/>
              </a:rPr>
              <a:t>Luyện đọc</a:t>
            </a:r>
          </a:p>
        </p:txBody>
      </p:sp>
      <p:sp>
        <p:nvSpPr>
          <p:cNvPr id="22" name="Text Box 31"/>
          <p:cNvSpPr txBox="1"/>
          <p:nvPr/>
        </p:nvSpPr>
        <p:spPr>
          <a:xfrm>
            <a:off x="5867400" y="1828800"/>
            <a:ext cx="3887788"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Tìm</a:t>
            </a:r>
            <a:r>
              <a:rPr lang="vi-VN" altLang="en-US" sz="3200" b="1" u="sng"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hiểu bài</a:t>
            </a:r>
          </a:p>
        </p:txBody>
      </p:sp>
      <p:sp>
        <p:nvSpPr>
          <p:cNvPr id="23" name="Text Box 6"/>
          <p:cNvSpPr txBox="1"/>
          <p:nvPr/>
        </p:nvSpPr>
        <p:spPr>
          <a:xfrm>
            <a:off x="5510942" y="265284"/>
            <a:ext cx="2886075" cy="5238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b="1" u="sng" dirty="0">
                <a:latin typeface="Times New Roman" panose="02020603050405020304" pitchFamily="18" charset="0"/>
              </a:rPr>
              <a:t>Tập đọc</a:t>
            </a:r>
          </a:p>
        </p:txBody>
      </p:sp>
      <p:sp>
        <p:nvSpPr>
          <p:cNvPr id="24" name="Text Box 31"/>
          <p:cNvSpPr txBox="1"/>
          <p:nvPr/>
        </p:nvSpPr>
        <p:spPr>
          <a:xfrm>
            <a:off x="4598130" y="701847"/>
            <a:ext cx="3429000" cy="585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3200" b="1" dirty="0" err="1">
                <a:solidFill>
                  <a:srgbClr val="FF0000"/>
                </a:solidFill>
                <a:latin typeface="Times New Roman" panose="02020603050405020304" pitchFamily="18" charset="0"/>
              </a:rPr>
              <a:t>Hộp</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thư</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mật</a:t>
            </a:r>
            <a:endParaRPr lang="en-US" altLang="en-US" sz="3200" b="1" dirty="0">
              <a:solidFill>
                <a:srgbClr val="FF0000"/>
              </a:solidFill>
              <a:latin typeface="Times New Roman" panose="02020603050405020304" pitchFamily="18" charset="0"/>
            </a:endParaRPr>
          </a:p>
        </p:txBody>
      </p:sp>
      <p:sp>
        <p:nvSpPr>
          <p:cNvPr id="25" name="Text Box 32"/>
          <p:cNvSpPr txBox="1"/>
          <p:nvPr/>
        </p:nvSpPr>
        <p:spPr>
          <a:xfrm>
            <a:off x="7394845" y="1186206"/>
            <a:ext cx="21336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i="1" dirty="0" err="1">
                <a:latin typeface="Times New Roman" panose="02020603050405020304" pitchFamily="18" charset="0"/>
              </a:rPr>
              <a:t>Hữu</a:t>
            </a:r>
            <a:r>
              <a:rPr lang="en-US" altLang="en-US" sz="2400" b="1" i="1" dirty="0">
                <a:latin typeface="Times New Roman" panose="02020603050405020304" pitchFamily="18" charset="0"/>
              </a:rPr>
              <a:t> Mai</a:t>
            </a:r>
          </a:p>
        </p:txBody>
      </p:sp>
      <p:sp>
        <p:nvSpPr>
          <p:cNvPr id="26" name="Line 15"/>
          <p:cNvSpPr/>
          <p:nvPr/>
        </p:nvSpPr>
        <p:spPr>
          <a:xfrm>
            <a:off x="6096000" y="1957388"/>
            <a:ext cx="0" cy="2767012"/>
          </a:xfrm>
          <a:prstGeom prst="line">
            <a:avLst/>
          </a:prstGeom>
          <a:ln w="28575" cap="flat" cmpd="sng">
            <a:solidFill>
              <a:srgbClr val="1A0597"/>
            </a:solidFill>
            <a:prstDash val="solid"/>
            <a:headEnd type="none" w="med" len="med"/>
            <a:tailEnd type="none" w="med" len="med"/>
          </a:ln>
        </p:spPr>
      </p:sp>
      <p:sp>
        <p:nvSpPr>
          <p:cNvPr id="20" name="Text Box 5"/>
          <p:cNvSpPr txBox="1">
            <a:spLocks noChangeArrowheads="1"/>
          </p:cNvSpPr>
          <p:nvPr/>
        </p:nvSpPr>
        <p:spPr bwMode="auto">
          <a:xfrm>
            <a:off x="6307570" y="3145369"/>
            <a:ext cx="2375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cần</a:t>
            </a:r>
            <a:r>
              <a:rPr lang="en-US" altLang="en-US" sz="2800" dirty="0">
                <a:solidFill>
                  <a:srgbClr val="669900"/>
                </a:solidFill>
              </a:rPr>
              <a:t> </a:t>
            </a:r>
            <a:r>
              <a:rPr lang="en-US" altLang="en-US" sz="2800" dirty="0" err="1">
                <a:solidFill>
                  <a:srgbClr val="669900"/>
                </a:solidFill>
              </a:rPr>
              <a:t>khởi</a:t>
            </a:r>
            <a:r>
              <a:rPr lang="en-US" altLang="en-US" sz="2800" dirty="0">
                <a:solidFill>
                  <a:srgbClr val="669900"/>
                </a:solidFill>
              </a:rPr>
              <a:t> </a:t>
            </a:r>
            <a:r>
              <a:rPr lang="en-US" altLang="en-US" sz="2800" dirty="0" err="1">
                <a:solidFill>
                  <a:srgbClr val="669900"/>
                </a:solidFill>
              </a:rPr>
              <a:t>động</a:t>
            </a:r>
            <a:endParaRPr lang="en-US" altLang="en-US" sz="2800" dirty="0">
              <a:solidFill>
                <a:srgbClr val="669900"/>
              </a:solidFill>
            </a:endParaRPr>
          </a:p>
        </p:txBody>
      </p:sp>
      <p:sp>
        <p:nvSpPr>
          <p:cNvPr id="32" name="Text Box 6"/>
          <p:cNvSpPr txBox="1">
            <a:spLocks noChangeArrowheads="1"/>
          </p:cNvSpPr>
          <p:nvPr/>
        </p:nvSpPr>
        <p:spPr bwMode="auto">
          <a:xfrm>
            <a:off x="1662889" y="2360530"/>
            <a:ext cx="1886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chữ</a:t>
            </a:r>
            <a:r>
              <a:rPr lang="en-US" altLang="en-US" sz="2800" dirty="0">
                <a:solidFill>
                  <a:srgbClr val="669900"/>
                </a:solidFill>
              </a:rPr>
              <a:t> V</a:t>
            </a:r>
            <a:r>
              <a:rPr lang="en-US" altLang="en-US" sz="3600" dirty="0">
                <a:solidFill>
                  <a:srgbClr val="669900"/>
                </a:solidFill>
              </a:rPr>
              <a:t> </a:t>
            </a:r>
          </a:p>
        </p:txBody>
      </p:sp>
      <p:sp>
        <p:nvSpPr>
          <p:cNvPr id="33" name="Text Box 11"/>
          <p:cNvSpPr txBox="1">
            <a:spLocks noChangeArrowheads="1"/>
          </p:cNvSpPr>
          <p:nvPr/>
        </p:nvSpPr>
        <p:spPr bwMode="auto">
          <a:xfrm>
            <a:off x="1619295" y="3089774"/>
            <a:ext cx="2446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hòn</a:t>
            </a:r>
            <a:r>
              <a:rPr lang="en-US" altLang="en-US" sz="2800" dirty="0">
                <a:solidFill>
                  <a:srgbClr val="669900"/>
                </a:solidFill>
              </a:rPr>
              <a:t> </a:t>
            </a:r>
            <a:r>
              <a:rPr lang="en-US" altLang="en-US" sz="2800" dirty="0" err="1">
                <a:solidFill>
                  <a:srgbClr val="669900"/>
                </a:solidFill>
              </a:rPr>
              <a:t>đá</a:t>
            </a:r>
            <a:r>
              <a:rPr lang="en-US" altLang="en-US" sz="2800" dirty="0">
                <a:solidFill>
                  <a:srgbClr val="669900"/>
                </a:solidFill>
              </a:rPr>
              <a:t> </a:t>
            </a:r>
            <a:r>
              <a:rPr lang="en-US" altLang="en-US" sz="2800" dirty="0" err="1">
                <a:solidFill>
                  <a:srgbClr val="669900"/>
                </a:solidFill>
              </a:rPr>
              <a:t>dẹt</a:t>
            </a:r>
            <a:endParaRPr lang="en-US" altLang="en-US" sz="2800" dirty="0">
              <a:solidFill>
                <a:srgbClr val="669900"/>
              </a:solidFill>
            </a:endParaRPr>
          </a:p>
        </p:txBody>
      </p:sp>
      <p:sp>
        <p:nvSpPr>
          <p:cNvPr id="34" name="Text Box 12"/>
          <p:cNvSpPr txBox="1">
            <a:spLocks noChangeArrowheads="1"/>
          </p:cNvSpPr>
          <p:nvPr/>
        </p:nvSpPr>
        <p:spPr bwMode="auto">
          <a:xfrm>
            <a:off x="3818416" y="2492707"/>
            <a:ext cx="18861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bu</a:t>
            </a:r>
            <a:r>
              <a:rPr lang="en-US" altLang="en-US" sz="2800" dirty="0">
                <a:solidFill>
                  <a:srgbClr val="669900"/>
                </a:solidFill>
              </a:rPr>
              <a:t> - </a:t>
            </a:r>
            <a:r>
              <a:rPr lang="en-US" altLang="en-US" sz="2800" dirty="0" err="1">
                <a:solidFill>
                  <a:srgbClr val="669900"/>
                </a:solidFill>
              </a:rPr>
              <a:t>gi</a:t>
            </a:r>
            <a:endParaRPr lang="en-US" altLang="en-US" sz="2800" dirty="0">
              <a:solidFill>
                <a:srgbClr val="669900"/>
              </a:solidFill>
            </a:endParaRPr>
          </a:p>
        </p:txBody>
      </p:sp>
      <p:sp>
        <p:nvSpPr>
          <p:cNvPr id="36" name="Text Box 10"/>
          <p:cNvSpPr txBox="1">
            <a:spLocks noChangeArrowheads="1"/>
          </p:cNvSpPr>
          <p:nvPr/>
        </p:nvSpPr>
        <p:spPr bwMode="auto">
          <a:xfrm>
            <a:off x="6315075" y="2502180"/>
            <a:ext cx="3962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a:solidFill>
                  <a:srgbClr val="669900"/>
                </a:solidFill>
              </a:rPr>
              <a:t>(</a:t>
            </a:r>
            <a:r>
              <a:rPr lang="en-US" altLang="en-US" sz="2800" dirty="0" err="1">
                <a:solidFill>
                  <a:srgbClr val="669900"/>
                </a:solidFill>
              </a:rPr>
              <a:t>chú</a:t>
            </a:r>
            <a:r>
              <a:rPr lang="en-US" altLang="en-US" sz="2800" dirty="0">
                <a:solidFill>
                  <a:srgbClr val="669900"/>
                </a:solidFill>
              </a:rPr>
              <a:t>) Hai Long</a:t>
            </a:r>
          </a:p>
        </p:txBody>
      </p:sp>
      <p:sp>
        <p:nvSpPr>
          <p:cNvPr id="37" name="Rectangle 36"/>
          <p:cNvSpPr>
            <a:spLocks noChangeArrowheads="1"/>
          </p:cNvSpPr>
          <p:nvPr/>
        </p:nvSpPr>
        <p:spPr bwMode="auto">
          <a:xfrm>
            <a:off x="1943311" y="4588413"/>
            <a:ext cx="98676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400" dirty="0">
                <a:solidFill>
                  <a:srgbClr val="002060"/>
                </a:solidFill>
              </a:rPr>
              <a:t>+ </a:t>
            </a:r>
            <a:r>
              <a:rPr lang="en-US" altLang="en-US" sz="2400" dirty="0" err="1">
                <a:solidFill>
                  <a:srgbClr val="002060"/>
                </a:solidFill>
              </a:rPr>
              <a:t>Tháo</a:t>
            </a:r>
            <a:r>
              <a:rPr lang="en-US" altLang="en-US" sz="2400" dirty="0">
                <a:solidFill>
                  <a:srgbClr val="002060"/>
                </a:solidFill>
              </a:rPr>
              <a:t> </a:t>
            </a:r>
            <a:r>
              <a:rPr lang="en-US" altLang="en-US" sz="2400" dirty="0" err="1">
                <a:solidFill>
                  <a:srgbClr val="002060"/>
                </a:solidFill>
              </a:rPr>
              <a:t>chiếc</a:t>
            </a:r>
            <a:r>
              <a:rPr lang="en-US" altLang="en-US" sz="2400" dirty="0">
                <a:solidFill>
                  <a:srgbClr val="002060"/>
                </a:solidFill>
              </a:rPr>
              <a:t> </a:t>
            </a:r>
            <a:r>
              <a:rPr lang="en-US" altLang="en-US" sz="2400" dirty="0" err="1">
                <a:solidFill>
                  <a:srgbClr val="002060"/>
                </a:solidFill>
              </a:rPr>
              <a:t>bu</a:t>
            </a:r>
            <a:r>
              <a:rPr lang="en-US" altLang="en-US" sz="2400" dirty="0">
                <a:solidFill>
                  <a:srgbClr val="002060"/>
                </a:solidFill>
              </a:rPr>
              <a:t> – </a:t>
            </a:r>
            <a:r>
              <a:rPr lang="en-US" altLang="en-US" sz="2400" dirty="0" err="1">
                <a:solidFill>
                  <a:srgbClr val="002060"/>
                </a:solidFill>
              </a:rPr>
              <a:t>gi</a:t>
            </a:r>
            <a:r>
              <a:rPr lang="en-US" altLang="en-US" sz="2400" dirty="0">
                <a:solidFill>
                  <a:srgbClr val="002060"/>
                </a:solidFill>
              </a:rPr>
              <a:t> </a:t>
            </a:r>
            <a:r>
              <a:rPr lang="en-US" altLang="en-US" sz="2400" dirty="0" err="1">
                <a:solidFill>
                  <a:srgbClr val="002060"/>
                </a:solidFill>
              </a:rPr>
              <a:t>ra</a:t>
            </a:r>
            <a:r>
              <a:rPr lang="en-US" altLang="en-US" sz="2400" dirty="0">
                <a:solidFill>
                  <a:srgbClr val="002060"/>
                </a:solidFill>
              </a:rPr>
              <a:t> </a:t>
            </a:r>
            <a:r>
              <a:rPr lang="en-US" altLang="en-US" sz="2400" dirty="0" err="1">
                <a:solidFill>
                  <a:srgbClr val="002060"/>
                </a:solidFill>
              </a:rPr>
              <a:t>xem</a:t>
            </a:r>
            <a:r>
              <a:rPr lang="en-US" altLang="en-US" sz="2400" dirty="0">
                <a:solidFill>
                  <a:srgbClr val="002060"/>
                </a:solidFill>
              </a:rPr>
              <a:t>, </a:t>
            </a:r>
            <a:r>
              <a:rPr lang="en-US" altLang="en-US" sz="2400" dirty="0" err="1">
                <a:solidFill>
                  <a:srgbClr val="002060"/>
                </a:solidFill>
              </a:rPr>
              <a:t>nhưng</a:t>
            </a:r>
            <a:r>
              <a:rPr lang="en-US" altLang="en-US" sz="2400" dirty="0">
                <a:solidFill>
                  <a:srgbClr val="002060"/>
                </a:solidFill>
              </a:rPr>
              <a:t> </a:t>
            </a:r>
            <a:r>
              <a:rPr lang="en-US" altLang="en-US" sz="2400" dirty="0" err="1">
                <a:solidFill>
                  <a:srgbClr val="002060"/>
                </a:solidFill>
              </a:rPr>
              <a:t>đôi</a:t>
            </a:r>
            <a:r>
              <a:rPr lang="en-US" altLang="en-US" sz="2400" dirty="0">
                <a:solidFill>
                  <a:srgbClr val="002060"/>
                </a:solidFill>
              </a:rPr>
              <a:t> </a:t>
            </a:r>
            <a:r>
              <a:rPr lang="en-US" altLang="en-US" sz="2400" dirty="0" err="1">
                <a:solidFill>
                  <a:srgbClr val="002060"/>
                </a:solidFill>
              </a:rPr>
              <a:t>mắt</a:t>
            </a:r>
            <a:r>
              <a:rPr lang="en-US" altLang="en-US" sz="2400" dirty="0">
                <a:solidFill>
                  <a:srgbClr val="002060"/>
                </a:solidFill>
              </a:rPr>
              <a:t> </a:t>
            </a:r>
            <a:r>
              <a:rPr lang="en-US" altLang="en-US" sz="2400" dirty="0" err="1">
                <a:solidFill>
                  <a:srgbClr val="002060"/>
                </a:solidFill>
              </a:rPr>
              <a:t>anh</a:t>
            </a:r>
            <a:r>
              <a:rPr lang="en-US" altLang="en-US" sz="2400" dirty="0">
                <a:solidFill>
                  <a:srgbClr val="002060"/>
                </a:solidFill>
              </a:rPr>
              <a:t> </a:t>
            </a:r>
            <a:r>
              <a:rPr lang="en-US" altLang="en-US" sz="2400" dirty="0" err="1">
                <a:solidFill>
                  <a:srgbClr val="002060"/>
                </a:solidFill>
              </a:rPr>
              <a:t>không</a:t>
            </a:r>
            <a:r>
              <a:rPr lang="en-US" altLang="en-US" sz="2400" dirty="0">
                <a:solidFill>
                  <a:srgbClr val="002060"/>
                </a:solidFill>
              </a:rPr>
              <a:t> </a:t>
            </a:r>
            <a:r>
              <a:rPr lang="en-US" altLang="en-US" sz="2400" dirty="0" err="1">
                <a:solidFill>
                  <a:srgbClr val="002060"/>
                </a:solidFill>
              </a:rPr>
              <a:t>nhìn</a:t>
            </a:r>
            <a:r>
              <a:rPr lang="en-US" altLang="en-US" sz="2400" dirty="0">
                <a:solidFill>
                  <a:srgbClr val="002060"/>
                </a:solidFill>
              </a:rPr>
              <a:t> </a:t>
            </a:r>
            <a:r>
              <a:rPr lang="en-US" altLang="en-US" sz="2400" dirty="0" err="1">
                <a:solidFill>
                  <a:srgbClr val="002060"/>
                </a:solidFill>
              </a:rPr>
              <a:t>chiếc</a:t>
            </a:r>
            <a:r>
              <a:rPr lang="en-US" altLang="en-US" sz="2400" dirty="0">
                <a:solidFill>
                  <a:srgbClr val="002060"/>
                </a:solidFill>
              </a:rPr>
              <a:t> </a:t>
            </a:r>
            <a:r>
              <a:rPr lang="en-US" altLang="en-US" sz="2400" dirty="0" err="1">
                <a:solidFill>
                  <a:srgbClr val="002060"/>
                </a:solidFill>
              </a:rPr>
              <a:t>bu</a:t>
            </a:r>
            <a:r>
              <a:rPr lang="en-US" altLang="en-US" sz="2400" dirty="0">
                <a:solidFill>
                  <a:srgbClr val="002060"/>
                </a:solidFill>
              </a:rPr>
              <a:t>- </a:t>
            </a:r>
            <a:r>
              <a:rPr lang="en-US" altLang="en-US" sz="2400" dirty="0" err="1">
                <a:solidFill>
                  <a:srgbClr val="002060"/>
                </a:solidFill>
              </a:rPr>
              <a:t>gi</a:t>
            </a:r>
            <a:r>
              <a:rPr lang="en-US" altLang="en-US" sz="2400" dirty="0">
                <a:solidFill>
                  <a:srgbClr val="002060"/>
                </a:solidFill>
              </a:rPr>
              <a:t>  </a:t>
            </a:r>
            <a:r>
              <a:rPr lang="en-US" altLang="en-US" sz="2400" dirty="0" err="1">
                <a:solidFill>
                  <a:srgbClr val="002060"/>
                </a:solidFill>
              </a:rPr>
              <a:t>mà</a:t>
            </a:r>
            <a:r>
              <a:rPr lang="en-US" altLang="en-US" sz="2400" dirty="0">
                <a:solidFill>
                  <a:srgbClr val="002060"/>
                </a:solidFill>
              </a:rPr>
              <a:t> </a:t>
            </a:r>
            <a:r>
              <a:rPr lang="en-US" altLang="en-US" sz="2400" dirty="0" err="1">
                <a:solidFill>
                  <a:srgbClr val="002060"/>
                </a:solidFill>
              </a:rPr>
              <a:t>chăm</a:t>
            </a:r>
            <a:r>
              <a:rPr lang="en-US" altLang="en-US" sz="2400" dirty="0">
                <a:solidFill>
                  <a:srgbClr val="002060"/>
                </a:solidFill>
              </a:rPr>
              <a:t> </a:t>
            </a:r>
            <a:r>
              <a:rPr lang="en-US" altLang="en-US" sz="2400" dirty="0" err="1">
                <a:solidFill>
                  <a:srgbClr val="002060"/>
                </a:solidFill>
              </a:rPr>
              <a:t>chú</a:t>
            </a:r>
            <a:r>
              <a:rPr lang="en-US" altLang="en-US" sz="2400" dirty="0">
                <a:solidFill>
                  <a:srgbClr val="002060"/>
                </a:solidFill>
              </a:rPr>
              <a:t> </a:t>
            </a:r>
            <a:r>
              <a:rPr lang="en-US" altLang="en-US" sz="2400" dirty="0" err="1">
                <a:solidFill>
                  <a:srgbClr val="002060"/>
                </a:solidFill>
              </a:rPr>
              <a:t>quan</a:t>
            </a:r>
            <a:r>
              <a:rPr lang="en-US" altLang="en-US" sz="2400" dirty="0">
                <a:solidFill>
                  <a:srgbClr val="002060"/>
                </a:solidFill>
              </a:rPr>
              <a:t> </a:t>
            </a:r>
            <a:r>
              <a:rPr lang="en-US" altLang="en-US" sz="2400" dirty="0" err="1">
                <a:solidFill>
                  <a:srgbClr val="002060"/>
                </a:solidFill>
              </a:rPr>
              <a:t>sát</a:t>
            </a:r>
            <a:r>
              <a:rPr lang="en-US" altLang="en-US" sz="2400" dirty="0">
                <a:solidFill>
                  <a:srgbClr val="002060"/>
                </a:solidFill>
              </a:rPr>
              <a:t> </a:t>
            </a:r>
            <a:r>
              <a:rPr lang="en-US" altLang="en-US" sz="2400" dirty="0" err="1">
                <a:solidFill>
                  <a:srgbClr val="002060"/>
                </a:solidFill>
              </a:rPr>
              <a:t>mặt</a:t>
            </a:r>
            <a:r>
              <a:rPr lang="en-US" altLang="en-US" sz="2400" dirty="0">
                <a:solidFill>
                  <a:srgbClr val="002060"/>
                </a:solidFill>
              </a:rPr>
              <a:t> </a:t>
            </a:r>
            <a:r>
              <a:rPr lang="en-US" altLang="en-US" sz="2400" dirty="0" err="1">
                <a:solidFill>
                  <a:srgbClr val="002060"/>
                </a:solidFill>
              </a:rPr>
              <a:t>đất</a:t>
            </a:r>
            <a:r>
              <a:rPr lang="en-US" altLang="en-US" sz="2400" dirty="0">
                <a:solidFill>
                  <a:srgbClr val="002060"/>
                </a:solidFill>
              </a:rPr>
              <a:t> </a:t>
            </a:r>
            <a:r>
              <a:rPr lang="en-US" altLang="en-US" sz="2400" dirty="0" err="1">
                <a:solidFill>
                  <a:srgbClr val="002060"/>
                </a:solidFill>
              </a:rPr>
              <a:t>phía</a:t>
            </a:r>
            <a:r>
              <a:rPr lang="en-US" altLang="en-US" sz="2400" dirty="0">
                <a:solidFill>
                  <a:srgbClr val="002060"/>
                </a:solidFill>
              </a:rPr>
              <a:t> </a:t>
            </a:r>
            <a:r>
              <a:rPr lang="en-US" altLang="en-US" sz="2400" dirty="0" err="1">
                <a:solidFill>
                  <a:srgbClr val="002060"/>
                </a:solidFill>
              </a:rPr>
              <a:t>sau</a:t>
            </a:r>
            <a:r>
              <a:rPr lang="en-US" altLang="en-US" sz="2400" dirty="0">
                <a:solidFill>
                  <a:srgbClr val="002060"/>
                </a:solidFill>
              </a:rPr>
              <a:t> </a:t>
            </a:r>
            <a:r>
              <a:rPr lang="en-US" altLang="en-US" sz="2400" dirty="0" err="1">
                <a:solidFill>
                  <a:srgbClr val="002060"/>
                </a:solidFill>
              </a:rPr>
              <a:t>cây</a:t>
            </a:r>
            <a:r>
              <a:rPr lang="en-US" altLang="en-US" sz="2400" dirty="0">
                <a:solidFill>
                  <a:srgbClr val="002060"/>
                </a:solidFill>
              </a:rPr>
              <a:t> </a:t>
            </a:r>
            <a:r>
              <a:rPr lang="en-US" altLang="en-US" sz="2400" dirty="0" err="1">
                <a:solidFill>
                  <a:srgbClr val="002060"/>
                </a:solidFill>
              </a:rPr>
              <a:t>số</a:t>
            </a:r>
            <a:r>
              <a:rPr lang="en-US" altLang="en-US" sz="2400" dirty="0">
                <a:solidFill>
                  <a:srgbClr val="002060"/>
                </a:solidFill>
              </a:rPr>
              <a:t>.</a:t>
            </a:r>
          </a:p>
        </p:txBody>
      </p:sp>
      <p:sp>
        <p:nvSpPr>
          <p:cNvPr id="38" name="Text Box 9"/>
          <p:cNvSpPr txBox="1">
            <a:spLocks noChangeArrowheads="1"/>
          </p:cNvSpPr>
          <p:nvPr/>
        </p:nvSpPr>
        <p:spPr bwMode="auto">
          <a:xfrm>
            <a:off x="1917185" y="5468266"/>
            <a:ext cx="97292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400" dirty="0">
                <a:solidFill>
                  <a:srgbClr val="002060"/>
                </a:solidFill>
              </a:rPr>
              <a:t>+</a:t>
            </a:r>
            <a:r>
              <a:rPr lang="en-US" altLang="en-US" sz="2400" dirty="0" err="1">
                <a:solidFill>
                  <a:srgbClr val="002060"/>
                </a:solidFill>
              </a:rPr>
              <a:t>Một</a:t>
            </a:r>
            <a:r>
              <a:rPr lang="en-US" altLang="en-US" sz="2400" dirty="0">
                <a:solidFill>
                  <a:srgbClr val="002060"/>
                </a:solidFill>
              </a:rPr>
              <a:t> </a:t>
            </a:r>
            <a:r>
              <a:rPr lang="en-US" altLang="en-US" sz="2400" dirty="0" err="1">
                <a:solidFill>
                  <a:srgbClr val="002060"/>
                </a:solidFill>
              </a:rPr>
              <a:t>hòn</a:t>
            </a:r>
            <a:r>
              <a:rPr lang="en-US" altLang="en-US" sz="2400" dirty="0">
                <a:solidFill>
                  <a:srgbClr val="002060"/>
                </a:solidFill>
              </a:rPr>
              <a:t> </a:t>
            </a:r>
            <a:r>
              <a:rPr lang="en-US" altLang="en-US" sz="2400" dirty="0" err="1">
                <a:solidFill>
                  <a:srgbClr val="002060"/>
                </a:solidFill>
              </a:rPr>
              <a:t>đá</a:t>
            </a:r>
            <a:r>
              <a:rPr lang="en-US" altLang="en-US" sz="2400" dirty="0">
                <a:solidFill>
                  <a:srgbClr val="002060"/>
                </a:solidFill>
              </a:rPr>
              <a:t> </a:t>
            </a:r>
            <a:r>
              <a:rPr lang="en-US" altLang="en-US" sz="2400" dirty="0" err="1">
                <a:solidFill>
                  <a:srgbClr val="002060"/>
                </a:solidFill>
              </a:rPr>
              <a:t>hình</a:t>
            </a:r>
            <a:r>
              <a:rPr lang="en-US" altLang="en-US" sz="2400" dirty="0">
                <a:solidFill>
                  <a:srgbClr val="002060"/>
                </a:solidFill>
              </a:rPr>
              <a:t> </a:t>
            </a:r>
            <a:r>
              <a:rPr lang="en-US" altLang="en-US" sz="2400" dirty="0" err="1">
                <a:solidFill>
                  <a:srgbClr val="002060"/>
                </a:solidFill>
              </a:rPr>
              <a:t>mũi</a:t>
            </a:r>
            <a:r>
              <a:rPr lang="en-US" altLang="en-US" sz="2400" dirty="0">
                <a:solidFill>
                  <a:srgbClr val="002060"/>
                </a:solidFill>
              </a:rPr>
              <a:t> </a:t>
            </a:r>
            <a:r>
              <a:rPr lang="en-US" altLang="en-US" sz="2400" dirty="0" err="1">
                <a:solidFill>
                  <a:srgbClr val="002060"/>
                </a:solidFill>
              </a:rPr>
              <a:t>tên</a:t>
            </a:r>
            <a:r>
              <a:rPr lang="en-US" altLang="en-US" sz="2400" dirty="0">
                <a:solidFill>
                  <a:srgbClr val="002060"/>
                </a:solidFill>
              </a:rPr>
              <a:t>  ( </a:t>
            </a:r>
            <a:r>
              <a:rPr lang="en-US" altLang="en-US" sz="2400" dirty="0" err="1">
                <a:solidFill>
                  <a:srgbClr val="002060"/>
                </a:solidFill>
              </a:rPr>
              <a:t>lại</a:t>
            </a:r>
            <a:r>
              <a:rPr lang="en-US" altLang="en-US" sz="2400" dirty="0">
                <a:solidFill>
                  <a:srgbClr val="002060"/>
                </a:solidFill>
              </a:rPr>
              <a:t> </a:t>
            </a:r>
            <a:r>
              <a:rPr lang="en-US" altLang="en-US" sz="2400" dirty="0" err="1">
                <a:solidFill>
                  <a:srgbClr val="002060"/>
                </a:solidFill>
              </a:rPr>
              <a:t>hình</a:t>
            </a:r>
            <a:r>
              <a:rPr lang="en-US" altLang="en-US" sz="2400" dirty="0">
                <a:solidFill>
                  <a:srgbClr val="002060"/>
                </a:solidFill>
              </a:rPr>
              <a:t> </a:t>
            </a:r>
            <a:r>
              <a:rPr lang="en-US" altLang="en-US" sz="2400" dirty="0" err="1">
                <a:solidFill>
                  <a:srgbClr val="002060"/>
                </a:solidFill>
              </a:rPr>
              <a:t>chữ</a:t>
            </a:r>
            <a:r>
              <a:rPr lang="en-US" altLang="en-US" sz="2400" dirty="0">
                <a:solidFill>
                  <a:srgbClr val="002060"/>
                </a:solidFill>
              </a:rPr>
              <a:t> V </a:t>
            </a:r>
            <a:r>
              <a:rPr lang="en-US" altLang="en-US" sz="2400" dirty="0" err="1">
                <a:solidFill>
                  <a:srgbClr val="002060"/>
                </a:solidFill>
              </a:rPr>
              <a:t>quen</a:t>
            </a:r>
            <a:r>
              <a:rPr lang="en-US" altLang="en-US" sz="2400" dirty="0">
                <a:solidFill>
                  <a:srgbClr val="002060"/>
                </a:solidFill>
              </a:rPr>
              <a:t> </a:t>
            </a:r>
            <a:r>
              <a:rPr lang="en-US" altLang="en-US" sz="2400" dirty="0" err="1">
                <a:solidFill>
                  <a:srgbClr val="002060"/>
                </a:solidFill>
              </a:rPr>
              <a:t>thuộc</a:t>
            </a:r>
            <a:r>
              <a:rPr lang="en-US" altLang="en-US" sz="2400" dirty="0">
                <a:solidFill>
                  <a:srgbClr val="002060"/>
                </a:solidFill>
              </a:rPr>
              <a:t> ) </a:t>
            </a:r>
            <a:r>
              <a:rPr lang="en-US" altLang="en-US" sz="2400" dirty="0" err="1">
                <a:solidFill>
                  <a:srgbClr val="002060"/>
                </a:solidFill>
              </a:rPr>
              <a:t>trỏ</a:t>
            </a:r>
            <a:r>
              <a:rPr lang="en-US" altLang="en-US" sz="2400" dirty="0">
                <a:solidFill>
                  <a:srgbClr val="002060"/>
                </a:solidFill>
              </a:rPr>
              <a:t> </a:t>
            </a:r>
            <a:r>
              <a:rPr lang="en-US" altLang="en-US" sz="2400" dirty="0" err="1">
                <a:solidFill>
                  <a:srgbClr val="002060"/>
                </a:solidFill>
              </a:rPr>
              <a:t>vào</a:t>
            </a:r>
            <a:r>
              <a:rPr lang="en-US" altLang="en-US" sz="2400" dirty="0">
                <a:solidFill>
                  <a:srgbClr val="002060"/>
                </a:solidFill>
              </a:rPr>
              <a:t> </a:t>
            </a:r>
            <a:r>
              <a:rPr lang="en-US" altLang="en-US" sz="2400" dirty="0" err="1">
                <a:solidFill>
                  <a:srgbClr val="002060"/>
                </a:solidFill>
              </a:rPr>
              <a:t>một</a:t>
            </a:r>
            <a:r>
              <a:rPr lang="en-US" altLang="en-US" sz="2400" dirty="0">
                <a:solidFill>
                  <a:srgbClr val="002060"/>
                </a:solidFill>
              </a:rPr>
              <a:t> </a:t>
            </a:r>
            <a:r>
              <a:rPr lang="en-US" altLang="en-US" sz="2400" dirty="0" err="1">
                <a:solidFill>
                  <a:srgbClr val="002060"/>
                </a:solidFill>
              </a:rPr>
              <a:t>hòn</a:t>
            </a:r>
            <a:r>
              <a:rPr lang="en-US" altLang="en-US" sz="2400" dirty="0">
                <a:solidFill>
                  <a:srgbClr val="002060"/>
                </a:solidFill>
              </a:rPr>
              <a:t> </a:t>
            </a:r>
            <a:r>
              <a:rPr lang="en-US" altLang="en-US" sz="2400" dirty="0" err="1">
                <a:solidFill>
                  <a:srgbClr val="002060"/>
                </a:solidFill>
              </a:rPr>
              <a:t>đá</a:t>
            </a:r>
            <a:r>
              <a:rPr lang="en-US" altLang="en-US" sz="2400" dirty="0">
                <a:solidFill>
                  <a:srgbClr val="002060"/>
                </a:solidFill>
              </a:rPr>
              <a:t> </a:t>
            </a:r>
            <a:r>
              <a:rPr lang="en-US" altLang="en-US" sz="2400" dirty="0" err="1">
                <a:solidFill>
                  <a:srgbClr val="002060"/>
                </a:solidFill>
              </a:rPr>
              <a:t>dẹt</a:t>
            </a:r>
            <a:r>
              <a:rPr lang="en-US" altLang="en-US" sz="2400" dirty="0">
                <a:solidFill>
                  <a:srgbClr val="002060"/>
                </a:solidFill>
              </a:rPr>
              <a:t> </a:t>
            </a:r>
            <a:r>
              <a:rPr lang="en-US" altLang="en-US" sz="2400" dirty="0" err="1">
                <a:solidFill>
                  <a:srgbClr val="002060"/>
                </a:solidFill>
              </a:rPr>
              <a:t>chỉ</a:t>
            </a:r>
            <a:r>
              <a:rPr lang="en-US" altLang="en-US" sz="2400" dirty="0">
                <a:solidFill>
                  <a:srgbClr val="002060"/>
                </a:solidFill>
              </a:rPr>
              <a:t> </a:t>
            </a:r>
            <a:r>
              <a:rPr lang="en-US" altLang="en-US" sz="2400" dirty="0" err="1">
                <a:solidFill>
                  <a:srgbClr val="002060"/>
                </a:solidFill>
              </a:rPr>
              <a:t>cách</a:t>
            </a:r>
            <a:r>
              <a:rPr lang="en-US" altLang="en-US" sz="2400" dirty="0">
                <a:solidFill>
                  <a:srgbClr val="002060"/>
                </a:solidFill>
              </a:rPr>
              <a:t> </a:t>
            </a:r>
            <a:r>
              <a:rPr lang="en-US" altLang="en-US" sz="2400" dirty="0" err="1">
                <a:solidFill>
                  <a:srgbClr val="002060"/>
                </a:solidFill>
              </a:rPr>
              <a:t>anh</a:t>
            </a:r>
            <a:r>
              <a:rPr lang="en-US" altLang="en-US" sz="2400" dirty="0">
                <a:solidFill>
                  <a:srgbClr val="002060"/>
                </a:solidFill>
              </a:rPr>
              <a:t> </a:t>
            </a:r>
            <a:r>
              <a:rPr lang="en-US" altLang="en-US" sz="2400" dirty="0" err="1">
                <a:solidFill>
                  <a:srgbClr val="002060"/>
                </a:solidFill>
              </a:rPr>
              <a:t>ba</a:t>
            </a:r>
            <a:r>
              <a:rPr lang="en-US" altLang="en-US" sz="2400" dirty="0">
                <a:solidFill>
                  <a:srgbClr val="002060"/>
                </a:solidFill>
              </a:rPr>
              <a:t> </a:t>
            </a:r>
            <a:r>
              <a:rPr lang="en-US" altLang="en-US" sz="2400" dirty="0" err="1">
                <a:solidFill>
                  <a:srgbClr val="002060"/>
                </a:solidFill>
              </a:rPr>
              <a:t>bước</a:t>
            </a:r>
            <a:r>
              <a:rPr lang="en-US" altLang="en-US" sz="2400" dirty="0">
                <a:solidFill>
                  <a:srgbClr val="002060"/>
                </a:solidFill>
              </a:rPr>
              <a:t> </a:t>
            </a:r>
            <a:r>
              <a:rPr lang="en-US" altLang="en-US" sz="2400" dirty="0" err="1">
                <a:solidFill>
                  <a:srgbClr val="002060"/>
                </a:solidFill>
              </a:rPr>
              <a:t>chân</a:t>
            </a:r>
            <a:r>
              <a:rPr lang="en-US" altLang="en-US" sz="2400" dirty="0">
                <a:solidFill>
                  <a:srgbClr val="002060"/>
                </a:solidFill>
              </a:rPr>
              <a:t> .</a:t>
            </a:r>
          </a:p>
        </p:txBody>
      </p:sp>
      <p:sp>
        <p:nvSpPr>
          <p:cNvPr id="39" name="Line 11"/>
          <p:cNvSpPr>
            <a:spLocks noChangeShapeType="1"/>
          </p:cNvSpPr>
          <p:nvPr/>
        </p:nvSpPr>
        <p:spPr bwMode="auto">
          <a:xfrm flipH="1">
            <a:off x="11461366" y="4680758"/>
            <a:ext cx="127804" cy="381000"/>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wrap="square">
            <a:spAutoFit/>
          </a:bodyPr>
          <a:lstStyle/>
          <a:p>
            <a:endParaRPr lang="en-US" sz="1400"/>
          </a:p>
        </p:txBody>
      </p:sp>
      <p:sp>
        <p:nvSpPr>
          <p:cNvPr id="40" name="Line 11"/>
          <p:cNvSpPr>
            <a:spLocks noChangeShapeType="1"/>
          </p:cNvSpPr>
          <p:nvPr/>
        </p:nvSpPr>
        <p:spPr bwMode="auto">
          <a:xfrm flipH="1">
            <a:off x="9244326" y="5554830"/>
            <a:ext cx="127804" cy="381000"/>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wrap="square">
            <a:spAutoFit/>
          </a:bodyPr>
          <a:lstStyle/>
          <a:p>
            <a:endParaRPr lang="en-US" sz="1400"/>
          </a:p>
        </p:txBody>
      </p:sp>
      <p:sp>
        <p:nvSpPr>
          <p:cNvPr id="41" name="Line 11"/>
          <p:cNvSpPr>
            <a:spLocks noChangeShapeType="1"/>
          </p:cNvSpPr>
          <p:nvPr/>
        </p:nvSpPr>
        <p:spPr bwMode="auto">
          <a:xfrm flipH="1">
            <a:off x="5471166" y="5502570"/>
            <a:ext cx="127804" cy="381000"/>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wrap="square">
            <a:spAutoFit/>
          </a:bodyPr>
          <a:lstStyle/>
          <a:p>
            <a:endParaRPr lang="en-US" sz="1400"/>
          </a:p>
        </p:txBody>
      </p:sp>
      <p:sp>
        <p:nvSpPr>
          <p:cNvPr id="27" name="Text Box 13"/>
          <p:cNvSpPr txBox="1">
            <a:spLocks noChangeArrowheads="1"/>
          </p:cNvSpPr>
          <p:nvPr/>
        </p:nvSpPr>
        <p:spPr bwMode="auto">
          <a:xfrm>
            <a:off x="1619295" y="3669110"/>
            <a:ext cx="86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bẩy</a:t>
            </a:r>
            <a:endParaRPr lang="en-US" altLang="en-US" sz="2800" dirty="0">
              <a:solidFill>
                <a:srgbClr val="6699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1000" fill="hold"/>
                                        <p:tgtEl>
                                          <p:spTgt spid="39"/>
                                        </p:tgtEl>
                                        <p:attrNameLst>
                                          <p:attrName>ppt_w</p:attrName>
                                        </p:attrNameLst>
                                      </p:cBhvr>
                                      <p:tavLst>
                                        <p:tav tm="0">
                                          <p:val>
                                            <p:strVal val="#ppt_w+.3"/>
                                          </p:val>
                                        </p:tav>
                                        <p:tav tm="100000">
                                          <p:val>
                                            <p:strVal val="#ppt_w"/>
                                          </p:val>
                                        </p:tav>
                                      </p:tavLst>
                                    </p:anim>
                                    <p:anim calcmode="lin" valueType="num">
                                      <p:cBhvr>
                                        <p:cTn id="19" dur="1000" fill="hold"/>
                                        <p:tgtEl>
                                          <p:spTgt spid="39"/>
                                        </p:tgtEl>
                                        <p:attrNameLst>
                                          <p:attrName>ppt_h</p:attrName>
                                        </p:attrNameLst>
                                      </p:cBhvr>
                                      <p:tavLst>
                                        <p:tav tm="0">
                                          <p:val>
                                            <p:strVal val="#ppt_h"/>
                                          </p:val>
                                        </p:tav>
                                        <p:tav tm="100000">
                                          <p:val>
                                            <p:strVal val="#ppt_h"/>
                                          </p:val>
                                        </p:tav>
                                      </p:tavLst>
                                    </p:anim>
                                    <p:animEffect transition="in" filter="fade">
                                      <p:cBhvr>
                                        <p:cTn id="20" dur="1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blinds(horizontal)">
                                      <p:cBhvr>
                                        <p:cTn id="25" dur="500"/>
                                        <p:tgtEl>
                                          <p:spTgt spid="3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1000" fill="hold"/>
                                        <p:tgtEl>
                                          <p:spTgt spid="41"/>
                                        </p:tgtEl>
                                        <p:attrNameLst>
                                          <p:attrName>ppt_w</p:attrName>
                                        </p:attrNameLst>
                                      </p:cBhvr>
                                      <p:tavLst>
                                        <p:tav tm="0">
                                          <p:val>
                                            <p:strVal val="#ppt_w+.3"/>
                                          </p:val>
                                        </p:tav>
                                        <p:tav tm="100000">
                                          <p:val>
                                            <p:strVal val="#ppt_w"/>
                                          </p:val>
                                        </p:tav>
                                      </p:tavLst>
                                    </p:anim>
                                    <p:anim calcmode="lin" valueType="num">
                                      <p:cBhvr>
                                        <p:cTn id="31" dur="1000" fill="hold"/>
                                        <p:tgtEl>
                                          <p:spTgt spid="41"/>
                                        </p:tgtEl>
                                        <p:attrNameLst>
                                          <p:attrName>ppt_h</p:attrName>
                                        </p:attrNameLst>
                                      </p:cBhvr>
                                      <p:tavLst>
                                        <p:tav tm="0">
                                          <p:val>
                                            <p:strVal val="#ppt_h"/>
                                          </p:val>
                                        </p:tav>
                                        <p:tav tm="100000">
                                          <p:val>
                                            <p:strVal val="#ppt_h"/>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strVal val="#ppt_w+.3"/>
                                          </p:val>
                                        </p:tav>
                                        <p:tav tm="100000">
                                          <p:val>
                                            <p:strVal val="#ppt_w"/>
                                          </p:val>
                                        </p:tav>
                                      </p:tavLst>
                                    </p:anim>
                                    <p:anim calcmode="lin" valueType="num">
                                      <p:cBhvr>
                                        <p:cTn id="38" dur="1000" fill="hold"/>
                                        <p:tgtEl>
                                          <p:spTgt spid="40"/>
                                        </p:tgtEl>
                                        <p:attrNameLst>
                                          <p:attrName>ppt_h</p:attrName>
                                        </p:attrNameLst>
                                      </p:cBhvr>
                                      <p:tavLst>
                                        <p:tav tm="0">
                                          <p:val>
                                            <p:strVal val="#ppt_h"/>
                                          </p:val>
                                        </p:tav>
                                        <p:tav tm="100000">
                                          <p:val>
                                            <p:strVal val="#ppt_h"/>
                                          </p:val>
                                        </p:tav>
                                      </p:tavLst>
                                    </p:anim>
                                    <p:animEffect transition="in" filter="fade">
                                      <p:cBhvr>
                                        <p:cTn id="3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t="-6000" r="-4000" b="-6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9484" y="52457"/>
            <a:ext cx="2156752" cy="2317795"/>
            <a:chOff x="29484" y="52457"/>
            <a:chExt cx="2156752" cy="2317795"/>
          </a:xfrm>
        </p:grpSpPr>
        <p:pic>
          <p:nvPicPr>
            <p:cNvPr id="256"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84" y="52457"/>
              <a:ext cx="1699551" cy="2317795"/>
            </a:xfrm>
            <a:prstGeom prst="rect">
              <a:avLst/>
            </a:prstGeom>
          </p:spPr>
        </p:pic>
        <p:sp>
          <p:nvSpPr>
            <p:cNvPr id="257" name="TextBox 256"/>
            <p:cNvSpPr txBox="1"/>
            <p:nvPr/>
          </p:nvSpPr>
          <p:spPr>
            <a:xfrm>
              <a:off x="363054" y="1459051"/>
              <a:ext cx="1823182"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SGK/62</a:t>
              </a:r>
            </a:p>
          </p:txBody>
        </p:sp>
      </p:grpSp>
      <p:sp>
        <p:nvSpPr>
          <p:cNvPr id="6" name="Rectangle 5"/>
          <p:cNvSpPr/>
          <p:nvPr/>
        </p:nvSpPr>
        <p:spPr>
          <a:xfrm>
            <a:off x="896844" y="3747538"/>
            <a:ext cx="10068142" cy="2308324"/>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ĐỌC NỐI TIẾP </a:t>
            </a:r>
          </a:p>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LẦN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5638800" cy="6926041"/>
          </a:xfrm>
          <a:prstGeom prst="rect">
            <a:avLst/>
          </a:prstGeom>
        </p:spPr>
      </p:pic>
      <p:pic>
        <p:nvPicPr>
          <p:cNvPr id="6" name="Picture 5"/>
          <p:cNvPicPr>
            <a:picLocks noChangeAspect="1"/>
          </p:cNvPicPr>
          <p:nvPr/>
        </p:nvPicPr>
        <p:blipFill>
          <a:blip r:embed="rId3"/>
          <a:stretch>
            <a:fillRect/>
          </a:stretch>
        </p:blipFill>
        <p:spPr>
          <a:xfrm>
            <a:off x="5791200" y="-2"/>
            <a:ext cx="6379734" cy="4495801"/>
          </a:xfrm>
          <a:prstGeom prst="rect">
            <a:avLst/>
          </a:prstGeom>
        </p:spPr>
      </p:pic>
      <p:pic>
        <p:nvPicPr>
          <p:cNvPr id="7" name="图片 2" descr="2"/>
          <p:cNvPicPr>
            <a:picLocks noChangeAspect="1"/>
          </p:cNvPicPr>
          <p:nvPr/>
        </p:nvPicPr>
        <p:blipFill>
          <a:blip r:embed="rId4"/>
          <a:stretch>
            <a:fillRect/>
          </a:stretch>
        </p:blipFill>
        <p:spPr>
          <a:xfrm>
            <a:off x="8502650" y="4038600"/>
            <a:ext cx="3689350" cy="31273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3645021" y="-1455736"/>
            <a:ext cx="19562337" cy="13266736"/>
            <a:chOff x="-3552636" y="-1282091"/>
            <a:chExt cx="19483506" cy="12137899"/>
          </a:xfrm>
        </p:grpSpPr>
        <p:pic>
          <p:nvPicPr>
            <p:cNvPr id="3" name="图片 6" descr="图片包含 树, 户外, 草&#10;&#10;已生成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2889">
              <a:off x="-3552636" y="-1282091"/>
              <a:ext cx="19483506" cy="9015820"/>
            </a:xfrm>
            <a:prstGeom prst="rect">
              <a:avLst/>
            </a:prstGeom>
          </p:spPr>
        </p:pic>
        <p:pic>
          <p:nvPicPr>
            <p:cNvPr id="5"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128" y="5633090"/>
              <a:ext cx="9284832" cy="5222718"/>
            </a:xfrm>
            <a:prstGeom prst="rect">
              <a:avLst/>
            </a:prstGeom>
          </p:spPr>
        </p:pic>
      </p:grpSp>
      <p:sp>
        <p:nvSpPr>
          <p:cNvPr id="11" name="Rectangle 10"/>
          <p:cNvSpPr/>
          <p:nvPr/>
        </p:nvSpPr>
        <p:spPr>
          <a:xfrm>
            <a:off x="2176945" y="2590800"/>
            <a:ext cx="8866531" cy="1862048"/>
          </a:xfrm>
          <a:prstGeom prst="rect">
            <a:avLst/>
          </a:prstGeom>
          <a:noFill/>
        </p:spPr>
        <p:txBody>
          <a:bodyPr wrap="none" lIns="91440" tIns="45720" rIns="91440" bIns="45720">
            <a:spAutoFit/>
          </a:bodyPr>
          <a:lstStyle/>
          <a:p>
            <a:pPr algn="ctr"/>
            <a:r>
              <a:rPr lang="en-US" sz="11500" b="1" dirty="0" err="1">
                <a:ln w="22225">
                  <a:solidFill>
                    <a:srgbClr val="FFFF00"/>
                  </a:solidFill>
                  <a:prstDash val="solid"/>
                </a:ln>
                <a:solidFill>
                  <a:srgbClr val="FFFF00"/>
                </a:solidFill>
                <a:latin typeface="HP001 4 hàng" panose="020B0603050302020204" pitchFamily="34" charset="0"/>
              </a:rPr>
              <a:t>Tìm</a:t>
            </a:r>
            <a:r>
              <a:rPr lang="en-US" sz="11500" b="1" dirty="0">
                <a:ln w="22225">
                  <a:solidFill>
                    <a:srgbClr val="FFFF00"/>
                  </a:solidFill>
                  <a:prstDash val="solid"/>
                </a:ln>
                <a:solidFill>
                  <a:srgbClr val="FFFF00"/>
                </a:solidFill>
                <a:latin typeface="HP001 4 hàng" panose="020B0603050302020204" pitchFamily="34" charset="0"/>
              </a:rPr>
              <a:t> </a:t>
            </a:r>
            <a:r>
              <a:rPr lang="en-US" sz="11500" b="1" dirty="0" err="1">
                <a:ln w="22225">
                  <a:solidFill>
                    <a:srgbClr val="FFFF00"/>
                  </a:solidFill>
                  <a:prstDash val="solid"/>
                </a:ln>
                <a:solidFill>
                  <a:srgbClr val="FFFF00"/>
                </a:solidFill>
                <a:latin typeface="HP001 4 hàng" panose="020B0603050302020204" pitchFamily="34" charset="0"/>
              </a:rPr>
              <a:t>hiểu</a:t>
            </a:r>
            <a:r>
              <a:rPr lang="en-US" sz="11500" b="1" dirty="0">
                <a:ln w="22225">
                  <a:solidFill>
                    <a:srgbClr val="FFFF00"/>
                  </a:solidFill>
                  <a:prstDash val="solid"/>
                </a:ln>
                <a:solidFill>
                  <a:srgbClr val="FFFF00"/>
                </a:solidFill>
                <a:latin typeface="HP001 4 hàng" panose="020B0603050302020204" pitchFamily="34" charset="0"/>
              </a:rPr>
              <a:t> </a:t>
            </a:r>
            <a:r>
              <a:rPr lang="en-US" sz="11500" b="1" dirty="0" err="1">
                <a:ln w="22225">
                  <a:solidFill>
                    <a:srgbClr val="FFFF00"/>
                  </a:solidFill>
                  <a:prstDash val="solid"/>
                </a:ln>
                <a:solidFill>
                  <a:srgbClr val="FFFF00"/>
                </a:solidFill>
                <a:latin typeface="HP001 4 hàng" panose="020B0603050302020204" pitchFamily="34" charset="0"/>
              </a:rPr>
              <a:t>bài</a:t>
            </a:r>
            <a:endParaRPr lang="en-US" sz="11500" b="1" dirty="0">
              <a:ln w="22225">
                <a:solidFill>
                  <a:srgbClr val="FFFF00"/>
                </a:solidFill>
                <a:prstDash val="solid"/>
              </a:ln>
              <a:solidFill>
                <a:srgbClr val="FFFF00"/>
              </a:solidFill>
              <a:latin typeface="HP001 4 hàng" panose="020B0603050302020204" pitchFamily="34" charset="0"/>
            </a:endParaRPr>
          </a:p>
        </p:txBody>
      </p:sp>
    </p:spTree>
  </p:cSld>
  <p:clrMapOvr>
    <a:masterClrMapping/>
  </p:clrMapOvr>
  <p:transition spd="slow">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
          <p:cNvGrpSpPr/>
          <p:nvPr/>
        </p:nvGrpSpPr>
        <p:grpSpPr>
          <a:xfrm>
            <a:off x="914401" y="723004"/>
            <a:ext cx="10759158" cy="5959597"/>
            <a:chOff x="1830343" y="-35343"/>
            <a:chExt cx="9009819" cy="5959597"/>
          </a:xfrm>
        </p:grpSpPr>
        <p:grpSp>
          <p:nvGrpSpPr>
            <p:cNvPr id="32"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34"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3"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pic>
        <p:nvPicPr>
          <p:cNvPr id="6" name="图片 5"/>
          <p:cNvPicPr>
            <a:picLocks noChangeAspect="1"/>
          </p:cNvPicPr>
          <p:nvPr/>
        </p:nvPicPr>
        <p:blipFill>
          <a:blip r:embed="rId4"/>
          <a:stretch>
            <a:fillRect/>
          </a:stretch>
        </p:blipFill>
        <p:spPr>
          <a:xfrm>
            <a:off x="203524" y="34452"/>
            <a:ext cx="1716405" cy="852762"/>
          </a:xfrm>
          <a:prstGeom prst="rect">
            <a:avLst/>
          </a:prstGeom>
        </p:spPr>
      </p:pic>
      <p:sp>
        <p:nvSpPr>
          <p:cNvPr id="2" name="Rectangle 1"/>
          <p:cNvSpPr/>
          <p:nvPr/>
        </p:nvSpPr>
        <p:spPr>
          <a:xfrm>
            <a:off x="1209083" y="2240865"/>
            <a:ext cx="10464476" cy="1446550"/>
          </a:xfrm>
          <a:prstGeom prst="rect">
            <a:avLst/>
          </a:prstGeom>
        </p:spPr>
        <p:txBody>
          <a:bodyPr wrap="square">
            <a:spAutoFit/>
          </a:bodyPr>
          <a:lstStyle/>
          <a:p>
            <a:pPr marL="571500" indent="-571500" algn="just" eaLnBrk="1" hangingPunct="1">
              <a:spcBef>
                <a:spcPct val="20000"/>
              </a:spcBef>
              <a:buFont typeface="Wingdings" panose="05000000000000000000" pitchFamily="2" charset="2"/>
              <a:buChar char="Ø"/>
              <a:defRPr/>
            </a:pPr>
            <a:r>
              <a:rPr lang="en-US" sz="4000" b="1" dirty="0" err="1">
                <a:solidFill>
                  <a:srgbClr val="FF0000"/>
                </a:solidFill>
                <a:latin typeface="Times New Roman" panose="02020603050405020304" pitchFamily="18" charset="0"/>
                <a:cs typeface="Times New Roman" panose="02020603050405020304" pitchFamily="18" charset="0"/>
              </a:rPr>
              <a:t>Người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đưa</a:t>
            </a:r>
            <a:r>
              <a:rPr lang="en-US" sz="4000" b="1" dirty="0">
                <a:solidFill>
                  <a:srgbClr val="FF0000"/>
                </a:solidFill>
                <a:latin typeface="Times New Roman" panose="02020603050405020304" pitchFamily="18" charset="0"/>
                <a:cs typeface="Times New Roman" panose="02020603050405020304" pitchFamily="18" charset="0"/>
              </a:rPr>
              <a:t> tin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p>
          <a:p>
            <a:pPr algn="just" eaLnBrk="1" hangingPunct="1">
              <a:spcBef>
                <a:spcPct val="20000"/>
              </a:spcBef>
              <a:defRPr/>
            </a:pP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ai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0" name="TextBox 19">
            <a:hlinkClick r:id="rId5" action="ppaction://hlinksldjump"/>
          </p:cNvPr>
          <p:cNvSpPr txBox="1">
            <a:spLocks noChangeArrowheads="1"/>
          </p:cNvSpPr>
          <p:nvPr/>
        </p:nvSpPr>
        <p:spPr bwMode="auto">
          <a:xfrm>
            <a:off x="1752600" y="3702803"/>
            <a:ext cx="3825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defRPr/>
            </a:pPr>
            <a:r>
              <a:rPr lang="en-US" sz="3600" b="0" dirty="0">
                <a:solidFill>
                  <a:srgbClr val="002060"/>
                </a:solidFill>
              </a:rPr>
              <a:t>Chú Hai Long</a:t>
            </a:r>
          </a:p>
        </p:txBody>
      </p:sp>
      <p:sp>
        <p:nvSpPr>
          <p:cNvPr id="3" name="Rectangle 2"/>
          <p:cNvSpPr/>
          <p:nvPr/>
        </p:nvSpPr>
        <p:spPr>
          <a:xfrm>
            <a:off x="1650104" y="5277340"/>
            <a:ext cx="9148658" cy="646331"/>
          </a:xfrm>
          <a:prstGeom prst="rect">
            <a:avLst/>
          </a:prstGeom>
        </p:spPr>
        <p:txBody>
          <a:bodyPr wrap="none">
            <a:spAutoFit/>
          </a:bodyPr>
          <a:lstStyle/>
          <a:p>
            <a:pPr algn="just" eaLnBrk="1" hangingPunct="1">
              <a:spcBef>
                <a:spcPct val="20000"/>
              </a:spcBef>
              <a:defRPr/>
            </a:pPr>
            <a:r>
              <a:rPr lang="en-US" sz="3600" dirty="0" err="1">
                <a:solidFill>
                  <a:srgbClr val="002060"/>
                </a:solidFill>
                <a:latin typeface="Times New Roman" panose="02020603050405020304" pitchFamily="18" charset="0"/>
                <a:cs typeface="Times New Roman" panose="02020603050405020304" pitchFamily="18" charset="0"/>
              </a:rPr>
              <a:t>Tìm</a:t>
            </a:r>
            <a:r>
              <a:rPr lang="en-US" sz="3600"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hộp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để</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lấy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báo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và</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gửi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báo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cáo</a:t>
            </a:r>
            <a:r>
              <a:rPr lang="en-US" sz="3600" dirty="0">
                <a:solidFill>
                  <a:srgbClr val="00206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144963" y="4364522"/>
            <a:ext cx="8372805" cy="707886"/>
          </a:xfrm>
          <a:prstGeom prst="rect">
            <a:avLst/>
          </a:prstGeom>
        </p:spPr>
        <p:txBody>
          <a:bodyPr wrap="none">
            <a:spAutoFit/>
          </a:bodyPr>
          <a:lstStyle/>
          <a:p>
            <a:pPr marL="342900" indent="-342900" algn="just" eaLnBrk="1" hangingPunct="1">
              <a:spcBef>
                <a:spcPct val="20000"/>
              </a:spcBef>
              <a:buFont typeface="Wingdings" panose="05000000000000000000" pitchFamily="2" charset="2"/>
              <a:buChar char="Ø"/>
              <a:defRPr/>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Chú</a:t>
            </a:r>
            <a:r>
              <a:rPr lang="en-US" sz="4000" b="1" dirty="0">
                <a:solidFill>
                  <a:srgbClr val="FF0000"/>
                </a:solidFill>
                <a:latin typeface="Times New Roman" panose="02020603050405020304" pitchFamily="18" charset="0"/>
                <a:cs typeface="Times New Roman" panose="02020603050405020304" pitchFamily="18" charset="0"/>
              </a:rPr>
              <a:t> Hai Long </a:t>
            </a:r>
            <a:r>
              <a:rPr lang="en-US" sz="4000" b="1" dirty="0" err="1">
                <a:solidFill>
                  <a:srgbClr val="FF0000"/>
                </a:solidFill>
                <a:latin typeface="Times New Roman" panose="02020603050405020304" pitchFamily="18" charset="0"/>
                <a:cs typeface="Times New Roman" panose="02020603050405020304" pitchFamily="18" charset="0"/>
              </a:rPr>
              <a: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Phú</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Lâm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706858" y="643793"/>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534988" y="-36277"/>
            <a:ext cx="12066728" cy="6208477"/>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986" y="4995990"/>
            <a:ext cx="4181446" cy="1862010"/>
          </a:xfrm>
          <a:prstGeom prst="rect">
            <a:avLst/>
          </a:prstGeom>
        </p:spPr>
      </p:pic>
      <p:sp>
        <p:nvSpPr>
          <p:cNvPr id="13" name="Rectangle 7"/>
          <p:cNvSpPr>
            <a:spLocks noChangeArrowheads="1"/>
          </p:cNvSpPr>
          <p:nvPr/>
        </p:nvSpPr>
        <p:spPr bwMode="auto">
          <a:xfrm>
            <a:off x="811014" y="1467339"/>
            <a:ext cx="10669785" cy="4822825"/>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None/>
            </a:pPr>
            <a:r>
              <a:rPr lang="en-US" altLang="en-US" sz="3600" b="0" u="sng" dirty="0" err="1">
                <a:solidFill>
                  <a:srgbClr val="FF0000"/>
                </a:solidFill>
                <a:latin typeface="Times New Roman" panose="02020603050405020304" pitchFamily="18" charset="0"/>
              </a:rPr>
              <a:t>Câu</a:t>
            </a:r>
            <a:r>
              <a:rPr lang="en-US" altLang="en-US" sz="3600" b="0" u="sng" dirty="0">
                <a:solidFill>
                  <a:srgbClr val="FF0000"/>
                </a:solidFill>
                <a:latin typeface="Times New Roman" panose="02020603050405020304" pitchFamily="18" charset="0"/>
              </a:rPr>
              <a:t> 1</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Người</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liên</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lạc</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nguỵ</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trang</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hộp</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thư</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mật</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khéo</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léo</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như</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thế</a:t>
            </a:r>
            <a:r>
              <a:rPr lang="en-US" altLang="en-US" sz="3600" b="0" dirty="0">
                <a:solidFill>
                  <a:srgbClr val="FF0000"/>
                </a:solidFill>
                <a:latin typeface="Times New Roman" panose="02020603050405020304" pitchFamily="18" charset="0"/>
              </a:rPr>
              <a:t> </a:t>
            </a:r>
            <a:r>
              <a:rPr lang="en-US" altLang="en-US" sz="3600" b="0" dirty="0" err="1">
                <a:solidFill>
                  <a:srgbClr val="FF0000"/>
                </a:solidFill>
                <a:latin typeface="Times New Roman" panose="02020603050405020304" pitchFamily="18" charset="0"/>
              </a:rPr>
              <a:t>nào</a:t>
            </a:r>
            <a:r>
              <a:rPr lang="en-US" altLang="en-US" sz="3600" b="0" dirty="0">
                <a:solidFill>
                  <a:srgbClr val="FF0000"/>
                </a:solidFill>
                <a:latin typeface="Times New Roman" panose="02020603050405020304" pitchFamily="18" charset="0"/>
              </a:rPr>
              <a:t>?</a:t>
            </a:r>
          </a:p>
          <a:p>
            <a:pPr algn="just" eaLnBrk="1" hangingPunct="1">
              <a:buFontTx/>
              <a:buNone/>
            </a:pPr>
            <a:r>
              <a:rPr lang="en-US" altLang="en-US" sz="3600" b="0" dirty="0" err="1">
                <a:latin typeface="Times New Roman" panose="02020603050405020304" pitchFamily="18" charset="0"/>
              </a:rPr>
              <a:t>Đặt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hộp</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thư</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mật</a:t>
            </a:r>
            <a:r>
              <a:rPr lang="en-US" altLang="en-US" sz="3600" b="0" dirty="0">
                <a:latin typeface="Times New Roman" panose="02020603050405020304" pitchFamily="18" charset="0"/>
              </a:rPr>
              <a:t> ở </a:t>
            </a:r>
            <a:r>
              <a:rPr lang="en-US" altLang="en-US" sz="3600" b="0" dirty="0" err="1">
                <a:latin typeface="Times New Roman" panose="02020603050405020304" pitchFamily="18" charset="0"/>
              </a:rPr>
              <a:t>nơi</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dễ</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tìm</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mà</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lại</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ít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bị</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chú</a:t>
            </a:r>
            <a:r>
              <a:rPr lang="en-US" altLang="en-US" sz="3600" b="0" dirty="0">
                <a:latin typeface="Times New Roman" panose="02020603050405020304" pitchFamily="18" charset="0"/>
              </a:rPr>
              <a:t> ý </a:t>
            </a:r>
            <a:r>
              <a:rPr lang="en-US" altLang="en-US" sz="3600" b="0" dirty="0" err="1">
                <a:latin typeface="Times New Roman" panose="02020603050405020304" pitchFamily="18" charset="0"/>
              </a:rPr>
              <a:t>nhất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nơi</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một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cột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cây</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số</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ven</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đường</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giữa</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cánh</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đồng</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vắng</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hòn</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đá</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hình</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mũi</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tên</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trỏ</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vào</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nơi</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giấu</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hộp</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thư</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báo</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cáo</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được</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đặt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trong</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một</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hộp</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thuốc</a:t>
            </a:r>
            <a:r>
              <a:rPr lang="en-US" altLang="en-US" sz="3600" b="0" dirty="0">
                <a:latin typeface="Times New Roman" panose="02020603050405020304" pitchFamily="18" charset="0"/>
              </a:rPr>
              <a:t> </a:t>
            </a:r>
            <a:r>
              <a:rPr lang="en-US" altLang="en-US" sz="3600" b="0" dirty="0" err="1">
                <a:latin typeface="Times New Roman" panose="02020603050405020304" pitchFamily="18" charset="0"/>
              </a:rPr>
              <a:t>đánh</a:t>
            </a:r>
            <a:r>
              <a:rPr lang="en-US" altLang="en-US" sz="3600" b="0" dirty="0">
                <a:latin typeface="Times New Roman" panose="02020603050405020304" pitchFamily="18" charset="0"/>
              </a:rPr>
              <a:t> </a:t>
            </a:r>
            <a:r>
              <a:rPr lang="en-US" altLang="en-US" sz="3600" dirty="0" err="1">
                <a:latin typeface="Times New Roman" panose="02020603050405020304" pitchFamily="18" charset="0"/>
              </a:rPr>
              <a:t>răng</a:t>
            </a:r>
            <a:r>
              <a:rPr lang="en-US" altLang="en-US" sz="3600" dirty="0">
                <a:latin typeface="Times New Roman" panose="02020603050405020304" pitchFamily="18" charset="0"/>
              </a:rPr>
              <a:t>.</a:t>
            </a:r>
            <a:endParaRPr lang="en-US" altLang="en-US" sz="3600" b="0" dirty="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1000" fill="hold"/>
                                        <p:tgtEl>
                                          <p:spTgt spid="1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943600" y="228600"/>
            <a:ext cx="24368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r>
              <a:rPr lang="en-US" altLang="en-US" sz="4000" dirty="0" err="1"/>
              <a:t>Cột</a:t>
            </a:r>
            <a:r>
              <a:rPr lang="en-US" altLang="en-US" sz="4000" dirty="0"/>
              <a:t> </a:t>
            </a:r>
            <a:r>
              <a:rPr lang="en-US" altLang="en-US" sz="4000" dirty="0" err="1"/>
              <a:t>cây</a:t>
            </a:r>
            <a:r>
              <a:rPr lang="en-US" altLang="en-US" sz="4000" dirty="0"/>
              <a:t> </a:t>
            </a:r>
            <a:r>
              <a:rPr lang="en-US" altLang="en-US" sz="4000" dirty="0" err="1"/>
              <a:t>số</a:t>
            </a:r>
            <a:endParaRPr lang="en-US" altLang="en-US" sz="4000" dirty="0"/>
          </a:p>
        </p:txBody>
      </p:sp>
      <p:pic>
        <p:nvPicPr>
          <p:cNvPr id="1026" name="Picture 2" descr="Cần thống nhất khoảng cách đến Đà Nẵng - Báo Thừa Thiên Huế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l="20001" t="20470" r="1251" b="10902"/>
          <a:stretch>
            <a:fillRect/>
          </a:stretch>
        </p:blipFill>
        <p:spPr bwMode="auto">
          <a:xfrm>
            <a:off x="3048000" y="1041400"/>
            <a:ext cx="8686800" cy="4826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1236;p52"/>
          <p:cNvGrpSpPr/>
          <p:nvPr/>
        </p:nvGrpSpPr>
        <p:grpSpPr>
          <a:xfrm>
            <a:off x="76201" y="2895600"/>
            <a:ext cx="2371441" cy="3962400"/>
            <a:chOff x="6093502" y="731375"/>
            <a:chExt cx="2104606" cy="3691204"/>
          </a:xfrm>
        </p:grpSpPr>
        <p:sp>
          <p:nvSpPr>
            <p:cNvPr id="6" name="Google Shape;1237;p52"/>
            <p:cNvSpPr/>
            <p:nvPr/>
          </p:nvSpPr>
          <p:spPr>
            <a:xfrm>
              <a:off x="6930093" y="2056524"/>
              <a:ext cx="893880" cy="544133"/>
            </a:xfrm>
            <a:custGeom>
              <a:avLst/>
              <a:gdLst/>
              <a:ahLst/>
              <a:cxnLst/>
              <a:rect l="l" t="t" r="r" b="b"/>
              <a:pathLst>
                <a:path w="16628" h="10122" extrusionOk="0">
                  <a:moveTo>
                    <a:pt x="16627" y="0"/>
                  </a:moveTo>
                  <a:lnTo>
                    <a:pt x="1" y="61"/>
                  </a:lnTo>
                  <a:lnTo>
                    <a:pt x="1" y="10122"/>
                  </a:lnTo>
                  <a:lnTo>
                    <a:pt x="16019" y="10091"/>
                  </a:lnTo>
                  <a:lnTo>
                    <a:pt x="16627"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 name="Google Shape;1238;p52"/>
            <p:cNvSpPr/>
            <p:nvPr/>
          </p:nvSpPr>
          <p:spPr>
            <a:xfrm>
              <a:off x="6766720" y="1791817"/>
              <a:ext cx="125846" cy="1067033"/>
            </a:xfrm>
            <a:custGeom>
              <a:avLst/>
              <a:gdLst/>
              <a:ahLst/>
              <a:cxnLst/>
              <a:rect l="l" t="t" r="r" b="b"/>
              <a:pathLst>
                <a:path w="2341" h="19849" extrusionOk="0">
                  <a:moveTo>
                    <a:pt x="2189" y="0"/>
                  </a:moveTo>
                  <a:lnTo>
                    <a:pt x="304" y="91"/>
                  </a:lnTo>
                  <a:lnTo>
                    <a:pt x="0" y="19848"/>
                  </a:lnTo>
                  <a:lnTo>
                    <a:pt x="2341" y="19757"/>
                  </a:lnTo>
                  <a:lnTo>
                    <a:pt x="2189"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 name="Google Shape;1239;p52"/>
            <p:cNvSpPr/>
            <p:nvPr/>
          </p:nvSpPr>
          <p:spPr>
            <a:xfrm>
              <a:off x="6884344" y="1791817"/>
              <a:ext cx="73594" cy="1062141"/>
            </a:xfrm>
            <a:custGeom>
              <a:avLst/>
              <a:gdLst/>
              <a:ahLst/>
              <a:cxnLst/>
              <a:rect l="l" t="t" r="r" b="b"/>
              <a:pathLst>
                <a:path w="1369" h="19758" extrusionOk="0">
                  <a:moveTo>
                    <a:pt x="1" y="0"/>
                  </a:moveTo>
                  <a:lnTo>
                    <a:pt x="153" y="19757"/>
                  </a:lnTo>
                  <a:lnTo>
                    <a:pt x="1369" y="19727"/>
                  </a:lnTo>
                  <a:lnTo>
                    <a:pt x="133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 name="Google Shape;1240;p52"/>
            <p:cNvSpPr/>
            <p:nvPr/>
          </p:nvSpPr>
          <p:spPr>
            <a:xfrm>
              <a:off x="7734052" y="1819556"/>
              <a:ext cx="152026" cy="1062141"/>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 name="Google Shape;1241;p52"/>
            <p:cNvSpPr/>
            <p:nvPr/>
          </p:nvSpPr>
          <p:spPr>
            <a:xfrm>
              <a:off x="7858235" y="1819556"/>
              <a:ext cx="98107" cy="1062141"/>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 name="Google Shape;1242;p52"/>
            <p:cNvSpPr/>
            <p:nvPr/>
          </p:nvSpPr>
          <p:spPr>
            <a:xfrm>
              <a:off x="6926867" y="2925800"/>
              <a:ext cx="124234" cy="1042519"/>
            </a:xfrm>
            <a:custGeom>
              <a:avLst/>
              <a:gdLst/>
              <a:ahLst/>
              <a:cxnLst/>
              <a:rect l="l" t="t" r="r" b="b"/>
              <a:pathLst>
                <a:path w="2311" h="19393" extrusionOk="0">
                  <a:moveTo>
                    <a:pt x="0" y="1"/>
                  </a:moveTo>
                  <a:lnTo>
                    <a:pt x="517" y="19332"/>
                  </a:lnTo>
                  <a:lnTo>
                    <a:pt x="2310" y="19393"/>
                  </a:lnTo>
                  <a:lnTo>
                    <a:pt x="2249" y="61"/>
                  </a:lnTo>
                  <a:lnTo>
                    <a:pt x="0" y="1"/>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 name="Google Shape;1243;p52"/>
            <p:cNvSpPr/>
            <p:nvPr/>
          </p:nvSpPr>
          <p:spPr>
            <a:xfrm>
              <a:off x="7047770" y="2929079"/>
              <a:ext cx="75207" cy="1039240"/>
            </a:xfrm>
            <a:custGeom>
              <a:avLst/>
              <a:gdLst/>
              <a:ahLst/>
              <a:cxnLst/>
              <a:rect l="l" t="t" r="r" b="b"/>
              <a:pathLst>
                <a:path w="1399" h="19332" extrusionOk="0">
                  <a:moveTo>
                    <a:pt x="0" y="0"/>
                  </a:moveTo>
                  <a:lnTo>
                    <a:pt x="61" y="19332"/>
                  </a:lnTo>
                  <a:lnTo>
                    <a:pt x="1399" y="18359"/>
                  </a:lnTo>
                  <a:lnTo>
                    <a:pt x="1186" y="31"/>
                  </a:lnTo>
                  <a:lnTo>
                    <a:pt x="0"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 name="Google Shape;1244;p52"/>
            <p:cNvSpPr/>
            <p:nvPr/>
          </p:nvSpPr>
          <p:spPr>
            <a:xfrm>
              <a:off x="7771629" y="2978107"/>
              <a:ext cx="145468" cy="1039240"/>
            </a:xfrm>
            <a:custGeom>
              <a:avLst/>
              <a:gdLst/>
              <a:ahLst/>
              <a:cxnLst/>
              <a:rect l="l" t="t" r="r" b="b"/>
              <a:pathLst>
                <a:path w="2706" h="19332" extrusionOk="0">
                  <a:moveTo>
                    <a:pt x="1" y="0"/>
                  </a:moveTo>
                  <a:lnTo>
                    <a:pt x="882" y="19332"/>
                  </a:lnTo>
                  <a:lnTo>
                    <a:pt x="2706" y="19332"/>
                  </a:lnTo>
                  <a:lnTo>
                    <a:pt x="2280"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 name="Google Shape;1245;p52"/>
            <p:cNvSpPr/>
            <p:nvPr/>
          </p:nvSpPr>
          <p:spPr>
            <a:xfrm>
              <a:off x="7894199" y="2979720"/>
              <a:ext cx="93162" cy="1037627"/>
            </a:xfrm>
            <a:custGeom>
              <a:avLst/>
              <a:gdLst/>
              <a:ahLst/>
              <a:cxnLst/>
              <a:rect l="l" t="t" r="r" b="b"/>
              <a:pathLst>
                <a:path w="1733" h="19302" extrusionOk="0">
                  <a:moveTo>
                    <a:pt x="0" y="1"/>
                  </a:moveTo>
                  <a:lnTo>
                    <a:pt x="426" y="19302"/>
                  </a:lnTo>
                  <a:lnTo>
                    <a:pt x="173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 name="Google Shape;1246;p52"/>
            <p:cNvSpPr/>
            <p:nvPr/>
          </p:nvSpPr>
          <p:spPr>
            <a:xfrm>
              <a:off x="6864776" y="1965027"/>
              <a:ext cx="919952" cy="575205"/>
            </a:xfrm>
            <a:custGeom>
              <a:avLst/>
              <a:gdLst/>
              <a:ahLst/>
              <a:cxnLst/>
              <a:rect l="l" t="t" r="r" b="b"/>
              <a:pathLst>
                <a:path w="17113" h="10700" extrusionOk="0">
                  <a:moveTo>
                    <a:pt x="0" y="0"/>
                  </a:moveTo>
                  <a:lnTo>
                    <a:pt x="456" y="10699"/>
                  </a:lnTo>
                  <a:lnTo>
                    <a:pt x="16475" y="10638"/>
                  </a:lnTo>
                  <a:lnTo>
                    <a:pt x="17113" y="547"/>
                  </a:lnTo>
                  <a:lnTo>
                    <a:pt x="0" y="0"/>
                  </a:ln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 name="Google Shape;1247;p52"/>
            <p:cNvSpPr/>
            <p:nvPr/>
          </p:nvSpPr>
          <p:spPr>
            <a:xfrm>
              <a:off x="6766720" y="2177427"/>
              <a:ext cx="1055582" cy="256047"/>
            </a:xfrm>
            <a:custGeom>
              <a:avLst/>
              <a:gdLst/>
              <a:ahLst/>
              <a:cxnLst/>
              <a:rect l="l" t="t" r="r" b="b"/>
              <a:pathLst>
                <a:path w="19636" h="4763" extrusionOk="0">
                  <a:moveTo>
                    <a:pt x="18147" y="0"/>
                  </a:moveTo>
                  <a:cubicBezTo>
                    <a:pt x="15097" y="776"/>
                    <a:pt x="11990" y="1180"/>
                    <a:pt x="8879" y="1180"/>
                  </a:cubicBezTo>
                  <a:cubicBezTo>
                    <a:pt x="6501" y="1180"/>
                    <a:pt x="4121" y="944"/>
                    <a:pt x="1763" y="456"/>
                  </a:cubicBezTo>
                  <a:cubicBezTo>
                    <a:pt x="1490" y="730"/>
                    <a:pt x="1247" y="1034"/>
                    <a:pt x="1034" y="1368"/>
                  </a:cubicBezTo>
                  <a:cubicBezTo>
                    <a:pt x="548" y="2159"/>
                    <a:pt x="244" y="2858"/>
                    <a:pt x="0" y="3496"/>
                  </a:cubicBezTo>
                  <a:cubicBezTo>
                    <a:pt x="2381" y="4380"/>
                    <a:pt x="4765" y="4763"/>
                    <a:pt x="7138" y="4763"/>
                  </a:cubicBezTo>
                  <a:cubicBezTo>
                    <a:pt x="11370" y="4763"/>
                    <a:pt x="15566" y="3547"/>
                    <a:pt x="19636" y="1794"/>
                  </a:cubicBezTo>
                  <a:cubicBezTo>
                    <a:pt x="19241" y="1186"/>
                    <a:pt x="18755" y="578"/>
                    <a:pt x="18147" y="0"/>
                  </a:cubicBezTo>
                  <a:close/>
                </a:path>
              </a:pathLst>
            </a:custGeom>
            <a:solidFill>
              <a:schemeClr val="lt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7" name="Google Shape;1248;p52"/>
            <p:cNvSpPr/>
            <p:nvPr/>
          </p:nvSpPr>
          <p:spPr>
            <a:xfrm>
              <a:off x="6738927" y="2273816"/>
              <a:ext cx="1138960" cy="280990"/>
            </a:xfrm>
            <a:custGeom>
              <a:avLst/>
              <a:gdLst/>
              <a:ahLst/>
              <a:cxnLst/>
              <a:rect l="l" t="t" r="r" b="b"/>
              <a:pathLst>
                <a:path w="21187" h="5227" extrusionOk="0">
                  <a:moveTo>
                    <a:pt x="20153" y="1"/>
                  </a:moveTo>
                  <a:cubicBezTo>
                    <a:pt x="16083" y="1754"/>
                    <a:pt x="11887" y="2970"/>
                    <a:pt x="7655" y="2970"/>
                  </a:cubicBezTo>
                  <a:cubicBezTo>
                    <a:pt x="5282" y="2970"/>
                    <a:pt x="2898" y="2587"/>
                    <a:pt x="517" y="1703"/>
                  </a:cubicBezTo>
                  <a:cubicBezTo>
                    <a:pt x="1" y="3162"/>
                    <a:pt x="31" y="4165"/>
                    <a:pt x="31" y="4165"/>
                  </a:cubicBezTo>
                  <a:cubicBezTo>
                    <a:pt x="31" y="4165"/>
                    <a:pt x="274" y="4347"/>
                    <a:pt x="761" y="4560"/>
                  </a:cubicBezTo>
                  <a:cubicBezTo>
                    <a:pt x="2772" y="5012"/>
                    <a:pt x="4806" y="5226"/>
                    <a:pt x="6837" y="5226"/>
                  </a:cubicBezTo>
                  <a:cubicBezTo>
                    <a:pt x="11773" y="5226"/>
                    <a:pt x="16685" y="3960"/>
                    <a:pt x="21186" y="1764"/>
                  </a:cubicBezTo>
                  <a:cubicBezTo>
                    <a:pt x="20943" y="1277"/>
                    <a:pt x="20639" y="669"/>
                    <a:pt x="20153" y="1"/>
                  </a:cubicBez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8" name="Google Shape;1249;p52"/>
            <p:cNvSpPr/>
            <p:nvPr/>
          </p:nvSpPr>
          <p:spPr>
            <a:xfrm>
              <a:off x="6903966" y="2803230"/>
              <a:ext cx="826844" cy="284162"/>
            </a:xfrm>
            <a:custGeom>
              <a:avLst/>
              <a:gdLst/>
              <a:ahLst/>
              <a:cxnLst/>
              <a:rect l="l" t="t" r="r" b="b"/>
              <a:pathLst>
                <a:path w="15381" h="5286" extrusionOk="0">
                  <a:moveTo>
                    <a:pt x="15138" y="1"/>
                  </a:moveTo>
                  <a:cubicBezTo>
                    <a:pt x="11571" y="1441"/>
                    <a:pt x="7781" y="2194"/>
                    <a:pt x="3910" y="2194"/>
                  </a:cubicBezTo>
                  <a:cubicBezTo>
                    <a:pt x="2634" y="2194"/>
                    <a:pt x="1350" y="2112"/>
                    <a:pt x="61" y="1946"/>
                  </a:cubicBezTo>
                  <a:lnTo>
                    <a:pt x="1" y="4499"/>
                  </a:lnTo>
                  <a:cubicBezTo>
                    <a:pt x="1" y="4499"/>
                    <a:pt x="3550" y="5286"/>
                    <a:pt x="7915" y="5286"/>
                  </a:cubicBezTo>
                  <a:cubicBezTo>
                    <a:pt x="10309" y="5286"/>
                    <a:pt x="12948" y="5049"/>
                    <a:pt x="15381" y="4317"/>
                  </a:cubicBezTo>
                  <a:lnTo>
                    <a:pt x="15350" y="3800"/>
                  </a:lnTo>
                  <a:lnTo>
                    <a:pt x="15138" y="1"/>
                  </a:ln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9" name="Google Shape;1250;p52"/>
            <p:cNvSpPr/>
            <p:nvPr/>
          </p:nvSpPr>
          <p:spPr>
            <a:xfrm>
              <a:off x="6907245" y="2646363"/>
              <a:ext cx="810502" cy="274808"/>
            </a:xfrm>
            <a:custGeom>
              <a:avLst/>
              <a:gdLst/>
              <a:ahLst/>
              <a:cxnLst/>
              <a:rect l="l" t="t" r="r" b="b"/>
              <a:pathLst>
                <a:path w="15077" h="5112" extrusionOk="0">
                  <a:moveTo>
                    <a:pt x="14925" y="1"/>
                  </a:moveTo>
                  <a:cubicBezTo>
                    <a:pt x="11643" y="1292"/>
                    <a:pt x="8081" y="1979"/>
                    <a:pt x="4588" y="1979"/>
                  </a:cubicBezTo>
                  <a:cubicBezTo>
                    <a:pt x="3067" y="1979"/>
                    <a:pt x="1558" y="1849"/>
                    <a:pt x="92" y="1582"/>
                  </a:cubicBezTo>
                  <a:lnTo>
                    <a:pt x="0" y="4864"/>
                  </a:lnTo>
                  <a:cubicBezTo>
                    <a:pt x="1289" y="5030"/>
                    <a:pt x="2573" y="5112"/>
                    <a:pt x="3849" y="5112"/>
                  </a:cubicBezTo>
                  <a:cubicBezTo>
                    <a:pt x="7720" y="5112"/>
                    <a:pt x="11510" y="4359"/>
                    <a:pt x="15077" y="2919"/>
                  </a:cubicBezTo>
                  <a:lnTo>
                    <a:pt x="14925" y="1"/>
                  </a:ln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0" name="Google Shape;1251;p52"/>
            <p:cNvSpPr/>
            <p:nvPr/>
          </p:nvSpPr>
          <p:spPr>
            <a:xfrm>
              <a:off x="6779784" y="2368592"/>
              <a:ext cx="1116059" cy="384205"/>
            </a:xfrm>
            <a:custGeom>
              <a:avLst/>
              <a:gdLst/>
              <a:ahLst/>
              <a:cxnLst/>
              <a:rect l="l" t="t" r="r" b="b"/>
              <a:pathLst>
                <a:path w="20761" h="7147" extrusionOk="0">
                  <a:moveTo>
                    <a:pt x="20426" y="1"/>
                  </a:moveTo>
                  <a:cubicBezTo>
                    <a:pt x="15925" y="2197"/>
                    <a:pt x="11013" y="3463"/>
                    <a:pt x="6077" y="3463"/>
                  </a:cubicBezTo>
                  <a:cubicBezTo>
                    <a:pt x="4046" y="3463"/>
                    <a:pt x="2012" y="3249"/>
                    <a:pt x="1" y="2797"/>
                  </a:cubicBezTo>
                  <a:lnTo>
                    <a:pt x="1" y="2797"/>
                  </a:lnTo>
                  <a:cubicBezTo>
                    <a:pt x="517" y="3010"/>
                    <a:pt x="1277" y="3253"/>
                    <a:pt x="2280" y="3314"/>
                  </a:cubicBezTo>
                  <a:cubicBezTo>
                    <a:pt x="2371" y="3314"/>
                    <a:pt x="2463" y="3344"/>
                    <a:pt x="2523" y="3344"/>
                  </a:cubicBezTo>
                  <a:lnTo>
                    <a:pt x="2493" y="4682"/>
                  </a:lnTo>
                  <a:lnTo>
                    <a:pt x="2463" y="6749"/>
                  </a:lnTo>
                  <a:cubicBezTo>
                    <a:pt x="3929" y="7016"/>
                    <a:pt x="5438" y="7146"/>
                    <a:pt x="6958" y="7146"/>
                  </a:cubicBezTo>
                  <a:cubicBezTo>
                    <a:pt x="10449" y="7146"/>
                    <a:pt x="14005" y="6459"/>
                    <a:pt x="17265" y="5168"/>
                  </a:cubicBezTo>
                  <a:lnTo>
                    <a:pt x="17174" y="3223"/>
                  </a:lnTo>
                  <a:cubicBezTo>
                    <a:pt x="17174" y="3223"/>
                    <a:pt x="19150" y="2828"/>
                    <a:pt x="20761" y="852"/>
                  </a:cubicBezTo>
                  <a:cubicBezTo>
                    <a:pt x="20761" y="852"/>
                    <a:pt x="20639" y="517"/>
                    <a:pt x="20426" y="1"/>
                  </a:cubicBezTo>
                  <a:close/>
                </a:path>
              </a:pathLst>
            </a:custGeom>
            <a:solidFill>
              <a:schemeClr val="lt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1" name="Google Shape;1252;p52"/>
            <p:cNvSpPr/>
            <p:nvPr/>
          </p:nvSpPr>
          <p:spPr>
            <a:xfrm>
              <a:off x="6861497" y="2044374"/>
              <a:ext cx="880763" cy="196484"/>
            </a:xfrm>
            <a:custGeom>
              <a:avLst/>
              <a:gdLst/>
              <a:ahLst/>
              <a:cxnLst/>
              <a:rect l="l" t="t" r="r" b="b"/>
              <a:pathLst>
                <a:path w="16384" h="3655" extrusionOk="0">
                  <a:moveTo>
                    <a:pt x="8270" y="0"/>
                  </a:moveTo>
                  <a:cubicBezTo>
                    <a:pt x="5379" y="0"/>
                    <a:pt x="3952" y="591"/>
                    <a:pt x="3952" y="591"/>
                  </a:cubicBezTo>
                  <a:cubicBezTo>
                    <a:pt x="3952" y="591"/>
                    <a:pt x="1702" y="1199"/>
                    <a:pt x="0" y="2931"/>
                  </a:cubicBezTo>
                  <a:cubicBezTo>
                    <a:pt x="2358" y="3419"/>
                    <a:pt x="4738" y="3655"/>
                    <a:pt x="7116" y="3655"/>
                  </a:cubicBezTo>
                  <a:cubicBezTo>
                    <a:pt x="10227" y="3655"/>
                    <a:pt x="13334" y="3251"/>
                    <a:pt x="16384" y="2475"/>
                  </a:cubicBezTo>
                  <a:cubicBezTo>
                    <a:pt x="15289" y="1442"/>
                    <a:pt x="13830" y="561"/>
                    <a:pt x="11976" y="287"/>
                  </a:cubicBezTo>
                  <a:cubicBezTo>
                    <a:pt x="10549" y="77"/>
                    <a:pt x="9314" y="0"/>
                    <a:pt x="8270" y="0"/>
                  </a:cubicBezTo>
                  <a:close/>
                </a:path>
              </a:pathLst>
            </a:custGeom>
            <a:solidFill>
              <a:srgbClr val="FFBD4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2" name="Google Shape;1253;p52"/>
            <p:cNvSpPr/>
            <p:nvPr/>
          </p:nvSpPr>
          <p:spPr>
            <a:xfrm>
              <a:off x="6524861" y="1663710"/>
              <a:ext cx="248413" cy="152940"/>
            </a:xfrm>
            <a:custGeom>
              <a:avLst/>
              <a:gdLst/>
              <a:ahLst/>
              <a:cxnLst/>
              <a:rect l="l" t="t" r="r" b="b"/>
              <a:pathLst>
                <a:path w="4621" h="2845" extrusionOk="0">
                  <a:moveTo>
                    <a:pt x="3198" y="0"/>
                  </a:moveTo>
                  <a:cubicBezTo>
                    <a:pt x="1993" y="0"/>
                    <a:pt x="796" y="501"/>
                    <a:pt x="1" y="1441"/>
                  </a:cubicBezTo>
                  <a:cubicBezTo>
                    <a:pt x="337" y="2206"/>
                    <a:pt x="1107" y="2845"/>
                    <a:pt x="2201" y="2845"/>
                  </a:cubicBezTo>
                  <a:cubicBezTo>
                    <a:pt x="2889" y="2845"/>
                    <a:pt x="3705" y="2592"/>
                    <a:pt x="4621" y="1958"/>
                  </a:cubicBezTo>
                  <a:lnTo>
                    <a:pt x="4135" y="103"/>
                  </a:lnTo>
                  <a:cubicBezTo>
                    <a:pt x="3827" y="34"/>
                    <a:pt x="3512" y="0"/>
                    <a:pt x="3198" y="0"/>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3" name="Google Shape;1254;p52"/>
            <p:cNvSpPr/>
            <p:nvPr/>
          </p:nvSpPr>
          <p:spPr>
            <a:xfrm>
              <a:off x="6508518" y="1587803"/>
              <a:ext cx="238630" cy="153370"/>
            </a:xfrm>
            <a:custGeom>
              <a:avLst/>
              <a:gdLst/>
              <a:ahLst/>
              <a:cxnLst/>
              <a:rect l="l" t="t" r="r" b="b"/>
              <a:pathLst>
                <a:path w="4439" h="2853" extrusionOk="0">
                  <a:moveTo>
                    <a:pt x="2668" y="0"/>
                  </a:moveTo>
                  <a:cubicBezTo>
                    <a:pt x="2016" y="0"/>
                    <a:pt x="1248" y="177"/>
                    <a:pt x="609" y="816"/>
                  </a:cubicBezTo>
                  <a:cubicBezTo>
                    <a:pt x="62" y="1333"/>
                    <a:pt x="1" y="2154"/>
                    <a:pt x="305" y="2853"/>
                  </a:cubicBezTo>
                  <a:cubicBezTo>
                    <a:pt x="1100" y="1913"/>
                    <a:pt x="2297" y="1412"/>
                    <a:pt x="3502" y="1412"/>
                  </a:cubicBezTo>
                  <a:cubicBezTo>
                    <a:pt x="3816" y="1412"/>
                    <a:pt x="4131" y="1446"/>
                    <a:pt x="4439" y="1515"/>
                  </a:cubicBezTo>
                  <a:lnTo>
                    <a:pt x="4104" y="269"/>
                  </a:lnTo>
                  <a:cubicBezTo>
                    <a:pt x="4104" y="269"/>
                    <a:pt x="3474" y="0"/>
                    <a:pt x="2668"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4" name="Google Shape;1255;p52"/>
            <p:cNvSpPr/>
            <p:nvPr/>
          </p:nvSpPr>
          <p:spPr>
            <a:xfrm>
              <a:off x="6586952" y="1672849"/>
              <a:ext cx="166756" cy="102354"/>
            </a:xfrm>
            <a:custGeom>
              <a:avLst/>
              <a:gdLst/>
              <a:ahLst/>
              <a:cxnLst/>
              <a:rect l="l" t="t" r="r" b="b"/>
              <a:pathLst>
                <a:path w="3102" h="1904" extrusionOk="0">
                  <a:moveTo>
                    <a:pt x="1542" y="0"/>
                  </a:moveTo>
                  <a:cubicBezTo>
                    <a:pt x="1009" y="0"/>
                    <a:pt x="458" y="271"/>
                    <a:pt x="1" y="511"/>
                  </a:cubicBezTo>
                  <a:cubicBezTo>
                    <a:pt x="1" y="511"/>
                    <a:pt x="1" y="572"/>
                    <a:pt x="31" y="572"/>
                  </a:cubicBezTo>
                  <a:cubicBezTo>
                    <a:pt x="512" y="441"/>
                    <a:pt x="1040" y="121"/>
                    <a:pt x="1558" y="121"/>
                  </a:cubicBezTo>
                  <a:cubicBezTo>
                    <a:pt x="1761" y="121"/>
                    <a:pt x="1962" y="170"/>
                    <a:pt x="2159" y="298"/>
                  </a:cubicBezTo>
                  <a:cubicBezTo>
                    <a:pt x="2645" y="633"/>
                    <a:pt x="2767" y="1301"/>
                    <a:pt x="2949" y="1848"/>
                  </a:cubicBezTo>
                  <a:cubicBezTo>
                    <a:pt x="2949" y="1887"/>
                    <a:pt x="2976" y="1903"/>
                    <a:pt x="3007" y="1903"/>
                  </a:cubicBezTo>
                  <a:cubicBezTo>
                    <a:pt x="3050" y="1903"/>
                    <a:pt x="3101" y="1871"/>
                    <a:pt x="3101" y="1818"/>
                  </a:cubicBezTo>
                  <a:cubicBezTo>
                    <a:pt x="2949" y="1210"/>
                    <a:pt x="2736" y="481"/>
                    <a:pt x="2159" y="146"/>
                  </a:cubicBezTo>
                  <a:cubicBezTo>
                    <a:pt x="1961" y="43"/>
                    <a:pt x="1753"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5" name="Google Shape;1256;p52"/>
            <p:cNvSpPr/>
            <p:nvPr/>
          </p:nvSpPr>
          <p:spPr>
            <a:xfrm>
              <a:off x="6654580" y="1700696"/>
              <a:ext cx="90313" cy="38114"/>
            </a:xfrm>
            <a:custGeom>
              <a:avLst/>
              <a:gdLst/>
              <a:ahLst/>
              <a:cxnLst/>
              <a:rect l="l" t="t" r="r" b="b"/>
              <a:pathLst>
                <a:path w="1680" h="709" extrusionOk="0">
                  <a:moveTo>
                    <a:pt x="649" y="1"/>
                  </a:moveTo>
                  <a:cubicBezTo>
                    <a:pt x="433" y="1"/>
                    <a:pt x="224" y="96"/>
                    <a:pt x="50" y="327"/>
                  </a:cubicBezTo>
                  <a:cubicBezTo>
                    <a:pt x="0" y="377"/>
                    <a:pt x="52" y="427"/>
                    <a:pt x="106" y="427"/>
                  </a:cubicBezTo>
                  <a:cubicBezTo>
                    <a:pt x="118" y="427"/>
                    <a:pt x="130" y="424"/>
                    <a:pt x="141" y="418"/>
                  </a:cubicBezTo>
                  <a:cubicBezTo>
                    <a:pt x="315" y="263"/>
                    <a:pt x="477" y="170"/>
                    <a:pt x="659" y="170"/>
                  </a:cubicBezTo>
                  <a:cubicBezTo>
                    <a:pt x="762" y="170"/>
                    <a:pt x="871" y="200"/>
                    <a:pt x="992" y="266"/>
                  </a:cubicBezTo>
                  <a:cubicBezTo>
                    <a:pt x="1205" y="388"/>
                    <a:pt x="1357" y="540"/>
                    <a:pt x="1539" y="692"/>
                  </a:cubicBezTo>
                  <a:cubicBezTo>
                    <a:pt x="1551" y="704"/>
                    <a:pt x="1564" y="709"/>
                    <a:pt x="1576" y="709"/>
                  </a:cubicBezTo>
                  <a:cubicBezTo>
                    <a:pt x="1629" y="709"/>
                    <a:pt x="1680" y="620"/>
                    <a:pt x="1630" y="570"/>
                  </a:cubicBezTo>
                  <a:cubicBezTo>
                    <a:pt x="1367" y="251"/>
                    <a:pt x="999" y="1"/>
                    <a:pt x="649"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 name="Google Shape;1257;p52"/>
            <p:cNvSpPr/>
            <p:nvPr/>
          </p:nvSpPr>
          <p:spPr>
            <a:xfrm>
              <a:off x="7765125" y="1341911"/>
              <a:ext cx="234705" cy="159068"/>
            </a:xfrm>
            <a:custGeom>
              <a:avLst/>
              <a:gdLst/>
              <a:ahLst/>
              <a:cxnLst/>
              <a:rect l="l" t="t" r="r" b="b"/>
              <a:pathLst>
                <a:path w="4366" h="2959" extrusionOk="0">
                  <a:moveTo>
                    <a:pt x="2836" y="0"/>
                  </a:moveTo>
                  <a:cubicBezTo>
                    <a:pt x="1803" y="0"/>
                    <a:pt x="773" y="395"/>
                    <a:pt x="0" y="1105"/>
                  </a:cubicBezTo>
                  <a:lnTo>
                    <a:pt x="486" y="2928"/>
                  </a:lnTo>
                  <a:cubicBezTo>
                    <a:pt x="706" y="2949"/>
                    <a:pt x="914" y="2959"/>
                    <a:pt x="1112" y="2959"/>
                  </a:cubicBezTo>
                  <a:cubicBezTo>
                    <a:pt x="3520" y="2959"/>
                    <a:pt x="4366" y="1489"/>
                    <a:pt x="4225" y="253"/>
                  </a:cubicBezTo>
                  <a:cubicBezTo>
                    <a:pt x="3778" y="82"/>
                    <a:pt x="3307" y="0"/>
                    <a:pt x="2836" y="0"/>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7" name="Google Shape;1258;p52"/>
            <p:cNvSpPr/>
            <p:nvPr/>
          </p:nvSpPr>
          <p:spPr>
            <a:xfrm>
              <a:off x="7747116" y="1283637"/>
              <a:ext cx="245188" cy="117675"/>
            </a:xfrm>
            <a:custGeom>
              <a:avLst/>
              <a:gdLst/>
              <a:ahLst/>
              <a:cxnLst/>
              <a:rect l="l" t="t" r="r" b="b"/>
              <a:pathLst>
                <a:path w="4561" h="2189" extrusionOk="0">
                  <a:moveTo>
                    <a:pt x="2007" y="1"/>
                  </a:moveTo>
                  <a:cubicBezTo>
                    <a:pt x="658" y="1"/>
                    <a:pt x="1" y="912"/>
                    <a:pt x="1" y="912"/>
                  </a:cubicBezTo>
                  <a:lnTo>
                    <a:pt x="335" y="2189"/>
                  </a:lnTo>
                  <a:cubicBezTo>
                    <a:pt x="1108" y="1479"/>
                    <a:pt x="2138" y="1084"/>
                    <a:pt x="3171" y="1084"/>
                  </a:cubicBezTo>
                  <a:cubicBezTo>
                    <a:pt x="3642" y="1084"/>
                    <a:pt x="4113" y="1166"/>
                    <a:pt x="4560" y="1337"/>
                  </a:cubicBezTo>
                  <a:cubicBezTo>
                    <a:pt x="4499" y="547"/>
                    <a:pt x="3618" y="334"/>
                    <a:pt x="2888" y="122"/>
                  </a:cubicBezTo>
                  <a:cubicBezTo>
                    <a:pt x="2567" y="36"/>
                    <a:pt x="2274" y="1"/>
                    <a:pt x="2007" y="1"/>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8" name="Google Shape;1259;p52"/>
            <p:cNvSpPr/>
            <p:nvPr/>
          </p:nvSpPr>
          <p:spPr>
            <a:xfrm>
              <a:off x="7789639" y="1348954"/>
              <a:ext cx="130738" cy="145898"/>
            </a:xfrm>
            <a:custGeom>
              <a:avLst/>
              <a:gdLst/>
              <a:ahLst/>
              <a:cxnLst/>
              <a:rect l="l" t="t" r="r" b="b"/>
              <a:pathLst>
                <a:path w="2432" h="2714" extrusionOk="0">
                  <a:moveTo>
                    <a:pt x="2401" y="1"/>
                  </a:moveTo>
                  <a:cubicBezTo>
                    <a:pt x="1702" y="31"/>
                    <a:pt x="760" y="92"/>
                    <a:pt x="334" y="761"/>
                  </a:cubicBezTo>
                  <a:cubicBezTo>
                    <a:pt x="0" y="1308"/>
                    <a:pt x="182" y="2068"/>
                    <a:pt x="365" y="2645"/>
                  </a:cubicBezTo>
                  <a:cubicBezTo>
                    <a:pt x="377" y="2694"/>
                    <a:pt x="409" y="2713"/>
                    <a:pt x="440" y="2713"/>
                  </a:cubicBezTo>
                  <a:cubicBezTo>
                    <a:pt x="488" y="2713"/>
                    <a:pt x="535" y="2670"/>
                    <a:pt x="517" y="2615"/>
                  </a:cubicBezTo>
                  <a:cubicBezTo>
                    <a:pt x="395" y="2068"/>
                    <a:pt x="182" y="1460"/>
                    <a:pt x="426" y="913"/>
                  </a:cubicBezTo>
                  <a:cubicBezTo>
                    <a:pt x="760" y="153"/>
                    <a:pt x="1702" y="244"/>
                    <a:pt x="2401" y="62"/>
                  </a:cubicBezTo>
                  <a:cubicBezTo>
                    <a:pt x="2432" y="62"/>
                    <a:pt x="2432" y="1"/>
                    <a:pt x="2401"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9" name="Google Shape;1260;p52"/>
            <p:cNvSpPr/>
            <p:nvPr/>
          </p:nvSpPr>
          <p:spPr>
            <a:xfrm>
              <a:off x="7798347" y="1395455"/>
              <a:ext cx="73003" cy="62197"/>
            </a:xfrm>
            <a:custGeom>
              <a:avLst/>
              <a:gdLst/>
              <a:ahLst/>
              <a:cxnLst/>
              <a:rect l="l" t="t" r="r" b="b"/>
              <a:pathLst>
                <a:path w="1358" h="1157" extrusionOk="0">
                  <a:moveTo>
                    <a:pt x="947" y="0"/>
                  </a:moveTo>
                  <a:cubicBezTo>
                    <a:pt x="438" y="0"/>
                    <a:pt x="96" y="525"/>
                    <a:pt x="20" y="1051"/>
                  </a:cubicBezTo>
                  <a:cubicBezTo>
                    <a:pt x="1" y="1110"/>
                    <a:pt x="45" y="1157"/>
                    <a:pt x="96" y="1157"/>
                  </a:cubicBezTo>
                  <a:cubicBezTo>
                    <a:pt x="123" y="1157"/>
                    <a:pt x="151" y="1143"/>
                    <a:pt x="172" y="1112"/>
                  </a:cubicBezTo>
                  <a:cubicBezTo>
                    <a:pt x="264" y="899"/>
                    <a:pt x="324" y="656"/>
                    <a:pt x="476" y="443"/>
                  </a:cubicBezTo>
                  <a:cubicBezTo>
                    <a:pt x="609" y="244"/>
                    <a:pt x="790" y="173"/>
                    <a:pt x="996" y="173"/>
                  </a:cubicBezTo>
                  <a:cubicBezTo>
                    <a:pt x="1073" y="173"/>
                    <a:pt x="1154" y="183"/>
                    <a:pt x="1236" y="200"/>
                  </a:cubicBezTo>
                  <a:cubicBezTo>
                    <a:pt x="1297" y="200"/>
                    <a:pt x="1358" y="109"/>
                    <a:pt x="1297" y="78"/>
                  </a:cubicBezTo>
                  <a:cubicBezTo>
                    <a:pt x="1173" y="24"/>
                    <a:pt x="1056" y="0"/>
                    <a:pt x="947"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 name="Google Shape;1261;p52"/>
            <p:cNvSpPr/>
            <p:nvPr/>
          </p:nvSpPr>
          <p:spPr>
            <a:xfrm>
              <a:off x="7175232" y="2025451"/>
              <a:ext cx="271260" cy="139071"/>
            </a:xfrm>
            <a:custGeom>
              <a:avLst/>
              <a:gdLst/>
              <a:ahLst/>
              <a:cxnLst/>
              <a:rect l="l" t="t" r="r" b="b"/>
              <a:pathLst>
                <a:path w="5046" h="2587" extrusionOk="0">
                  <a:moveTo>
                    <a:pt x="5046" y="1"/>
                  </a:moveTo>
                  <a:lnTo>
                    <a:pt x="5046" y="1"/>
                  </a:lnTo>
                  <a:cubicBezTo>
                    <a:pt x="3374" y="122"/>
                    <a:pt x="1763" y="396"/>
                    <a:pt x="183" y="943"/>
                  </a:cubicBezTo>
                  <a:cubicBezTo>
                    <a:pt x="122" y="1095"/>
                    <a:pt x="91" y="1277"/>
                    <a:pt x="0" y="1429"/>
                  </a:cubicBezTo>
                  <a:cubicBezTo>
                    <a:pt x="0" y="1429"/>
                    <a:pt x="1082" y="2587"/>
                    <a:pt x="2708" y="2587"/>
                  </a:cubicBezTo>
                  <a:cubicBezTo>
                    <a:pt x="3394" y="2587"/>
                    <a:pt x="4177" y="2380"/>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 name="Google Shape;1262;p52"/>
            <p:cNvSpPr/>
            <p:nvPr/>
          </p:nvSpPr>
          <p:spPr>
            <a:xfrm>
              <a:off x="7175232" y="1878422"/>
              <a:ext cx="320287" cy="197720"/>
            </a:xfrm>
            <a:custGeom>
              <a:avLst/>
              <a:gdLst/>
              <a:ahLst/>
              <a:cxnLst/>
              <a:rect l="l" t="t" r="r" b="b"/>
              <a:pathLst>
                <a:path w="5958" h="3678" extrusionOk="0">
                  <a:moveTo>
                    <a:pt x="5958" y="0"/>
                  </a:moveTo>
                  <a:lnTo>
                    <a:pt x="0" y="1277"/>
                  </a:lnTo>
                  <a:cubicBezTo>
                    <a:pt x="0" y="1277"/>
                    <a:pt x="426" y="2614"/>
                    <a:pt x="183" y="3678"/>
                  </a:cubicBezTo>
                  <a:cubicBezTo>
                    <a:pt x="1763" y="3131"/>
                    <a:pt x="3374" y="2857"/>
                    <a:pt x="5046" y="2736"/>
                  </a:cubicBezTo>
                  <a:cubicBezTo>
                    <a:pt x="5076" y="2128"/>
                    <a:pt x="5745" y="578"/>
                    <a:pt x="5958"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 name="Google Shape;1263;p52"/>
            <p:cNvSpPr/>
            <p:nvPr/>
          </p:nvSpPr>
          <p:spPr>
            <a:xfrm>
              <a:off x="6546149" y="923186"/>
              <a:ext cx="1253302" cy="975430"/>
            </a:xfrm>
            <a:custGeom>
              <a:avLst/>
              <a:gdLst/>
              <a:ahLst/>
              <a:cxnLst/>
              <a:rect l="l" t="t" r="r" b="b"/>
              <a:pathLst>
                <a:path w="23314" h="18145" extrusionOk="0">
                  <a:moveTo>
                    <a:pt x="12186" y="1"/>
                  </a:moveTo>
                  <a:cubicBezTo>
                    <a:pt x="6769" y="1"/>
                    <a:pt x="0" y="1862"/>
                    <a:pt x="2948" y="12055"/>
                  </a:cubicBezTo>
                  <a:cubicBezTo>
                    <a:pt x="2948" y="12055"/>
                    <a:pt x="3070" y="12602"/>
                    <a:pt x="3313" y="13362"/>
                  </a:cubicBezTo>
                  <a:cubicBezTo>
                    <a:pt x="6688" y="16628"/>
                    <a:pt x="11214" y="18145"/>
                    <a:pt x="15868" y="18145"/>
                  </a:cubicBezTo>
                  <a:cubicBezTo>
                    <a:pt x="16454" y="18145"/>
                    <a:pt x="17042" y="18121"/>
                    <a:pt x="17629" y="18073"/>
                  </a:cubicBezTo>
                  <a:cubicBezTo>
                    <a:pt x="20304" y="16888"/>
                    <a:pt x="22584" y="15003"/>
                    <a:pt x="22888" y="12936"/>
                  </a:cubicBezTo>
                  <a:cubicBezTo>
                    <a:pt x="23313" y="9836"/>
                    <a:pt x="23253" y="7799"/>
                    <a:pt x="22158" y="5064"/>
                  </a:cubicBezTo>
                  <a:cubicBezTo>
                    <a:pt x="21064" y="2328"/>
                    <a:pt x="20578" y="1112"/>
                    <a:pt x="17629" y="535"/>
                  </a:cubicBezTo>
                  <a:cubicBezTo>
                    <a:pt x="16724" y="367"/>
                    <a:pt x="14588" y="1"/>
                    <a:pt x="12186"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 name="Google Shape;1264;p52"/>
            <p:cNvSpPr/>
            <p:nvPr/>
          </p:nvSpPr>
          <p:spPr>
            <a:xfrm>
              <a:off x="6724251" y="1641454"/>
              <a:ext cx="769646" cy="327168"/>
            </a:xfrm>
            <a:custGeom>
              <a:avLst/>
              <a:gdLst/>
              <a:ahLst/>
              <a:cxnLst/>
              <a:rect l="l" t="t" r="r" b="b"/>
              <a:pathLst>
                <a:path w="14317" h="6086" extrusionOk="0">
                  <a:moveTo>
                    <a:pt x="0" y="1"/>
                  </a:moveTo>
                  <a:lnTo>
                    <a:pt x="0" y="1"/>
                  </a:lnTo>
                  <a:cubicBezTo>
                    <a:pt x="365" y="1186"/>
                    <a:pt x="1003" y="2888"/>
                    <a:pt x="1793" y="3800"/>
                  </a:cubicBezTo>
                  <a:cubicBezTo>
                    <a:pt x="2873" y="5052"/>
                    <a:pt x="5300" y="6085"/>
                    <a:pt x="8258" y="6085"/>
                  </a:cubicBezTo>
                  <a:cubicBezTo>
                    <a:pt x="8964" y="6085"/>
                    <a:pt x="9701" y="6026"/>
                    <a:pt x="10456" y="5897"/>
                  </a:cubicBezTo>
                  <a:cubicBezTo>
                    <a:pt x="11702" y="5685"/>
                    <a:pt x="13040" y="5290"/>
                    <a:pt x="14316" y="4712"/>
                  </a:cubicBezTo>
                  <a:lnTo>
                    <a:pt x="14316" y="4712"/>
                  </a:lnTo>
                  <a:cubicBezTo>
                    <a:pt x="13729" y="4760"/>
                    <a:pt x="13141" y="4784"/>
                    <a:pt x="12555" y="4784"/>
                  </a:cubicBezTo>
                  <a:cubicBezTo>
                    <a:pt x="7901" y="4784"/>
                    <a:pt x="3375" y="3267"/>
                    <a:pt x="0" y="1"/>
                  </a:cubicBezTo>
                  <a:close/>
                </a:path>
              </a:pathLst>
            </a:custGeom>
            <a:solidFill>
              <a:srgbClr val="F4B2A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4" name="Google Shape;1265;p52"/>
            <p:cNvSpPr/>
            <p:nvPr/>
          </p:nvSpPr>
          <p:spPr>
            <a:xfrm>
              <a:off x="6957886" y="1531464"/>
              <a:ext cx="71981" cy="75153"/>
            </a:xfrm>
            <a:custGeom>
              <a:avLst/>
              <a:gdLst/>
              <a:ahLst/>
              <a:cxnLst/>
              <a:rect l="l" t="t" r="r" b="b"/>
              <a:pathLst>
                <a:path w="1339" h="1398" extrusionOk="0">
                  <a:moveTo>
                    <a:pt x="590" y="1"/>
                  </a:moveTo>
                  <a:cubicBezTo>
                    <a:pt x="556" y="1"/>
                    <a:pt x="522" y="4"/>
                    <a:pt x="487" y="10"/>
                  </a:cubicBezTo>
                  <a:cubicBezTo>
                    <a:pt x="183" y="101"/>
                    <a:pt x="1" y="466"/>
                    <a:pt x="92" y="861"/>
                  </a:cubicBezTo>
                  <a:cubicBezTo>
                    <a:pt x="196" y="1174"/>
                    <a:pt x="457" y="1397"/>
                    <a:pt x="720" y="1397"/>
                  </a:cubicBezTo>
                  <a:cubicBezTo>
                    <a:pt x="764" y="1397"/>
                    <a:pt x="808" y="1391"/>
                    <a:pt x="852" y="1378"/>
                  </a:cubicBezTo>
                  <a:cubicBezTo>
                    <a:pt x="1156" y="1317"/>
                    <a:pt x="1338" y="922"/>
                    <a:pt x="1247" y="557"/>
                  </a:cubicBezTo>
                  <a:cubicBezTo>
                    <a:pt x="1165" y="230"/>
                    <a:pt x="888" y="1"/>
                    <a:pt x="590" y="1"/>
                  </a:cubicBezTo>
                  <a:close/>
                </a:path>
              </a:pathLst>
            </a:custGeom>
            <a:solidFill>
              <a:srgbClr val="11111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5" name="Google Shape;1266;p52"/>
            <p:cNvSpPr/>
            <p:nvPr/>
          </p:nvSpPr>
          <p:spPr>
            <a:xfrm>
              <a:off x="7459561" y="1400239"/>
              <a:ext cx="70315" cy="75099"/>
            </a:xfrm>
            <a:custGeom>
              <a:avLst/>
              <a:gdLst/>
              <a:ahLst/>
              <a:cxnLst/>
              <a:rect l="l" t="t" r="r" b="b"/>
              <a:pathLst>
                <a:path w="1308" h="1397" extrusionOk="0">
                  <a:moveTo>
                    <a:pt x="618" y="0"/>
                  </a:moveTo>
                  <a:cubicBezTo>
                    <a:pt x="574" y="0"/>
                    <a:pt x="530" y="7"/>
                    <a:pt x="486" y="20"/>
                  </a:cubicBezTo>
                  <a:cubicBezTo>
                    <a:pt x="152" y="80"/>
                    <a:pt x="0" y="475"/>
                    <a:pt x="91" y="840"/>
                  </a:cubicBezTo>
                  <a:cubicBezTo>
                    <a:pt x="173" y="1167"/>
                    <a:pt x="450" y="1397"/>
                    <a:pt x="726" y="1397"/>
                  </a:cubicBezTo>
                  <a:cubicBezTo>
                    <a:pt x="758" y="1397"/>
                    <a:pt x="789" y="1394"/>
                    <a:pt x="821" y="1387"/>
                  </a:cubicBezTo>
                  <a:cubicBezTo>
                    <a:pt x="1155" y="1296"/>
                    <a:pt x="1307" y="931"/>
                    <a:pt x="1216" y="536"/>
                  </a:cubicBezTo>
                  <a:cubicBezTo>
                    <a:pt x="1138" y="224"/>
                    <a:pt x="881" y="0"/>
                    <a:pt x="618" y="0"/>
                  </a:cubicBezTo>
                  <a:close/>
                </a:path>
              </a:pathLst>
            </a:custGeom>
            <a:solidFill>
              <a:srgbClr val="11111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6" name="Google Shape;1267;p52"/>
            <p:cNvSpPr/>
            <p:nvPr/>
          </p:nvSpPr>
          <p:spPr>
            <a:xfrm>
              <a:off x="7206251" y="1436526"/>
              <a:ext cx="93216" cy="122997"/>
            </a:xfrm>
            <a:custGeom>
              <a:avLst/>
              <a:gdLst/>
              <a:ahLst/>
              <a:cxnLst/>
              <a:rect l="l" t="t" r="r" b="b"/>
              <a:pathLst>
                <a:path w="1734" h="2288" extrusionOk="0">
                  <a:moveTo>
                    <a:pt x="66" y="1"/>
                  </a:moveTo>
                  <a:cubicBezTo>
                    <a:pt x="46" y="1"/>
                    <a:pt x="31" y="22"/>
                    <a:pt x="31" y="44"/>
                  </a:cubicBezTo>
                  <a:cubicBezTo>
                    <a:pt x="1" y="378"/>
                    <a:pt x="62" y="743"/>
                    <a:pt x="92" y="1077"/>
                  </a:cubicBezTo>
                  <a:cubicBezTo>
                    <a:pt x="122" y="1320"/>
                    <a:pt x="153" y="1594"/>
                    <a:pt x="335" y="1746"/>
                  </a:cubicBezTo>
                  <a:cubicBezTo>
                    <a:pt x="409" y="1819"/>
                    <a:pt x="505" y="1860"/>
                    <a:pt x="603" y="1860"/>
                  </a:cubicBezTo>
                  <a:cubicBezTo>
                    <a:pt x="666" y="1860"/>
                    <a:pt x="731" y="1843"/>
                    <a:pt x="791" y="1807"/>
                  </a:cubicBezTo>
                  <a:cubicBezTo>
                    <a:pt x="882" y="1746"/>
                    <a:pt x="913" y="1655"/>
                    <a:pt x="973" y="1594"/>
                  </a:cubicBezTo>
                  <a:cubicBezTo>
                    <a:pt x="1048" y="1538"/>
                    <a:pt x="1146" y="1390"/>
                    <a:pt x="1252" y="1390"/>
                  </a:cubicBezTo>
                  <a:cubicBezTo>
                    <a:pt x="1319" y="1390"/>
                    <a:pt x="1389" y="1448"/>
                    <a:pt x="1460" y="1624"/>
                  </a:cubicBezTo>
                  <a:cubicBezTo>
                    <a:pt x="1521" y="1807"/>
                    <a:pt x="1369" y="2019"/>
                    <a:pt x="1247" y="2111"/>
                  </a:cubicBezTo>
                  <a:cubicBezTo>
                    <a:pt x="1149" y="2160"/>
                    <a:pt x="1209" y="2288"/>
                    <a:pt x="1284" y="2288"/>
                  </a:cubicBezTo>
                  <a:cubicBezTo>
                    <a:pt x="1302" y="2288"/>
                    <a:pt x="1321" y="2280"/>
                    <a:pt x="1338" y="2263"/>
                  </a:cubicBezTo>
                  <a:cubicBezTo>
                    <a:pt x="1551" y="2111"/>
                    <a:pt x="1733" y="1807"/>
                    <a:pt x="1612" y="1503"/>
                  </a:cubicBezTo>
                  <a:cubicBezTo>
                    <a:pt x="1523" y="1369"/>
                    <a:pt x="1369" y="1284"/>
                    <a:pt x="1209" y="1284"/>
                  </a:cubicBezTo>
                  <a:cubicBezTo>
                    <a:pt x="1150" y="1284"/>
                    <a:pt x="1091" y="1296"/>
                    <a:pt x="1034" y="1320"/>
                  </a:cubicBezTo>
                  <a:cubicBezTo>
                    <a:pt x="913" y="1381"/>
                    <a:pt x="882" y="1503"/>
                    <a:pt x="791" y="1594"/>
                  </a:cubicBezTo>
                  <a:cubicBezTo>
                    <a:pt x="700" y="1659"/>
                    <a:pt x="623" y="1687"/>
                    <a:pt x="560" y="1687"/>
                  </a:cubicBezTo>
                  <a:cubicBezTo>
                    <a:pt x="329" y="1687"/>
                    <a:pt x="268" y="1322"/>
                    <a:pt x="244" y="1107"/>
                  </a:cubicBezTo>
                  <a:cubicBezTo>
                    <a:pt x="214" y="804"/>
                    <a:pt x="335" y="256"/>
                    <a:pt x="92" y="13"/>
                  </a:cubicBezTo>
                  <a:cubicBezTo>
                    <a:pt x="83" y="4"/>
                    <a:pt x="74" y="1"/>
                    <a:pt x="66"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7" name="Google Shape;1268;p52"/>
            <p:cNvSpPr/>
            <p:nvPr/>
          </p:nvSpPr>
          <p:spPr>
            <a:xfrm>
              <a:off x="7245763" y="1624251"/>
              <a:ext cx="110902" cy="67627"/>
            </a:xfrm>
            <a:custGeom>
              <a:avLst/>
              <a:gdLst/>
              <a:ahLst/>
              <a:cxnLst/>
              <a:rect l="l" t="t" r="r" b="b"/>
              <a:pathLst>
                <a:path w="2063" h="1258" extrusionOk="0">
                  <a:moveTo>
                    <a:pt x="1811" y="0"/>
                  </a:moveTo>
                  <a:cubicBezTo>
                    <a:pt x="1755" y="0"/>
                    <a:pt x="1697" y="40"/>
                    <a:pt x="1697" y="108"/>
                  </a:cubicBezTo>
                  <a:cubicBezTo>
                    <a:pt x="1758" y="564"/>
                    <a:pt x="1576" y="929"/>
                    <a:pt x="1090" y="1050"/>
                  </a:cubicBezTo>
                  <a:cubicBezTo>
                    <a:pt x="1027" y="1063"/>
                    <a:pt x="953" y="1070"/>
                    <a:pt x="876" y="1070"/>
                  </a:cubicBezTo>
                  <a:cubicBezTo>
                    <a:pt x="767" y="1070"/>
                    <a:pt x="649" y="1055"/>
                    <a:pt x="542" y="1020"/>
                  </a:cubicBezTo>
                  <a:cubicBezTo>
                    <a:pt x="330" y="929"/>
                    <a:pt x="238" y="777"/>
                    <a:pt x="56" y="625"/>
                  </a:cubicBezTo>
                  <a:cubicBezTo>
                    <a:pt x="56" y="616"/>
                    <a:pt x="54" y="612"/>
                    <a:pt x="50" y="612"/>
                  </a:cubicBezTo>
                  <a:cubicBezTo>
                    <a:pt x="41" y="612"/>
                    <a:pt x="26" y="634"/>
                    <a:pt x="26" y="655"/>
                  </a:cubicBezTo>
                  <a:cubicBezTo>
                    <a:pt x="1" y="1079"/>
                    <a:pt x="528" y="1257"/>
                    <a:pt x="920" y="1257"/>
                  </a:cubicBezTo>
                  <a:cubicBezTo>
                    <a:pt x="1006" y="1257"/>
                    <a:pt x="1085" y="1249"/>
                    <a:pt x="1150" y="1233"/>
                  </a:cubicBezTo>
                  <a:cubicBezTo>
                    <a:pt x="1697" y="1111"/>
                    <a:pt x="2062" y="625"/>
                    <a:pt x="1910" y="78"/>
                  </a:cubicBezTo>
                  <a:cubicBezTo>
                    <a:pt x="1897" y="24"/>
                    <a:pt x="1854" y="0"/>
                    <a:pt x="1811"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8" name="Google Shape;1269;p52"/>
            <p:cNvSpPr/>
            <p:nvPr/>
          </p:nvSpPr>
          <p:spPr>
            <a:xfrm rot="4096072">
              <a:off x="6905011" y="1289097"/>
              <a:ext cx="88271" cy="97303"/>
            </a:xfrm>
            <a:custGeom>
              <a:avLst/>
              <a:gdLst/>
              <a:ahLst/>
              <a:cxnLst/>
              <a:rect l="l" t="t" r="r" b="b"/>
              <a:pathLst>
                <a:path w="1642" h="1810" extrusionOk="0">
                  <a:moveTo>
                    <a:pt x="1490" y="1"/>
                  </a:moveTo>
                  <a:cubicBezTo>
                    <a:pt x="821" y="153"/>
                    <a:pt x="0" y="1065"/>
                    <a:pt x="61" y="1764"/>
                  </a:cubicBezTo>
                  <a:cubicBezTo>
                    <a:pt x="61" y="1794"/>
                    <a:pt x="76" y="1809"/>
                    <a:pt x="95" y="1809"/>
                  </a:cubicBezTo>
                  <a:cubicBezTo>
                    <a:pt x="114" y="1809"/>
                    <a:pt x="137" y="1794"/>
                    <a:pt x="152" y="1764"/>
                  </a:cubicBezTo>
                  <a:cubicBezTo>
                    <a:pt x="426" y="1034"/>
                    <a:pt x="821" y="518"/>
                    <a:pt x="1551" y="153"/>
                  </a:cubicBezTo>
                  <a:cubicBezTo>
                    <a:pt x="1642" y="122"/>
                    <a:pt x="1581" y="1"/>
                    <a:pt x="1490"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 name="Google Shape;1270;p52"/>
            <p:cNvSpPr/>
            <p:nvPr/>
          </p:nvSpPr>
          <p:spPr>
            <a:xfrm>
              <a:off x="7417038" y="1210633"/>
              <a:ext cx="121707" cy="31179"/>
            </a:xfrm>
            <a:custGeom>
              <a:avLst/>
              <a:gdLst/>
              <a:ahLst/>
              <a:cxnLst/>
              <a:rect l="l" t="t" r="r" b="b"/>
              <a:pathLst>
                <a:path w="2264" h="580" extrusionOk="0">
                  <a:moveTo>
                    <a:pt x="877" y="0"/>
                  </a:moveTo>
                  <a:cubicBezTo>
                    <a:pt x="576" y="0"/>
                    <a:pt x="287" y="54"/>
                    <a:pt x="62" y="173"/>
                  </a:cubicBezTo>
                  <a:cubicBezTo>
                    <a:pt x="1" y="203"/>
                    <a:pt x="31" y="264"/>
                    <a:pt x="92" y="264"/>
                  </a:cubicBezTo>
                  <a:cubicBezTo>
                    <a:pt x="259" y="264"/>
                    <a:pt x="426" y="260"/>
                    <a:pt x="593" y="260"/>
                  </a:cubicBezTo>
                  <a:cubicBezTo>
                    <a:pt x="1093" y="260"/>
                    <a:pt x="1589" y="294"/>
                    <a:pt x="2068" y="568"/>
                  </a:cubicBezTo>
                  <a:cubicBezTo>
                    <a:pt x="2085" y="576"/>
                    <a:pt x="2101" y="580"/>
                    <a:pt x="2116" y="580"/>
                  </a:cubicBezTo>
                  <a:cubicBezTo>
                    <a:pt x="2210" y="580"/>
                    <a:pt x="2264" y="434"/>
                    <a:pt x="2159" y="355"/>
                  </a:cubicBezTo>
                  <a:cubicBezTo>
                    <a:pt x="1844" y="132"/>
                    <a:pt x="1347" y="0"/>
                    <a:pt x="877"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 name="Google Shape;1271;p52"/>
            <p:cNvSpPr/>
            <p:nvPr/>
          </p:nvSpPr>
          <p:spPr>
            <a:xfrm>
              <a:off x="6907245" y="1662312"/>
              <a:ext cx="228792" cy="196914"/>
            </a:xfrm>
            <a:custGeom>
              <a:avLst/>
              <a:gdLst/>
              <a:ahLst/>
              <a:cxnLst/>
              <a:rect l="l" t="t" r="r" b="b"/>
              <a:pathLst>
                <a:path w="4256" h="3663" extrusionOk="0">
                  <a:moveTo>
                    <a:pt x="2190" y="1"/>
                  </a:moveTo>
                  <a:cubicBezTo>
                    <a:pt x="2020" y="1"/>
                    <a:pt x="1846" y="23"/>
                    <a:pt x="1672" y="69"/>
                  </a:cubicBezTo>
                  <a:cubicBezTo>
                    <a:pt x="608" y="342"/>
                    <a:pt x="0" y="1345"/>
                    <a:pt x="244" y="2318"/>
                  </a:cubicBezTo>
                  <a:cubicBezTo>
                    <a:pt x="446" y="3127"/>
                    <a:pt x="1216" y="3662"/>
                    <a:pt x="2064" y="3662"/>
                  </a:cubicBezTo>
                  <a:cubicBezTo>
                    <a:pt x="2235" y="3662"/>
                    <a:pt x="2410" y="3641"/>
                    <a:pt x="2584" y="3595"/>
                  </a:cubicBezTo>
                  <a:cubicBezTo>
                    <a:pt x="3617" y="3321"/>
                    <a:pt x="4256" y="2318"/>
                    <a:pt x="4013" y="1345"/>
                  </a:cubicBezTo>
                  <a:cubicBezTo>
                    <a:pt x="3785" y="536"/>
                    <a:pt x="3032" y="1"/>
                    <a:pt x="2190" y="1"/>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 name="Google Shape;1272;p52"/>
            <p:cNvSpPr/>
            <p:nvPr/>
          </p:nvSpPr>
          <p:spPr>
            <a:xfrm>
              <a:off x="7459561" y="1516895"/>
              <a:ext cx="230405" cy="196914"/>
            </a:xfrm>
            <a:custGeom>
              <a:avLst/>
              <a:gdLst/>
              <a:ahLst/>
              <a:cxnLst/>
              <a:rect l="l" t="t" r="r" b="b"/>
              <a:pathLst>
                <a:path w="4286" h="3663" extrusionOk="0">
                  <a:moveTo>
                    <a:pt x="2192" y="0"/>
                  </a:moveTo>
                  <a:cubicBezTo>
                    <a:pt x="2021" y="0"/>
                    <a:pt x="1846" y="22"/>
                    <a:pt x="1672" y="68"/>
                  </a:cubicBezTo>
                  <a:cubicBezTo>
                    <a:pt x="638" y="342"/>
                    <a:pt x="0" y="1345"/>
                    <a:pt x="243" y="2318"/>
                  </a:cubicBezTo>
                  <a:cubicBezTo>
                    <a:pt x="471" y="3127"/>
                    <a:pt x="1224" y="3662"/>
                    <a:pt x="2083" y="3662"/>
                  </a:cubicBezTo>
                  <a:cubicBezTo>
                    <a:pt x="2257" y="3662"/>
                    <a:pt x="2435" y="3640"/>
                    <a:pt x="2614" y="3594"/>
                  </a:cubicBezTo>
                  <a:cubicBezTo>
                    <a:pt x="3648" y="3321"/>
                    <a:pt x="4286" y="2318"/>
                    <a:pt x="4012" y="1345"/>
                  </a:cubicBezTo>
                  <a:cubicBezTo>
                    <a:pt x="3810" y="536"/>
                    <a:pt x="3040" y="0"/>
                    <a:pt x="2192"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 name="Google Shape;1273;p52"/>
            <p:cNvSpPr/>
            <p:nvPr/>
          </p:nvSpPr>
          <p:spPr>
            <a:xfrm>
              <a:off x="6966057" y="1727629"/>
              <a:ext cx="22954" cy="22148"/>
            </a:xfrm>
            <a:custGeom>
              <a:avLst/>
              <a:gdLst/>
              <a:ahLst/>
              <a:cxnLst/>
              <a:rect l="l" t="t" r="r" b="b"/>
              <a:pathLst>
                <a:path w="427" h="412" extrusionOk="0">
                  <a:moveTo>
                    <a:pt x="202" y="1"/>
                  </a:moveTo>
                  <a:cubicBezTo>
                    <a:pt x="185" y="1"/>
                    <a:pt x="168" y="3"/>
                    <a:pt x="153" y="9"/>
                  </a:cubicBezTo>
                  <a:cubicBezTo>
                    <a:pt x="61" y="39"/>
                    <a:pt x="1" y="130"/>
                    <a:pt x="31" y="252"/>
                  </a:cubicBezTo>
                  <a:cubicBezTo>
                    <a:pt x="56" y="353"/>
                    <a:pt x="123" y="412"/>
                    <a:pt x="214" y="412"/>
                  </a:cubicBezTo>
                  <a:cubicBezTo>
                    <a:pt x="233" y="412"/>
                    <a:pt x="253" y="409"/>
                    <a:pt x="274" y="404"/>
                  </a:cubicBezTo>
                  <a:cubicBezTo>
                    <a:pt x="365" y="373"/>
                    <a:pt x="426" y="282"/>
                    <a:pt x="396" y="161"/>
                  </a:cubicBezTo>
                  <a:cubicBezTo>
                    <a:pt x="371" y="60"/>
                    <a:pt x="283" y="1"/>
                    <a:pt x="202"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 name="Google Shape;1274;p52"/>
            <p:cNvSpPr/>
            <p:nvPr/>
          </p:nvSpPr>
          <p:spPr>
            <a:xfrm>
              <a:off x="7047770" y="1771765"/>
              <a:ext cx="21288" cy="22148"/>
            </a:xfrm>
            <a:custGeom>
              <a:avLst/>
              <a:gdLst/>
              <a:ahLst/>
              <a:cxnLst/>
              <a:rect l="l" t="t" r="r" b="b"/>
              <a:pathLst>
                <a:path w="396" h="412" extrusionOk="0">
                  <a:moveTo>
                    <a:pt x="199" y="1"/>
                  </a:moveTo>
                  <a:cubicBezTo>
                    <a:pt x="184" y="1"/>
                    <a:pt x="168" y="3"/>
                    <a:pt x="152" y="8"/>
                  </a:cubicBezTo>
                  <a:cubicBezTo>
                    <a:pt x="31" y="39"/>
                    <a:pt x="0" y="130"/>
                    <a:pt x="31" y="252"/>
                  </a:cubicBezTo>
                  <a:cubicBezTo>
                    <a:pt x="56" y="352"/>
                    <a:pt x="123" y="411"/>
                    <a:pt x="197" y="411"/>
                  </a:cubicBezTo>
                  <a:cubicBezTo>
                    <a:pt x="212" y="411"/>
                    <a:pt x="228" y="409"/>
                    <a:pt x="244" y="403"/>
                  </a:cubicBezTo>
                  <a:cubicBezTo>
                    <a:pt x="335" y="373"/>
                    <a:pt x="396" y="282"/>
                    <a:pt x="365" y="160"/>
                  </a:cubicBezTo>
                  <a:cubicBezTo>
                    <a:pt x="340" y="60"/>
                    <a:pt x="273" y="1"/>
                    <a:pt x="199"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 name="Google Shape;1275;p52"/>
            <p:cNvSpPr/>
            <p:nvPr/>
          </p:nvSpPr>
          <p:spPr>
            <a:xfrm>
              <a:off x="6979121" y="1833856"/>
              <a:ext cx="21288" cy="22148"/>
            </a:xfrm>
            <a:custGeom>
              <a:avLst/>
              <a:gdLst/>
              <a:ahLst/>
              <a:cxnLst/>
              <a:rect l="l" t="t" r="r" b="b"/>
              <a:pathLst>
                <a:path w="396" h="412" extrusionOk="0">
                  <a:moveTo>
                    <a:pt x="199" y="1"/>
                  </a:moveTo>
                  <a:cubicBezTo>
                    <a:pt x="184" y="1"/>
                    <a:pt x="168" y="3"/>
                    <a:pt x="153" y="8"/>
                  </a:cubicBezTo>
                  <a:cubicBezTo>
                    <a:pt x="62" y="39"/>
                    <a:pt x="1" y="130"/>
                    <a:pt x="31" y="252"/>
                  </a:cubicBezTo>
                  <a:cubicBezTo>
                    <a:pt x="56" y="352"/>
                    <a:pt x="123" y="411"/>
                    <a:pt x="197" y="411"/>
                  </a:cubicBezTo>
                  <a:cubicBezTo>
                    <a:pt x="213" y="411"/>
                    <a:pt x="228" y="409"/>
                    <a:pt x="244" y="404"/>
                  </a:cubicBezTo>
                  <a:cubicBezTo>
                    <a:pt x="366" y="373"/>
                    <a:pt x="396" y="282"/>
                    <a:pt x="366" y="160"/>
                  </a:cubicBezTo>
                  <a:cubicBezTo>
                    <a:pt x="340" y="60"/>
                    <a:pt x="273" y="1"/>
                    <a:pt x="199"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 name="Google Shape;1276;p52"/>
            <p:cNvSpPr/>
            <p:nvPr/>
          </p:nvSpPr>
          <p:spPr>
            <a:xfrm>
              <a:off x="7073897" y="1683547"/>
              <a:ext cx="21288" cy="21718"/>
            </a:xfrm>
            <a:custGeom>
              <a:avLst/>
              <a:gdLst/>
              <a:ahLst/>
              <a:cxnLst/>
              <a:rect l="l" t="t" r="r" b="b"/>
              <a:pathLst>
                <a:path w="396" h="404" extrusionOk="0">
                  <a:moveTo>
                    <a:pt x="199" y="0"/>
                  </a:moveTo>
                  <a:cubicBezTo>
                    <a:pt x="184" y="0"/>
                    <a:pt x="168" y="3"/>
                    <a:pt x="153" y="8"/>
                  </a:cubicBezTo>
                  <a:cubicBezTo>
                    <a:pt x="62" y="8"/>
                    <a:pt x="1" y="130"/>
                    <a:pt x="31" y="251"/>
                  </a:cubicBezTo>
                  <a:cubicBezTo>
                    <a:pt x="62" y="342"/>
                    <a:pt x="153" y="403"/>
                    <a:pt x="244" y="403"/>
                  </a:cubicBezTo>
                  <a:cubicBezTo>
                    <a:pt x="335" y="373"/>
                    <a:pt x="396" y="251"/>
                    <a:pt x="366" y="160"/>
                  </a:cubicBezTo>
                  <a:cubicBezTo>
                    <a:pt x="340" y="59"/>
                    <a:pt x="273" y="0"/>
                    <a:pt x="199"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6" name="Google Shape;1277;p52"/>
            <p:cNvSpPr/>
            <p:nvPr/>
          </p:nvSpPr>
          <p:spPr>
            <a:xfrm>
              <a:off x="7153997" y="1765636"/>
              <a:ext cx="22901" cy="21718"/>
            </a:xfrm>
            <a:custGeom>
              <a:avLst/>
              <a:gdLst/>
              <a:ahLst/>
              <a:cxnLst/>
              <a:rect l="l" t="t" r="r" b="b"/>
              <a:pathLst>
                <a:path w="426" h="404" extrusionOk="0">
                  <a:moveTo>
                    <a:pt x="152" y="1"/>
                  </a:moveTo>
                  <a:cubicBezTo>
                    <a:pt x="61" y="31"/>
                    <a:pt x="0" y="153"/>
                    <a:pt x="31" y="244"/>
                  </a:cubicBezTo>
                  <a:cubicBezTo>
                    <a:pt x="56" y="345"/>
                    <a:pt x="143" y="404"/>
                    <a:pt x="225" y="404"/>
                  </a:cubicBezTo>
                  <a:cubicBezTo>
                    <a:pt x="242" y="404"/>
                    <a:pt x="258" y="401"/>
                    <a:pt x="274" y="396"/>
                  </a:cubicBezTo>
                  <a:cubicBezTo>
                    <a:pt x="365" y="396"/>
                    <a:pt x="426" y="274"/>
                    <a:pt x="395" y="153"/>
                  </a:cubicBezTo>
                  <a:cubicBezTo>
                    <a:pt x="365" y="6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7" name="Google Shape;1278;p52"/>
            <p:cNvSpPr/>
            <p:nvPr/>
          </p:nvSpPr>
          <p:spPr>
            <a:xfrm>
              <a:off x="7448110" y="1600275"/>
              <a:ext cx="22901" cy="22041"/>
            </a:xfrm>
            <a:custGeom>
              <a:avLst/>
              <a:gdLst/>
              <a:ahLst/>
              <a:cxnLst/>
              <a:rect l="l" t="t" r="r" b="b"/>
              <a:pathLst>
                <a:path w="426" h="410" extrusionOk="0">
                  <a:moveTo>
                    <a:pt x="190" y="1"/>
                  </a:moveTo>
                  <a:cubicBezTo>
                    <a:pt x="177" y="1"/>
                    <a:pt x="165" y="3"/>
                    <a:pt x="152" y="7"/>
                  </a:cubicBezTo>
                  <a:cubicBezTo>
                    <a:pt x="61" y="37"/>
                    <a:pt x="0" y="128"/>
                    <a:pt x="31" y="250"/>
                  </a:cubicBezTo>
                  <a:cubicBezTo>
                    <a:pt x="56" y="351"/>
                    <a:pt x="123" y="410"/>
                    <a:pt x="214" y="410"/>
                  </a:cubicBezTo>
                  <a:cubicBezTo>
                    <a:pt x="233" y="410"/>
                    <a:pt x="253" y="407"/>
                    <a:pt x="274" y="402"/>
                  </a:cubicBezTo>
                  <a:cubicBezTo>
                    <a:pt x="365" y="372"/>
                    <a:pt x="426" y="280"/>
                    <a:pt x="396" y="159"/>
                  </a:cubicBezTo>
                  <a:cubicBezTo>
                    <a:pt x="369" y="80"/>
                    <a:pt x="274" y="1"/>
                    <a:pt x="190"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8" name="Google Shape;1279;p52"/>
            <p:cNvSpPr/>
            <p:nvPr/>
          </p:nvSpPr>
          <p:spPr>
            <a:xfrm>
              <a:off x="7513481" y="1693331"/>
              <a:ext cx="21288" cy="22041"/>
            </a:xfrm>
            <a:custGeom>
              <a:avLst/>
              <a:gdLst/>
              <a:ahLst/>
              <a:cxnLst/>
              <a:rect l="l" t="t" r="r" b="b"/>
              <a:pathLst>
                <a:path w="396" h="410" extrusionOk="0">
                  <a:moveTo>
                    <a:pt x="201" y="1"/>
                  </a:moveTo>
                  <a:cubicBezTo>
                    <a:pt x="184" y="1"/>
                    <a:pt x="168" y="3"/>
                    <a:pt x="152" y="8"/>
                  </a:cubicBezTo>
                  <a:cubicBezTo>
                    <a:pt x="61" y="39"/>
                    <a:pt x="0" y="130"/>
                    <a:pt x="31" y="252"/>
                  </a:cubicBezTo>
                  <a:cubicBezTo>
                    <a:pt x="57" y="330"/>
                    <a:pt x="129" y="409"/>
                    <a:pt x="207" y="409"/>
                  </a:cubicBezTo>
                  <a:cubicBezTo>
                    <a:pt x="219" y="409"/>
                    <a:pt x="231" y="408"/>
                    <a:pt x="243" y="403"/>
                  </a:cubicBezTo>
                  <a:cubicBezTo>
                    <a:pt x="335" y="373"/>
                    <a:pt x="395" y="252"/>
                    <a:pt x="365" y="160"/>
                  </a:cubicBezTo>
                  <a:cubicBezTo>
                    <a:pt x="365" y="60"/>
                    <a:pt x="282" y="1"/>
                    <a:pt x="201"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9" name="Google Shape;1280;p52"/>
            <p:cNvSpPr/>
            <p:nvPr/>
          </p:nvSpPr>
          <p:spPr>
            <a:xfrm>
              <a:off x="7567401" y="1575707"/>
              <a:ext cx="21288" cy="21987"/>
            </a:xfrm>
            <a:custGeom>
              <a:avLst/>
              <a:gdLst/>
              <a:ahLst/>
              <a:cxnLst/>
              <a:rect l="l" t="t" r="r" b="b"/>
              <a:pathLst>
                <a:path w="396" h="409" extrusionOk="0">
                  <a:moveTo>
                    <a:pt x="199" y="0"/>
                  </a:moveTo>
                  <a:cubicBezTo>
                    <a:pt x="184" y="0"/>
                    <a:pt x="168" y="3"/>
                    <a:pt x="152" y="8"/>
                  </a:cubicBezTo>
                  <a:cubicBezTo>
                    <a:pt x="61" y="38"/>
                    <a:pt x="0" y="129"/>
                    <a:pt x="31" y="251"/>
                  </a:cubicBezTo>
                  <a:cubicBezTo>
                    <a:pt x="57" y="330"/>
                    <a:pt x="129" y="409"/>
                    <a:pt x="207" y="409"/>
                  </a:cubicBezTo>
                  <a:cubicBezTo>
                    <a:pt x="219" y="409"/>
                    <a:pt x="231" y="407"/>
                    <a:pt x="243" y="403"/>
                  </a:cubicBezTo>
                  <a:cubicBezTo>
                    <a:pt x="335" y="373"/>
                    <a:pt x="395" y="251"/>
                    <a:pt x="365" y="160"/>
                  </a:cubicBezTo>
                  <a:cubicBezTo>
                    <a:pt x="340" y="59"/>
                    <a:pt x="273" y="0"/>
                    <a:pt x="199" y="0"/>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0" name="Google Shape;1281;p52"/>
            <p:cNvSpPr/>
            <p:nvPr/>
          </p:nvSpPr>
          <p:spPr>
            <a:xfrm>
              <a:off x="7644168" y="1636562"/>
              <a:ext cx="21288" cy="21718"/>
            </a:xfrm>
            <a:custGeom>
              <a:avLst/>
              <a:gdLst/>
              <a:ahLst/>
              <a:cxnLst/>
              <a:rect l="l" t="t" r="r" b="b"/>
              <a:pathLst>
                <a:path w="396" h="404" extrusionOk="0">
                  <a:moveTo>
                    <a:pt x="153" y="1"/>
                  </a:moveTo>
                  <a:cubicBezTo>
                    <a:pt x="62" y="31"/>
                    <a:pt x="1" y="152"/>
                    <a:pt x="31" y="244"/>
                  </a:cubicBezTo>
                  <a:cubicBezTo>
                    <a:pt x="56" y="344"/>
                    <a:pt x="123" y="403"/>
                    <a:pt x="197" y="403"/>
                  </a:cubicBezTo>
                  <a:cubicBezTo>
                    <a:pt x="213" y="403"/>
                    <a:pt x="228" y="401"/>
                    <a:pt x="244" y="396"/>
                  </a:cubicBezTo>
                  <a:cubicBezTo>
                    <a:pt x="335" y="396"/>
                    <a:pt x="396" y="274"/>
                    <a:pt x="366" y="152"/>
                  </a:cubicBezTo>
                  <a:cubicBezTo>
                    <a:pt x="335" y="61"/>
                    <a:pt x="244" y="1"/>
                    <a:pt x="153"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1" name="Google Shape;1282;p52"/>
            <p:cNvSpPr/>
            <p:nvPr/>
          </p:nvSpPr>
          <p:spPr>
            <a:xfrm>
              <a:off x="7564121" y="1646346"/>
              <a:ext cx="21288" cy="21718"/>
            </a:xfrm>
            <a:custGeom>
              <a:avLst/>
              <a:gdLst/>
              <a:ahLst/>
              <a:cxnLst/>
              <a:rect l="l" t="t" r="r" b="b"/>
              <a:pathLst>
                <a:path w="396" h="404" extrusionOk="0">
                  <a:moveTo>
                    <a:pt x="152" y="1"/>
                  </a:moveTo>
                  <a:cubicBezTo>
                    <a:pt x="61" y="31"/>
                    <a:pt x="0" y="153"/>
                    <a:pt x="31" y="244"/>
                  </a:cubicBezTo>
                  <a:cubicBezTo>
                    <a:pt x="56" y="345"/>
                    <a:pt x="123" y="404"/>
                    <a:pt x="197" y="404"/>
                  </a:cubicBezTo>
                  <a:cubicBezTo>
                    <a:pt x="212" y="404"/>
                    <a:pt x="228" y="401"/>
                    <a:pt x="244" y="396"/>
                  </a:cubicBezTo>
                  <a:cubicBezTo>
                    <a:pt x="335" y="396"/>
                    <a:pt x="396" y="274"/>
                    <a:pt x="365" y="153"/>
                  </a:cubicBezTo>
                  <a:cubicBezTo>
                    <a:pt x="335" y="62"/>
                    <a:pt x="24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2" name="Google Shape;1283;p52"/>
            <p:cNvSpPr/>
            <p:nvPr/>
          </p:nvSpPr>
          <p:spPr>
            <a:xfrm>
              <a:off x="6784676" y="1228481"/>
              <a:ext cx="933069" cy="517147"/>
            </a:xfrm>
            <a:custGeom>
              <a:avLst/>
              <a:gdLst/>
              <a:ahLst/>
              <a:cxnLst/>
              <a:rect l="l" t="t" r="r" b="b"/>
              <a:pathLst>
                <a:path w="17357" h="9620" extrusionOk="0">
                  <a:moveTo>
                    <a:pt x="13404" y="351"/>
                  </a:moveTo>
                  <a:cubicBezTo>
                    <a:pt x="14824" y="351"/>
                    <a:pt x="16120" y="1290"/>
                    <a:pt x="16506" y="2728"/>
                  </a:cubicBezTo>
                  <a:cubicBezTo>
                    <a:pt x="16962" y="4461"/>
                    <a:pt x="15928" y="6193"/>
                    <a:pt x="14226" y="6649"/>
                  </a:cubicBezTo>
                  <a:cubicBezTo>
                    <a:pt x="13953" y="6722"/>
                    <a:pt x="13679" y="6757"/>
                    <a:pt x="13409" y="6757"/>
                  </a:cubicBezTo>
                  <a:cubicBezTo>
                    <a:pt x="11993" y="6757"/>
                    <a:pt x="10693" y="5799"/>
                    <a:pt x="10335" y="4370"/>
                  </a:cubicBezTo>
                  <a:cubicBezTo>
                    <a:pt x="9879" y="2667"/>
                    <a:pt x="10882" y="904"/>
                    <a:pt x="12615" y="449"/>
                  </a:cubicBezTo>
                  <a:cubicBezTo>
                    <a:pt x="12879" y="383"/>
                    <a:pt x="13144" y="351"/>
                    <a:pt x="13404" y="351"/>
                  </a:cubicBezTo>
                  <a:close/>
                  <a:moveTo>
                    <a:pt x="3946" y="2864"/>
                  </a:moveTo>
                  <a:cubicBezTo>
                    <a:pt x="5356" y="2864"/>
                    <a:pt x="6639" y="3821"/>
                    <a:pt x="7022" y="5251"/>
                  </a:cubicBezTo>
                  <a:cubicBezTo>
                    <a:pt x="7478" y="6953"/>
                    <a:pt x="6445" y="8716"/>
                    <a:pt x="4742" y="9142"/>
                  </a:cubicBezTo>
                  <a:cubicBezTo>
                    <a:pt x="4470" y="9215"/>
                    <a:pt x="4196" y="9250"/>
                    <a:pt x="3926" y="9250"/>
                  </a:cubicBezTo>
                  <a:cubicBezTo>
                    <a:pt x="2510" y="9250"/>
                    <a:pt x="1209" y="8292"/>
                    <a:pt x="852" y="6862"/>
                  </a:cubicBezTo>
                  <a:cubicBezTo>
                    <a:pt x="396" y="5160"/>
                    <a:pt x="1399" y="3397"/>
                    <a:pt x="3131" y="2971"/>
                  </a:cubicBezTo>
                  <a:cubicBezTo>
                    <a:pt x="3404" y="2898"/>
                    <a:pt x="3677" y="2864"/>
                    <a:pt x="3946" y="2864"/>
                  </a:cubicBezTo>
                  <a:close/>
                  <a:moveTo>
                    <a:pt x="13395" y="1"/>
                  </a:moveTo>
                  <a:cubicBezTo>
                    <a:pt x="13097" y="1"/>
                    <a:pt x="12795" y="38"/>
                    <a:pt x="12493" y="114"/>
                  </a:cubicBezTo>
                  <a:cubicBezTo>
                    <a:pt x="10609" y="631"/>
                    <a:pt x="9454" y="2576"/>
                    <a:pt x="9971" y="4461"/>
                  </a:cubicBezTo>
                  <a:cubicBezTo>
                    <a:pt x="9971" y="4461"/>
                    <a:pt x="9603" y="4350"/>
                    <a:pt x="9107" y="4350"/>
                  </a:cubicBezTo>
                  <a:cubicBezTo>
                    <a:pt x="8563" y="4350"/>
                    <a:pt x="7866" y="4483"/>
                    <a:pt x="7326" y="5038"/>
                  </a:cubicBezTo>
                  <a:cubicBezTo>
                    <a:pt x="7041" y="3615"/>
                    <a:pt x="5479" y="2500"/>
                    <a:pt x="3858" y="2500"/>
                  </a:cubicBezTo>
                  <a:cubicBezTo>
                    <a:pt x="3575" y="2500"/>
                    <a:pt x="3290" y="2534"/>
                    <a:pt x="3010" y="2607"/>
                  </a:cubicBezTo>
                  <a:cubicBezTo>
                    <a:pt x="1125" y="3123"/>
                    <a:pt x="1" y="5069"/>
                    <a:pt x="487" y="6953"/>
                  </a:cubicBezTo>
                  <a:cubicBezTo>
                    <a:pt x="923" y="8567"/>
                    <a:pt x="2373" y="9620"/>
                    <a:pt x="3946" y="9620"/>
                  </a:cubicBezTo>
                  <a:cubicBezTo>
                    <a:pt x="4239" y="9620"/>
                    <a:pt x="4537" y="9583"/>
                    <a:pt x="4834" y="9506"/>
                  </a:cubicBezTo>
                  <a:cubicBezTo>
                    <a:pt x="6627" y="9020"/>
                    <a:pt x="7721" y="7288"/>
                    <a:pt x="7448" y="5494"/>
                  </a:cubicBezTo>
                  <a:cubicBezTo>
                    <a:pt x="7543" y="5303"/>
                    <a:pt x="7975" y="4739"/>
                    <a:pt x="9066" y="4739"/>
                  </a:cubicBezTo>
                  <a:cubicBezTo>
                    <a:pt x="9366" y="4739"/>
                    <a:pt x="9716" y="4781"/>
                    <a:pt x="10123" y="4886"/>
                  </a:cubicBezTo>
                  <a:cubicBezTo>
                    <a:pt x="10412" y="5598"/>
                    <a:pt x="11616" y="7131"/>
                    <a:pt x="13436" y="7131"/>
                  </a:cubicBezTo>
                  <a:cubicBezTo>
                    <a:pt x="13715" y="7131"/>
                    <a:pt x="14009" y="7095"/>
                    <a:pt x="14317" y="7014"/>
                  </a:cubicBezTo>
                  <a:cubicBezTo>
                    <a:pt x="16232" y="6497"/>
                    <a:pt x="17357" y="4552"/>
                    <a:pt x="16840" y="2637"/>
                  </a:cubicBezTo>
                  <a:cubicBezTo>
                    <a:pt x="16430" y="1049"/>
                    <a:pt x="14985" y="1"/>
                    <a:pt x="13395" y="1"/>
                  </a:cubicBez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3" name="Google Shape;1284;p52"/>
            <p:cNvSpPr/>
            <p:nvPr/>
          </p:nvSpPr>
          <p:spPr>
            <a:xfrm>
              <a:off x="6426859" y="1162680"/>
              <a:ext cx="398719" cy="297333"/>
            </a:xfrm>
            <a:custGeom>
              <a:avLst/>
              <a:gdLst/>
              <a:ahLst/>
              <a:cxnLst/>
              <a:rect l="l" t="t" r="r" b="b"/>
              <a:pathLst>
                <a:path w="7417" h="5531" extrusionOk="0">
                  <a:moveTo>
                    <a:pt x="1034" y="1"/>
                  </a:moveTo>
                  <a:cubicBezTo>
                    <a:pt x="395" y="1065"/>
                    <a:pt x="0" y="2463"/>
                    <a:pt x="334" y="4165"/>
                  </a:cubicBezTo>
                  <a:cubicBezTo>
                    <a:pt x="365" y="4256"/>
                    <a:pt x="365" y="4317"/>
                    <a:pt x="395" y="4378"/>
                  </a:cubicBezTo>
                  <a:cubicBezTo>
                    <a:pt x="1957" y="5146"/>
                    <a:pt x="3742" y="5531"/>
                    <a:pt x="5551" y="5531"/>
                  </a:cubicBezTo>
                  <a:cubicBezTo>
                    <a:pt x="5960" y="5531"/>
                    <a:pt x="6370" y="5511"/>
                    <a:pt x="6778" y="5472"/>
                  </a:cubicBezTo>
                  <a:cubicBezTo>
                    <a:pt x="6991" y="5016"/>
                    <a:pt x="7234" y="4499"/>
                    <a:pt x="7417" y="3983"/>
                  </a:cubicBezTo>
                  <a:cubicBezTo>
                    <a:pt x="5076" y="3071"/>
                    <a:pt x="2948" y="1673"/>
                    <a:pt x="1034" y="1"/>
                  </a:cubicBezTo>
                  <a:close/>
                </a:path>
              </a:pathLst>
            </a:custGeom>
            <a:solidFill>
              <a:srgbClr val="67354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4" name="Google Shape;1285;p52"/>
            <p:cNvSpPr/>
            <p:nvPr/>
          </p:nvSpPr>
          <p:spPr>
            <a:xfrm>
              <a:off x="6482391" y="773791"/>
              <a:ext cx="962474" cy="602998"/>
            </a:xfrm>
            <a:custGeom>
              <a:avLst/>
              <a:gdLst/>
              <a:ahLst/>
              <a:cxnLst/>
              <a:rect l="l" t="t" r="r" b="b"/>
              <a:pathLst>
                <a:path w="17904" h="11217" extrusionOk="0">
                  <a:moveTo>
                    <a:pt x="10092" y="1"/>
                  </a:moveTo>
                  <a:cubicBezTo>
                    <a:pt x="6627" y="1186"/>
                    <a:pt x="4256" y="3131"/>
                    <a:pt x="4256" y="3131"/>
                  </a:cubicBezTo>
                  <a:cubicBezTo>
                    <a:pt x="4256" y="3131"/>
                    <a:pt x="4230" y="220"/>
                    <a:pt x="3422" y="220"/>
                  </a:cubicBezTo>
                  <a:cubicBezTo>
                    <a:pt x="3360" y="220"/>
                    <a:pt x="3294" y="237"/>
                    <a:pt x="3222" y="274"/>
                  </a:cubicBezTo>
                  <a:cubicBezTo>
                    <a:pt x="2280" y="791"/>
                    <a:pt x="3374" y="3679"/>
                    <a:pt x="3374" y="3679"/>
                  </a:cubicBezTo>
                  <a:cubicBezTo>
                    <a:pt x="3374" y="3679"/>
                    <a:pt x="2256" y="1953"/>
                    <a:pt x="1692" y="1953"/>
                  </a:cubicBezTo>
                  <a:cubicBezTo>
                    <a:pt x="1612" y="1953"/>
                    <a:pt x="1543" y="1988"/>
                    <a:pt x="1490" y="2068"/>
                  </a:cubicBezTo>
                  <a:cubicBezTo>
                    <a:pt x="1095" y="2675"/>
                    <a:pt x="2797" y="4560"/>
                    <a:pt x="2797" y="4560"/>
                  </a:cubicBezTo>
                  <a:cubicBezTo>
                    <a:pt x="2797" y="4560"/>
                    <a:pt x="1064" y="5441"/>
                    <a:pt x="1" y="7235"/>
                  </a:cubicBezTo>
                  <a:cubicBezTo>
                    <a:pt x="1915" y="8907"/>
                    <a:pt x="4043" y="10335"/>
                    <a:pt x="6384" y="11217"/>
                  </a:cubicBezTo>
                  <a:cubicBezTo>
                    <a:pt x="6748" y="10244"/>
                    <a:pt x="6961" y="9241"/>
                    <a:pt x="6870" y="8420"/>
                  </a:cubicBezTo>
                  <a:lnTo>
                    <a:pt x="6870" y="8420"/>
                  </a:lnTo>
                  <a:cubicBezTo>
                    <a:pt x="6870" y="8420"/>
                    <a:pt x="9393" y="9910"/>
                    <a:pt x="11581" y="10274"/>
                  </a:cubicBezTo>
                  <a:cubicBezTo>
                    <a:pt x="11612" y="10153"/>
                    <a:pt x="11612" y="10031"/>
                    <a:pt x="11581" y="9849"/>
                  </a:cubicBezTo>
                  <a:lnTo>
                    <a:pt x="11581" y="9849"/>
                  </a:lnTo>
                  <a:cubicBezTo>
                    <a:pt x="11642" y="10031"/>
                    <a:pt x="11612" y="10153"/>
                    <a:pt x="11581" y="10274"/>
                  </a:cubicBezTo>
                  <a:cubicBezTo>
                    <a:pt x="11868" y="10329"/>
                    <a:pt x="12155" y="10359"/>
                    <a:pt x="12431" y="10359"/>
                  </a:cubicBezTo>
                  <a:cubicBezTo>
                    <a:pt x="12769" y="10359"/>
                    <a:pt x="13090" y="10314"/>
                    <a:pt x="13375" y="10214"/>
                  </a:cubicBezTo>
                  <a:cubicBezTo>
                    <a:pt x="15290" y="9545"/>
                    <a:pt x="14135" y="7782"/>
                    <a:pt x="13800" y="7296"/>
                  </a:cubicBezTo>
                  <a:lnTo>
                    <a:pt x="13800" y="7296"/>
                  </a:lnTo>
                  <a:cubicBezTo>
                    <a:pt x="14197" y="7805"/>
                    <a:pt x="15911" y="9791"/>
                    <a:pt x="17545" y="9791"/>
                  </a:cubicBezTo>
                  <a:cubicBezTo>
                    <a:pt x="17665" y="9791"/>
                    <a:pt x="17785" y="9781"/>
                    <a:pt x="17904" y="9758"/>
                  </a:cubicBezTo>
                  <a:cubicBezTo>
                    <a:pt x="16232" y="5837"/>
                    <a:pt x="13648" y="2280"/>
                    <a:pt x="10092" y="1"/>
                  </a:cubicBezTo>
                  <a:close/>
                </a:path>
              </a:pathLst>
            </a:custGeom>
            <a:solidFill>
              <a:srgbClr val="58293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5" name="Google Shape;1286;p52"/>
            <p:cNvSpPr/>
            <p:nvPr/>
          </p:nvSpPr>
          <p:spPr>
            <a:xfrm>
              <a:off x="7024869" y="731375"/>
              <a:ext cx="495160" cy="566980"/>
            </a:xfrm>
            <a:custGeom>
              <a:avLst/>
              <a:gdLst/>
              <a:ahLst/>
              <a:cxnLst/>
              <a:rect l="l" t="t" r="r" b="b"/>
              <a:pathLst>
                <a:path w="9211" h="10547" extrusionOk="0">
                  <a:moveTo>
                    <a:pt x="4137" y="0"/>
                  </a:moveTo>
                  <a:cubicBezTo>
                    <a:pt x="3582" y="0"/>
                    <a:pt x="3008" y="45"/>
                    <a:pt x="2402" y="151"/>
                  </a:cubicBezTo>
                  <a:cubicBezTo>
                    <a:pt x="1551" y="303"/>
                    <a:pt x="761" y="546"/>
                    <a:pt x="1" y="790"/>
                  </a:cubicBezTo>
                  <a:cubicBezTo>
                    <a:pt x="3588" y="3069"/>
                    <a:pt x="6141" y="6626"/>
                    <a:pt x="7813" y="10547"/>
                  </a:cubicBezTo>
                  <a:cubicBezTo>
                    <a:pt x="7904" y="10516"/>
                    <a:pt x="7965" y="10516"/>
                    <a:pt x="8056" y="10486"/>
                  </a:cubicBezTo>
                  <a:cubicBezTo>
                    <a:pt x="8694" y="10273"/>
                    <a:pt x="9028" y="9939"/>
                    <a:pt x="9211" y="9544"/>
                  </a:cubicBezTo>
                  <a:cubicBezTo>
                    <a:pt x="8664" y="6078"/>
                    <a:pt x="7387" y="2765"/>
                    <a:pt x="5290" y="60"/>
                  </a:cubicBezTo>
                  <a:cubicBezTo>
                    <a:pt x="4912" y="22"/>
                    <a:pt x="4529" y="0"/>
                    <a:pt x="4137" y="0"/>
                  </a:cubicBezTo>
                  <a:close/>
                </a:path>
              </a:pathLst>
            </a:custGeom>
            <a:solidFill>
              <a:srgbClr val="67354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6" name="Google Shape;1287;p52"/>
            <p:cNvSpPr/>
            <p:nvPr/>
          </p:nvSpPr>
          <p:spPr>
            <a:xfrm>
              <a:off x="7309198" y="734601"/>
              <a:ext cx="593214" cy="578162"/>
            </a:xfrm>
            <a:custGeom>
              <a:avLst/>
              <a:gdLst/>
              <a:ahLst/>
              <a:cxnLst/>
              <a:rect l="l" t="t" r="r" b="b"/>
              <a:pathLst>
                <a:path w="11035" h="10755" extrusionOk="0">
                  <a:moveTo>
                    <a:pt x="1" y="0"/>
                  </a:moveTo>
                  <a:lnTo>
                    <a:pt x="1" y="0"/>
                  </a:lnTo>
                  <a:cubicBezTo>
                    <a:pt x="2098" y="2705"/>
                    <a:pt x="3375" y="6018"/>
                    <a:pt x="3922" y="9484"/>
                  </a:cubicBezTo>
                  <a:cubicBezTo>
                    <a:pt x="4317" y="8633"/>
                    <a:pt x="3922" y="7660"/>
                    <a:pt x="3922" y="7660"/>
                  </a:cubicBezTo>
                  <a:lnTo>
                    <a:pt x="3922" y="7660"/>
                  </a:lnTo>
                  <a:cubicBezTo>
                    <a:pt x="3922" y="7661"/>
                    <a:pt x="5804" y="10755"/>
                    <a:pt x="7936" y="10755"/>
                  </a:cubicBezTo>
                  <a:cubicBezTo>
                    <a:pt x="8166" y="10755"/>
                    <a:pt x="8399" y="10719"/>
                    <a:pt x="8633" y="10639"/>
                  </a:cubicBezTo>
                  <a:cubicBezTo>
                    <a:pt x="11034" y="9818"/>
                    <a:pt x="7721" y="4803"/>
                    <a:pt x="6536" y="3344"/>
                  </a:cubicBezTo>
                  <a:cubicBezTo>
                    <a:pt x="5624" y="2189"/>
                    <a:pt x="3253" y="334"/>
                    <a:pt x="1" y="0"/>
                  </a:cubicBezTo>
                  <a:close/>
                </a:path>
              </a:pathLst>
            </a:custGeom>
            <a:solidFill>
              <a:srgbClr val="58293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7" name="Google Shape;1288;p52"/>
            <p:cNvSpPr/>
            <p:nvPr/>
          </p:nvSpPr>
          <p:spPr>
            <a:xfrm>
              <a:off x="6448093" y="1397981"/>
              <a:ext cx="343188" cy="208579"/>
            </a:xfrm>
            <a:custGeom>
              <a:avLst/>
              <a:gdLst/>
              <a:ahLst/>
              <a:cxnLst/>
              <a:rect l="l" t="t" r="r" b="b"/>
              <a:pathLst>
                <a:path w="6384" h="3880" extrusionOk="0">
                  <a:moveTo>
                    <a:pt x="0" y="1"/>
                  </a:moveTo>
                  <a:lnTo>
                    <a:pt x="0" y="1"/>
                  </a:lnTo>
                  <a:cubicBezTo>
                    <a:pt x="713" y="3542"/>
                    <a:pt x="1824" y="3880"/>
                    <a:pt x="2223" y="3880"/>
                  </a:cubicBezTo>
                  <a:cubicBezTo>
                    <a:pt x="2317" y="3880"/>
                    <a:pt x="2371" y="3861"/>
                    <a:pt x="2371" y="3861"/>
                  </a:cubicBezTo>
                  <a:cubicBezTo>
                    <a:pt x="2371" y="3861"/>
                    <a:pt x="2983" y="3591"/>
                    <a:pt x="3943" y="3591"/>
                  </a:cubicBezTo>
                  <a:cubicBezTo>
                    <a:pt x="4231" y="3591"/>
                    <a:pt x="4550" y="3615"/>
                    <a:pt x="4894" y="3679"/>
                  </a:cubicBezTo>
                  <a:cubicBezTo>
                    <a:pt x="4894" y="3679"/>
                    <a:pt x="5654" y="2554"/>
                    <a:pt x="6383" y="1095"/>
                  </a:cubicBezTo>
                  <a:lnTo>
                    <a:pt x="6383" y="1095"/>
                  </a:lnTo>
                  <a:cubicBezTo>
                    <a:pt x="5975" y="1134"/>
                    <a:pt x="5565" y="1154"/>
                    <a:pt x="5156" y="1154"/>
                  </a:cubicBezTo>
                  <a:cubicBezTo>
                    <a:pt x="3347" y="1154"/>
                    <a:pt x="1562" y="769"/>
                    <a:pt x="0" y="1"/>
                  </a:cubicBezTo>
                  <a:close/>
                </a:path>
              </a:pathLst>
            </a:custGeom>
            <a:solidFill>
              <a:srgbClr val="58293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 name="Google Shape;1289;p52"/>
            <p:cNvSpPr/>
            <p:nvPr/>
          </p:nvSpPr>
          <p:spPr>
            <a:xfrm>
              <a:off x="7219314" y="1159401"/>
              <a:ext cx="4999" cy="6612"/>
            </a:xfrm>
            <a:custGeom>
              <a:avLst/>
              <a:gdLst/>
              <a:ahLst/>
              <a:cxnLst/>
              <a:rect l="l" t="t" r="r" b="b"/>
              <a:pathLst>
                <a:path w="93" h="123" extrusionOk="0">
                  <a:moveTo>
                    <a:pt x="92" y="123"/>
                  </a:moveTo>
                  <a:cubicBezTo>
                    <a:pt x="31" y="62"/>
                    <a:pt x="1" y="1"/>
                    <a:pt x="1" y="1"/>
                  </a:cubicBezTo>
                  <a:cubicBezTo>
                    <a:pt x="1" y="1"/>
                    <a:pt x="31" y="62"/>
                    <a:pt x="92" y="123"/>
                  </a:cubicBezTo>
                  <a:close/>
                </a:path>
              </a:pathLst>
            </a:custGeom>
            <a:solidFill>
              <a:srgbClr val="F2695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 name="Google Shape;1290;p52"/>
            <p:cNvSpPr/>
            <p:nvPr/>
          </p:nvSpPr>
          <p:spPr>
            <a:xfrm>
              <a:off x="6990571" y="3360438"/>
              <a:ext cx="300719" cy="254972"/>
            </a:xfrm>
            <a:custGeom>
              <a:avLst/>
              <a:gdLst/>
              <a:ahLst/>
              <a:cxnLst/>
              <a:rect l="l" t="t" r="r" b="b"/>
              <a:pathLst>
                <a:path w="5594" h="4743" extrusionOk="0">
                  <a:moveTo>
                    <a:pt x="1" y="1"/>
                  </a:moveTo>
                  <a:lnTo>
                    <a:pt x="578" y="4743"/>
                  </a:lnTo>
                  <a:cubicBezTo>
                    <a:pt x="2098" y="3770"/>
                    <a:pt x="3770" y="3071"/>
                    <a:pt x="5533" y="2676"/>
                  </a:cubicBezTo>
                  <a:lnTo>
                    <a:pt x="5593" y="1"/>
                  </a:lnTo>
                  <a:close/>
                </a:path>
              </a:pathLst>
            </a:custGeom>
            <a:solidFill>
              <a:srgbClr val="0AB0BE"/>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 name="Google Shape;1291;p52"/>
            <p:cNvSpPr/>
            <p:nvPr/>
          </p:nvSpPr>
          <p:spPr>
            <a:xfrm>
              <a:off x="7021644"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1" name="Google Shape;1292;p52"/>
            <p:cNvSpPr/>
            <p:nvPr/>
          </p:nvSpPr>
          <p:spPr>
            <a:xfrm>
              <a:off x="6881119" y="3921409"/>
              <a:ext cx="403611" cy="336414"/>
            </a:xfrm>
            <a:custGeom>
              <a:avLst/>
              <a:gdLst/>
              <a:ahLst/>
              <a:cxnLst/>
              <a:rect l="l" t="t" r="r" b="b"/>
              <a:pathLst>
                <a:path w="7508" h="6258" extrusionOk="0">
                  <a:moveTo>
                    <a:pt x="7415" y="1"/>
                  </a:moveTo>
                  <a:cubicBezTo>
                    <a:pt x="7357" y="1"/>
                    <a:pt x="7228" y="1108"/>
                    <a:pt x="5551" y="1108"/>
                  </a:cubicBezTo>
                  <a:cubicBezTo>
                    <a:pt x="4994" y="1108"/>
                    <a:pt x="4266" y="986"/>
                    <a:pt x="3313" y="660"/>
                  </a:cubicBezTo>
                  <a:cubicBezTo>
                    <a:pt x="3313" y="660"/>
                    <a:pt x="0" y="6071"/>
                    <a:pt x="2736" y="6253"/>
                  </a:cubicBezTo>
                  <a:cubicBezTo>
                    <a:pt x="2782" y="6256"/>
                    <a:pt x="2828" y="6257"/>
                    <a:pt x="2874" y="6257"/>
                  </a:cubicBezTo>
                  <a:cubicBezTo>
                    <a:pt x="5857" y="6257"/>
                    <a:pt x="7508" y="478"/>
                    <a:pt x="7508" y="478"/>
                  </a:cubicBezTo>
                  <a:cubicBezTo>
                    <a:pt x="7446" y="130"/>
                    <a:pt x="7434" y="1"/>
                    <a:pt x="7415"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2" name="Google Shape;1293;p52"/>
            <p:cNvSpPr/>
            <p:nvPr/>
          </p:nvSpPr>
          <p:spPr>
            <a:xfrm>
              <a:off x="6979121" y="3935655"/>
              <a:ext cx="297440" cy="186323"/>
            </a:xfrm>
            <a:custGeom>
              <a:avLst/>
              <a:gdLst/>
              <a:ahLst/>
              <a:cxnLst/>
              <a:rect l="l" t="t" r="r" b="b"/>
              <a:pathLst>
                <a:path w="5533" h="3466" extrusionOk="0">
                  <a:moveTo>
                    <a:pt x="1490" y="0"/>
                  </a:moveTo>
                  <a:cubicBezTo>
                    <a:pt x="1490" y="0"/>
                    <a:pt x="426" y="1763"/>
                    <a:pt x="1" y="3313"/>
                  </a:cubicBezTo>
                  <a:cubicBezTo>
                    <a:pt x="574" y="3118"/>
                    <a:pt x="1153" y="3028"/>
                    <a:pt x="1732" y="3028"/>
                  </a:cubicBezTo>
                  <a:cubicBezTo>
                    <a:pt x="2505" y="3028"/>
                    <a:pt x="3279" y="3187"/>
                    <a:pt x="4043" y="3465"/>
                  </a:cubicBezTo>
                  <a:cubicBezTo>
                    <a:pt x="5046" y="1885"/>
                    <a:pt x="5533" y="0"/>
                    <a:pt x="5533" y="0"/>
                  </a:cubicBezTo>
                  <a:lnTo>
                    <a:pt x="5533" y="0"/>
                  </a:lnTo>
                  <a:cubicBezTo>
                    <a:pt x="5077" y="122"/>
                    <a:pt x="4476" y="162"/>
                    <a:pt x="3877" y="162"/>
                  </a:cubicBezTo>
                  <a:cubicBezTo>
                    <a:pt x="2679" y="162"/>
                    <a:pt x="1490" y="0"/>
                    <a:pt x="1490" y="0"/>
                  </a:cubicBez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3" name="Google Shape;1294;p52"/>
            <p:cNvSpPr/>
            <p:nvPr/>
          </p:nvSpPr>
          <p:spPr>
            <a:xfrm>
              <a:off x="7031428" y="3823891"/>
              <a:ext cx="202236" cy="173529"/>
            </a:xfrm>
            <a:custGeom>
              <a:avLst/>
              <a:gdLst/>
              <a:ahLst/>
              <a:cxnLst/>
              <a:rect l="l" t="t" r="r" b="b"/>
              <a:pathLst>
                <a:path w="3762" h="3228" extrusionOk="0">
                  <a:moveTo>
                    <a:pt x="1214" y="327"/>
                  </a:moveTo>
                  <a:cubicBezTo>
                    <a:pt x="1511" y="327"/>
                    <a:pt x="1642" y="1586"/>
                    <a:pt x="1642" y="1714"/>
                  </a:cubicBezTo>
                  <a:cubicBezTo>
                    <a:pt x="1642" y="1950"/>
                    <a:pt x="1634" y="2177"/>
                    <a:pt x="1622" y="2401"/>
                  </a:cubicBezTo>
                  <a:lnTo>
                    <a:pt x="1622" y="2401"/>
                  </a:lnTo>
                  <a:cubicBezTo>
                    <a:pt x="1525" y="2225"/>
                    <a:pt x="1428" y="2046"/>
                    <a:pt x="1338" y="1866"/>
                  </a:cubicBezTo>
                  <a:cubicBezTo>
                    <a:pt x="1216"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4" y="2390"/>
                    <a:pt x="2004" y="2043"/>
                    <a:pt x="2098" y="1714"/>
                  </a:cubicBezTo>
                  <a:cubicBezTo>
                    <a:pt x="2159" y="1502"/>
                    <a:pt x="2219" y="1228"/>
                    <a:pt x="2371" y="1106"/>
                  </a:cubicBezTo>
                  <a:cubicBezTo>
                    <a:pt x="2444" y="1042"/>
                    <a:pt x="2517" y="1014"/>
                    <a:pt x="2583" y="1014"/>
                  </a:cubicBezTo>
                  <a:close/>
                  <a:moveTo>
                    <a:pt x="1269" y="0"/>
                  </a:moveTo>
                  <a:cubicBezTo>
                    <a:pt x="1181" y="0"/>
                    <a:pt x="1083" y="23"/>
                    <a:pt x="973" y="73"/>
                  </a:cubicBezTo>
                  <a:cubicBezTo>
                    <a:pt x="0" y="559"/>
                    <a:pt x="1247" y="2535"/>
                    <a:pt x="1581" y="3113"/>
                  </a:cubicBezTo>
                  <a:cubicBezTo>
                    <a:pt x="1622" y="3194"/>
                    <a:pt x="1689" y="3227"/>
                    <a:pt x="1756" y="3227"/>
                  </a:cubicBezTo>
                  <a:cubicBezTo>
                    <a:pt x="1864" y="3227"/>
                    <a:pt x="1970" y="3137"/>
                    <a:pt x="1949" y="3015"/>
                  </a:cubicBezTo>
                  <a:lnTo>
                    <a:pt x="1949" y="3015"/>
                  </a:lnTo>
                  <a:cubicBezTo>
                    <a:pt x="2629" y="2559"/>
                    <a:pt x="3762" y="1414"/>
                    <a:pt x="2918" y="711"/>
                  </a:cubicBezTo>
                  <a:cubicBezTo>
                    <a:pt x="2843" y="644"/>
                    <a:pt x="2756" y="617"/>
                    <a:pt x="2667" y="617"/>
                  </a:cubicBezTo>
                  <a:cubicBezTo>
                    <a:pt x="2431" y="617"/>
                    <a:pt x="2178" y="809"/>
                    <a:pt x="2067" y="985"/>
                  </a:cubicBezTo>
                  <a:cubicBezTo>
                    <a:pt x="2021" y="1062"/>
                    <a:pt x="1979" y="1141"/>
                    <a:pt x="1941" y="1223"/>
                  </a:cubicBezTo>
                  <a:lnTo>
                    <a:pt x="1941" y="1223"/>
                  </a:lnTo>
                  <a:cubicBezTo>
                    <a:pt x="1881" y="570"/>
                    <a:pt x="1706" y="0"/>
                    <a:pt x="12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 name="Google Shape;1295;p52"/>
            <p:cNvSpPr/>
            <p:nvPr/>
          </p:nvSpPr>
          <p:spPr>
            <a:xfrm>
              <a:off x="6962778" y="4098436"/>
              <a:ext cx="233738" cy="138211"/>
            </a:xfrm>
            <a:custGeom>
              <a:avLst/>
              <a:gdLst/>
              <a:ahLst/>
              <a:cxnLst/>
              <a:rect l="l" t="t" r="r" b="b"/>
              <a:pathLst>
                <a:path w="4348" h="2571" extrusionOk="0">
                  <a:moveTo>
                    <a:pt x="2036" y="0"/>
                  </a:moveTo>
                  <a:cubicBezTo>
                    <a:pt x="1457" y="0"/>
                    <a:pt x="878" y="90"/>
                    <a:pt x="305" y="285"/>
                  </a:cubicBezTo>
                  <a:cubicBezTo>
                    <a:pt x="1" y="1471"/>
                    <a:pt x="31" y="2504"/>
                    <a:pt x="1217" y="2565"/>
                  </a:cubicBezTo>
                  <a:cubicBezTo>
                    <a:pt x="1272" y="2569"/>
                    <a:pt x="1327" y="2570"/>
                    <a:pt x="1381" y="2570"/>
                  </a:cubicBezTo>
                  <a:cubicBezTo>
                    <a:pt x="2639" y="2570"/>
                    <a:pt x="3619" y="1574"/>
                    <a:pt x="4347" y="437"/>
                  </a:cubicBezTo>
                  <a:cubicBezTo>
                    <a:pt x="3583" y="159"/>
                    <a:pt x="2809" y="0"/>
                    <a:pt x="2036"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 name="Google Shape;1296;p52"/>
            <p:cNvSpPr/>
            <p:nvPr/>
          </p:nvSpPr>
          <p:spPr>
            <a:xfrm>
              <a:off x="7041212" y="3992263"/>
              <a:ext cx="181109" cy="20482"/>
            </a:xfrm>
            <a:custGeom>
              <a:avLst/>
              <a:gdLst/>
              <a:ahLst/>
              <a:cxnLst/>
              <a:rect l="l" t="t" r="r" b="b"/>
              <a:pathLst>
                <a:path w="3369" h="381" extrusionOk="0">
                  <a:moveTo>
                    <a:pt x="1969" y="0"/>
                  </a:moveTo>
                  <a:cubicBezTo>
                    <a:pt x="1331" y="0"/>
                    <a:pt x="681" y="123"/>
                    <a:pt x="62" y="193"/>
                  </a:cubicBezTo>
                  <a:cubicBezTo>
                    <a:pt x="1" y="224"/>
                    <a:pt x="1" y="284"/>
                    <a:pt x="62" y="284"/>
                  </a:cubicBezTo>
                  <a:cubicBezTo>
                    <a:pt x="679" y="250"/>
                    <a:pt x="1277" y="167"/>
                    <a:pt x="1873" y="167"/>
                  </a:cubicBezTo>
                  <a:cubicBezTo>
                    <a:pt x="2332" y="167"/>
                    <a:pt x="2790" y="217"/>
                    <a:pt x="3253" y="376"/>
                  </a:cubicBezTo>
                  <a:cubicBezTo>
                    <a:pt x="3263" y="379"/>
                    <a:pt x="3272" y="381"/>
                    <a:pt x="3281" y="381"/>
                  </a:cubicBezTo>
                  <a:cubicBezTo>
                    <a:pt x="3350" y="381"/>
                    <a:pt x="3368" y="281"/>
                    <a:pt x="3314" y="254"/>
                  </a:cubicBezTo>
                  <a:cubicBezTo>
                    <a:pt x="2882" y="63"/>
                    <a:pt x="2429" y="0"/>
                    <a:pt x="19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 name="Google Shape;1297;p52"/>
            <p:cNvSpPr/>
            <p:nvPr/>
          </p:nvSpPr>
          <p:spPr>
            <a:xfrm>
              <a:off x="7023310" y="4038119"/>
              <a:ext cx="182453" cy="20374"/>
            </a:xfrm>
            <a:custGeom>
              <a:avLst/>
              <a:gdLst/>
              <a:ahLst/>
              <a:cxnLst/>
              <a:rect l="l" t="t" r="r" b="b"/>
              <a:pathLst>
                <a:path w="3394" h="379" extrusionOk="0">
                  <a:moveTo>
                    <a:pt x="2004" y="1"/>
                  </a:moveTo>
                  <a:cubicBezTo>
                    <a:pt x="1356" y="1"/>
                    <a:pt x="687" y="132"/>
                    <a:pt x="60" y="222"/>
                  </a:cubicBezTo>
                  <a:cubicBezTo>
                    <a:pt x="8" y="222"/>
                    <a:pt x="1" y="289"/>
                    <a:pt x="38" y="289"/>
                  </a:cubicBezTo>
                  <a:cubicBezTo>
                    <a:pt x="44" y="289"/>
                    <a:pt x="52" y="287"/>
                    <a:pt x="60" y="283"/>
                  </a:cubicBezTo>
                  <a:cubicBezTo>
                    <a:pt x="695" y="248"/>
                    <a:pt x="1291" y="166"/>
                    <a:pt x="1886" y="166"/>
                  </a:cubicBezTo>
                  <a:cubicBezTo>
                    <a:pt x="2346" y="166"/>
                    <a:pt x="2806" y="215"/>
                    <a:pt x="3282" y="374"/>
                  </a:cubicBezTo>
                  <a:cubicBezTo>
                    <a:pt x="3289" y="377"/>
                    <a:pt x="3296" y="379"/>
                    <a:pt x="3302" y="379"/>
                  </a:cubicBezTo>
                  <a:cubicBezTo>
                    <a:pt x="3355" y="379"/>
                    <a:pt x="3394" y="279"/>
                    <a:pt x="3313" y="252"/>
                  </a:cubicBezTo>
                  <a:cubicBezTo>
                    <a:pt x="2900" y="65"/>
                    <a:pt x="2457" y="1"/>
                    <a:pt x="2004"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 name="Google Shape;1298;p52"/>
            <p:cNvSpPr/>
            <p:nvPr/>
          </p:nvSpPr>
          <p:spPr>
            <a:xfrm>
              <a:off x="7292856" y="3360438"/>
              <a:ext cx="300719" cy="254972"/>
            </a:xfrm>
            <a:custGeom>
              <a:avLst/>
              <a:gdLst/>
              <a:ahLst/>
              <a:cxnLst/>
              <a:rect l="l" t="t" r="r" b="b"/>
              <a:pathLst>
                <a:path w="5594" h="4743" extrusionOk="0">
                  <a:moveTo>
                    <a:pt x="1" y="1"/>
                  </a:moveTo>
                  <a:lnTo>
                    <a:pt x="578" y="4743"/>
                  </a:lnTo>
                  <a:cubicBezTo>
                    <a:pt x="2098" y="3770"/>
                    <a:pt x="3770" y="3071"/>
                    <a:pt x="5533" y="2676"/>
                  </a:cubicBezTo>
                  <a:lnTo>
                    <a:pt x="5594" y="1"/>
                  </a:lnTo>
                  <a:close/>
                </a:path>
              </a:pathLst>
            </a:custGeom>
            <a:solidFill>
              <a:srgbClr val="0AB0BE"/>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 name="Google Shape;1299;p52"/>
            <p:cNvSpPr/>
            <p:nvPr/>
          </p:nvSpPr>
          <p:spPr>
            <a:xfrm>
              <a:off x="7323928"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 name="Google Shape;1300;p52"/>
            <p:cNvSpPr/>
            <p:nvPr/>
          </p:nvSpPr>
          <p:spPr>
            <a:xfrm>
              <a:off x="7183403" y="3921409"/>
              <a:ext cx="403611" cy="336414"/>
            </a:xfrm>
            <a:custGeom>
              <a:avLst/>
              <a:gdLst/>
              <a:ahLst/>
              <a:cxnLst/>
              <a:rect l="l" t="t" r="r" b="b"/>
              <a:pathLst>
                <a:path w="7508" h="6258" extrusionOk="0">
                  <a:moveTo>
                    <a:pt x="7415" y="1"/>
                  </a:moveTo>
                  <a:cubicBezTo>
                    <a:pt x="7358" y="1"/>
                    <a:pt x="7232" y="1108"/>
                    <a:pt x="5567" y="1108"/>
                  </a:cubicBezTo>
                  <a:cubicBezTo>
                    <a:pt x="5014" y="1108"/>
                    <a:pt x="4291" y="986"/>
                    <a:pt x="3344" y="660"/>
                  </a:cubicBezTo>
                  <a:cubicBezTo>
                    <a:pt x="3344" y="660"/>
                    <a:pt x="0" y="6071"/>
                    <a:pt x="2736" y="6253"/>
                  </a:cubicBezTo>
                  <a:cubicBezTo>
                    <a:pt x="2782" y="6256"/>
                    <a:pt x="2828" y="6257"/>
                    <a:pt x="2874" y="6257"/>
                  </a:cubicBezTo>
                  <a:cubicBezTo>
                    <a:pt x="5857" y="6257"/>
                    <a:pt x="7508" y="478"/>
                    <a:pt x="7508" y="478"/>
                  </a:cubicBezTo>
                  <a:cubicBezTo>
                    <a:pt x="7446" y="130"/>
                    <a:pt x="7435" y="1"/>
                    <a:pt x="7415"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 name="Google Shape;1301;p52"/>
            <p:cNvSpPr/>
            <p:nvPr/>
          </p:nvSpPr>
          <p:spPr>
            <a:xfrm>
              <a:off x="7281459" y="3935655"/>
              <a:ext cx="297440" cy="186323"/>
            </a:xfrm>
            <a:custGeom>
              <a:avLst/>
              <a:gdLst/>
              <a:ahLst/>
              <a:cxnLst/>
              <a:rect l="l" t="t" r="r" b="b"/>
              <a:pathLst>
                <a:path w="5533" h="3466" extrusionOk="0">
                  <a:moveTo>
                    <a:pt x="1520" y="0"/>
                  </a:moveTo>
                  <a:cubicBezTo>
                    <a:pt x="1520" y="0"/>
                    <a:pt x="426" y="1763"/>
                    <a:pt x="0" y="3313"/>
                  </a:cubicBezTo>
                  <a:cubicBezTo>
                    <a:pt x="573" y="3118"/>
                    <a:pt x="1158" y="3028"/>
                    <a:pt x="1741" y="3028"/>
                  </a:cubicBezTo>
                  <a:cubicBezTo>
                    <a:pt x="2519" y="3028"/>
                    <a:pt x="3296" y="3187"/>
                    <a:pt x="4043" y="3465"/>
                  </a:cubicBezTo>
                  <a:cubicBezTo>
                    <a:pt x="5046" y="1885"/>
                    <a:pt x="5532" y="0"/>
                    <a:pt x="5532" y="0"/>
                  </a:cubicBezTo>
                  <a:lnTo>
                    <a:pt x="5532" y="0"/>
                  </a:lnTo>
                  <a:cubicBezTo>
                    <a:pt x="5076" y="122"/>
                    <a:pt x="4478" y="162"/>
                    <a:pt x="3884" y="162"/>
                  </a:cubicBezTo>
                  <a:cubicBezTo>
                    <a:pt x="2695" y="162"/>
                    <a:pt x="1520" y="0"/>
                    <a:pt x="1520" y="0"/>
                  </a:cubicBez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 name="Google Shape;1302;p52"/>
            <p:cNvSpPr/>
            <p:nvPr/>
          </p:nvSpPr>
          <p:spPr>
            <a:xfrm>
              <a:off x="7333712" y="3823891"/>
              <a:ext cx="200623" cy="173529"/>
            </a:xfrm>
            <a:custGeom>
              <a:avLst/>
              <a:gdLst/>
              <a:ahLst/>
              <a:cxnLst/>
              <a:rect l="l" t="t" r="r" b="b"/>
              <a:pathLst>
                <a:path w="3732" h="3228" extrusionOk="0">
                  <a:moveTo>
                    <a:pt x="1214" y="327"/>
                  </a:moveTo>
                  <a:cubicBezTo>
                    <a:pt x="1512" y="327"/>
                    <a:pt x="1642" y="1586"/>
                    <a:pt x="1642" y="1714"/>
                  </a:cubicBezTo>
                  <a:cubicBezTo>
                    <a:pt x="1642" y="1950"/>
                    <a:pt x="1634" y="2177"/>
                    <a:pt x="1622" y="2401"/>
                  </a:cubicBezTo>
                  <a:lnTo>
                    <a:pt x="1622" y="2401"/>
                  </a:lnTo>
                  <a:cubicBezTo>
                    <a:pt x="1525" y="2225"/>
                    <a:pt x="1428" y="2046"/>
                    <a:pt x="1338" y="1866"/>
                  </a:cubicBezTo>
                  <a:cubicBezTo>
                    <a:pt x="1217"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5" y="2390"/>
                    <a:pt x="2004" y="2043"/>
                    <a:pt x="2098" y="1714"/>
                  </a:cubicBezTo>
                  <a:cubicBezTo>
                    <a:pt x="2159" y="1502"/>
                    <a:pt x="2220" y="1228"/>
                    <a:pt x="2372" y="1106"/>
                  </a:cubicBezTo>
                  <a:cubicBezTo>
                    <a:pt x="2445" y="1042"/>
                    <a:pt x="2518" y="1014"/>
                    <a:pt x="2583" y="1014"/>
                  </a:cubicBezTo>
                  <a:close/>
                  <a:moveTo>
                    <a:pt x="1269" y="0"/>
                  </a:moveTo>
                  <a:cubicBezTo>
                    <a:pt x="1182" y="0"/>
                    <a:pt x="1083" y="23"/>
                    <a:pt x="973" y="73"/>
                  </a:cubicBezTo>
                  <a:cubicBezTo>
                    <a:pt x="1" y="559"/>
                    <a:pt x="1247" y="2535"/>
                    <a:pt x="1581" y="3113"/>
                  </a:cubicBezTo>
                  <a:cubicBezTo>
                    <a:pt x="1622" y="3194"/>
                    <a:pt x="1689" y="3227"/>
                    <a:pt x="1756" y="3227"/>
                  </a:cubicBezTo>
                  <a:cubicBezTo>
                    <a:pt x="1866" y="3227"/>
                    <a:pt x="1972" y="3135"/>
                    <a:pt x="1949" y="3012"/>
                  </a:cubicBezTo>
                  <a:lnTo>
                    <a:pt x="1949" y="3012"/>
                  </a:lnTo>
                  <a:cubicBezTo>
                    <a:pt x="2606" y="2552"/>
                    <a:pt x="3732" y="1412"/>
                    <a:pt x="2919" y="711"/>
                  </a:cubicBezTo>
                  <a:cubicBezTo>
                    <a:pt x="2843" y="644"/>
                    <a:pt x="2756" y="617"/>
                    <a:pt x="2667" y="617"/>
                  </a:cubicBezTo>
                  <a:cubicBezTo>
                    <a:pt x="2431" y="617"/>
                    <a:pt x="2178" y="809"/>
                    <a:pt x="2068" y="985"/>
                  </a:cubicBezTo>
                  <a:cubicBezTo>
                    <a:pt x="2021" y="1062"/>
                    <a:pt x="1980" y="1141"/>
                    <a:pt x="1942" y="1223"/>
                  </a:cubicBezTo>
                  <a:lnTo>
                    <a:pt x="1942" y="1223"/>
                  </a:lnTo>
                  <a:cubicBezTo>
                    <a:pt x="1882" y="570"/>
                    <a:pt x="1706" y="0"/>
                    <a:pt x="12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 name="Google Shape;1303;p52"/>
            <p:cNvSpPr/>
            <p:nvPr/>
          </p:nvSpPr>
          <p:spPr>
            <a:xfrm>
              <a:off x="7265116" y="4098436"/>
              <a:ext cx="233684" cy="138211"/>
            </a:xfrm>
            <a:custGeom>
              <a:avLst/>
              <a:gdLst/>
              <a:ahLst/>
              <a:cxnLst/>
              <a:rect l="l" t="t" r="r" b="b"/>
              <a:pathLst>
                <a:path w="4347" h="2571" extrusionOk="0">
                  <a:moveTo>
                    <a:pt x="2045" y="0"/>
                  </a:moveTo>
                  <a:cubicBezTo>
                    <a:pt x="1462" y="0"/>
                    <a:pt x="877" y="90"/>
                    <a:pt x="304" y="285"/>
                  </a:cubicBezTo>
                  <a:cubicBezTo>
                    <a:pt x="0" y="1471"/>
                    <a:pt x="30" y="2504"/>
                    <a:pt x="1216" y="2565"/>
                  </a:cubicBezTo>
                  <a:cubicBezTo>
                    <a:pt x="1271" y="2569"/>
                    <a:pt x="1326" y="2570"/>
                    <a:pt x="1380" y="2570"/>
                  </a:cubicBezTo>
                  <a:cubicBezTo>
                    <a:pt x="2638" y="2570"/>
                    <a:pt x="3618" y="1574"/>
                    <a:pt x="4347" y="437"/>
                  </a:cubicBezTo>
                  <a:cubicBezTo>
                    <a:pt x="3600" y="159"/>
                    <a:pt x="2823" y="0"/>
                    <a:pt x="2045"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3" name="Google Shape;1304;p52"/>
            <p:cNvSpPr/>
            <p:nvPr/>
          </p:nvSpPr>
          <p:spPr>
            <a:xfrm>
              <a:off x="7343550" y="3992263"/>
              <a:ext cx="181055" cy="20482"/>
            </a:xfrm>
            <a:custGeom>
              <a:avLst/>
              <a:gdLst/>
              <a:ahLst/>
              <a:cxnLst/>
              <a:rect l="l" t="t" r="r" b="b"/>
              <a:pathLst>
                <a:path w="3368" h="381" extrusionOk="0">
                  <a:moveTo>
                    <a:pt x="1969" y="0"/>
                  </a:moveTo>
                  <a:cubicBezTo>
                    <a:pt x="1330" y="0"/>
                    <a:pt x="680" y="123"/>
                    <a:pt x="61" y="193"/>
                  </a:cubicBezTo>
                  <a:cubicBezTo>
                    <a:pt x="0" y="224"/>
                    <a:pt x="0" y="284"/>
                    <a:pt x="61" y="284"/>
                  </a:cubicBezTo>
                  <a:cubicBezTo>
                    <a:pt x="678" y="250"/>
                    <a:pt x="1277" y="167"/>
                    <a:pt x="1877" y="167"/>
                  </a:cubicBezTo>
                  <a:cubicBezTo>
                    <a:pt x="2341" y="167"/>
                    <a:pt x="2806" y="217"/>
                    <a:pt x="3283" y="376"/>
                  </a:cubicBezTo>
                  <a:cubicBezTo>
                    <a:pt x="3289" y="379"/>
                    <a:pt x="3296" y="381"/>
                    <a:pt x="3302" y="381"/>
                  </a:cubicBezTo>
                  <a:cubicBezTo>
                    <a:pt x="3349" y="381"/>
                    <a:pt x="3367" y="281"/>
                    <a:pt x="3313" y="254"/>
                  </a:cubicBezTo>
                  <a:cubicBezTo>
                    <a:pt x="2881" y="63"/>
                    <a:pt x="2428" y="0"/>
                    <a:pt x="1969" y="0"/>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4" name="Google Shape;1305;p52"/>
            <p:cNvSpPr/>
            <p:nvPr/>
          </p:nvSpPr>
          <p:spPr>
            <a:xfrm>
              <a:off x="7325595" y="4038119"/>
              <a:ext cx="182668" cy="20374"/>
            </a:xfrm>
            <a:custGeom>
              <a:avLst/>
              <a:gdLst/>
              <a:ahLst/>
              <a:cxnLst/>
              <a:rect l="l" t="t" r="r" b="b"/>
              <a:pathLst>
                <a:path w="3398" h="379" extrusionOk="0">
                  <a:moveTo>
                    <a:pt x="2011" y="1"/>
                  </a:moveTo>
                  <a:cubicBezTo>
                    <a:pt x="1356" y="1"/>
                    <a:pt x="687" y="132"/>
                    <a:pt x="61" y="222"/>
                  </a:cubicBezTo>
                  <a:cubicBezTo>
                    <a:pt x="8" y="222"/>
                    <a:pt x="1" y="289"/>
                    <a:pt x="38" y="289"/>
                  </a:cubicBezTo>
                  <a:cubicBezTo>
                    <a:pt x="44" y="289"/>
                    <a:pt x="52" y="287"/>
                    <a:pt x="61" y="283"/>
                  </a:cubicBezTo>
                  <a:cubicBezTo>
                    <a:pt x="695" y="248"/>
                    <a:pt x="1291" y="166"/>
                    <a:pt x="1887" y="166"/>
                  </a:cubicBezTo>
                  <a:cubicBezTo>
                    <a:pt x="2346" y="166"/>
                    <a:pt x="2806" y="215"/>
                    <a:pt x="3282" y="374"/>
                  </a:cubicBezTo>
                  <a:cubicBezTo>
                    <a:pt x="3289" y="377"/>
                    <a:pt x="3296" y="379"/>
                    <a:pt x="3302" y="379"/>
                  </a:cubicBezTo>
                  <a:cubicBezTo>
                    <a:pt x="3355" y="379"/>
                    <a:pt x="3397" y="279"/>
                    <a:pt x="3343" y="252"/>
                  </a:cubicBezTo>
                  <a:cubicBezTo>
                    <a:pt x="2918" y="65"/>
                    <a:pt x="2468" y="1"/>
                    <a:pt x="2011" y="1"/>
                  </a:cubicBezTo>
                  <a:close/>
                </a:path>
              </a:pathLst>
            </a:custGeom>
            <a:solidFill>
              <a:srgbClr val="635BA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5" name="Google Shape;1306;p52"/>
            <p:cNvSpPr/>
            <p:nvPr/>
          </p:nvSpPr>
          <p:spPr>
            <a:xfrm>
              <a:off x="7903983" y="2597389"/>
              <a:ext cx="289269" cy="586656"/>
            </a:xfrm>
            <a:custGeom>
              <a:avLst/>
              <a:gdLst/>
              <a:ahLst/>
              <a:cxnLst/>
              <a:rect l="l" t="t" r="r" b="b"/>
              <a:pathLst>
                <a:path w="5381" h="10913" extrusionOk="0">
                  <a:moveTo>
                    <a:pt x="5381" y="0"/>
                  </a:moveTo>
                  <a:lnTo>
                    <a:pt x="426" y="7721"/>
                  </a:lnTo>
                  <a:lnTo>
                    <a:pt x="1" y="10912"/>
                  </a:lnTo>
                  <a:lnTo>
                    <a:pt x="5381" y="2796"/>
                  </a:lnTo>
                  <a:lnTo>
                    <a:pt x="5381" y="0"/>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6" name="Google Shape;1307;p52"/>
            <p:cNvSpPr/>
            <p:nvPr/>
          </p:nvSpPr>
          <p:spPr>
            <a:xfrm>
              <a:off x="6712801" y="3099010"/>
              <a:ext cx="158531" cy="1062141"/>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7" name="Google Shape;1308;p52"/>
            <p:cNvSpPr/>
            <p:nvPr/>
          </p:nvSpPr>
          <p:spPr>
            <a:xfrm>
              <a:off x="6840262" y="3099010"/>
              <a:ext cx="102999" cy="1062141"/>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8" name="Google Shape;1309;p52"/>
            <p:cNvSpPr/>
            <p:nvPr/>
          </p:nvSpPr>
          <p:spPr>
            <a:xfrm>
              <a:off x="7943227" y="3082668"/>
              <a:ext cx="130738" cy="1078483"/>
            </a:xfrm>
            <a:custGeom>
              <a:avLst/>
              <a:gdLst/>
              <a:ahLst/>
              <a:cxnLst/>
              <a:rect l="l" t="t" r="r" b="b"/>
              <a:pathLst>
                <a:path w="2432" h="20062" extrusionOk="0">
                  <a:moveTo>
                    <a:pt x="0" y="1"/>
                  </a:moveTo>
                  <a:lnTo>
                    <a:pt x="547" y="20062"/>
                  </a:lnTo>
                  <a:lnTo>
                    <a:pt x="2432" y="20062"/>
                  </a:lnTo>
                  <a:lnTo>
                    <a:pt x="1885" y="305"/>
                  </a:lnTo>
                  <a:lnTo>
                    <a:pt x="0"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9" name="Google Shape;1310;p52"/>
            <p:cNvSpPr/>
            <p:nvPr/>
          </p:nvSpPr>
          <p:spPr>
            <a:xfrm>
              <a:off x="8044508" y="2991170"/>
              <a:ext cx="102999" cy="1169978"/>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0" name="Google Shape;1311;p52"/>
            <p:cNvSpPr/>
            <p:nvPr/>
          </p:nvSpPr>
          <p:spPr>
            <a:xfrm>
              <a:off x="6222576" y="3184002"/>
              <a:ext cx="1697769" cy="176486"/>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1" name="Google Shape;1312;p52"/>
            <p:cNvSpPr/>
            <p:nvPr/>
          </p:nvSpPr>
          <p:spPr>
            <a:xfrm>
              <a:off x="7903983" y="2798338"/>
              <a:ext cx="254972" cy="562142"/>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2" name="Google Shape;1313;p52"/>
            <p:cNvSpPr/>
            <p:nvPr/>
          </p:nvSpPr>
          <p:spPr>
            <a:xfrm>
              <a:off x="6289559"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3" name="Google Shape;1314;p52"/>
            <p:cNvSpPr/>
            <p:nvPr/>
          </p:nvSpPr>
          <p:spPr>
            <a:xfrm>
              <a:off x="6417021"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4" name="Google Shape;1315;p52"/>
            <p:cNvSpPr/>
            <p:nvPr/>
          </p:nvSpPr>
          <p:spPr>
            <a:xfrm>
              <a:off x="7673574"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5" name="Google Shape;1316;p52"/>
            <p:cNvSpPr/>
            <p:nvPr/>
          </p:nvSpPr>
          <p:spPr>
            <a:xfrm>
              <a:off x="7801035"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6" name="Google Shape;1317;p52"/>
            <p:cNvSpPr/>
            <p:nvPr/>
          </p:nvSpPr>
          <p:spPr>
            <a:xfrm>
              <a:off x="6093502" y="3012405"/>
              <a:ext cx="472260" cy="171648"/>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7" name="Google Shape;1318;p52"/>
            <p:cNvSpPr/>
            <p:nvPr/>
          </p:nvSpPr>
          <p:spPr>
            <a:xfrm>
              <a:off x="6448093" y="3012405"/>
              <a:ext cx="251693" cy="171648"/>
            </a:xfrm>
            <a:custGeom>
              <a:avLst/>
              <a:gdLst/>
              <a:ahLst/>
              <a:cxnLst/>
              <a:rect l="l" t="t" r="r" b="b"/>
              <a:pathLst>
                <a:path w="4682" h="3193" extrusionOk="0">
                  <a:moveTo>
                    <a:pt x="0" y="1"/>
                  </a:moveTo>
                  <a:cubicBezTo>
                    <a:pt x="699" y="943"/>
                    <a:pt x="1459" y="2341"/>
                    <a:pt x="2189" y="3192"/>
                  </a:cubicBezTo>
                  <a:lnTo>
                    <a:pt x="4681" y="3192"/>
                  </a:lnTo>
                  <a:cubicBezTo>
                    <a:pt x="3982" y="2280"/>
                    <a:pt x="3070" y="912"/>
                    <a:pt x="2341" y="1"/>
                  </a:cubicBezTo>
                  <a:close/>
                </a:path>
              </a:pathLst>
            </a:custGeom>
            <a:solidFill>
              <a:srgbClr val="FFBB4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8" name="Google Shape;1319;p52"/>
            <p:cNvSpPr/>
            <p:nvPr/>
          </p:nvSpPr>
          <p:spPr>
            <a:xfrm>
              <a:off x="6573888" y="3012405"/>
              <a:ext cx="277819" cy="171648"/>
            </a:xfrm>
            <a:custGeom>
              <a:avLst/>
              <a:gdLst/>
              <a:ahLst/>
              <a:cxnLst/>
              <a:rect l="l" t="t" r="r" b="b"/>
              <a:pathLst>
                <a:path w="5168" h="3193" extrusionOk="0">
                  <a:moveTo>
                    <a:pt x="1" y="1"/>
                  </a:moveTo>
                  <a:cubicBezTo>
                    <a:pt x="730" y="912"/>
                    <a:pt x="1672" y="2280"/>
                    <a:pt x="2341" y="3192"/>
                  </a:cubicBezTo>
                  <a:lnTo>
                    <a:pt x="5168" y="3192"/>
                  </a:lnTo>
                  <a:cubicBezTo>
                    <a:pt x="4682" y="2250"/>
                    <a:pt x="3861" y="912"/>
                    <a:pt x="3375" y="1"/>
                  </a:cubicBez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89" name="Google Shape;1320;p52"/>
            <p:cNvSpPr/>
            <p:nvPr/>
          </p:nvSpPr>
          <p:spPr>
            <a:xfrm>
              <a:off x="6990571" y="3012405"/>
              <a:ext cx="936348" cy="171648"/>
            </a:xfrm>
            <a:custGeom>
              <a:avLst/>
              <a:gdLst/>
              <a:ahLst/>
              <a:cxnLst/>
              <a:rect l="l" t="t" r="r" b="b"/>
              <a:pathLst>
                <a:path w="17418" h="3193" extrusionOk="0">
                  <a:moveTo>
                    <a:pt x="1" y="1"/>
                  </a:moveTo>
                  <a:cubicBezTo>
                    <a:pt x="487" y="973"/>
                    <a:pt x="1308"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0" name="Google Shape;1321;p52"/>
            <p:cNvSpPr/>
            <p:nvPr/>
          </p:nvSpPr>
          <p:spPr>
            <a:xfrm>
              <a:off x="6755270" y="3012405"/>
              <a:ext cx="336683" cy="171648"/>
            </a:xfrm>
            <a:custGeom>
              <a:avLst/>
              <a:gdLst/>
              <a:ahLst/>
              <a:cxnLst/>
              <a:rect l="l" t="t" r="r" b="b"/>
              <a:pathLst>
                <a:path w="6263" h="3193" extrusionOk="0">
                  <a:moveTo>
                    <a:pt x="1" y="1"/>
                  </a:moveTo>
                  <a:cubicBezTo>
                    <a:pt x="487" y="912"/>
                    <a:pt x="1308" y="2250"/>
                    <a:pt x="1794" y="3192"/>
                  </a:cubicBezTo>
                  <a:lnTo>
                    <a:pt x="6262" y="3192"/>
                  </a:lnTo>
                  <a:cubicBezTo>
                    <a:pt x="5685" y="2250"/>
                    <a:pt x="4864" y="973"/>
                    <a:pt x="4378" y="1"/>
                  </a:cubicBezTo>
                  <a:close/>
                </a:path>
              </a:pathLst>
            </a:custGeom>
            <a:solidFill>
              <a:srgbClr val="FFBB4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1" name="Google Shape;1322;p52"/>
            <p:cNvSpPr/>
            <p:nvPr/>
          </p:nvSpPr>
          <p:spPr>
            <a:xfrm>
              <a:off x="6098394" y="2563037"/>
              <a:ext cx="2099714" cy="449413"/>
            </a:xfrm>
            <a:custGeom>
              <a:avLst/>
              <a:gdLst/>
              <a:ahLst/>
              <a:cxnLst/>
              <a:rect l="l" t="t" r="r" b="b"/>
              <a:pathLst>
                <a:path w="39059" h="8360" extrusionOk="0">
                  <a:moveTo>
                    <a:pt x="8511" y="1"/>
                  </a:moveTo>
                  <a:lnTo>
                    <a:pt x="1" y="8360"/>
                  </a:lnTo>
                  <a:lnTo>
                    <a:pt x="34105" y="8360"/>
                  </a:lnTo>
                  <a:lnTo>
                    <a:pt x="39059" y="63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2" name="Google Shape;1323;p52"/>
            <p:cNvSpPr/>
            <p:nvPr/>
          </p:nvSpPr>
          <p:spPr>
            <a:xfrm>
              <a:off x="6967724" y="2590830"/>
              <a:ext cx="643800" cy="364422"/>
            </a:xfrm>
            <a:custGeom>
              <a:avLst/>
              <a:gdLst/>
              <a:ahLst/>
              <a:cxnLst/>
              <a:rect l="l" t="t" r="r" b="b"/>
              <a:pathLst>
                <a:path w="11976" h="6779" extrusionOk="0">
                  <a:moveTo>
                    <a:pt x="10851" y="578"/>
                  </a:moveTo>
                  <a:cubicBezTo>
                    <a:pt x="11034" y="578"/>
                    <a:pt x="11186" y="700"/>
                    <a:pt x="11186" y="852"/>
                  </a:cubicBezTo>
                  <a:cubicBezTo>
                    <a:pt x="11186" y="1004"/>
                    <a:pt x="11034" y="1125"/>
                    <a:pt x="10851" y="1125"/>
                  </a:cubicBezTo>
                  <a:cubicBezTo>
                    <a:pt x="10669" y="1125"/>
                    <a:pt x="10517" y="1004"/>
                    <a:pt x="10517" y="852"/>
                  </a:cubicBezTo>
                  <a:cubicBezTo>
                    <a:pt x="10517" y="700"/>
                    <a:pt x="10639" y="578"/>
                    <a:pt x="10851" y="578"/>
                  </a:cubicBezTo>
                  <a:close/>
                  <a:moveTo>
                    <a:pt x="10183" y="2827"/>
                  </a:moveTo>
                  <a:cubicBezTo>
                    <a:pt x="10365" y="2827"/>
                    <a:pt x="10517" y="2949"/>
                    <a:pt x="10517" y="3101"/>
                  </a:cubicBezTo>
                  <a:cubicBezTo>
                    <a:pt x="10517" y="3253"/>
                    <a:pt x="10365" y="3374"/>
                    <a:pt x="10183" y="3374"/>
                  </a:cubicBezTo>
                  <a:cubicBezTo>
                    <a:pt x="10000" y="3374"/>
                    <a:pt x="9848" y="3253"/>
                    <a:pt x="9848" y="3101"/>
                  </a:cubicBezTo>
                  <a:cubicBezTo>
                    <a:pt x="9848" y="2949"/>
                    <a:pt x="10000" y="2827"/>
                    <a:pt x="10183" y="2827"/>
                  </a:cubicBezTo>
                  <a:close/>
                  <a:moveTo>
                    <a:pt x="9180" y="5563"/>
                  </a:moveTo>
                  <a:cubicBezTo>
                    <a:pt x="9392" y="5563"/>
                    <a:pt x="9514" y="5684"/>
                    <a:pt x="9514" y="5836"/>
                  </a:cubicBezTo>
                  <a:cubicBezTo>
                    <a:pt x="9514" y="5988"/>
                    <a:pt x="9362" y="6110"/>
                    <a:pt x="9180" y="6110"/>
                  </a:cubicBezTo>
                  <a:cubicBezTo>
                    <a:pt x="8997" y="6110"/>
                    <a:pt x="8845" y="5988"/>
                    <a:pt x="8845" y="5836"/>
                  </a:cubicBezTo>
                  <a:cubicBezTo>
                    <a:pt x="8845" y="5684"/>
                    <a:pt x="8997" y="5563"/>
                    <a:pt x="9180" y="5563"/>
                  </a:cubicBezTo>
                  <a:close/>
                  <a:moveTo>
                    <a:pt x="3131" y="1"/>
                  </a:moveTo>
                  <a:lnTo>
                    <a:pt x="0" y="6779"/>
                  </a:lnTo>
                  <a:lnTo>
                    <a:pt x="9848" y="6779"/>
                  </a:lnTo>
                  <a:lnTo>
                    <a:pt x="11976" y="1"/>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3" name="Google Shape;1324;p52"/>
            <p:cNvSpPr/>
            <p:nvPr/>
          </p:nvSpPr>
          <p:spPr>
            <a:xfrm>
              <a:off x="7401394" y="2602603"/>
              <a:ext cx="111439" cy="332759"/>
            </a:xfrm>
            <a:custGeom>
              <a:avLst/>
              <a:gdLst/>
              <a:ahLst/>
              <a:cxnLst/>
              <a:rect l="l" t="t" r="r" b="b"/>
              <a:pathLst>
                <a:path w="2073" h="6190" extrusionOk="0">
                  <a:moveTo>
                    <a:pt x="1983" y="0"/>
                  </a:moveTo>
                  <a:cubicBezTo>
                    <a:pt x="1950" y="0"/>
                    <a:pt x="1916" y="17"/>
                    <a:pt x="1903" y="55"/>
                  </a:cubicBezTo>
                  <a:cubicBezTo>
                    <a:pt x="1143" y="2000"/>
                    <a:pt x="535" y="4098"/>
                    <a:pt x="18" y="6104"/>
                  </a:cubicBezTo>
                  <a:cubicBezTo>
                    <a:pt x="1" y="6157"/>
                    <a:pt x="34" y="6189"/>
                    <a:pt x="72" y="6189"/>
                  </a:cubicBezTo>
                  <a:cubicBezTo>
                    <a:pt x="98" y="6189"/>
                    <a:pt x="127" y="6172"/>
                    <a:pt x="140" y="6134"/>
                  </a:cubicBezTo>
                  <a:cubicBezTo>
                    <a:pt x="900" y="4219"/>
                    <a:pt x="1568" y="2122"/>
                    <a:pt x="2055" y="85"/>
                  </a:cubicBezTo>
                  <a:cubicBezTo>
                    <a:pt x="2072" y="32"/>
                    <a:pt x="2029" y="0"/>
                    <a:pt x="1983" y="0"/>
                  </a:cubicBez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4" name="Google Shape;1325;p52"/>
            <p:cNvSpPr/>
            <p:nvPr/>
          </p:nvSpPr>
          <p:spPr>
            <a:xfrm>
              <a:off x="7033040" y="2843818"/>
              <a:ext cx="444521" cy="19514"/>
            </a:xfrm>
            <a:custGeom>
              <a:avLst/>
              <a:gdLst/>
              <a:ahLst/>
              <a:cxnLst/>
              <a:rect l="l" t="t" r="r" b="b"/>
              <a:pathLst>
                <a:path w="8269" h="363" extrusionOk="0">
                  <a:moveTo>
                    <a:pt x="5181" y="0"/>
                  </a:moveTo>
                  <a:cubicBezTo>
                    <a:pt x="3355" y="0"/>
                    <a:pt x="1369" y="52"/>
                    <a:pt x="92" y="127"/>
                  </a:cubicBezTo>
                  <a:cubicBezTo>
                    <a:pt x="1" y="127"/>
                    <a:pt x="1" y="249"/>
                    <a:pt x="92" y="249"/>
                  </a:cubicBezTo>
                  <a:cubicBezTo>
                    <a:pt x="1126" y="325"/>
                    <a:pt x="2630" y="363"/>
                    <a:pt x="4135" y="363"/>
                  </a:cubicBezTo>
                  <a:cubicBezTo>
                    <a:pt x="5639" y="363"/>
                    <a:pt x="7144" y="325"/>
                    <a:pt x="8177" y="249"/>
                  </a:cubicBezTo>
                  <a:cubicBezTo>
                    <a:pt x="8269" y="219"/>
                    <a:pt x="8269" y="97"/>
                    <a:pt x="8177" y="67"/>
                  </a:cubicBezTo>
                  <a:cubicBezTo>
                    <a:pt x="7376" y="20"/>
                    <a:pt x="6309" y="0"/>
                    <a:pt x="5181"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5" name="Google Shape;1326;p52"/>
            <p:cNvSpPr/>
            <p:nvPr/>
          </p:nvSpPr>
          <p:spPr>
            <a:xfrm>
              <a:off x="7047770" y="2781620"/>
              <a:ext cx="446133" cy="18224"/>
            </a:xfrm>
            <a:custGeom>
              <a:avLst/>
              <a:gdLst/>
              <a:ahLst/>
              <a:cxnLst/>
              <a:rect l="l" t="t" r="r" b="b"/>
              <a:pathLst>
                <a:path w="8299" h="339" extrusionOk="0">
                  <a:moveTo>
                    <a:pt x="5020" y="1"/>
                  </a:moveTo>
                  <a:cubicBezTo>
                    <a:pt x="3239" y="1"/>
                    <a:pt x="1332" y="44"/>
                    <a:pt x="92" y="99"/>
                  </a:cubicBezTo>
                  <a:cubicBezTo>
                    <a:pt x="0" y="99"/>
                    <a:pt x="0" y="251"/>
                    <a:pt x="92" y="251"/>
                  </a:cubicBezTo>
                  <a:cubicBezTo>
                    <a:pt x="1067" y="308"/>
                    <a:pt x="2463" y="339"/>
                    <a:pt x="3883" y="339"/>
                  </a:cubicBezTo>
                  <a:cubicBezTo>
                    <a:pt x="5470" y="339"/>
                    <a:pt x="7086" y="301"/>
                    <a:pt x="8177" y="221"/>
                  </a:cubicBezTo>
                  <a:cubicBezTo>
                    <a:pt x="8298" y="221"/>
                    <a:pt x="8268" y="69"/>
                    <a:pt x="8177" y="69"/>
                  </a:cubicBezTo>
                  <a:cubicBezTo>
                    <a:pt x="7338" y="20"/>
                    <a:pt x="6207" y="1"/>
                    <a:pt x="5020" y="1"/>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6" name="Google Shape;1327;p52"/>
            <p:cNvSpPr/>
            <p:nvPr/>
          </p:nvSpPr>
          <p:spPr>
            <a:xfrm>
              <a:off x="7090240" y="2729420"/>
              <a:ext cx="415115" cy="17579"/>
            </a:xfrm>
            <a:custGeom>
              <a:avLst/>
              <a:gdLst/>
              <a:ahLst/>
              <a:cxnLst/>
              <a:rect l="l" t="t" r="r" b="b"/>
              <a:pathLst>
                <a:path w="7722" h="327" extrusionOk="0">
                  <a:moveTo>
                    <a:pt x="4830" y="1"/>
                  </a:moveTo>
                  <a:cubicBezTo>
                    <a:pt x="3132" y="1"/>
                    <a:pt x="1275" y="53"/>
                    <a:pt x="92" y="128"/>
                  </a:cubicBezTo>
                  <a:cubicBezTo>
                    <a:pt x="1" y="128"/>
                    <a:pt x="1" y="249"/>
                    <a:pt x="92" y="249"/>
                  </a:cubicBezTo>
                  <a:cubicBezTo>
                    <a:pt x="932" y="303"/>
                    <a:pt x="2110" y="327"/>
                    <a:pt x="3330" y="327"/>
                  </a:cubicBezTo>
                  <a:cubicBezTo>
                    <a:pt x="4893" y="327"/>
                    <a:pt x="6524" y="287"/>
                    <a:pt x="7600" y="219"/>
                  </a:cubicBezTo>
                  <a:cubicBezTo>
                    <a:pt x="7721" y="189"/>
                    <a:pt x="7691" y="67"/>
                    <a:pt x="7600" y="67"/>
                  </a:cubicBezTo>
                  <a:cubicBezTo>
                    <a:pt x="6868" y="20"/>
                    <a:pt x="5880" y="1"/>
                    <a:pt x="4830" y="1"/>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7" name="Google Shape;1328;p52"/>
            <p:cNvSpPr/>
            <p:nvPr/>
          </p:nvSpPr>
          <p:spPr>
            <a:xfrm>
              <a:off x="7098411" y="2679209"/>
              <a:ext cx="415115" cy="17686"/>
            </a:xfrm>
            <a:custGeom>
              <a:avLst/>
              <a:gdLst/>
              <a:ahLst/>
              <a:cxnLst/>
              <a:rect l="l" t="t" r="r" b="b"/>
              <a:pathLst>
                <a:path w="7722" h="329" extrusionOk="0">
                  <a:moveTo>
                    <a:pt x="5146" y="0"/>
                  </a:moveTo>
                  <a:cubicBezTo>
                    <a:pt x="3368" y="0"/>
                    <a:pt x="1365" y="60"/>
                    <a:pt x="92" y="119"/>
                  </a:cubicBezTo>
                  <a:cubicBezTo>
                    <a:pt x="1" y="119"/>
                    <a:pt x="1" y="241"/>
                    <a:pt x="92" y="241"/>
                  </a:cubicBezTo>
                  <a:cubicBezTo>
                    <a:pt x="1010" y="298"/>
                    <a:pt x="2308" y="329"/>
                    <a:pt x="3627" y="329"/>
                  </a:cubicBezTo>
                  <a:cubicBezTo>
                    <a:pt x="5102" y="329"/>
                    <a:pt x="6603" y="291"/>
                    <a:pt x="7630" y="211"/>
                  </a:cubicBezTo>
                  <a:cubicBezTo>
                    <a:pt x="7721" y="211"/>
                    <a:pt x="7721" y="59"/>
                    <a:pt x="7630" y="59"/>
                  </a:cubicBezTo>
                  <a:cubicBezTo>
                    <a:pt x="6958" y="17"/>
                    <a:pt x="6083" y="0"/>
                    <a:pt x="5146"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8" name="Google Shape;1329;p52"/>
            <p:cNvSpPr/>
            <p:nvPr/>
          </p:nvSpPr>
          <p:spPr>
            <a:xfrm>
              <a:off x="7114753" y="2628139"/>
              <a:ext cx="415115" cy="17579"/>
            </a:xfrm>
            <a:custGeom>
              <a:avLst/>
              <a:gdLst/>
              <a:ahLst/>
              <a:cxnLst/>
              <a:rect l="l" t="t" r="r" b="b"/>
              <a:pathLst>
                <a:path w="7722" h="327" extrusionOk="0">
                  <a:moveTo>
                    <a:pt x="4830" y="0"/>
                  </a:moveTo>
                  <a:cubicBezTo>
                    <a:pt x="3132" y="0"/>
                    <a:pt x="1275" y="52"/>
                    <a:pt x="92" y="127"/>
                  </a:cubicBezTo>
                  <a:cubicBezTo>
                    <a:pt x="1" y="127"/>
                    <a:pt x="1" y="249"/>
                    <a:pt x="92" y="249"/>
                  </a:cubicBezTo>
                  <a:cubicBezTo>
                    <a:pt x="931" y="302"/>
                    <a:pt x="2110" y="326"/>
                    <a:pt x="3330" y="326"/>
                  </a:cubicBezTo>
                  <a:cubicBezTo>
                    <a:pt x="4893" y="326"/>
                    <a:pt x="6524" y="287"/>
                    <a:pt x="7600" y="218"/>
                  </a:cubicBezTo>
                  <a:cubicBezTo>
                    <a:pt x="7721" y="188"/>
                    <a:pt x="7691" y="66"/>
                    <a:pt x="7600" y="66"/>
                  </a:cubicBezTo>
                  <a:cubicBezTo>
                    <a:pt x="6868" y="20"/>
                    <a:pt x="5880" y="0"/>
                    <a:pt x="4830" y="0"/>
                  </a:cubicBezTo>
                  <a:close/>
                </a:path>
              </a:pathLst>
            </a:custGeom>
            <a:solidFill>
              <a:srgbClr val="7ACFE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99" name="Google Shape;1330;p52"/>
            <p:cNvSpPr/>
            <p:nvPr/>
          </p:nvSpPr>
          <p:spPr>
            <a:xfrm>
              <a:off x="6162098" y="2700337"/>
              <a:ext cx="822974" cy="310503"/>
            </a:xfrm>
            <a:custGeom>
              <a:avLst/>
              <a:gdLst/>
              <a:ahLst/>
              <a:cxnLst/>
              <a:rect l="l" t="t" r="r" b="b"/>
              <a:pathLst>
                <a:path w="15309" h="5776" extrusionOk="0">
                  <a:moveTo>
                    <a:pt x="4864" y="0"/>
                  </a:moveTo>
                  <a:cubicBezTo>
                    <a:pt x="4104" y="1672"/>
                    <a:pt x="1" y="4377"/>
                    <a:pt x="1" y="4377"/>
                  </a:cubicBezTo>
                  <a:lnTo>
                    <a:pt x="9576" y="5775"/>
                  </a:lnTo>
                  <a:cubicBezTo>
                    <a:pt x="10062" y="5410"/>
                    <a:pt x="14257" y="3647"/>
                    <a:pt x="14895" y="2219"/>
                  </a:cubicBezTo>
                  <a:cubicBezTo>
                    <a:pt x="15309" y="1273"/>
                    <a:pt x="14265" y="1106"/>
                    <a:pt x="13480" y="1106"/>
                  </a:cubicBezTo>
                  <a:cubicBezTo>
                    <a:pt x="13055" y="1106"/>
                    <a:pt x="12706" y="1155"/>
                    <a:pt x="12706" y="1155"/>
                  </a:cubicBezTo>
                  <a:lnTo>
                    <a:pt x="4864" y="0"/>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0" name="Google Shape;1331;p52"/>
            <p:cNvSpPr/>
            <p:nvPr/>
          </p:nvSpPr>
          <p:spPr>
            <a:xfrm>
              <a:off x="6209513" y="2698670"/>
              <a:ext cx="743520" cy="272927"/>
            </a:xfrm>
            <a:custGeom>
              <a:avLst/>
              <a:gdLst/>
              <a:ahLst/>
              <a:cxnLst/>
              <a:rect l="l" t="t" r="r" b="b"/>
              <a:pathLst>
                <a:path w="13831" h="5077" extrusionOk="0">
                  <a:moveTo>
                    <a:pt x="3982" y="1"/>
                  </a:moveTo>
                  <a:lnTo>
                    <a:pt x="0" y="3709"/>
                  </a:lnTo>
                  <a:lnTo>
                    <a:pt x="9271" y="5077"/>
                  </a:lnTo>
                  <a:cubicBezTo>
                    <a:pt x="11490" y="4560"/>
                    <a:pt x="13830" y="2189"/>
                    <a:pt x="13830" y="2189"/>
                  </a:cubicBezTo>
                  <a:lnTo>
                    <a:pt x="11824" y="1642"/>
                  </a:lnTo>
                  <a:lnTo>
                    <a:pt x="3982" y="1"/>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1" name="Google Shape;1332;p52"/>
            <p:cNvSpPr/>
            <p:nvPr/>
          </p:nvSpPr>
          <p:spPr>
            <a:xfrm>
              <a:off x="6201342" y="2672543"/>
              <a:ext cx="743520" cy="272927"/>
            </a:xfrm>
            <a:custGeom>
              <a:avLst/>
              <a:gdLst/>
              <a:ahLst/>
              <a:cxnLst/>
              <a:rect l="l" t="t" r="r" b="b"/>
              <a:pathLst>
                <a:path w="13831" h="5077" extrusionOk="0">
                  <a:moveTo>
                    <a:pt x="4013" y="0"/>
                  </a:moveTo>
                  <a:lnTo>
                    <a:pt x="0" y="3678"/>
                  </a:lnTo>
                  <a:lnTo>
                    <a:pt x="9271" y="5076"/>
                  </a:lnTo>
                  <a:cubicBezTo>
                    <a:pt x="11490" y="4560"/>
                    <a:pt x="13831" y="2158"/>
                    <a:pt x="13831" y="2158"/>
                  </a:cubicBezTo>
                  <a:lnTo>
                    <a:pt x="11824" y="1642"/>
                  </a:lnTo>
                  <a:lnTo>
                    <a:pt x="4013" y="0"/>
                  </a:lnTo>
                  <a:close/>
                </a:path>
              </a:pathLst>
            </a:custGeom>
            <a:solidFill>
              <a:srgbClr val="EBE9F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2" name="Google Shape;1333;p52"/>
            <p:cNvSpPr/>
            <p:nvPr/>
          </p:nvSpPr>
          <p:spPr>
            <a:xfrm>
              <a:off x="6165377" y="2651094"/>
              <a:ext cx="803997" cy="273142"/>
            </a:xfrm>
            <a:custGeom>
              <a:avLst/>
              <a:gdLst/>
              <a:ahLst/>
              <a:cxnLst/>
              <a:rect l="l" t="t" r="r" b="b"/>
              <a:pathLst>
                <a:path w="14956" h="5081" extrusionOk="0">
                  <a:moveTo>
                    <a:pt x="6080" y="1"/>
                  </a:moveTo>
                  <a:cubicBezTo>
                    <a:pt x="5717" y="1"/>
                    <a:pt x="5440" y="29"/>
                    <a:pt x="5290" y="95"/>
                  </a:cubicBezTo>
                  <a:cubicBezTo>
                    <a:pt x="4135" y="582"/>
                    <a:pt x="1" y="3652"/>
                    <a:pt x="1" y="3652"/>
                  </a:cubicBezTo>
                  <a:lnTo>
                    <a:pt x="9697" y="5080"/>
                  </a:lnTo>
                  <a:cubicBezTo>
                    <a:pt x="10123" y="4807"/>
                    <a:pt x="14074" y="3013"/>
                    <a:pt x="14500" y="2041"/>
                  </a:cubicBezTo>
                  <a:cubicBezTo>
                    <a:pt x="14955" y="1098"/>
                    <a:pt x="13314" y="977"/>
                    <a:pt x="13314" y="977"/>
                  </a:cubicBezTo>
                  <a:cubicBezTo>
                    <a:pt x="13314" y="977"/>
                    <a:pt x="8211" y="1"/>
                    <a:pt x="6080" y="1"/>
                  </a:cubicBezTo>
                  <a:close/>
                </a:path>
              </a:pathLst>
            </a:custGeom>
            <a:solidFill>
              <a:srgbClr val="635BA7"/>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3" name="Google Shape;1334;p52"/>
            <p:cNvSpPr/>
            <p:nvPr/>
          </p:nvSpPr>
          <p:spPr>
            <a:xfrm>
              <a:off x="6135971" y="2847366"/>
              <a:ext cx="576872" cy="163477"/>
            </a:xfrm>
            <a:custGeom>
              <a:avLst/>
              <a:gdLst/>
              <a:ahLst/>
              <a:cxnLst/>
              <a:rect l="l" t="t" r="r" b="b"/>
              <a:pathLst>
                <a:path w="10731" h="3041" extrusionOk="0">
                  <a:moveTo>
                    <a:pt x="548" y="1"/>
                  </a:moveTo>
                  <a:cubicBezTo>
                    <a:pt x="1" y="1308"/>
                    <a:pt x="487" y="1642"/>
                    <a:pt x="487" y="1642"/>
                  </a:cubicBezTo>
                  <a:lnTo>
                    <a:pt x="10062" y="3040"/>
                  </a:lnTo>
                  <a:cubicBezTo>
                    <a:pt x="10730" y="2584"/>
                    <a:pt x="10244" y="1429"/>
                    <a:pt x="10244" y="1429"/>
                  </a:cubicBezTo>
                  <a:lnTo>
                    <a:pt x="548" y="1"/>
                  </a:lnTo>
                  <a:close/>
                </a:path>
              </a:pathLst>
            </a:custGeom>
            <a:solidFill>
              <a:srgbClr val="3B328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4" name="Google Shape;1335;p52"/>
            <p:cNvSpPr/>
            <p:nvPr/>
          </p:nvSpPr>
          <p:spPr>
            <a:xfrm>
              <a:off x="6577168" y="2644750"/>
              <a:ext cx="305611" cy="382431"/>
            </a:xfrm>
            <a:custGeom>
              <a:avLst/>
              <a:gdLst/>
              <a:ahLst/>
              <a:cxnLst/>
              <a:rect l="l" t="t" r="r" b="b"/>
              <a:pathLst>
                <a:path w="5685" h="7114" extrusionOk="0">
                  <a:moveTo>
                    <a:pt x="1429" y="1"/>
                  </a:moveTo>
                  <a:lnTo>
                    <a:pt x="0" y="730"/>
                  </a:lnTo>
                  <a:lnTo>
                    <a:pt x="4256" y="7113"/>
                  </a:lnTo>
                  <a:lnTo>
                    <a:pt x="5684" y="6384"/>
                  </a:lnTo>
                  <a:lnTo>
                    <a:pt x="5654" y="6353"/>
                  </a:lnTo>
                  <a:lnTo>
                    <a:pt x="5472" y="6444"/>
                  </a:lnTo>
                  <a:cubicBezTo>
                    <a:pt x="5472" y="6444"/>
                    <a:pt x="5441" y="6444"/>
                    <a:pt x="5441" y="6414"/>
                  </a:cubicBezTo>
                  <a:lnTo>
                    <a:pt x="5654" y="6323"/>
                  </a:lnTo>
                  <a:lnTo>
                    <a:pt x="5563" y="6201"/>
                  </a:lnTo>
                  <a:lnTo>
                    <a:pt x="5381" y="6292"/>
                  </a:lnTo>
                  <a:lnTo>
                    <a:pt x="5350" y="6292"/>
                  </a:lnTo>
                  <a:cubicBezTo>
                    <a:pt x="5350" y="6262"/>
                    <a:pt x="5350" y="6262"/>
                    <a:pt x="5350" y="6262"/>
                  </a:cubicBezTo>
                  <a:lnTo>
                    <a:pt x="5532" y="6171"/>
                  </a:lnTo>
                  <a:lnTo>
                    <a:pt x="5472" y="6049"/>
                  </a:lnTo>
                  <a:lnTo>
                    <a:pt x="5289" y="6140"/>
                  </a:lnTo>
                  <a:lnTo>
                    <a:pt x="5259" y="6140"/>
                  </a:lnTo>
                  <a:cubicBezTo>
                    <a:pt x="5229" y="6110"/>
                    <a:pt x="5259" y="6110"/>
                    <a:pt x="5259" y="6110"/>
                  </a:cubicBezTo>
                  <a:lnTo>
                    <a:pt x="5441" y="6019"/>
                  </a:lnTo>
                  <a:lnTo>
                    <a:pt x="5381" y="5928"/>
                  </a:lnTo>
                  <a:lnTo>
                    <a:pt x="5107" y="6049"/>
                  </a:lnTo>
                  <a:cubicBezTo>
                    <a:pt x="5077" y="6049"/>
                    <a:pt x="5046" y="6049"/>
                    <a:pt x="5016" y="6019"/>
                  </a:cubicBezTo>
                  <a:cubicBezTo>
                    <a:pt x="5016" y="6019"/>
                    <a:pt x="5016" y="5989"/>
                    <a:pt x="5046" y="5958"/>
                  </a:cubicBezTo>
                  <a:lnTo>
                    <a:pt x="5320" y="5837"/>
                  </a:lnTo>
                  <a:lnTo>
                    <a:pt x="5259" y="5715"/>
                  </a:lnTo>
                  <a:lnTo>
                    <a:pt x="5046" y="5806"/>
                  </a:lnTo>
                  <a:lnTo>
                    <a:pt x="5016" y="5806"/>
                  </a:lnTo>
                  <a:cubicBezTo>
                    <a:pt x="5016" y="5776"/>
                    <a:pt x="5016" y="5776"/>
                    <a:pt x="5046" y="5776"/>
                  </a:cubicBezTo>
                  <a:lnTo>
                    <a:pt x="5229" y="5685"/>
                  </a:lnTo>
                  <a:lnTo>
                    <a:pt x="5168" y="5593"/>
                  </a:lnTo>
                  <a:lnTo>
                    <a:pt x="4985" y="5685"/>
                  </a:lnTo>
                  <a:cubicBezTo>
                    <a:pt x="4955" y="5685"/>
                    <a:pt x="4955" y="5685"/>
                    <a:pt x="4955" y="5654"/>
                  </a:cubicBezTo>
                  <a:lnTo>
                    <a:pt x="5137" y="5563"/>
                  </a:lnTo>
                  <a:lnTo>
                    <a:pt x="5077" y="5441"/>
                  </a:lnTo>
                  <a:lnTo>
                    <a:pt x="4894" y="5533"/>
                  </a:lnTo>
                  <a:lnTo>
                    <a:pt x="4864" y="5533"/>
                  </a:lnTo>
                  <a:cubicBezTo>
                    <a:pt x="4833" y="5533"/>
                    <a:pt x="4833" y="5502"/>
                    <a:pt x="4864" y="5502"/>
                  </a:cubicBezTo>
                  <a:lnTo>
                    <a:pt x="5046" y="5411"/>
                  </a:lnTo>
                  <a:lnTo>
                    <a:pt x="4955" y="5289"/>
                  </a:lnTo>
                  <a:lnTo>
                    <a:pt x="4773" y="5381"/>
                  </a:lnTo>
                  <a:lnTo>
                    <a:pt x="4742" y="5381"/>
                  </a:lnTo>
                  <a:cubicBezTo>
                    <a:pt x="4742" y="5381"/>
                    <a:pt x="4742" y="5350"/>
                    <a:pt x="4773" y="5350"/>
                  </a:cubicBezTo>
                  <a:lnTo>
                    <a:pt x="4955" y="5259"/>
                  </a:lnTo>
                  <a:lnTo>
                    <a:pt x="4864" y="5168"/>
                  </a:lnTo>
                  <a:lnTo>
                    <a:pt x="4681" y="5229"/>
                  </a:lnTo>
                  <a:cubicBezTo>
                    <a:pt x="4681" y="5239"/>
                    <a:pt x="4678" y="5242"/>
                    <a:pt x="4674" y="5242"/>
                  </a:cubicBezTo>
                  <a:cubicBezTo>
                    <a:pt x="4665" y="5242"/>
                    <a:pt x="4651" y="5229"/>
                    <a:pt x="4651" y="5229"/>
                  </a:cubicBezTo>
                  <a:cubicBezTo>
                    <a:pt x="4651" y="5229"/>
                    <a:pt x="4651" y="5198"/>
                    <a:pt x="4651" y="5198"/>
                  </a:cubicBezTo>
                  <a:lnTo>
                    <a:pt x="4833" y="5137"/>
                  </a:lnTo>
                  <a:lnTo>
                    <a:pt x="4773" y="5016"/>
                  </a:lnTo>
                  <a:lnTo>
                    <a:pt x="4499" y="5137"/>
                  </a:lnTo>
                  <a:cubicBezTo>
                    <a:pt x="4484" y="5153"/>
                    <a:pt x="4469" y="5160"/>
                    <a:pt x="4453" y="5160"/>
                  </a:cubicBezTo>
                  <a:cubicBezTo>
                    <a:pt x="4438" y="5160"/>
                    <a:pt x="4423" y="5153"/>
                    <a:pt x="4408" y="5137"/>
                  </a:cubicBezTo>
                  <a:cubicBezTo>
                    <a:pt x="4408" y="5107"/>
                    <a:pt x="4408" y="5077"/>
                    <a:pt x="4438" y="5077"/>
                  </a:cubicBezTo>
                  <a:lnTo>
                    <a:pt x="4712" y="4955"/>
                  </a:lnTo>
                  <a:lnTo>
                    <a:pt x="4651" y="4833"/>
                  </a:lnTo>
                  <a:lnTo>
                    <a:pt x="4469" y="4925"/>
                  </a:lnTo>
                  <a:cubicBezTo>
                    <a:pt x="4438" y="4925"/>
                    <a:pt x="4438" y="4925"/>
                    <a:pt x="4438" y="4894"/>
                  </a:cubicBezTo>
                  <a:lnTo>
                    <a:pt x="4621" y="4803"/>
                  </a:lnTo>
                  <a:lnTo>
                    <a:pt x="4560" y="4712"/>
                  </a:lnTo>
                  <a:lnTo>
                    <a:pt x="4377" y="4773"/>
                  </a:lnTo>
                  <a:cubicBezTo>
                    <a:pt x="4367" y="4783"/>
                    <a:pt x="4361" y="4786"/>
                    <a:pt x="4356" y="4786"/>
                  </a:cubicBezTo>
                  <a:cubicBezTo>
                    <a:pt x="4347" y="4786"/>
                    <a:pt x="4347" y="4773"/>
                    <a:pt x="4347" y="4773"/>
                  </a:cubicBezTo>
                  <a:cubicBezTo>
                    <a:pt x="4347" y="4773"/>
                    <a:pt x="4347" y="4742"/>
                    <a:pt x="4347" y="4742"/>
                  </a:cubicBezTo>
                  <a:lnTo>
                    <a:pt x="4529" y="4651"/>
                  </a:lnTo>
                  <a:lnTo>
                    <a:pt x="4469" y="4560"/>
                  </a:lnTo>
                  <a:lnTo>
                    <a:pt x="4286" y="4651"/>
                  </a:lnTo>
                  <a:lnTo>
                    <a:pt x="4256" y="4651"/>
                  </a:lnTo>
                  <a:cubicBezTo>
                    <a:pt x="4256" y="4621"/>
                    <a:pt x="4256" y="4621"/>
                    <a:pt x="4256" y="4621"/>
                  </a:cubicBezTo>
                  <a:lnTo>
                    <a:pt x="4438" y="4530"/>
                  </a:lnTo>
                  <a:lnTo>
                    <a:pt x="4377" y="4408"/>
                  </a:lnTo>
                  <a:lnTo>
                    <a:pt x="4195" y="4499"/>
                  </a:lnTo>
                  <a:lnTo>
                    <a:pt x="4165" y="4499"/>
                  </a:lnTo>
                  <a:cubicBezTo>
                    <a:pt x="4134" y="4469"/>
                    <a:pt x="4134" y="4469"/>
                    <a:pt x="4165" y="4469"/>
                  </a:cubicBezTo>
                  <a:lnTo>
                    <a:pt x="4347" y="4378"/>
                  </a:lnTo>
                  <a:lnTo>
                    <a:pt x="4256" y="4256"/>
                  </a:lnTo>
                  <a:lnTo>
                    <a:pt x="4074" y="4347"/>
                  </a:lnTo>
                  <a:lnTo>
                    <a:pt x="4043" y="4347"/>
                  </a:lnTo>
                  <a:cubicBezTo>
                    <a:pt x="4043" y="4347"/>
                    <a:pt x="4043" y="4317"/>
                    <a:pt x="4074" y="4317"/>
                  </a:cubicBezTo>
                  <a:lnTo>
                    <a:pt x="4256" y="4226"/>
                  </a:lnTo>
                  <a:lnTo>
                    <a:pt x="4165" y="4134"/>
                  </a:lnTo>
                  <a:lnTo>
                    <a:pt x="3891" y="4256"/>
                  </a:lnTo>
                  <a:cubicBezTo>
                    <a:pt x="3861" y="4256"/>
                    <a:pt x="3830" y="4256"/>
                    <a:pt x="3830" y="4226"/>
                  </a:cubicBezTo>
                  <a:cubicBezTo>
                    <a:pt x="3800" y="4226"/>
                    <a:pt x="3830" y="4195"/>
                    <a:pt x="3830" y="4165"/>
                  </a:cubicBezTo>
                  <a:lnTo>
                    <a:pt x="4134" y="4043"/>
                  </a:lnTo>
                  <a:lnTo>
                    <a:pt x="4043" y="3922"/>
                  </a:lnTo>
                  <a:lnTo>
                    <a:pt x="3861" y="4013"/>
                  </a:lnTo>
                  <a:lnTo>
                    <a:pt x="3830" y="4013"/>
                  </a:lnTo>
                  <a:cubicBezTo>
                    <a:pt x="3830" y="4013"/>
                    <a:pt x="3830" y="3982"/>
                    <a:pt x="3830" y="3982"/>
                  </a:cubicBezTo>
                  <a:lnTo>
                    <a:pt x="4013" y="3891"/>
                  </a:lnTo>
                  <a:lnTo>
                    <a:pt x="3952" y="3800"/>
                  </a:lnTo>
                  <a:lnTo>
                    <a:pt x="3770" y="3891"/>
                  </a:lnTo>
                  <a:lnTo>
                    <a:pt x="3739" y="3891"/>
                  </a:lnTo>
                  <a:cubicBezTo>
                    <a:pt x="3739" y="3861"/>
                    <a:pt x="3739" y="3861"/>
                    <a:pt x="3739" y="3861"/>
                  </a:cubicBezTo>
                  <a:lnTo>
                    <a:pt x="3952" y="3770"/>
                  </a:lnTo>
                  <a:lnTo>
                    <a:pt x="3861" y="3678"/>
                  </a:lnTo>
                  <a:lnTo>
                    <a:pt x="3678" y="3739"/>
                  </a:lnTo>
                  <a:cubicBezTo>
                    <a:pt x="3678" y="3749"/>
                    <a:pt x="3675" y="3753"/>
                    <a:pt x="3670" y="3753"/>
                  </a:cubicBezTo>
                  <a:cubicBezTo>
                    <a:pt x="3661" y="3753"/>
                    <a:pt x="3648" y="3739"/>
                    <a:pt x="3648" y="3739"/>
                  </a:cubicBezTo>
                  <a:cubicBezTo>
                    <a:pt x="3648" y="3739"/>
                    <a:pt x="3648" y="3709"/>
                    <a:pt x="3648" y="3709"/>
                  </a:cubicBezTo>
                  <a:lnTo>
                    <a:pt x="3861" y="3618"/>
                  </a:lnTo>
                  <a:lnTo>
                    <a:pt x="3770" y="3526"/>
                  </a:lnTo>
                  <a:lnTo>
                    <a:pt x="3587" y="3618"/>
                  </a:lnTo>
                  <a:cubicBezTo>
                    <a:pt x="3587" y="3618"/>
                    <a:pt x="3557" y="3618"/>
                    <a:pt x="3557" y="3587"/>
                  </a:cubicBezTo>
                  <a:cubicBezTo>
                    <a:pt x="3557" y="3587"/>
                    <a:pt x="3557" y="3587"/>
                    <a:pt x="3557" y="3557"/>
                  </a:cubicBezTo>
                  <a:lnTo>
                    <a:pt x="3739" y="3496"/>
                  </a:lnTo>
                  <a:lnTo>
                    <a:pt x="3678" y="3374"/>
                  </a:lnTo>
                  <a:lnTo>
                    <a:pt x="3496" y="3466"/>
                  </a:lnTo>
                  <a:lnTo>
                    <a:pt x="3466" y="3466"/>
                  </a:lnTo>
                  <a:cubicBezTo>
                    <a:pt x="3435" y="3435"/>
                    <a:pt x="3466" y="3435"/>
                    <a:pt x="3466" y="3435"/>
                  </a:cubicBezTo>
                  <a:lnTo>
                    <a:pt x="3648" y="3344"/>
                  </a:lnTo>
                  <a:lnTo>
                    <a:pt x="3587" y="3223"/>
                  </a:lnTo>
                  <a:lnTo>
                    <a:pt x="3314" y="3374"/>
                  </a:lnTo>
                  <a:cubicBezTo>
                    <a:pt x="3283" y="3374"/>
                    <a:pt x="3253" y="3374"/>
                    <a:pt x="3222" y="3344"/>
                  </a:cubicBezTo>
                  <a:cubicBezTo>
                    <a:pt x="3222" y="3314"/>
                    <a:pt x="3222" y="3314"/>
                    <a:pt x="3253" y="3283"/>
                  </a:cubicBezTo>
                  <a:lnTo>
                    <a:pt x="3526" y="3162"/>
                  </a:lnTo>
                  <a:lnTo>
                    <a:pt x="3466" y="3040"/>
                  </a:lnTo>
                  <a:lnTo>
                    <a:pt x="3253" y="3131"/>
                  </a:lnTo>
                  <a:lnTo>
                    <a:pt x="3222" y="3131"/>
                  </a:lnTo>
                  <a:cubicBezTo>
                    <a:pt x="3222" y="3131"/>
                    <a:pt x="3222" y="3101"/>
                    <a:pt x="3253" y="3101"/>
                  </a:cubicBezTo>
                  <a:lnTo>
                    <a:pt x="3435" y="3010"/>
                  </a:lnTo>
                  <a:lnTo>
                    <a:pt x="3374" y="2919"/>
                  </a:lnTo>
                  <a:lnTo>
                    <a:pt x="3192" y="3010"/>
                  </a:lnTo>
                  <a:lnTo>
                    <a:pt x="3162" y="3010"/>
                  </a:lnTo>
                  <a:cubicBezTo>
                    <a:pt x="3131" y="2979"/>
                    <a:pt x="3131" y="2979"/>
                    <a:pt x="3162" y="2979"/>
                  </a:cubicBezTo>
                  <a:lnTo>
                    <a:pt x="3344" y="2888"/>
                  </a:lnTo>
                  <a:lnTo>
                    <a:pt x="3283" y="2767"/>
                  </a:lnTo>
                  <a:lnTo>
                    <a:pt x="3101" y="2858"/>
                  </a:lnTo>
                  <a:lnTo>
                    <a:pt x="3070" y="2858"/>
                  </a:lnTo>
                  <a:cubicBezTo>
                    <a:pt x="3040" y="2858"/>
                    <a:pt x="3040" y="2827"/>
                    <a:pt x="3070" y="2827"/>
                  </a:cubicBezTo>
                  <a:lnTo>
                    <a:pt x="3253" y="2736"/>
                  </a:lnTo>
                  <a:lnTo>
                    <a:pt x="3162" y="2645"/>
                  </a:lnTo>
                  <a:lnTo>
                    <a:pt x="2979" y="2706"/>
                  </a:lnTo>
                  <a:cubicBezTo>
                    <a:pt x="2979" y="2716"/>
                    <a:pt x="2979" y="2719"/>
                    <a:pt x="2978" y="2719"/>
                  </a:cubicBezTo>
                  <a:cubicBezTo>
                    <a:pt x="2976" y="2719"/>
                    <a:pt x="2969" y="2706"/>
                    <a:pt x="2949" y="2706"/>
                  </a:cubicBezTo>
                  <a:cubicBezTo>
                    <a:pt x="2949" y="2706"/>
                    <a:pt x="2949" y="2675"/>
                    <a:pt x="2979" y="2675"/>
                  </a:cubicBezTo>
                  <a:lnTo>
                    <a:pt x="3162" y="2584"/>
                  </a:lnTo>
                  <a:lnTo>
                    <a:pt x="3070" y="2493"/>
                  </a:lnTo>
                  <a:lnTo>
                    <a:pt x="2888" y="2554"/>
                  </a:lnTo>
                  <a:cubicBezTo>
                    <a:pt x="2888" y="2564"/>
                    <a:pt x="2885" y="2567"/>
                    <a:pt x="2880" y="2567"/>
                  </a:cubicBezTo>
                  <a:cubicBezTo>
                    <a:pt x="2871" y="2567"/>
                    <a:pt x="2858" y="2554"/>
                    <a:pt x="2858" y="2554"/>
                  </a:cubicBezTo>
                  <a:cubicBezTo>
                    <a:pt x="2858" y="2554"/>
                    <a:pt x="2858" y="2523"/>
                    <a:pt x="2858" y="2523"/>
                  </a:cubicBezTo>
                  <a:lnTo>
                    <a:pt x="3040" y="2432"/>
                  </a:lnTo>
                  <a:lnTo>
                    <a:pt x="2979" y="2341"/>
                  </a:lnTo>
                  <a:lnTo>
                    <a:pt x="2706" y="2463"/>
                  </a:lnTo>
                  <a:cubicBezTo>
                    <a:pt x="2696" y="2473"/>
                    <a:pt x="2685" y="2476"/>
                    <a:pt x="2676" y="2476"/>
                  </a:cubicBezTo>
                  <a:cubicBezTo>
                    <a:pt x="2658" y="2476"/>
                    <a:pt x="2645" y="2463"/>
                    <a:pt x="2645" y="2463"/>
                  </a:cubicBezTo>
                  <a:cubicBezTo>
                    <a:pt x="2615" y="2432"/>
                    <a:pt x="2615" y="2402"/>
                    <a:pt x="2645" y="2402"/>
                  </a:cubicBezTo>
                  <a:lnTo>
                    <a:pt x="2918" y="2250"/>
                  </a:lnTo>
                  <a:lnTo>
                    <a:pt x="2858" y="2159"/>
                  </a:lnTo>
                  <a:lnTo>
                    <a:pt x="2675" y="2250"/>
                  </a:lnTo>
                  <a:cubicBezTo>
                    <a:pt x="2645" y="2250"/>
                    <a:pt x="2645" y="2250"/>
                    <a:pt x="2645" y="2219"/>
                  </a:cubicBezTo>
                  <a:cubicBezTo>
                    <a:pt x="2645" y="2219"/>
                    <a:pt x="2645" y="2219"/>
                    <a:pt x="2645" y="2189"/>
                  </a:cubicBezTo>
                  <a:lnTo>
                    <a:pt x="2827" y="2128"/>
                  </a:lnTo>
                  <a:lnTo>
                    <a:pt x="2766" y="2007"/>
                  </a:lnTo>
                  <a:lnTo>
                    <a:pt x="2584" y="2098"/>
                  </a:lnTo>
                  <a:lnTo>
                    <a:pt x="2554" y="2098"/>
                  </a:lnTo>
                  <a:cubicBezTo>
                    <a:pt x="2554" y="2098"/>
                    <a:pt x="2554" y="2067"/>
                    <a:pt x="2554" y="2067"/>
                  </a:cubicBezTo>
                  <a:lnTo>
                    <a:pt x="2736" y="1976"/>
                  </a:lnTo>
                  <a:lnTo>
                    <a:pt x="2675" y="1885"/>
                  </a:lnTo>
                  <a:lnTo>
                    <a:pt x="2493" y="1976"/>
                  </a:lnTo>
                  <a:lnTo>
                    <a:pt x="2463" y="1976"/>
                  </a:lnTo>
                  <a:cubicBezTo>
                    <a:pt x="2463" y="1946"/>
                    <a:pt x="2463" y="1946"/>
                    <a:pt x="2463" y="1946"/>
                  </a:cubicBezTo>
                  <a:lnTo>
                    <a:pt x="2645" y="1855"/>
                  </a:lnTo>
                  <a:lnTo>
                    <a:pt x="2584" y="1733"/>
                  </a:lnTo>
                  <a:lnTo>
                    <a:pt x="2402" y="1824"/>
                  </a:lnTo>
                  <a:lnTo>
                    <a:pt x="2371" y="1824"/>
                  </a:lnTo>
                  <a:cubicBezTo>
                    <a:pt x="2371" y="1794"/>
                    <a:pt x="2371" y="1794"/>
                    <a:pt x="2371" y="1794"/>
                  </a:cubicBezTo>
                  <a:lnTo>
                    <a:pt x="2554" y="1703"/>
                  </a:lnTo>
                  <a:lnTo>
                    <a:pt x="2493" y="1581"/>
                  </a:lnTo>
                  <a:lnTo>
                    <a:pt x="2311" y="1672"/>
                  </a:lnTo>
                  <a:lnTo>
                    <a:pt x="2280" y="1672"/>
                  </a:lnTo>
                  <a:cubicBezTo>
                    <a:pt x="2250" y="1642"/>
                    <a:pt x="2250" y="1642"/>
                    <a:pt x="2280" y="1642"/>
                  </a:cubicBezTo>
                  <a:lnTo>
                    <a:pt x="2463" y="1551"/>
                  </a:lnTo>
                  <a:lnTo>
                    <a:pt x="2402" y="1429"/>
                  </a:lnTo>
                  <a:lnTo>
                    <a:pt x="2098" y="1581"/>
                  </a:lnTo>
                  <a:cubicBezTo>
                    <a:pt x="2067" y="1581"/>
                    <a:pt x="2037" y="1581"/>
                    <a:pt x="2037" y="1551"/>
                  </a:cubicBezTo>
                  <a:cubicBezTo>
                    <a:pt x="2007" y="1520"/>
                    <a:pt x="2037" y="1490"/>
                    <a:pt x="2067" y="1490"/>
                  </a:cubicBezTo>
                  <a:lnTo>
                    <a:pt x="2341" y="1368"/>
                  </a:lnTo>
                  <a:lnTo>
                    <a:pt x="2250" y="1247"/>
                  </a:lnTo>
                  <a:lnTo>
                    <a:pt x="2067" y="1338"/>
                  </a:lnTo>
                  <a:lnTo>
                    <a:pt x="2037" y="1338"/>
                  </a:lnTo>
                  <a:cubicBezTo>
                    <a:pt x="2037" y="1308"/>
                    <a:pt x="2037" y="1308"/>
                    <a:pt x="2037" y="1308"/>
                  </a:cubicBezTo>
                  <a:lnTo>
                    <a:pt x="2250" y="1216"/>
                  </a:lnTo>
                  <a:lnTo>
                    <a:pt x="2159" y="1125"/>
                  </a:lnTo>
                  <a:lnTo>
                    <a:pt x="1976" y="1216"/>
                  </a:lnTo>
                  <a:cubicBezTo>
                    <a:pt x="1976" y="1216"/>
                    <a:pt x="1976" y="1216"/>
                    <a:pt x="1946" y="1186"/>
                  </a:cubicBezTo>
                  <a:lnTo>
                    <a:pt x="1976" y="1186"/>
                  </a:lnTo>
                  <a:lnTo>
                    <a:pt x="2159" y="1095"/>
                  </a:lnTo>
                  <a:lnTo>
                    <a:pt x="2067" y="973"/>
                  </a:lnTo>
                  <a:lnTo>
                    <a:pt x="1885" y="1064"/>
                  </a:lnTo>
                  <a:lnTo>
                    <a:pt x="1855" y="1064"/>
                  </a:lnTo>
                  <a:cubicBezTo>
                    <a:pt x="1855" y="1064"/>
                    <a:pt x="1855" y="1034"/>
                    <a:pt x="1885" y="1034"/>
                  </a:cubicBezTo>
                  <a:lnTo>
                    <a:pt x="2067" y="973"/>
                  </a:lnTo>
                  <a:lnTo>
                    <a:pt x="1976" y="852"/>
                  </a:lnTo>
                  <a:lnTo>
                    <a:pt x="1794" y="943"/>
                  </a:lnTo>
                  <a:cubicBezTo>
                    <a:pt x="1794" y="943"/>
                    <a:pt x="1794" y="943"/>
                    <a:pt x="1763" y="912"/>
                  </a:cubicBezTo>
                  <a:lnTo>
                    <a:pt x="1794" y="912"/>
                  </a:lnTo>
                  <a:lnTo>
                    <a:pt x="1976" y="821"/>
                  </a:lnTo>
                  <a:lnTo>
                    <a:pt x="1885" y="700"/>
                  </a:lnTo>
                  <a:lnTo>
                    <a:pt x="1703" y="791"/>
                  </a:lnTo>
                  <a:cubicBezTo>
                    <a:pt x="1703" y="791"/>
                    <a:pt x="1672" y="791"/>
                    <a:pt x="1672" y="760"/>
                  </a:cubicBezTo>
                  <a:lnTo>
                    <a:pt x="1855" y="669"/>
                  </a:lnTo>
                  <a:lnTo>
                    <a:pt x="1794" y="548"/>
                  </a:lnTo>
                  <a:lnTo>
                    <a:pt x="1520" y="669"/>
                  </a:lnTo>
                  <a:cubicBezTo>
                    <a:pt x="1505" y="684"/>
                    <a:pt x="1490" y="692"/>
                    <a:pt x="1475" y="692"/>
                  </a:cubicBezTo>
                  <a:cubicBezTo>
                    <a:pt x="1459" y="692"/>
                    <a:pt x="1444" y="684"/>
                    <a:pt x="1429" y="669"/>
                  </a:cubicBezTo>
                  <a:cubicBezTo>
                    <a:pt x="1429" y="639"/>
                    <a:pt x="1429" y="608"/>
                    <a:pt x="1459" y="608"/>
                  </a:cubicBezTo>
                  <a:lnTo>
                    <a:pt x="1733" y="487"/>
                  </a:lnTo>
                  <a:lnTo>
                    <a:pt x="1672" y="396"/>
                  </a:lnTo>
                  <a:lnTo>
                    <a:pt x="1490" y="487"/>
                  </a:lnTo>
                  <a:cubicBezTo>
                    <a:pt x="1490" y="487"/>
                    <a:pt x="1490" y="487"/>
                    <a:pt x="1459" y="457"/>
                  </a:cubicBezTo>
                  <a:lnTo>
                    <a:pt x="1490" y="457"/>
                  </a:lnTo>
                  <a:lnTo>
                    <a:pt x="1672" y="365"/>
                  </a:lnTo>
                  <a:lnTo>
                    <a:pt x="1611" y="274"/>
                  </a:lnTo>
                  <a:lnTo>
                    <a:pt x="1399" y="335"/>
                  </a:lnTo>
                  <a:cubicBezTo>
                    <a:pt x="1399" y="345"/>
                    <a:pt x="1399" y="348"/>
                    <a:pt x="1398" y="348"/>
                  </a:cubicBezTo>
                  <a:cubicBezTo>
                    <a:pt x="1395" y="348"/>
                    <a:pt x="1389" y="335"/>
                    <a:pt x="1368" y="335"/>
                  </a:cubicBezTo>
                  <a:cubicBezTo>
                    <a:pt x="1368" y="335"/>
                    <a:pt x="1368" y="305"/>
                    <a:pt x="1399" y="305"/>
                  </a:cubicBezTo>
                  <a:lnTo>
                    <a:pt x="1581" y="213"/>
                  </a:lnTo>
                  <a:lnTo>
                    <a:pt x="1520" y="122"/>
                  </a:lnTo>
                  <a:lnTo>
                    <a:pt x="1307" y="213"/>
                  </a:lnTo>
                  <a:lnTo>
                    <a:pt x="1277" y="213"/>
                  </a:lnTo>
                  <a:cubicBezTo>
                    <a:pt x="1277" y="183"/>
                    <a:pt x="1277" y="183"/>
                    <a:pt x="1307" y="183"/>
                  </a:cubicBezTo>
                  <a:lnTo>
                    <a:pt x="1520" y="31"/>
                  </a:lnTo>
                  <a:lnTo>
                    <a:pt x="1429"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5" name="Google Shape;1336;p52"/>
            <p:cNvSpPr/>
            <p:nvPr/>
          </p:nvSpPr>
          <p:spPr>
            <a:xfrm>
              <a:off x="6582060" y="2669264"/>
              <a:ext cx="245134" cy="354638"/>
            </a:xfrm>
            <a:custGeom>
              <a:avLst/>
              <a:gdLst/>
              <a:ahLst/>
              <a:cxnLst/>
              <a:rect l="l" t="t" r="r" b="b"/>
              <a:pathLst>
                <a:path w="4560" h="6597" extrusionOk="0">
                  <a:moveTo>
                    <a:pt x="578" y="1"/>
                  </a:moveTo>
                  <a:lnTo>
                    <a:pt x="1" y="274"/>
                  </a:lnTo>
                  <a:lnTo>
                    <a:pt x="4195" y="6596"/>
                  </a:lnTo>
                  <a:lnTo>
                    <a:pt x="4560" y="6444"/>
                  </a:lnTo>
                  <a:cubicBezTo>
                    <a:pt x="2949" y="4469"/>
                    <a:pt x="1460" y="2311"/>
                    <a:pt x="578" y="1"/>
                  </a:cubicBez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6" name="Google Shape;1337;p52"/>
            <p:cNvSpPr/>
            <p:nvPr/>
          </p:nvSpPr>
          <p:spPr>
            <a:xfrm>
              <a:off x="6611466" y="2646363"/>
              <a:ext cx="277873" cy="370981"/>
            </a:xfrm>
            <a:custGeom>
              <a:avLst/>
              <a:gdLst/>
              <a:ahLst/>
              <a:cxnLst/>
              <a:rect l="l" t="t" r="r" b="b"/>
              <a:pathLst>
                <a:path w="5169" h="6901" extrusionOk="0">
                  <a:moveTo>
                    <a:pt x="882" y="1"/>
                  </a:moveTo>
                  <a:lnTo>
                    <a:pt x="1" y="427"/>
                  </a:lnTo>
                  <a:cubicBezTo>
                    <a:pt x="913" y="2737"/>
                    <a:pt x="2402" y="4895"/>
                    <a:pt x="4043" y="6901"/>
                  </a:cubicBezTo>
                  <a:lnTo>
                    <a:pt x="5168" y="6384"/>
                  </a:lnTo>
                  <a:lnTo>
                    <a:pt x="5138" y="6354"/>
                  </a:lnTo>
                  <a:lnTo>
                    <a:pt x="4955" y="6445"/>
                  </a:lnTo>
                  <a:lnTo>
                    <a:pt x="4925" y="6445"/>
                  </a:lnTo>
                  <a:cubicBezTo>
                    <a:pt x="4925" y="6414"/>
                    <a:pt x="4925" y="6414"/>
                    <a:pt x="4925" y="6414"/>
                  </a:cubicBezTo>
                  <a:lnTo>
                    <a:pt x="5107" y="6323"/>
                  </a:lnTo>
                  <a:lnTo>
                    <a:pt x="5046" y="6202"/>
                  </a:lnTo>
                  <a:lnTo>
                    <a:pt x="4864" y="6293"/>
                  </a:lnTo>
                  <a:lnTo>
                    <a:pt x="4834" y="6293"/>
                  </a:lnTo>
                  <a:cubicBezTo>
                    <a:pt x="4803" y="6293"/>
                    <a:pt x="4834" y="6262"/>
                    <a:pt x="4834" y="6262"/>
                  </a:cubicBezTo>
                  <a:lnTo>
                    <a:pt x="5016" y="6171"/>
                  </a:lnTo>
                  <a:lnTo>
                    <a:pt x="4925" y="6050"/>
                  </a:lnTo>
                  <a:lnTo>
                    <a:pt x="4743" y="6141"/>
                  </a:lnTo>
                  <a:lnTo>
                    <a:pt x="4712" y="6141"/>
                  </a:lnTo>
                  <a:cubicBezTo>
                    <a:pt x="4712" y="6141"/>
                    <a:pt x="4712" y="6110"/>
                    <a:pt x="4743" y="6110"/>
                  </a:cubicBezTo>
                  <a:lnTo>
                    <a:pt x="4925" y="6019"/>
                  </a:lnTo>
                  <a:lnTo>
                    <a:pt x="4834" y="5928"/>
                  </a:lnTo>
                  <a:lnTo>
                    <a:pt x="4560" y="6050"/>
                  </a:lnTo>
                  <a:cubicBezTo>
                    <a:pt x="4530" y="6050"/>
                    <a:pt x="4499" y="6050"/>
                    <a:pt x="4499" y="6019"/>
                  </a:cubicBezTo>
                  <a:cubicBezTo>
                    <a:pt x="4469" y="6019"/>
                    <a:pt x="4469" y="5989"/>
                    <a:pt x="4499" y="5959"/>
                  </a:cubicBezTo>
                  <a:lnTo>
                    <a:pt x="4803" y="5837"/>
                  </a:lnTo>
                  <a:lnTo>
                    <a:pt x="4712" y="5715"/>
                  </a:lnTo>
                  <a:lnTo>
                    <a:pt x="4530" y="5807"/>
                  </a:lnTo>
                  <a:lnTo>
                    <a:pt x="4499" y="5807"/>
                  </a:lnTo>
                  <a:cubicBezTo>
                    <a:pt x="4499" y="5807"/>
                    <a:pt x="4499" y="5776"/>
                    <a:pt x="4499" y="5776"/>
                  </a:cubicBezTo>
                  <a:lnTo>
                    <a:pt x="4682" y="5685"/>
                  </a:lnTo>
                  <a:lnTo>
                    <a:pt x="4621" y="5594"/>
                  </a:lnTo>
                  <a:lnTo>
                    <a:pt x="4439" y="5685"/>
                  </a:lnTo>
                  <a:lnTo>
                    <a:pt x="4408" y="5685"/>
                  </a:lnTo>
                  <a:cubicBezTo>
                    <a:pt x="4408" y="5655"/>
                    <a:pt x="4408" y="5655"/>
                    <a:pt x="4408" y="5655"/>
                  </a:cubicBezTo>
                  <a:lnTo>
                    <a:pt x="4621" y="5563"/>
                  </a:lnTo>
                  <a:lnTo>
                    <a:pt x="4530" y="5472"/>
                  </a:lnTo>
                  <a:lnTo>
                    <a:pt x="4347" y="5533"/>
                  </a:lnTo>
                  <a:cubicBezTo>
                    <a:pt x="4347" y="5543"/>
                    <a:pt x="4344" y="5546"/>
                    <a:pt x="4339" y="5546"/>
                  </a:cubicBezTo>
                  <a:cubicBezTo>
                    <a:pt x="4330" y="5546"/>
                    <a:pt x="4317" y="5533"/>
                    <a:pt x="4317" y="5533"/>
                  </a:cubicBezTo>
                  <a:cubicBezTo>
                    <a:pt x="4317" y="5533"/>
                    <a:pt x="4317" y="5503"/>
                    <a:pt x="4317" y="5503"/>
                  </a:cubicBezTo>
                  <a:lnTo>
                    <a:pt x="4530" y="5411"/>
                  </a:lnTo>
                  <a:lnTo>
                    <a:pt x="4439" y="5320"/>
                  </a:lnTo>
                  <a:lnTo>
                    <a:pt x="4256" y="5411"/>
                  </a:lnTo>
                  <a:cubicBezTo>
                    <a:pt x="4256" y="5411"/>
                    <a:pt x="4226" y="5411"/>
                    <a:pt x="4226" y="5381"/>
                  </a:cubicBezTo>
                  <a:cubicBezTo>
                    <a:pt x="4226" y="5381"/>
                    <a:pt x="4226" y="5381"/>
                    <a:pt x="4226" y="5351"/>
                  </a:cubicBezTo>
                  <a:lnTo>
                    <a:pt x="4408" y="5290"/>
                  </a:lnTo>
                  <a:lnTo>
                    <a:pt x="4347" y="5168"/>
                  </a:lnTo>
                  <a:lnTo>
                    <a:pt x="4165" y="5259"/>
                  </a:lnTo>
                  <a:cubicBezTo>
                    <a:pt x="4135" y="5259"/>
                    <a:pt x="4135" y="5259"/>
                    <a:pt x="4135" y="5229"/>
                  </a:cubicBezTo>
                  <a:lnTo>
                    <a:pt x="4317" y="5138"/>
                  </a:lnTo>
                  <a:lnTo>
                    <a:pt x="4256" y="5016"/>
                  </a:lnTo>
                  <a:lnTo>
                    <a:pt x="3983" y="5138"/>
                  </a:lnTo>
                  <a:cubicBezTo>
                    <a:pt x="3967" y="5153"/>
                    <a:pt x="3952" y="5161"/>
                    <a:pt x="3937" y="5161"/>
                  </a:cubicBezTo>
                  <a:cubicBezTo>
                    <a:pt x="3922" y="5161"/>
                    <a:pt x="3907" y="5153"/>
                    <a:pt x="3891" y="5138"/>
                  </a:cubicBezTo>
                  <a:cubicBezTo>
                    <a:pt x="3891" y="5107"/>
                    <a:pt x="3891" y="5077"/>
                    <a:pt x="3922" y="5077"/>
                  </a:cubicBezTo>
                  <a:lnTo>
                    <a:pt x="4195" y="4955"/>
                  </a:lnTo>
                  <a:lnTo>
                    <a:pt x="4135" y="4834"/>
                  </a:lnTo>
                  <a:lnTo>
                    <a:pt x="3922" y="4925"/>
                  </a:lnTo>
                  <a:cubicBezTo>
                    <a:pt x="3922" y="4925"/>
                    <a:pt x="3922" y="4925"/>
                    <a:pt x="3891" y="4895"/>
                  </a:cubicBezTo>
                  <a:lnTo>
                    <a:pt x="3922" y="4895"/>
                  </a:lnTo>
                  <a:lnTo>
                    <a:pt x="4104" y="4803"/>
                  </a:lnTo>
                  <a:lnTo>
                    <a:pt x="4043" y="4712"/>
                  </a:lnTo>
                  <a:lnTo>
                    <a:pt x="3861" y="4773"/>
                  </a:lnTo>
                  <a:cubicBezTo>
                    <a:pt x="3851" y="4783"/>
                    <a:pt x="3844" y="4787"/>
                    <a:pt x="3840" y="4787"/>
                  </a:cubicBezTo>
                  <a:cubicBezTo>
                    <a:pt x="3831" y="4787"/>
                    <a:pt x="3831" y="4773"/>
                    <a:pt x="3831" y="4773"/>
                  </a:cubicBezTo>
                  <a:cubicBezTo>
                    <a:pt x="3800" y="4773"/>
                    <a:pt x="3800" y="4743"/>
                    <a:pt x="3831" y="4743"/>
                  </a:cubicBezTo>
                  <a:lnTo>
                    <a:pt x="4013" y="4651"/>
                  </a:lnTo>
                  <a:lnTo>
                    <a:pt x="3952" y="4560"/>
                  </a:lnTo>
                  <a:lnTo>
                    <a:pt x="3770" y="4651"/>
                  </a:lnTo>
                  <a:lnTo>
                    <a:pt x="3739" y="4651"/>
                  </a:lnTo>
                  <a:cubicBezTo>
                    <a:pt x="3709" y="4621"/>
                    <a:pt x="3709" y="4621"/>
                    <a:pt x="3739" y="4621"/>
                  </a:cubicBezTo>
                  <a:lnTo>
                    <a:pt x="3922" y="4530"/>
                  </a:lnTo>
                  <a:lnTo>
                    <a:pt x="3831" y="4408"/>
                  </a:lnTo>
                  <a:lnTo>
                    <a:pt x="3648" y="4500"/>
                  </a:lnTo>
                  <a:lnTo>
                    <a:pt x="3618" y="4500"/>
                  </a:lnTo>
                  <a:cubicBezTo>
                    <a:pt x="3618" y="4500"/>
                    <a:pt x="3618" y="4469"/>
                    <a:pt x="3648" y="4469"/>
                  </a:cubicBezTo>
                  <a:lnTo>
                    <a:pt x="3831" y="4378"/>
                  </a:lnTo>
                  <a:lnTo>
                    <a:pt x="3739" y="4256"/>
                  </a:lnTo>
                  <a:lnTo>
                    <a:pt x="3557" y="4348"/>
                  </a:lnTo>
                  <a:lnTo>
                    <a:pt x="3527" y="4348"/>
                  </a:lnTo>
                  <a:cubicBezTo>
                    <a:pt x="3527" y="4348"/>
                    <a:pt x="3527" y="4317"/>
                    <a:pt x="3527" y="4317"/>
                  </a:cubicBezTo>
                  <a:lnTo>
                    <a:pt x="3709" y="4226"/>
                  </a:lnTo>
                  <a:lnTo>
                    <a:pt x="3648" y="4135"/>
                  </a:lnTo>
                  <a:lnTo>
                    <a:pt x="3375" y="4256"/>
                  </a:lnTo>
                  <a:cubicBezTo>
                    <a:pt x="3344" y="4256"/>
                    <a:pt x="3314" y="4256"/>
                    <a:pt x="3284" y="4226"/>
                  </a:cubicBezTo>
                  <a:cubicBezTo>
                    <a:pt x="3284" y="4226"/>
                    <a:pt x="3284" y="4196"/>
                    <a:pt x="3314" y="4165"/>
                  </a:cubicBezTo>
                  <a:lnTo>
                    <a:pt x="3587" y="4044"/>
                  </a:lnTo>
                  <a:lnTo>
                    <a:pt x="3527" y="3922"/>
                  </a:lnTo>
                  <a:lnTo>
                    <a:pt x="3344" y="4013"/>
                  </a:lnTo>
                  <a:lnTo>
                    <a:pt x="3314" y="4013"/>
                  </a:lnTo>
                  <a:cubicBezTo>
                    <a:pt x="3284" y="4013"/>
                    <a:pt x="3314" y="3983"/>
                    <a:pt x="3314" y="3983"/>
                  </a:cubicBezTo>
                  <a:lnTo>
                    <a:pt x="3496" y="3892"/>
                  </a:lnTo>
                  <a:lnTo>
                    <a:pt x="3436" y="3800"/>
                  </a:lnTo>
                  <a:lnTo>
                    <a:pt x="3253" y="3892"/>
                  </a:lnTo>
                  <a:lnTo>
                    <a:pt x="3223" y="3892"/>
                  </a:lnTo>
                  <a:cubicBezTo>
                    <a:pt x="3223" y="3861"/>
                    <a:pt x="3223" y="3861"/>
                    <a:pt x="3223" y="3861"/>
                  </a:cubicBezTo>
                  <a:lnTo>
                    <a:pt x="3405" y="3770"/>
                  </a:lnTo>
                  <a:lnTo>
                    <a:pt x="3344" y="3679"/>
                  </a:lnTo>
                  <a:lnTo>
                    <a:pt x="3162" y="3770"/>
                  </a:lnTo>
                  <a:cubicBezTo>
                    <a:pt x="3162" y="3770"/>
                    <a:pt x="3132" y="3770"/>
                    <a:pt x="3132" y="3740"/>
                  </a:cubicBezTo>
                  <a:lnTo>
                    <a:pt x="3314" y="3648"/>
                  </a:lnTo>
                  <a:lnTo>
                    <a:pt x="3253" y="3527"/>
                  </a:lnTo>
                  <a:lnTo>
                    <a:pt x="3071" y="3618"/>
                  </a:lnTo>
                  <a:cubicBezTo>
                    <a:pt x="3040" y="3618"/>
                    <a:pt x="3040" y="3618"/>
                    <a:pt x="3040" y="3588"/>
                  </a:cubicBezTo>
                  <a:lnTo>
                    <a:pt x="3223" y="3496"/>
                  </a:lnTo>
                  <a:lnTo>
                    <a:pt x="3162" y="3375"/>
                  </a:lnTo>
                  <a:lnTo>
                    <a:pt x="2949" y="3466"/>
                  </a:lnTo>
                  <a:cubicBezTo>
                    <a:pt x="2949" y="3466"/>
                    <a:pt x="2949" y="3466"/>
                    <a:pt x="2919" y="3436"/>
                  </a:cubicBezTo>
                  <a:lnTo>
                    <a:pt x="2949" y="3436"/>
                  </a:lnTo>
                  <a:lnTo>
                    <a:pt x="3132" y="3344"/>
                  </a:lnTo>
                  <a:lnTo>
                    <a:pt x="3071" y="3223"/>
                  </a:lnTo>
                  <a:lnTo>
                    <a:pt x="2767" y="3375"/>
                  </a:lnTo>
                  <a:cubicBezTo>
                    <a:pt x="2736" y="3375"/>
                    <a:pt x="2706" y="3375"/>
                    <a:pt x="2706" y="3344"/>
                  </a:cubicBezTo>
                  <a:cubicBezTo>
                    <a:pt x="2676" y="3314"/>
                    <a:pt x="2706" y="3284"/>
                    <a:pt x="2736" y="3284"/>
                  </a:cubicBezTo>
                  <a:lnTo>
                    <a:pt x="3010" y="3162"/>
                  </a:lnTo>
                  <a:lnTo>
                    <a:pt x="2919" y="3041"/>
                  </a:lnTo>
                  <a:lnTo>
                    <a:pt x="2736" y="3132"/>
                  </a:lnTo>
                  <a:lnTo>
                    <a:pt x="2706" y="3132"/>
                  </a:lnTo>
                  <a:cubicBezTo>
                    <a:pt x="2706" y="3101"/>
                    <a:pt x="2706" y="3101"/>
                    <a:pt x="2736" y="3101"/>
                  </a:cubicBezTo>
                  <a:lnTo>
                    <a:pt x="2919" y="3010"/>
                  </a:lnTo>
                  <a:lnTo>
                    <a:pt x="2858" y="2919"/>
                  </a:lnTo>
                  <a:lnTo>
                    <a:pt x="2645" y="3010"/>
                  </a:lnTo>
                  <a:cubicBezTo>
                    <a:pt x="2645" y="3010"/>
                    <a:pt x="2645" y="3010"/>
                    <a:pt x="2615" y="2980"/>
                  </a:cubicBezTo>
                  <a:cubicBezTo>
                    <a:pt x="2615" y="2980"/>
                    <a:pt x="2615" y="2980"/>
                    <a:pt x="2645" y="2949"/>
                  </a:cubicBezTo>
                  <a:lnTo>
                    <a:pt x="2828" y="2889"/>
                  </a:lnTo>
                  <a:lnTo>
                    <a:pt x="2767" y="2767"/>
                  </a:lnTo>
                  <a:lnTo>
                    <a:pt x="2554" y="2858"/>
                  </a:lnTo>
                  <a:lnTo>
                    <a:pt x="2524" y="2858"/>
                  </a:lnTo>
                  <a:cubicBezTo>
                    <a:pt x="2524" y="2828"/>
                    <a:pt x="2524" y="2828"/>
                    <a:pt x="2554" y="2828"/>
                  </a:cubicBezTo>
                  <a:lnTo>
                    <a:pt x="2736" y="2737"/>
                  </a:lnTo>
                  <a:lnTo>
                    <a:pt x="2645" y="2615"/>
                  </a:lnTo>
                  <a:lnTo>
                    <a:pt x="2463" y="2706"/>
                  </a:lnTo>
                  <a:lnTo>
                    <a:pt x="2432" y="2706"/>
                  </a:lnTo>
                  <a:cubicBezTo>
                    <a:pt x="2432" y="2706"/>
                    <a:pt x="2432" y="2676"/>
                    <a:pt x="2432" y="2676"/>
                  </a:cubicBezTo>
                  <a:lnTo>
                    <a:pt x="2645" y="2585"/>
                  </a:lnTo>
                  <a:lnTo>
                    <a:pt x="2554" y="2493"/>
                  </a:lnTo>
                  <a:lnTo>
                    <a:pt x="2372" y="2554"/>
                  </a:lnTo>
                  <a:cubicBezTo>
                    <a:pt x="2372" y="2564"/>
                    <a:pt x="2368" y="2568"/>
                    <a:pt x="2364" y="2568"/>
                  </a:cubicBezTo>
                  <a:cubicBezTo>
                    <a:pt x="2355" y="2568"/>
                    <a:pt x="2341" y="2554"/>
                    <a:pt x="2341" y="2554"/>
                  </a:cubicBezTo>
                  <a:cubicBezTo>
                    <a:pt x="2341" y="2554"/>
                    <a:pt x="2341" y="2524"/>
                    <a:pt x="2341" y="2524"/>
                  </a:cubicBezTo>
                  <a:lnTo>
                    <a:pt x="2524" y="2433"/>
                  </a:lnTo>
                  <a:lnTo>
                    <a:pt x="2463" y="2341"/>
                  </a:lnTo>
                  <a:lnTo>
                    <a:pt x="2189" y="2463"/>
                  </a:lnTo>
                  <a:cubicBezTo>
                    <a:pt x="2179" y="2473"/>
                    <a:pt x="2169" y="2477"/>
                    <a:pt x="2159" y="2477"/>
                  </a:cubicBezTo>
                  <a:cubicBezTo>
                    <a:pt x="2139" y="2477"/>
                    <a:pt x="2118" y="2463"/>
                    <a:pt x="2098" y="2463"/>
                  </a:cubicBezTo>
                  <a:cubicBezTo>
                    <a:pt x="2098" y="2433"/>
                    <a:pt x="2098" y="2402"/>
                    <a:pt x="2128" y="2402"/>
                  </a:cubicBezTo>
                  <a:lnTo>
                    <a:pt x="2402" y="2250"/>
                  </a:lnTo>
                  <a:lnTo>
                    <a:pt x="2341" y="2159"/>
                  </a:lnTo>
                  <a:lnTo>
                    <a:pt x="2159" y="2250"/>
                  </a:lnTo>
                  <a:cubicBezTo>
                    <a:pt x="2128" y="2250"/>
                    <a:pt x="2128" y="2250"/>
                    <a:pt x="2128" y="2220"/>
                  </a:cubicBezTo>
                  <a:cubicBezTo>
                    <a:pt x="2098" y="2220"/>
                    <a:pt x="2098" y="2220"/>
                    <a:pt x="2128" y="2189"/>
                  </a:cubicBezTo>
                  <a:lnTo>
                    <a:pt x="2311" y="2129"/>
                  </a:lnTo>
                  <a:lnTo>
                    <a:pt x="2250" y="2007"/>
                  </a:lnTo>
                  <a:lnTo>
                    <a:pt x="2068" y="2098"/>
                  </a:lnTo>
                  <a:lnTo>
                    <a:pt x="2037" y="2098"/>
                  </a:lnTo>
                  <a:cubicBezTo>
                    <a:pt x="2007" y="2098"/>
                    <a:pt x="2037" y="2068"/>
                    <a:pt x="2037" y="2068"/>
                  </a:cubicBezTo>
                  <a:lnTo>
                    <a:pt x="2220" y="1977"/>
                  </a:lnTo>
                  <a:lnTo>
                    <a:pt x="2159" y="1885"/>
                  </a:lnTo>
                  <a:lnTo>
                    <a:pt x="1977" y="1977"/>
                  </a:lnTo>
                  <a:lnTo>
                    <a:pt x="1946" y="1977"/>
                  </a:lnTo>
                  <a:cubicBezTo>
                    <a:pt x="1916" y="1946"/>
                    <a:pt x="1946" y="1946"/>
                    <a:pt x="1946" y="1946"/>
                  </a:cubicBezTo>
                  <a:lnTo>
                    <a:pt x="2128" y="1855"/>
                  </a:lnTo>
                  <a:lnTo>
                    <a:pt x="2068" y="1734"/>
                  </a:lnTo>
                  <a:lnTo>
                    <a:pt x="1855" y="1825"/>
                  </a:lnTo>
                  <a:lnTo>
                    <a:pt x="1825" y="1825"/>
                  </a:lnTo>
                  <a:cubicBezTo>
                    <a:pt x="1825" y="1794"/>
                    <a:pt x="1825" y="1794"/>
                    <a:pt x="1855" y="1794"/>
                  </a:cubicBezTo>
                  <a:lnTo>
                    <a:pt x="2037" y="1703"/>
                  </a:lnTo>
                  <a:lnTo>
                    <a:pt x="1946" y="1582"/>
                  </a:lnTo>
                  <a:lnTo>
                    <a:pt x="1764" y="1673"/>
                  </a:lnTo>
                  <a:lnTo>
                    <a:pt x="1733" y="1673"/>
                  </a:lnTo>
                  <a:cubicBezTo>
                    <a:pt x="1733" y="1673"/>
                    <a:pt x="1733" y="1642"/>
                    <a:pt x="1733" y="1642"/>
                  </a:cubicBezTo>
                  <a:lnTo>
                    <a:pt x="1946" y="1551"/>
                  </a:lnTo>
                  <a:lnTo>
                    <a:pt x="1855" y="1460"/>
                  </a:lnTo>
                  <a:lnTo>
                    <a:pt x="1581" y="1582"/>
                  </a:lnTo>
                  <a:cubicBezTo>
                    <a:pt x="1551" y="1582"/>
                    <a:pt x="1521" y="1582"/>
                    <a:pt x="1521" y="1551"/>
                  </a:cubicBezTo>
                  <a:cubicBezTo>
                    <a:pt x="1490" y="1551"/>
                    <a:pt x="1490" y="1521"/>
                    <a:pt x="1521" y="1490"/>
                  </a:cubicBezTo>
                  <a:lnTo>
                    <a:pt x="1825" y="1369"/>
                  </a:lnTo>
                  <a:lnTo>
                    <a:pt x="1733" y="1247"/>
                  </a:lnTo>
                  <a:lnTo>
                    <a:pt x="1551" y="1338"/>
                  </a:lnTo>
                  <a:lnTo>
                    <a:pt x="1521" y="1338"/>
                  </a:lnTo>
                  <a:cubicBezTo>
                    <a:pt x="1521" y="1338"/>
                    <a:pt x="1521" y="1308"/>
                    <a:pt x="1521" y="1308"/>
                  </a:cubicBezTo>
                  <a:lnTo>
                    <a:pt x="1703" y="1217"/>
                  </a:lnTo>
                  <a:lnTo>
                    <a:pt x="1642" y="1126"/>
                  </a:lnTo>
                  <a:lnTo>
                    <a:pt x="1460" y="1217"/>
                  </a:lnTo>
                  <a:lnTo>
                    <a:pt x="1429" y="1217"/>
                  </a:lnTo>
                  <a:cubicBezTo>
                    <a:pt x="1429" y="1217"/>
                    <a:pt x="1429" y="1186"/>
                    <a:pt x="1429" y="1186"/>
                  </a:cubicBezTo>
                  <a:lnTo>
                    <a:pt x="1612" y="1095"/>
                  </a:lnTo>
                  <a:lnTo>
                    <a:pt x="1551" y="1004"/>
                  </a:lnTo>
                  <a:lnTo>
                    <a:pt x="1369" y="1095"/>
                  </a:lnTo>
                  <a:cubicBezTo>
                    <a:pt x="1369" y="1095"/>
                    <a:pt x="1338" y="1095"/>
                    <a:pt x="1338" y="1065"/>
                  </a:cubicBezTo>
                  <a:cubicBezTo>
                    <a:pt x="1338" y="1065"/>
                    <a:pt x="1338" y="1065"/>
                    <a:pt x="1338" y="1034"/>
                  </a:cubicBezTo>
                  <a:lnTo>
                    <a:pt x="1521" y="974"/>
                  </a:lnTo>
                  <a:lnTo>
                    <a:pt x="1460" y="852"/>
                  </a:lnTo>
                  <a:lnTo>
                    <a:pt x="1277" y="943"/>
                  </a:lnTo>
                  <a:cubicBezTo>
                    <a:pt x="1247" y="943"/>
                    <a:pt x="1247" y="943"/>
                    <a:pt x="1247" y="913"/>
                  </a:cubicBezTo>
                  <a:lnTo>
                    <a:pt x="1429" y="822"/>
                  </a:lnTo>
                  <a:lnTo>
                    <a:pt x="1369" y="700"/>
                  </a:lnTo>
                  <a:lnTo>
                    <a:pt x="1186" y="791"/>
                  </a:lnTo>
                  <a:lnTo>
                    <a:pt x="1156" y="791"/>
                  </a:lnTo>
                  <a:cubicBezTo>
                    <a:pt x="1125" y="761"/>
                    <a:pt x="1125" y="761"/>
                    <a:pt x="1156" y="761"/>
                  </a:cubicBezTo>
                  <a:lnTo>
                    <a:pt x="1338" y="670"/>
                  </a:lnTo>
                  <a:lnTo>
                    <a:pt x="1277" y="548"/>
                  </a:lnTo>
                  <a:lnTo>
                    <a:pt x="973" y="700"/>
                  </a:lnTo>
                  <a:cubicBezTo>
                    <a:pt x="973" y="700"/>
                    <a:pt x="943" y="700"/>
                    <a:pt x="913" y="670"/>
                  </a:cubicBezTo>
                  <a:cubicBezTo>
                    <a:pt x="913" y="639"/>
                    <a:pt x="913" y="609"/>
                    <a:pt x="943" y="609"/>
                  </a:cubicBezTo>
                  <a:lnTo>
                    <a:pt x="1217" y="487"/>
                  </a:lnTo>
                  <a:lnTo>
                    <a:pt x="1156" y="396"/>
                  </a:lnTo>
                  <a:lnTo>
                    <a:pt x="973" y="487"/>
                  </a:lnTo>
                  <a:cubicBezTo>
                    <a:pt x="973" y="487"/>
                    <a:pt x="943" y="487"/>
                    <a:pt x="943" y="457"/>
                  </a:cubicBezTo>
                  <a:lnTo>
                    <a:pt x="1125" y="366"/>
                  </a:lnTo>
                  <a:lnTo>
                    <a:pt x="1065" y="275"/>
                  </a:lnTo>
                  <a:lnTo>
                    <a:pt x="882" y="335"/>
                  </a:lnTo>
                  <a:lnTo>
                    <a:pt x="852" y="335"/>
                  </a:lnTo>
                  <a:cubicBezTo>
                    <a:pt x="852" y="335"/>
                    <a:pt x="852" y="305"/>
                    <a:pt x="852" y="305"/>
                  </a:cubicBezTo>
                  <a:lnTo>
                    <a:pt x="1034" y="214"/>
                  </a:lnTo>
                  <a:lnTo>
                    <a:pt x="973" y="123"/>
                  </a:lnTo>
                  <a:lnTo>
                    <a:pt x="791" y="214"/>
                  </a:lnTo>
                  <a:lnTo>
                    <a:pt x="761" y="214"/>
                  </a:lnTo>
                  <a:cubicBezTo>
                    <a:pt x="761" y="183"/>
                    <a:pt x="761" y="183"/>
                    <a:pt x="761" y="183"/>
                  </a:cubicBezTo>
                  <a:lnTo>
                    <a:pt x="943" y="92"/>
                  </a:lnTo>
                  <a:lnTo>
                    <a:pt x="882" y="1"/>
                  </a:lnTo>
                  <a:close/>
                </a:path>
              </a:pathLst>
            </a:custGeom>
            <a:solidFill>
              <a:srgbClr val="F2695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7" name="Google Shape;1338;p52"/>
            <p:cNvSpPr/>
            <p:nvPr/>
          </p:nvSpPr>
          <p:spPr>
            <a:xfrm>
              <a:off x="6658881" y="2670877"/>
              <a:ext cx="19621" cy="12257"/>
            </a:xfrm>
            <a:custGeom>
              <a:avLst/>
              <a:gdLst/>
              <a:ahLst/>
              <a:cxnLst/>
              <a:rect l="l" t="t" r="r" b="b"/>
              <a:pathLst>
                <a:path w="365" h="228" extrusionOk="0">
                  <a:moveTo>
                    <a:pt x="335" y="1"/>
                  </a:moveTo>
                  <a:lnTo>
                    <a:pt x="31" y="153"/>
                  </a:lnTo>
                  <a:cubicBezTo>
                    <a:pt x="31" y="153"/>
                    <a:pt x="0" y="183"/>
                    <a:pt x="31" y="214"/>
                  </a:cubicBezTo>
                  <a:cubicBezTo>
                    <a:pt x="31" y="214"/>
                    <a:pt x="44" y="227"/>
                    <a:pt x="62" y="227"/>
                  </a:cubicBezTo>
                  <a:cubicBezTo>
                    <a:pt x="71" y="227"/>
                    <a:pt x="81" y="224"/>
                    <a:pt x="91" y="214"/>
                  </a:cubicBezTo>
                  <a:lnTo>
                    <a:pt x="365" y="92"/>
                  </a:lnTo>
                  <a:lnTo>
                    <a:pt x="335"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8" name="Google Shape;1339;p52"/>
            <p:cNvSpPr/>
            <p:nvPr/>
          </p:nvSpPr>
          <p:spPr>
            <a:xfrm>
              <a:off x="6691566" y="2719905"/>
              <a:ext cx="19621" cy="11074"/>
            </a:xfrm>
            <a:custGeom>
              <a:avLst/>
              <a:gdLst/>
              <a:ahLst/>
              <a:cxnLst/>
              <a:rect l="l" t="t" r="r" b="b"/>
              <a:pathLst>
                <a:path w="365" h="206" extrusionOk="0">
                  <a:moveTo>
                    <a:pt x="304" y="1"/>
                  </a:moveTo>
                  <a:lnTo>
                    <a:pt x="31" y="122"/>
                  </a:lnTo>
                  <a:cubicBezTo>
                    <a:pt x="0" y="122"/>
                    <a:pt x="0" y="153"/>
                    <a:pt x="0" y="183"/>
                  </a:cubicBezTo>
                  <a:cubicBezTo>
                    <a:pt x="15" y="198"/>
                    <a:pt x="31" y="206"/>
                    <a:pt x="46" y="206"/>
                  </a:cubicBezTo>
                  <a:cubicBezTo>
                    <a:pt x="61" y="206"/>
                    <a:pt x="76" y="198"/>
                    <a:pt x="91" y="183"/>
                  </a:cubicBezTo>
                  <a:lnTo>
                    <a:pt x="365" y="62"/>
                  </a:lnTo>
                  <a:lnTo>
                    <a:pt x="30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09" name="Google Shape;1340;p52"/>
            <p:cNvSpPr/>
            <p:nvPr/>
          </p:nvSpPr>
          <p:spPr>
            <a:xfrm>
              <a:off x="6722585" y="2767320"/>
              <a:ext cx="19675" cy="11450"/>
            </a:xfrm>
            <a:custGeom>
              <a:avLst/>
              <a:gdLst/>
              <a:ahLst/>
              <a:cxnLst/>
              <a:rect l="l" t="t" r="r" b="b"/>
              <a:pathLst>
                <a:path w="366" h="213" extrusionOk="0">
                  <a:moveTo>
                    <a:pt x="335" y="0"/>
                  </a:moveTo>
                  <a:lnTo>
                    <a:pt x="61" y="122"/>
                  </a:lnTo>
                  <a:cubicBezTo>
                    <a:pt x="31" y="152"/>
                    <a:pt x="1" y="152"/>
                    <a:pt x="31" y="183"/>
                  </a:cubicBezTo>
                  <a:cubicBezTo>
                    <a:pt x="31" y="213"/>
                    <a:pt x="61" y="213"/>
                    <a:pt x="92" y="213"/>
                  </a:cubicBezTo>
                  <a:lnTo>
                    <a:pt x="365" y="61"/>
                  </a:lnTo>
                  <a:lnTo>
                    <a:pt x="335"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0" name="Google Shape;1341;p52"/>
            <p:cNvSpPr/>
            <p:nvPr/>
          </p:nvSpPr>
          <p:spPr>
            <a:xfrm>
              <a:off x="6755270" y="2814681"/>
              <a:ext cx="19675" cy="11504"/>
            </a:xfrm>
            <a:custGeom>
              <a:avLst/>
              <a:gdLst/>
              <a:ahLst/>
              <a:cxnLst/>
              <a:rect l="l" t="t" r="r" b="b"/>
              <a:pathLst>
                <a:path w="366" h="214" extrusionOk="0">
                  <a:moveTo>
                    <a:pt x="305" y="1"/>
                  </a:moveTo>
                  <a:lnTo>
                    <a:pt x="31" y="122"/>
                  </a:lnTo>
                  <a:cubicBezTo>
                    <a:pt x="1" y="153"/>
                    <a:pt x="1" y="183"/>
                    <a:pt x="1" y="183"/>
                  </a:cubicBezTo>
                  <a:cubicBezTo>
                    <a:pt x="31" y="213"/>
                    <a:pt x="61" y="213"/>
                    <a:pt x="92" y="213"/>
                  </a:cubicBezTo>
                  <a:lnTo>
                    <a:pt x="365" y="92"/>
                  </a:lnTo>
                  <a:lnTo>
                    <a:pt x="305"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1" name="Google Shape;1342;p52"/>
            <p:cNvSpPr/>
            <p:nvPr/>
          </p:nvSpPr>
          <p:spPr>
            <a:xfrm>
              <a:off x="6786342" y="2863709"/>
              <a:ext cx="19621" cy="10590"/>
            </a:xfrm>
            <a:custGeom>
              <a:avLst/>
              <a:gdLst/>
              <a:ahLst/>
              <a:cxnLst/>
              <a:rect l="l" t="t" r="r" b="b"/>
              <a:pathLst>
                <a:path w="365" h="197" extrusionOk="0">
                  <a:moveTo>
                    <a:pt x="334" y="1"/>
                  </a:moveTo>
                  <a:lnTo>
                    <a:pt x="61" y="122"/>
                  </a:lnTo>
                  <a:cubicBezTo>
                    <a:pt x="31" y="122"/>
                    <a:pt x="0" y="153"/>
                    <a:pt x="31" y="183"/>
                  </a:cubicBezTo>
                  <a:cubicBezTo>
                    <a:pt x="31" y="183"/>
                    <a:pt x="44" y="196"/>
                    <a:pt x="62" y="196"/>
                  </a:cubicBezTo>
                  <a:cubicBezTo>
                    <a:pt x="71" y="196"/>
                    <a:pt x="81" y="193"/>
                    <a:pt x="91" y="183"/>
                  </a:cubicBezTo>
                  <a:lnTo>
                    <a:pt x="365" y="61"/>
                  </a:lnTo>
                  <a:lnTo>
                    <a:pt x="33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2" name="Google Shape;1343;p52"/>
            <p:cNvSpPr/>
            <p:nvPr/>
          </p:nvSpPr>
          <p:spPr>
            <a:xfrm>
              <a:off x="6819028" y="2911124"/>
              <a:ext cx="19621" cy="11450"/>
            </a:xfrm>
            <a:custGeom>
              <a:avLst/>
              <a:gdLst/>
              <a:ahLst/>
              <a:cxnLst/>
              <a:rect l="l" t="t" r="r" b="b"/>
              <a:pathLst>
                <a:path w="365" h="213" extrusionOk="0">
                  <a:moveTo>
                    <a:pt x="304" y="0"/>
                  </a:moveTo>
                  <a:lnTo>
                    <a:pt x="30" y="122"/>
                  </a:lnTo>
                  <a:cubicBezTo>
                    <a:pt x="0" y="122"/>
                    <a:pt x="0" y="152"/>
                    <a:pt x="0" y="182"/>
                  </a:cubicBezTo>
                  <a:cubicBezTo>
                    <a:pt x="30" y="213"/>
                    <a:pt x="61" y="213"/>
                    <a:pt x="91" y="213"/>
                  </a:cubicBezTo>
                  <a:lnTo>
                    <a:pt x="365" y="61"/>
                  </a:lnTo>
                  <a:lnTo>
                    <a:pt x="304"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3" name="Google Shape;1344;p52"/>
            <p:cNvSpPr/>
            <p:nvPr/>
          </p:nvSpPr>
          <p:spPr>
            <a:xfrm>
              <a:off x="6850046" y="2958485"/>
              <a:ext cx="19675" cy="11504"/>
            </a:xfrm>
            <a:custGeom>
              <a:avLst/>
              <a:gdLst/>
              <a:ahLst/>
              <a:cxnLst/>
              <a:rect l="l" t="t" r="r" b="b"/>
              <a:pathLst>
                <a:path w="366" h="214" extrusionOk="0">
                  <a:moveTo>
                    <a:pt x="335" y="1"/>
                  </a:moveTo>
                  <a:lnTo>
                    <a:pt x="61" y="122"/>
                  </a:lnTo>
                  <a:cubicBezTo>
                    <a:pt x="31" y="153"/>
                    <a:pt x="1" y="183"/>
                    <a:pt x="31" y="183"/>
                  </a:cubicBezTo>
                  <a:cubicBezTo>
                    <a:pt x="31" y="213"/>
                    <a:pt x="61" y="213"/>
                    <a:pt x="92" y="213"/>
                  </a:cubicBezTo>
                  <a:lnTo>
                    <a:pt x="365" y="92"/>
                  </a:lnTo>
                  <a:lnTo>
                    <a:pt x="335"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4" name="Google Shape;1345;p52"/>
            <p:cNvSpPr/>
            <p:nvPr/>
          </p:nvSpPr>
          <p:spPr>
            <a:xfrm>
              <a:off x="6671944" y="2680715"/>
              <a:ext cx="11504" cy="6558"/>
            </a:xfrm>
            <a:custGeom>
              <a:avLst/>
              <a:gdLst/>
              <a:ahLst/>
              <a:cxnLst/>
              <a:rect l="l" t="t" r="r" b="b"/>
              <a:pathLst>
                <a:path w="214" h="122" extrusionOk="0">
                  <a:moveTo>
                    <a:pt x="213" y="0"/>
                  </a:moveTo>
                  <a:lnTo>
                    <a:pt x="31" y="91"/>
                  </a:lnTo>
                  <a:cubicBezTo>
                    <a:pt x="0" y="91"/>
                    <a:pt x="0" y="122"/>
                    <a:pt x="0" y="122"/>
                  </a:cubicBezTo>
                  <a:lnTo>
                    <a:pt x="31" y="122"/>
                  </a:lnTo>
                  <a:lnTo>
                    <a:pt x="213" y="31"/>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5" name="Google Shape;1346;p52"/>
            <p:cNvSpPr/>
            <p:nvPr/>
          </p:nvSpPr>
          <p:spPr>
            <a:xfrm>
              <a:off x="6704629" y="2729742"/>
              <a:ext cx="11504" cy="6558"/>
            </a:xfrm>
            <a:custGeom>
              <a:avLst/>
              <a:gdLst/>
              <a:ahLst/>
              <a:cxnLst/>
              <a:rect l="l" t="t" r="r" b="b"/>
              <a:pathLst>
                <a:path w="214" h="122" extrusionOk="0">
                  <a:moveTo>
                    <a:pt x="183" y="0"/>
                  </a:moveTo>
                  <a:lnTo>
                    <a:pt x="0" y="61"/>
                  </a:lnTo>
                  <a:cubicBezTo>
                    <a:pt x="0" y="91"/>
                    <a:pt x="0" y="91"/>
                    <a:pt x="0" y="91"/>
                  </a:cubicBezTo>
                  <a:cubicBezTo>
                    <a:pt x="0" y="122"/>
                    <a:pt x="31"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6" name="Google Shape;1347;p52"/>
            <p:cNvSpPr/>
            <p:nvPr/>
          </p:nvSpPr>
          <p:spPr>
            <a:xfrm>
              <a:off x="6735648" y="2777104"/>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7" name="Google Shape;1348;p52"/>
            <p:cNvSpPr/>
            <p:nvPr/>
          </p:nvSpPr>
          <p:spPr>
            <a:xfrm>
              <a:off x="6768333" y="2824519"/>
              <a:ext cx="11504" cy="6558"/>
            </a:xfrm>
            <a:custGeom>
              <a:avLst/>
              <a:gdLst/>
              <a:ahLst/>
              <a:cxnLst/>
              <a:rect l="l" t="t" r="r" b="b"/>
              <a:pathLst>
                <a:path w="214" h="122" extrusionOk="0">
                  <a:moveTo>
                    <a:pt x="183" y="0"/>
                  </a:moveTo>
                  <a:lnTo>
                    <a:pt x="1" y="91"/>
                  </a:lnTo>
                  <a:cubicBezTo>
                    <a:pt x="1" y="91"/>
                    <a:pt x="1" y="122"/>
                    <a:pt x="1" y="122"/>
                  </a:cubicBezTo>
                  <a:lnTo>
                    <a:pt x="31" y="122"/>
                  </a:lnTo>
                  <a:lnTo>
                    <a:pt x="214" y="30"/>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8" name="Google Shape;1349;p52"/>
            <p:cNvSpPr/>
            <p:nvPr/>
          </p:nvSpPr>
          <p:spPr>
            <a:xfrm>
              <a:off x="6799406" y="2873493"/>
              <a:ext cx="13117" cy="6612"/>
            </a:xfrm>
            <a:custGeom>
              <a:avLst/>
              <a:gdLst/>
              <a:ahLst/>
              <a:cxnLst/>
              <a:rect l="l" t="t" r="r" b="b"/>
              <a:pathLst>
                <a:path w="244" h="123" extrusionOk="0">
                  <a:moveTo>
                    <a:pt x="213" y="1"/>
                  </a:moveTo>
                  <a:lnTo>
                    <a:pt x="31" y="62"/>
                  </a:lnTo>
                  <a:cubicBezTo>
                    <a:pt x="0" y="92"/>
                    <a:pt x="0" y="92"/>
                    <a:pt x="0" y="92"/>
                  </a:cubicBezTo>
                  <a:cubicBezTo>
                    <a:pt x="31" y="123"/>
                    <a:pt x="31" y="123"/>
                    <a:pt x="31" y="123"/>
                  </a:cubicBezTo>
                  <a:lnTo>
                    <a:pt x="24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19" name="Google Shape;1350;p52"/>
            <p:cNvSpPr/>
            <p:nvPr/>
          </p:nvSpPr>
          <p:spPr>
            <a:xfrm>
              <a:off x="6832091" y="2920908"/>
              <a:ext cx="11450" cy="6558"/>
            </a:xfrm>
            <a:custGeom>
              <a:avLst/>
              <a:gdLst/>
              <a:ahLst/>
              <a:cxnLst/>
              <a:rect l="l" t="t" r="r" b="b"/>
              <a:pathLst>
                <a:path w="213" h="122" extrusionOk="0">
                  <a:moveTo>
                    <a:pt x="183" y="0"/>
                  </a:moveTo>
                  <a:lnTo>
                    <a:pt x="0" y="92"/>
                  </a:lnTo>
                  <a:cubicBezTo>
                    <a:pt x="0" y="92"/>
                    <a:pt x="0" y="92"/>
                    <a:pt x="0" y="122"/>
                  </a:cubicBezTo>
                  <a:lnTo>
                    <a:pt x="31" y="122"/>
                  </a:ln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0" name="Google Shape;1351;p52"/>
            <p:cNvSpPr/>
            <p:nvPr/>
          </p:nvSpPr>
          <p:spPr>
            <a:xfrm>
              <a:off x="6863110" y="2968269"/>
              <a:ext cx="13117" cy="6612"/>
            </a:xfrm>
            <a:custGeom>
              <a:avLst/>
              <a:gdLst/>
              <a:ahLst/>
              <a:cxnLst/>
              <a:rect l="l" t="t" r="r" b="b"/>
              <a:pathLst>
                <a:path w="244" h="123" extrusionOk="0">
                  <a:moveTo>
                    <a:pt x="213" y="1"/>
                  </a:moveTo>
                  <a:lnTo>
                    <a:pt x="31" y="92"/>
                  </a:lnTo>
                  <a:cubicBezTo>
                    <a:pt x="1" y="92"/>
                    <a:pt x="1" y="122"/>
                    <a:pt x="1" y="122"/>
                  </a:cubicBezTo>
                  <a:lnTo>
                    <a:pt x="31" y="122"/>
                  </a:lnTo>
                  <a:lnTo>
                    <a:pt x="244"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1" name="Google Shape;1352;p52"/>
            <p:cNvSpPr/>
            <p:nvPr/>
          </p:nvSpPr>
          <p:spPr>
            <a:xfrm>
              <a:off x="6676836" y="2688886"/>
              <a:ext cx="13117" cy="6558"/>
            </a:xfrm>
            <a:custGeom>
              <a:avLst/>
              <a:gdLst/>
              <a:ahLst/>
              <a:cxnLst/>
              <a:rect l="l" t="t" r="r" b="b"/>
              <a:pathLst>
                <a:path w="244" h="122" extrusionOk="0">
                  <a:moveTo>
                    <a:pt x="213" y="0"/>
                  </a:moveTo>
                  <a:lnTo>
                    <a:pt x="31" y="91"/>
                  </a:lnTo>
                  <a:cubicBezTo>
                    <a:pt x="1" y="91"/>
                    <a:pt x="1" y="122"/>
                    <a:pt x="31" y="122"/>
                  </a:cubicBezTo>
                  <a:lnTo>
                    <a:pt x="61" y="122"/>
                  </a:lnTo>
                  <a:lnTo>
                    <a:pt x="244" y="31"/>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2" name="Google Shape;1353;p52"/>
            <p:cNvSpPr/>
            <p:nvPr/>
          </p:nvSpPr>
          <p:spPr>
            <a:xfrm>
              <a:off x="6709521" y="2737914"/>
              <a:ext cx="11504" cy="6558"/>
            </a:xfrm>
            <a:custGeom>
              <a:avLst/>
              <a:gdLst/>
              <a:ahLst/>
              <a:cxnLst/>
              <a:rect l="l" t="t" r="r" b="b"/>
              <a:pathLst>
                <a:path w="214" h="122" extrusionOk="0">
                  <a:moveTo>
                    <a:pt x="183" y="0"/>
                  </a:moveTo>
                  <a:lnTo>
                    <a:pt x="1" y="61"/>
                  </a:lnTo>
                  <a:cubicBezTo>
                    <a:pt x="1" y="91"/>
                    <a:pt x="1" y="91"/>
                    <a:pt x="1" y="91"/>
                  </a:cubicBezTo>
                  <a:cubicBezTo>
                    <a:pt x="1" y="122"/>
                    <a:pt x="31"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3" name="Google Shape;1354;p52"/>
            <p:cNvSpPr/>
            <p:nvPr/>
          </p:nvSpPr>
          <p:spPr>
            <a:xfrm>
              <a:off x="6740594" y="2785275"/>
              <a:ext cx="13117" cy="6612"/>
            </a:xfrm>
            <a:custGeom>
              <a:avLst/>
              <a:gdLst/>
              <a:ahLst/>
              <a:cxnLst/>
              <a:rect l="l" t="t" r="r" b="b"/>
              <a:pathLst>
                <a:path w="244" h="123" extrusionOk="0">
                  <a:moveTo>
                    <a:pt x="213" y="1"/>
                  </a:moveTo>
                  <a:lnTo>
                    <a:pt x="30" y="92"/>
                  </a:lnTo>
                  <a:cubicBezTo>
                    <a:pt x="30" y="92"/>
                    <a:pt x="0" y="92"/>
                    <a:pt x="30" y="122"/>
                  </a:cubicBezTo>
                  <a:lnTo>
                    <a:pt x="61" y="122"/>
                  </a:lnTo>
                  <a:lnTo>
                    <a:pt x="24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4" name="Google Shape;1355;p52"/>
            <p:cNvSpPr/>
            <p:nvPr/>
          </p:nvSpPr>
          <p:spPr>
            <a:xfrm>
              <a:off x="6773225" y="2832690"/>
              <a:ext cx="11504" cy="6558"/>
            </a:xfrm>
            <a:custGeom>
              <a:avLst/>
              <a:gdLst/>
              <a:ahLst/>
              <a:cxnLst/>
              <a:rect l="l" t="t" r="r" b="b"/>
              <a:pathLst>
                <a:path w="214" h="122" extrusionOk="0">
                  <a:moveTo>
                    <a:pt x="214" y="0"/>
                  </a:moveTo>
                  <a:lnTo>
                    <a:pt x="1" y="91"/>
                  </a:lnTo>
                  <a:cubicBezTo>
                    <a:pt x="1" y="91"/>
                    <a:pt x="1" y="122"/>
                    <a:pt x="1" y="122"/>
                  </a:cubicBezTo>
                  <a:lnTo>
                    <a:pt x="31" y="122"/>
                  </a:lnTo>
                  <a:lnTo>
                    <a:pt x="214" y="30"/>
                  </a:lnTo>
                  <a:lnTo>
                    <a:pt x="214"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5" name="Google Shape;1356;p52"/>
            <p:cNvSpPr/>
            <p:nvPr/>
          </p:nvSpPr>
          <p:spPr>
            <a:xfrm>
              <a:off x="6804298" y="2880051"/>
              <a:ext cx="13117" cy="7311"/>
            </a:xfrm>
            <a:custGeom>
              <a:avLst/>
              <a:gdLst/>
              <a:ahLst/>
              <a:cxnLst/>
              <a:rect l="l" t="t" r="r" b="b"/>
              <a:pathLst>
                <a:path w="244" h="136" extrusionOk="0">
                  <a:moveTo>
                    <a:pt x="213" y="1"/>
                  </a:moveTo>
                  <a:lnTo>
                    <a:pt x="31" y="92"/>
                  </a:lnTo>
                  <a:cubicBezTo>
                    <a:pt x="31" y="92"/>
                    <a:pt x="0" y="122"/>
                    <a:pt x="31" y="122"/>
                  </a:cubicBezTo>
                  <a:cubicBezTo>
                    <a:pt x="31" y="122"/>
                    <a:pt x="31" y="136"/>
                    <a:pt x="40" y="136"/>
                  </a:cubicBezTo>
                  <a:cubicBezTo>
                    <a:pt x="44" y="136"/>
                    <a:pt x="51" y="132"/>
                    <a:pt x="61" y="122"/>
                  </a:cubicBezTo>
                  <a:lnTo>
                    <a:pt x="244" y="6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6" name="Google Shape;1357;p52"/>
            <p:cNvSpPr/>
            <p:nvPr/>
          </p:nvSpPr>
          <p:spPr>
            <a:xfrm>
              <a:off x="6836983" y="2929079"/>
              <a:ext cx="11504" cy="6558"/>
            </a:xfrm>
            <a:custGeom>
              <a:avLst/>
              <a:gdLst/>
              <a:ahLst/>
              <a:cxnLst/>
              <a:rect l="l" t="t" r="r" b="b"/>
              <a:pathLst>
                <a:path w="214" h="122" extrusionOk="0">
                  <a:moveTo>
                    <a:pt x="213" y="0"/>
                  </a:moveTo>
                  <a:lnTo>
                    <a:pt x="0" y="61"/>
                  </a:lnTo>
                  <a:cubicBezTo>
                    <a:pt x="0" y="92"/>
                    <a:pt x="0" y="92"/>
                    <a:pt x="0" y="92"/>
                  </a:cubicBezTo>
                  <a:cubicBezTo>
                    <a:pt x="0" y="122"/>
                    <a:pt x="31" y="122"/>
                    <a:pt x="31" y="122"/>
                  </a:cubicBezTo>
                  <a:lnTo>
                    <a:pt x="213" y="31"/>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7" name="Google Shape;1358;p52"/>
            <p:cNvSpPr/>
            <p:nvPr/>
          </p:nvSpPr>
          <p:spPr>
            <a:xfrm>
              <a:off x="6868002" y="2976441"/>
              <a:ext cx="13171" cy="6612"/>
            </a:xfrm>
            <a:custGeom>
              <a:avLst/>
              <a:gdLst/>
              <a:ahLst/>
              <a:cxnLst/>
              <a:rect l="l" t="t" r="r" b="b"/>
              <a:pathLst>
                <a:path w="245" h="123" extrusionOk="0">
                  <a:moveTo>
                    <a:pt x="214" y="1"/>
                  </a:moveTo>
                  <a:lnTo>
                    <a:pt x="31" y="92"/>
                  </a:lnTo>
                  <a:cubicBezTo>
                    <a:pt x="31" y="92"/>
                    <a:pt x="1" y="122"/>
                    <a:pt x="31" y="122"/>
                  </a:cubicBezTo>
                  <a:lnTo>
                    <a:pt x="62" y="122"/>
                  </a:lnTo>
                  <a:lnTo>
                    <a:pt x="24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8" name="Google Shape;1359;p52"/>
            <p:cNvSpPr/>
            <p:nvPr/>
          </p:nvSpPr>
          <p:spPr>
            <a:xfrm>
              <a:off x="6683395" y="2697057"/>
              <a:ext cx="11450" cy="6558"/>
            </a:xfrm>
            <a:custGeom>
              <a:avLst/>
              <a:gdLst/>
              <a:ahLst/>
              <a:cxnLst/>
              <a:rect l="l" t="t" r="r" b="b"/>
              <a:pathLst>
                <a:path w="213" h="122" extrusionOk="0">
                  <a:moveTo>
                    <a:pt x="183" y="0"/>
                  </a:moveTo>
                  <a:lnTo>
                    <a:pt x="0" y="91"/>
                  </a:lnTo>
                  <a:cubicBezTo>
                    <a:pt x="0" y="91"/>
                    <a:pt x="0" y="122"/>
                    <a:pt x="0" y="122"/>
                  </a:cubicBezTo>
                  <a:lnTo>
                    <a:pt x="31" y="122"/>
                  </a:ln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29" name="Google Shape;1360;p52"/>
            <p:cNvSpPr/>
            <p:nvPr/>
          </p:nvSpPr>
          <p:spPr>
            <a:xfrm>
              <a:off x="6714413" y="2744419"/>
              <a:ext cx="11504" cy="7311"/>
            </a:xfrm>
            <a:custGeom>
              <a:avLst/>
              <a:gdLst/>
              <a:ahLst/>
              <a:cxnLst/>
              <a:rect l="l" t="t" r="r" b="b"/>
              <a:pathLst>
                <a:path w="214" h="136" extrusionOk="0">
                  <a:moveTo>
                    <a:pt x="213" y="1"/>
                  </a:moveTo>
                  <a:lnTo>
                    <a:pt x="31" y="92"/>
                  </a:lnTo>
                  <a:cubicBezTo>
                    <a:pt x="1" y="92"/>
                    <a:pt x="1" y="122"/>
                    <a:pt x="1" y="122"/>
                  </a:cubicBezTo>
                  <a:cubicBezTo>
                    <a:pt x="21" y="122"/>
                    <a:pt x="28" y="136"/>
                    <a:pt x="30" y="136"/>
                  </a:cubicBezTo>
                  <a:cubicBezTo>
                    <a:pt x="31" y="136"/>
                    <a:pt x="31" y="132"/>
                    <a:pt x="31" y="122"/>
                  </a:cubicBezTo>
                  <a:lnTo>
                    <a:pt x="21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0" name="Google Shape;1361;p52"/>
            <p:cNvSpPr/>
            <p:nvPr/>
          </p:nvSpPr>
          <p:spPr>
            <a:xfrm>
              <a:off x="6747099" y="2793446"/>
              <a:ext cx="11504" cy="6612"/>
            </a:xfrm>
            <a:custGeom>
              <a:avLst/>
              <a:gdLst/>
              <a:ahLst/>
              <a:cxnLst/>
              <a:rect l="l" t="t" r="r" b="b"/>
              <a:pathLst>
                <a:path w="214" h="123" extrusionOk="0">
                  <a:moveTo>
                    <a:pt x="183" y="1"/>
                  </a:moveTo>
                  <a:lnTo>
                    <a:pt x="1" y="61"/>
                  </a:lnTo>
                  <a:cubicBezTo>
                    <a:pt x="1" y="92"/>
                    <a:pt x="1" y="92"/>
                    <a:pt x="1" y="92"/>
                  </a:cubicBezTo>
                  <a:cubicBezTo>
                    <a:pt x="1" y="122"/>
                    <a:pt x="31" y="122"/>
                    <a:pt x="31" y="122"/>
                  </a:cubicBezTo>
                  <a:lnTo>
                    <a:pt x="213" y="31"/>
                  </a:lnTo>
                  <a:lnTo>
                    <a:pt x="18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1" name="Google Shape;1362;p52"/>
            <p:cNvSpPr/>
            <p:nvPr/>
          </p:nvSpPr>
          <p:spPr>
            <a:xfrm>
              <a:off x="6778171" y="2840861"/>
              <a:ext cx="11450" cy="6558"/>
            </a:xfrm>
            <a:custGeom>
              <a:avLst/>
              <a:gdLst/>
              <a:ahLst/>
              <a:cxnLst/>
              <a:rect l="l" t="t" r="r" b="b"/>
              <a:pathLst>
                <a:path w="213" h="122" extrusionOk="0">
                  <a:moveTo>
                    <a:pt x="213" y="0"/>
                  </a:moveTo>
                  <a:lnTo>
                    <a:pt x="31" y="91"/>
                  </a:lnTo>
                  <a:cubicBezTo>
                    <a:pt x="0" y="91"/>
                    <a:pt x="0" y="91"/>
                    <a:pt x="0" y="122"/>
                  </a:cubicBezTo>
                  <a:lnTo>
                    <a:pt x="31" y="122"/>
                  </a:lnTo>
                  <a:lnTo>
                    <a:pt x="213" y="30"/>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2" name="Google Shape;1363;p52"/>
            <p:cNvSpPr/>
            <p:nvPr/>
          </p:nvSpPr>
          <p:spPr>
            <a:xfrm>
              <a:off x="6810856" y="2888223"/>
              <a:ext cx="11450" cy="6612"/>
            </a:xfrm>
            <a:custGeom>
              <a:avLst/>
              <a:gdLst/>
              <a:ahLst/>
              <a:cxnLst/>
              <a:rect l="l" t="t" r="r" b="b"/>
              <a:pathLst>
                <a:path w="213" h="123" extrusionOk="0">
                  <a:moveTo>
                    <a:pt x="182" y="1"/>
                  </a:moveTo>
                  <a:lnTo>
                    <a:pt x="0" y="92"/>
                  </a:lnTo>
                  <a:cubicBezTo>
                    <a:pt x="0" y="92"/>
                    <a:pt x="0" y="122"/>
                    <a:pt x="0" y="122"/>
                  </a:cubicBezTo>
                  <a:lnTo>
                    <a:pt x="30" y="122"/>
                  </a:lnTo>
                  <a:lnTo>
                    <a:pt x="213" y="61"/>
                  </a:lnTo>
                  <a:lnTo>
                    <a:pt x="182"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3" name="Google Shape;1364;p52"/>
            <p:cNvSpPr/>
            <p:nvPr/>
          </p:nvSpPr>
          <p:spPr>
            <a:xfrm>
              <a:off x="6841875" y="2935584"/>
              <a:ext cx="13117" cy="8225"/>
            </a:xfrm>
            <a:custGeom>
              <a:avLst/>
              <a:gdLst/>
              <a:ahLst/>
              <a:cxnLst/>
              <a:rect l="l" t="t" r="r" b="b"/>
              <a:pathLst>
                <a:path w="244" h="153" extrusionOk="0">
                  <a:moveTo>
                    <a:pt x="213" y="1"/>
                  </a:moveTo>
                  <a:lnTo>
                    <a:pt x="31" y="92"/>
                  </a:lnTo>
                  <a:cubicBezTo>
                    <a:pt x="1" y="123"/>
                    <a:pt x="1" y="123"/>
                    <a:pt x="1" y="123"/>
                  </a:cubicBezTo>
                  <a:cubicBezTo>
                    <a:pt x="31" y="153"/>
                    <a:pt x="31" y="153"/>
                    <a:pt x="31" y="153"/>
                  </a:cubicBezTo>
                  <a:lnTo>
                    <a:pt x="244" y="62"/>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4" name="Google Shape;1365;p52"/>
            <p:cNvSpPr/>
            <p:nvPr/>
          </p:nvSpPr>
          <p:spPr>
            <a:xfrm>
              <a:off x="6874560" y="2984612"/>
              <a:ext cx="11504" cy="6612"/>
            </a:xfrm>
            <a:custGeom>
              <a:avLst/>
              <a:gdLst/>
              <a:ahLst/>
              <a:cxnLst/>
              <a:rect l="l" t="t" r="r" b="b"/>
              <a:pathLst>
                <a:path w="214" h="123" extrusionOk="0">
                  <a:moveTo>
                    <a:pt x="183" y="1"/>
                  </a:moveTo>
                  <a:lnTo>
                    <a:pt x="0" y="92"/>
                  </a:lnTo>
                  <a:cubicBezTo>
                    <a:pt x="0" y="92"/>
                    <a:pt x="0" y="92"/>
                    <a:pt x="0" y="122"/>
                  </a:cubicBezTo>
                  <a:lnTo>
                    <a:pt x="31" y="122"/>
                  </a:lnTo>
                  <a:lnTo>
                    <a:pt x="213" y="31"/>
                  </a:lnTo>
                  <a:lnTo>
                    <a:pt x="18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5" name="Google Shape;1366;p52"/>
            <p:cNvSpPr/>
            <p:nvPr/>
          </p:nvSpPr>
          <p:spPr>
            <a:xfrm>
              <a:off x="6688287" y="2705229"/>
              <a:ext cx="11504" cy="6558"/>
            </a:xfrm>
            <a:custGeom>
              <a:avLst/>
              <a:gdLst/>
              <a:ahLst/>
              <a:cxnLst/>
              <a:rect l="l" t="t" r="r" b="b"/>
              <a:pathLst>
                <a:path w="214" h="122" extrusionOk="0">
                  <a:moveTo>
                    <a:pt x="183" y="0"/>
                  </a:moveTo>
                  <a:lnTo>
                    <a:pt x="0" y="61"/>
                  </a:lnTo>
                  <a:cubicBezTo>
                    <a:pt x="0" y="91"/>
                    <a:pt x="0" y="91"/>
                    <a:pt x="0" y="91"/>
                  </a:cubicBezTo>
                  <a:cubicBezTo>
                    <a:pt x="0" y="122"/>
                    <a:pt x="0"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6" name="Google Shape;1367;p52"/>
            <p:cNvSpPr/>
            <p:nvPr/>
          </p:nvSpPr>
          <p:spPr>
            <a:xfrm>
              <a:off x="6719305" y="2752590"/>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7" name="Google Shape;1368;p52"/>
            <p:cNvSpPr/>
            <p:nvPr/>
          </p:nvSpPr>
          <p:spPr>
            <a:xfrm>
              <a:off x="6751991" y="2800005"/>
              <a:ext cx="11504" cy="6558"/>
            </a:xfrm>
            <a:custGeom>
              <a:avLst/>
              <a:gdLst/>
              <a:ahLst/>
              <a:cxnLst/>
              <a:rect l="l" t="t" r="r" b="b"/>
              <a:pathLst>
                <a:path w="214" h="122" extrusionOk="0">
                  <a:moveTo>
                    <a:pt x="183" y="0"/>
                  </a:moveTo>
                  <a:lnTo>
                    <a:pt x="1" y="91"/>
                  </a:lnTo>
                  <a:cubicBezTo>
                    <a:pt x="1" y="91"/>
                    <a:pt x="1" y="122"/>
                    <a:pt x="1" y="122"/>
                  </a:cubicBezTo>
                  <a:lnTo>
                    <a:pt x="31" y="122"/>
                  </a:lnTo>
                  <a:lnTo>
                    <a:pt x="214"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8" name="Google Shape;1369;p52"/>
            <p:cNvSpPr/>
            <p:nvPr/>
          </p:nvSpPr>
          <p:spPr>
            <a:xfrm>
              <a:off x="6783063" y="2849033"/>
              <a:ext cx="11504" cy="6558"/>
            </a:xfrm>
            <a:custGeom>
              <a:avLst/>
              <a:gdLst/>
              <a:ahLst/>
              <a:cxnLst/>
              <a:rect l="l" t="t" r="r" b="b"/>
              <a:pathLst>
                <a:path w="214" h="122" extrusionOk="0">
                  <a:moveTo>
                    <a:pt x="213" y="0"/>
                  </a:moveTo>
                  <a:lnTo>
                    <a:pt x="31" y="61"/>
                  </a:lnTo>
                  <a:cubicBezTo>
                    <a:pt x="0" y="61"/>
                    <a:pt x="0" y="91"/>
                    <a:pt x="0" y="91"/>
                  </a:cubicBezTo>
                  <a:cubicBezTo>
                    <a:pt x="31" y="91"/>
                    <a:pt x="31" y="122"/>
                    <a:pt x="31" y="122"/>
                  </a:cubicBezTo>
                  <a:lnTo>
                    <a:pt x="213" y="30"/>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39" name="Google Shape;1370;p52"/>
            <p:cNvSpPr/>
            <p:nvPr/>
          </p:nvSpPr>
          <p:spPr>
            <a:xfrm>
              <a:off x="6815748" y="2896394"/>
              <a:ext cx="11450" cy="6612"/>
            </a:xfrm>
            <a:custGeom>
              <a:avLst/>
              <a:gdLst/>
              <a:ahLst/>
              <a:cxnLst/>
              <a:rect l="l" t="t" r="r" b="b"/>
              <a:pathLst>
                <a:path w="213" h="123" extrusionOk="0">
                  <a:moveTo>
                    <a:pt x="183" y="0"/>
                  </a:moveTo>
                  <a:lnTo>
                    <a:pt x="0" y="92"/>
                  </a:lnTo>
                  <a:cubicBezTo>
                    <a:pt x="0" y="122"/>
                    <a:pt x="0" y="122"/>
                    <a:pt x="31" y="122"/>
                  </a:cubicBez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0" name="Google Shape;1371;p52"/>
            <p:cNvSpPr/>
            <p:nvPr/>
          </p:nvSpPr>
          <p:spPr>
            <a:xfrm>
              <a:off x="6846767" y="2943755"/>
              <a:ext cx="11504" cy="6612"/>
            </a:xfrm>
            <a:custGeom>
              <a:avLst/>
              <a:gdLst/>
              <a:ahLst/>
              <a:cxnLst/>
              <a:rect l="l" t="t" r="r" b="b"/>
              <a:pathLst>
                <a:path w="214" h="123" extrusionOk="0">
                  <a:moveTo>
                    <a:pt x="214" y="1"/>
                  </a:moveTo>
                  <a:lnTo>
                    <a:pt x="31" y="92"/>
                  </a:lnTo>
                  <a:cubicBezTo>
                    <a:pt x="1" y="92"/>
                    <a:pt x="1" y="92"/>
                    <a:pt x="1" y="123"/>
                  </a:cubicBezTo>
                  <a:lnTo>
                    <a:pt x="31" y="123"/>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1" name="Google Shape;1372;p52"/>
            <p:cNvSpPr/>
            <p:nvPr/>
          </p:nvSpPr>
          <p:spPr>
            <a:xfrm>
              <a:off x="6691566" y="2711733"/>
              <a:ext cx="13117" cy="6612"/>
            </a:xfrm>
            <a:custGeom>
              <a:avLst/>
              <a:gdLst/>
              <a:ahLst/>
              <a:cxnLst/>
              <a:rect l="l" t="t" r="r" b="b"/>
              <a:pathLst>
                <a:path w="244" h="123" extrusionOk="0">
                  <a:moveTo>
                    <a:pt x="213" y="1"/>
                  </a:moveTo>
                  <a:lnTo>
                    <a:pt x="31" y="62"/>
                  </a:lnTo>
                  <a:cubicBezTo>
                    <a:pt x="0" y="92"/>
                    <a:pt x="0" y="92"/>
                    <a:pt x="31" y="92"/>
                  </a:cubicBezTo>
                  <a:cubicBezTo>
                    <a:pt x="31" y="122"/>
                    <a:pt x="31" y="122"/>
                    <a:pt x="61" y="122"/>
                  </a:cubicBezTo>
                  <a:lnTo>
                    <a:pt x="24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2" name="Google Shape;1373;p52"/>
            <p:cNvSpPr/>
            <p:nvPr/>
          </p:nvSpPr>
          <p:spPr>
            <a:xfrm>
              <a:off x="6652322" y="2651309"/>
              <a:ext cx="11504" cy="6558"/>
            </a:xfrm>
            <a:custGeom>
              <a:avLst/>
              <a:gdLst/>
              <a:ahLst/>
              <a:cxnLst/>
              <a:rect l="l" t="t" r="r" b="b"/>
              <a:pathLst>
                <a:path w="214" h="122" extrusionOk="0">
                  <a:moveTo>
                    <a:pt x="183" y="0"/>
                  </a:moveTo>
                  <a:lnTo>
                    <a:pt x="1" y="91"/>
                  </a:lnTo>
                  <a:cubicBezTo>
                    <a:pt x="1" y="91"/>
                    <a:pt x="1" y="91"/>
                    <a:pt x="1" y="122"/>
                  </a:cubicBezTo>
                  <a:lnTo>
                    <a:pt x="31" y="122"/>
                  </a:lnTo>
                  <a:lnTo>
                    <a:pt x="213" y="31"/>
                  </a:lnTo>
                  <a:lnTo>
                    <a:pt x="18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3" name="Google Shape;1374;p52"/>
            <p:cNvSpPr/>
            <p:nvPr/>
          </p:nvSpPr>
          <p:spPr>
            <a:xfrm>
              <a:off x="6657214" y="2657814"/>
              <a:ext cx="11504" cy="6612"/>
            </a:xfrm>
            <a:custGeom>
              <a:avLst/>
              <a:gdLst/>
              <a:ahLst/>
              <a:cxnLst/>
              <a:rect l="l" t="t" r="r" b="b"/>
              <a:pathLst>
                <a:path w="214" h="123" extrusionOk="0">
                  <a:moveTo>
                    <a:pt x="183" y="1"/>
                  </a:moveTo>
                  <a:lnTo>
                    <a:pt x="1" y="92"/>
                  </a:lnTo>
                  <a:cubicBezTo>
                    <a:pt x="1" y="92"/>
                    <a:pt x="1" y="122"/>
                    <a:pt x="1" y="122"/>
                  </a:cubicBezTo>
                  <a:lnTo>
                    <a:pt x="31" y="122"/>
                  </a:lnTo>
                  <a:lnTo>
                    <a:pt x="214" y="31"/>
                  </a:lnTo>
                  <a:lnTo>
                    <a:pt x="18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4" name="Google Shape;1375;p52"/>
            <p:cNvSpPr/>
            <p:nvPr/>
          </p:nvSpPr>
          <p:spPr>
            <a:xfrm>
              <a:off x="6662160" y="2664372"/>
              <a:ext cx="11450" cy="7795"/>
            </a:xfrm>
            <a:custGeom>
              <a:avLst/>
              <a:gdLst/>
              <a:ahLst/>
              <a:cxnLst/>
              <a:rect l="l" t="t" r="r" b="b"/>
              <a:pathLst>
                <a:path w="213" h="145" extrusionOk="0">
                  <a:moveTo>
                    <a:pt x="182" y="0"/>
                  </a:moveTo>
                  <a:lnTo>
                    <a:pt x="0" y="92"/>
                  </a:lnTo>
                  <a:cubicBezTo>
                    <a:pt x="0" y="92"/>
                    <a:pt x="0" y="122"/>
                    <a:pt x="0" y="122"/>
                  </a:cubicBezTo>
                  <a:cubicBezTo>
                    <a:pt x="0" y="137"/>
                    <a:pt x="0" y="145"/>
                    <a:pt x="4" y="145"/>
                  </a:cubicBezTo>
                  <a:cubicBezTo>
                    <a:pt x="8" y="145"/>
                    <a:pt x="15" y="137"/>
                    <a:pt x="30" y="122"/>
                  </a:cubicBezTo>
                  <a:lnTo>
                    <a:pt x="213" y="61"/>
                  </a:lnTo>
                  <a:lnTo>
                    <a:pt x="182"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5" name="Google Shape;1376;p52"/>
            <p:cNvSpPr/>
            <p:nvPr/>
          </p:nvSpPr>
          <p:spPr>
            <a:xfrm>
              <a:off x="6724251" y="2759148"/>
              <a:ext cx="11450" cy="6558"/>
            </a:xfrm>
            <a:custGeom>
              <a:avLst/>
              <a:gdLst/>
              <a:ahLst/>
              <a:cxnLst/>
              <a:rect l="l" t="t" r="r" b="b"/>
              <a:pathLst>
                <a:path w="213" h="122" extrusionOk="0">
                  <a:moveTo>
                    <a:pt x="182" y="0"/>
                  </a:moveTo>
                  <a:lnTo>
                    <a:pt x="0" y="91"/>
                  </a:lnTo>
                  <a:cubicBezTo>
                    <a:pt x="0" y="91"/>
                    <a:pt x="0" y="122"/>
                    <a:pt x="0" y="122"/>
                  </a:cubicBezTo>
                  <a:lnTo>
                    <a:pt x="30" y="122"/>
                  </a:lnTo>
                  <a:lnTo>
                    <a:pt x="213" y="31"/>
                  </a:lnTo>
                  <a:lnTo>
                    <a:pt x="182"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6" name="Google Shape;1377;p52"/>
            <p:cNvSpPr/>
            <p:nvPr/>
          </p:nvSpPr>
          <p:spPr>
            <a:xfrm>
              <a:off x="6755270" y="2806510"/>
              <a:ext cx="13117" cy="7311"/>
            </a:xfrm>
            <a:custGeom>
              <a:avLst/>
              <a:gdLst/>
              <a:ahLst/>
              <a:cxnLst/>
              <a:rect l="l" t="t" r="r" b="b"/>
              <a:pathLst>
                <a:path w="244" h="136" extrusionOk="0">
                  <a:moveTo>
                    <a:pt x="213" y="1"/>
                  </a:moveTo>
                  <a:lnTo>
                    <a:pt x="31" y="92"/>
                  </a:lnTo>
                  <a:cubicBezTo>
                    <a:pt x="31" y="92"/>
                    <a:pt x="1" y="122"/>
                    <a:pt x="31" y="122"/>
                  </a:cubicBezTo>
                  <a:cubicBezTo>
                    <a:pt x="31" y="122"/>
                    <a:pt x="31" y="136"/>
                    <a:pt x="40" y="136"/>
                  </a:cubicBezTo>
                  <a:cubicBezTo>
                    <a:pt x="45" y="136"/>
                    <a:pt x="51" y="132"/>
                    <a:pt x="61" y="122"/>
                  </a:cubicBezTo>
                  <a:lnTo>
                    <a:pt x="244"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7" name="Google Shape;1378;p52"/>
            <p:cNvSpPr/>
            <p:nvPr/>
          </p:nvSpPr>
          <p:spPr>
            <a:xfrm>
              <a:off x="6787955" y="2855538"/>
              <a:ext cx="11504" cy="6612"/>
            </a:xfrm>
            <a:custGeom>
              <a:avLst/>
              <a:gdLst/>
              <a:ahLst/>
              <a:cxnLst/>
              <a:rect l="l" t="t" r="r" b="b"/>
              <a:pathLst>
                <a:path w="214" h="123" extrusionOk="0">
                  <a:moveTo>
                    <a:pt x="213" y="1"/>
                  </a:moveTo>
                  <a:lnTo>
                    <a:pt x="1" y="92"/>
                  </a:lnTo>
                  <a:cubicBezTo>
                    <a:pt x="1" y="122"/>
                    <a:pt x="31" y="122"/>
                    <a:pt x="31" y="122"/>
                  </a:cubicBezTo>
                  <a:lnTo>
                    <a:pt x="213" y="31"/>
                  </a:lnTo>
                  <a:lnTo>
                    <a:pt x="213"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8" name="Google Shape;1379;p52"/>
            <p:cNvSpPr/>
            <p:nvPr/>
          </p:nvSpPr>
          <p:spPr>
            <a:xfrm>
              <a:off x="6819028" y="2902953"/>
              <a:ext cx="13117" cy="6558"/>
            </a:xfrm>
            <a:custGeom>
              <a:avLst/>
              <a:gdLst/>
              <a:ahLst/>
              <a:cxnLst/>
              <a:rect l="l" t="t" r="r" b="b"/>
              <a:pathLst>
                <a:path w="244" h="122" extrusionOk="0">
                  <a:moveTo>
                    <a:pt x="213" y="0"/>
                  </a:moveTo>
                  <a:lnTo>
                    <a:pt x="30" y="91"/>
                  </a:lnTo>
                  <a:cubicBezTo>
                    <a:pt x="30" y="91"/>
                    <a:pt x="0" y="91"/>
                    <a:pt x="30" y="122"/>
                  </a:cubicBezTo>
                  <a:lnTo>
                    <a:pt x="61" y="122"/>
                  </a:lnTo>
                  <a:lnTo>
                    <a:pt x="243" y="30"/>
                  </a:lnTo>
                  <a:lnTo>
                    <a:pt x="213" y="0"/>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49" name="Google Shape;1380;p52"/>
            <p:cNvSpPr/>
            <p:nvPr/>
          </p:nvSpPr>
          <p:spPr>
            <a:xfrm>
              <a:off x="6851659" y="2950314"/>
              <a:ext cx="11504" cy="6612"/>
            </a:xfrm>
            <a:custGeom>
              <a:avLst/>
              <a:gdLst/>
              <a:ahLst/>
              <a:cxnLst/>
              <a:rect l="l" t="t" r="r" b="b"/>
              <a:pathLst>
                <a:path w="214" h="123" extrusionOk="0">
                  <a:moveTo>
                    <a:pt x="214" y="1"/>
                  </a:moveTo>
                  <a:lnTo>
                    <a:pt x="1" y="92"/>
                  </a:lnTo>
                  <a:cubicBezTo>
                    <a:pt x="1" y="92"/>
                    <a:pt x="1" y="122"/>
                    <a:pt x="1" y="122"/>
                  </a:cubicBezTo>
                  <a:lnTo>
                    <a:pt x="31" y="122"/>
                  </a:lnTo>
                  <a:lnTo>
                    <a:pt x="214" y="31"/>
                  </a:lnTo>
                  <a:lnTo>
                    <a:pt x="214" y="1"/>
                  </a:lnTo>
                  <a:close/>
                </a:path>
              </a:pathLst>
            </a:custGeom>
            <a:solidFill>
              <a:srgbClr val="F1583A"/>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0" name="Google Shape;1381;p52"/>
            <p:cNvSpPr/>
            <p:nvPr/>
          </p:nvSpPr>
          <p:spPr>
            <a:xfrm>
              <a:off x="7268342" y="2902953"/>
              <a:ext cx="18063" cy="22901"/>
            </a:xfrm>
            <a:custGeom>
              <a:avLst/>
              <a:gdLst/>
              <a:ahLst/>
              <a:cxnLst/>
              <a:rect l="l" t="t" r="r" b="b"/>
              <a:pathLst>
                <a:path w="336" h="426" extrusionOk="0">
                  <a:moveTo>
                    <a:pt x="244" y="0"/>
                  </a:moveTo>
                  <a:cubicBezTo>
                    <a:pt x="153" y="122"/>
                    <a:pt x="31" y="243"/>
                    <a:pt x="1" y="426"/>
                  </a:cubicBezTo>
                  <a:cubicBezTo>
                    <a:pt x="153" y="426"/>
                    <a:pt x="274" y="395"/>
                    <a:pt x="305" y="334"/>
                  </a:cubicBezTo>
                  <a:cubicBezTo>
                    <a:pt x="335" y="274"/>
                    <a:pt x="305" y="152"/>
                    <a:pt x="244" y="0"/>
                  </a:cubicBezTo>
                  <a:close/>
                </a:path>
              </a:pathLst>
            </a:custGeom>
            <a:solidFill>
              <a:srgbClr val="000000"/>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1" name="Google Shape;1382;p52"/>
            <p:cNvSpPr/>
            <p:nvPr/>
          </p:nvSpPr>
          <p:spPr>
            <a:xfrm>
              <a:off x="7070618" y="2777104"/>
              <a:ext cx="170035" cy="147134"/>
            </a:xfrm>
            <a:custGeom>
              <a:avLst/>
              <a:gdLst/>
              <a:ahLst/>
              <a:cxnLst/>
              <a:rect l="l" t="t" r="r" b="b"/>
              <a:pathLst>
                <a:path w="3163" h="2737" extrusionOk="0">
                  <a:moveTo>
                    <a:pt x="487" y="1"/>
                  </a:moveTo>
                  <a:lnTo>
                    <a:pt x="1" y="821"/>
                  </a:lnTo>
                  <a:lnTo>
                    <a:pt x="3071" y="2706"/>
                  </a:lnTo>
                  <a:cubicBezTo>
                    <a:pt x="3071" y="2706"/>
                    <a:pt x="3071" y="2706"/>
                    <a:pt x="3101" y="2736"/>
                  </a:cubicBezTo>
                  <a:cubicBezTo>
                    <a:pt x="3132" y="2675"/>
                    <a:pt x="3162" y="2645"/>
                    <a:pt x="3162" y="2615"/>
                  </a:cubicBezTo>
                  <a:cubicBezTo>
                    <a:pt x="2372" y="2159"/>
                    <a:pt x="1308" y="1581"/>
                    <a:pt x="700" y="852"/>
                  </a:cubicBezTo>
                  <a:cubicBezTo>
                    <a:pt x="518" y="609"/>
                    <a:pt x="548" y="335"/>
                    <a:pt x="639" y="92"/>
                  </a:cubicBezTo>
                  <a:lnTo>
                    <a:pt x="487" y="1"/>
                  </a:lnTo>
                  <a:close/>
                </a:path>
              </a:pathLst>
            </a:custGeom>
            <a:solidFill>
              <a:srgbClr val="FAB21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2" name="Google Shape;1383;p52"/>
            <p:cNvSpPr/>
            <p:nvPr/>
          </p:nvSpPr>
          <p:spPr>
            <a:xfrm>
              <a:off x="7098411" y="2781996"/>
              <a:ext cx="165089" cy="135684"/>
            </a:xfrm>
            <a:custGeom>
              <a:avLst/>
              <a:gdLst/>
              <a:ahLst/>
              <a:cxnLst/>
              <a:rect l="l" t="t" r="r" b="b"/>
              <a:pathLst>
                <a:path w="3071" h="2524" extrusionOk="0">
                  <a:moveTo>
                    <a:pt x="122" y="1"/>
                  </a:moveTo>
                  <a:lnTo>
                    <a:pt x="122" y="1"/>
                  </a:lnTo>
                  <a:cubicBezTo>
                    <a:pt x="31" y="244"/>
                    <a:pt x="1" y="518"/>
                    <a:pt x="183" y="761"/>
                  </a:cubicBezTo>
                  <a:cubicBezTo>
                    <a:pt x="791" y="1490"/>
                    <a:pt x="1855" y="2098"/>
                    <a:pt x="2676" y="2524"/>
                  </a:cubicBezTo>
                  <a:cubicBezTo>
                    <a:pt x="2736" y="2463"/>
                    <a:pt x="2797" y="2432"/>
                    <a:pt x="2797" y="2432"/>
                  </a:cubicBezTo>
                  <a:cubicBezTo>
                    <a:pt x="2645" y="2128"/>
                    <a:pt x="3010" y="2037"/>
                    <a:pt x="3010" y="2037"/>
                  </a:cubicBezTo>
                  <a:cubicBezTo>
                    <a:pt x="2949" y="1916"/>
                    <a:pt x="3010" y="1825"/>
                    <a:pt x="3071" y="1794"/>
                  </a:cubicBezTo>
                  <a:lnTo>
                    <a:pt x="122" y="1"/>
                  </a:lnTo>
                  <a:close/>
                </a:path>
              </a:pathLst>
            </a:custGeom>
            <a:solidFill>
              <a:srgbClr val="FFCB73"/>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3" name="Google Shape;1384;p52"/>
            <p:cNvSpPr/>
            <p:nvPr/>
          </p:nvSpPr>
          <p:spPr>
            <a:xfrm>
              <a:off x="7237323" y="2917629"/>
              <a:ext cx="18009" cy="8225"/>
            </a:xfrm>
            <a:custGeom>
              <a:avLst/>
              <a:gdLst/>
              <a:ahLst/>
              <a:cxnLst/>
              <a:rect l="l" t="t" r="r" b="b"/>
              <a:pathLst>
                <a:path w="335" h="153" extrusionOk="0">
                  <a:moveTo>
                    <a:pt x="92" y="1"/>
                  </a:moveTo>
                  <a:cubicBezTo>
                    <a:pt x="61" y="31"/>
                    <a:pt x="31" y="61"/>
                    <a:pt x="0" y="122"/>
                  </a:cubicBezTo>
                  <a:cubicBezTo>
                    <a:pt x="61" y="122"/>
                    <a:pt x="183" y="122"/>
                    <a:pt x="335" y="153"/>
                  </a:cubicBezTo>
                  <a:lnTo>
                    <a:pt x="92" y="1"/>
                  </a:lnTo>
                  <a:close/>
                </a:path>
              </a:pathLst>
            </a:custGeom>
            <a:solidFill>
              <a:srgbClr val="FFD4CC"/>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4" name="Google Shape;1385;p52"/>
            <p:cNvSpPr/>
            <p:nvPr/>
          </p:nvSpPr>
          <p:spPr>
            <a:xfrm>
              <a:off x="7240602" y="2878439"/>
              <a:ext cx="40856" cy="47414"/>
            </a:xfrm>
            <a:custGeom>
              <a:avLst/>
              <a:gdLst/>
              <a:ahLst/>
              <a:cxnLst/>
              <a:rect l="l" t="t" r="r" b="b"/>
              <a:pathLst>
                <a:path w="760" h="882" extrusionOk="0">
                  <a:moveTo>
                    <a:pt x="426" y="0"/>
                  </a:moveTo>
                  <a:cubicBezTo>
                    <a:pt x="365" y="31"/>
                    <a:pt x="304" y="122"/>
                    <a:pt x="365" y="243"/>
                  </a:cubicBezTo>
                  <a:cubicBezTo>
                    <a:pt x="365" y="243"/>
                    <a:pt x="0" y="334"/>
                    <a:pt x="152" y="638"/>
                  </a:cubicBezTo>
                  <a:cubicBezTo>
                    <a:pt x="152" y="638"/>
                    <a:pt x="91" y="669"/>
                    <a:pt x="31" y="730"/>
                  </a:cubicBezTo>
                  <a:lnTo>
                    <a:pt x="274" y="882"/>
                  </a:lnTo>
                  <a:lnTo>
                    <a:pt x="517" y="882"/>
                  </a:lnTo>
                  <a:cubicBezTo>
                    <a:pt x="547" y="699"/>
                    <a:pt x="669" y="547"/>
                    <a:pt x="760" y="456"/>
                  </a:cubicBezTo>
                  <a:cubicBezTo>
                    <a:pt x="699" y="334"/>
                    <a:pt x="486" y="31"/>
                    <a:pt x="426" y="0"/>
                  </a:cubicBezTo>
                  <a:close/>
                </a:path>
              </a:pathLst>
            </a:custGeom>
            <a:solidFill>
              <a:srgbClr val="FFE1D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5" name="Google Shape;1386;p52"/>
            <p:cNvSpPr/>
            <p:nvPr/>
          </p:nvSpPr>
          <p:spPr>
            <a:xfrm>
              <a:off x="7046158" y="2785275"/>
              <a:ext cx="27793" cy="33437"/>
            </a:xfrm>
            <a:custGeom>
              <a:avLst/>
              <a:gdLst/>
              <a:ahLst/>
              <a:cxnLst/>
              <a:rect l="l" t="t" r="r" b="b"/>
              <a:pathLst>
                <a:path w="517" h="622" extrusionOk="0">
                  <a:moveTo>
                    <a:pt x="213" y="1"/>
                  </a:moveTo>
                  <a:lnTo>
                    <a:pt x="91" y="183"/>
                  </a:lnTo>
                  <a:cubicBezTo>
                    <a:pt x="91" y="213"/>
                    <a:pt x="0" y="396"/>
                    <a:pt x="122" y="457"/>
                  </a:cubicBezTo>
                  <a:lnTo>
                    <a:pt x="334" y="609"/>
                  </a:lnTo>
                  <a:cubicBezTo>
                    <a:pt x="343" y="617"/>
                    <a:pt x="352" y="621"/>
                    <a:pt x="361" y="621"/>
                  </a:cubicBezTo>
                  <a:cubicBezTo>
                    <a:pt x="383" y="621"/>
                    <a:pt x="404" y="600"/>
                    <a:pt x="426" y="578"/>
                  </a:cubicBezTo>
                  <a:lnTo>
                    <a:pt x="517" y="457"/>
                  </a:lnTo>
                  <a:cubicBezTo>
                    <a:pt x="334" y="335"/>
                    <a:pt x="243" y="183"/>
                    <a:pt x="213" y="1"/>
                  </a:cubicBezTo>
                  <a:close/>
                </a:path>
              </a:pathLst>
            </a:custGeom>
            <a:solidFill>
              <a:srgbClr val="F95D91"/>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6" name="Google Shape;1387;p52"/>
            <p:cNvSpPr/>
            <p:nvPr/>
          </p:nvSpPr>
          <p:spPr>
            <a:xfrm>
              <a:off x="7057554" y="2764793"/>
              <a:ext cx="36018" cy="45049"/>
            </a:xfrm>
            <a:custGeom>
              <a:avLst/>
              <a:gdLst/>
              <a:ahLst/>
              <a:cxnLst/>
              <a:rect l="l" t="t" r="r" b="b"/>
              <a:pathLst>
                <a:path w="670" h="838" extrusionOk="0">
                  <a:moveTo>
                    <a:pt x="341" y="0"/>
                  </a:moveTo>
                  <a:cubicBezTo>
                    <a:pt x="262" y="0"/>
                    <a:pt x="177" y="89"/>
                    <a:pt x="153" y="138"/>
                  </a:cubicBezTo>
                  <a:lnTo>
                    <a:pt x="31" y="351"/>
                  </a:lnTo>
                  <a:lnTo>
                    <a:pt x="1" y="351"/>
                  </a:lnTo>
                  <a:lnTo>
                    <a:pt x="1" y="382"/>
                  </a:lnTo>
                  <a:cubicBezTo>
                    <a:pt x="31" y="564"/>
                    <a:pt x="122" y="716"/>
                    <a:pt x="305" y="838"/>
                  </a:cubicBezTo>
                  <a:lnTo>
                    <a:pt x="396" y="625"/>
                  </a:lnTo>
                  <a:lnTo>
                    <a:pt x="426" y="564"/>
                  </a:lnTo>
                  <a:lnTo>
                    <a:pt x="639" y="260"/>
                  </a:lnTo>
                  <a:cubicBezTo>
                    <a:pt x="670" y="199"/>
                    <a:pt x="670" y="169"/>
                    <a:pt x="639" y="138"/>
                  </a:cubicBezTo>
                  <a:lnTo>
                    <a:pt x="396" y="17"/>
                  </a:lnTo>
                  <a:cubicBezTo>
                    <a:pt x="379" y="5"/>
                    <a:pt x="360" y="0"/>
                    <a:pt x="341" y="0"/>
                  </a:cubicBezTo>
                  <a:close/>
                </a:path>
              </a:pathLst>
            </a:custGeom>
            <a:solidFill>
              <a:srgbClr val="FA7098"/>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7" name="Google Shape;1388;p52"/>
            <p:cNvSpPr/>
            <p:nvPr/>
          </p:nvSpPr>
          <p:spPr>
            <a:xfrm>
              <a:off x="7064113" y="2806510"/>
              <a:ext cx="13117" cy="14783"/>
            </a:xfrm>
            <a:custGeom>
              <a:avLst/>
              <a:gdLst/>
              <a:ahLst/>
              <a:cxnLst/>
              <a:rect l="l" t="t" r="r" b="b"/>
              <a:pathLst>
                <a:path w="244" h="275" extrusionOk="0">
                  <a:moveTo>
                    <a:pt x="122" y="1"/>
                  </a:moveTo>
                  <a:lnTo>
                    <a:pt x="0" y="214"/>
                  </a:lnTo>
                  <a:lnTo>
                    <a:pt x="122" y="274"/>
                  </a:lnTo>
                  <a:lnTo>
                    <a:pt x="244" y="92"/>
                  </a:lnTo>
                  <a:cubicBezTo>
                    <a:pt x="183" y="62"/>
                    <a:pt x="152" y="31"/>
                    <a:pt x="122" y="1"/>
                  </a:cubicBezTo>
                  <a:close/>
                </a:path>
              </a:pathLst>
            </a:custGeom>
            <a:solidFill>
              <a:srgbClr val="E3E5E4"/>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8" name="Google Shape;1389;p52"/>
            <p:cNvSpPr/>
            <p:nvPr/>
          </p:nvSpPr>
          <p:spPr>
            <a:xfrm>
              <a:off x="7070618" y="2772212"/>
              <a:ext cx="27846" cy="39243"/>
            </a:xfrm>
            <a:custGeom>
              <a:avLst/>
              <a:gdLst/>
              <a:ahLst/>
              <a:cxnLst/>
              <a:rect l="l" t="t" r="r" b="b"/>
              <a:pathLst>
                <a:path w="518" h="730" extrusionOk="0">
                  <a:moveTo>
                    <a:pt x="366" y="0"/>
                  </a:moveTo>
                  <a:lnTo>
                    <a:pt x="1" y="639"/>
                  </a:lnTo>
                  <a:cubicBezTo>
                    <a:pt x="31" y="669"/>
                    <a:pt x="62" y="700"/>
                    <a:pt x="123" y="730"/>
                  </a:cubicBezTo>
                  <a:lnTo>
                    <a:pt x="518" y="92"/>
                  </a:lnTo>
                  <a:lnTo>
                    <a:pt x="366" y="0"/>
                  </a:lnTo>
                  <a:close/>
                </a:path>
              </a:pathLst>
            </a:custGeom>
            <a:solidFill>
              <a:srgbClr val="F1F3F2"/>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59" name="Google Shape;1390;p52"/>
            <p:cNvSpPr/>
            <p:nvPr/>
          </p:nvSpPr>
          <p:spPr>
            <a:xfrm>
              <a:off x="6711134" y="2399665"/>
              <a:ext cx="297440" cy="267175"/>
            </a:xfrm>
            <a:custGeom>
              <a:avLst/>
              <a:gdLst/>
              <a:ahLst/>
              <a:cxnLst/>
              <a:rect l="l" t="t" r="r" b="b"/>
              <a:pathLst>
                <a:path w="5533" h="4970" extrusionOk="0">
                  <a:moveTo>
                    <a:pt x="882" y="0"/>
                  </a:moveTo>
                  <a:cubicBezTo>
                    <a:pt x="366" y="1581"/>
                    <a:pt x="1" y="2918"/>
                    <a:pt x="1" y="3374"/>
                  </a:cubicBezTo>
                  <a:cubicBezTo>
                    <a:pt x="38" y="4262"/>
                    <a:pt x="1223" y="4970"/>
                    <a:pt x="2523" y="4970"/>
                  </a:cubicBezTo>
                  <a:cubicBezTo>
                    <a:pt x="3358" y="4970"/>
                    <a:pt x="4240" y="4677"/>
                    <a:pt x="4895" y="3952"/>
                  </a:cubicBezTo>
                  <a:cubicBezTo>
                    <a:pt x="5168" y="3648"/>
                    <a:pt x="5381" y="3131"/>
                    <a:pt x="5533" y="2493"/>
                  </a:cubicBezTo>
                  <a:cubicBezTo>
                    <a:pt x="3800" y="1946"/>
                    <a:pt x="2189" y="1125"/>
                    <a:pt x="882"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0" name="Google Shape;1391;p52"/>
            <p:cNvSpPr/>
            <p:nvPr/>
          </p:nvSpPr>
          <p:spPr>
            <a:xfrm>
              <a:off x="6758549" y="1786817"/>
              <a:ext cx="294161" cy="746853"/>
            </a:xfrm>
            <a:custGeom>
              <a:avLst/>
              <a:gdLst/>
              <a:ahLst/>
              <a:cxnLst/>
              <a:rect l="l" t="t" r="r" b="b"/>
              <a:pathLst>
                <a:path w="5472" h="13893" extrusionOk="0">
                  <a:moveTo>
                    <a:pt x="1500" y="1"/>
                  </a:moveTo>
                  <a:cubicBezTo>
                    <a:pt x="1487" y="1"/>
                    <a:pt x="1483" y="29"/>
                    <a:pt x="1490" y="93"/>
                  </a:cubicBezTo>
                  <a:cubicBezTo>
                    <a:pt x="1490" y="93"/>
                    <a:pt x="1277" y="2616"/>
                    <a:pt x="2766" y="3710"/>
                  </a:cubicBezTo>
                  <a:cubicBezTo>
                    <a:pt x="2766" y="3710"/>
                    <a:pt x="1095" y="8118"/>
                    <a:pt x="0" y="11400"/>
                  </a:cubicBezTo>
                  <a:cubicBezTo>
                    <a:pt x="1307" y="12525"/>
                    <a:pt x="2918" y="13346"/>
                    <a:pt x="4651" y="13893"/>
                  </a:cubicBezTo>
                  <a:cubicBezTo>
                    <a:pt x="5472" y="10580"/>
                    <a:pt x="5046" y="3832"/>
                    <a:pt x="5046" y="3832"/>
                  </a:cubicBezTo>
                  <a:cubicBezTo>
                    <a:pt x="5046" y="3832"/>
                    <a:pt x="4621" y="1400"/>
                    <a:pt x="3891" y="1279"/>
                  </a:cubicBezTo>
                  <a:cubicBezTo>
                    <a:pt x="3833" y="1269"/>
                    <a:pt x="3781" y="1264"/>
                    <a:pt x="3734" y="1264"/>
                  </a:cubicBezTo>
                  <a:cubicBezTo>
                    <a:pt x="3199" y="1264"/>
                    <a:pt x="3405" y="1856"/>
                    <a:pt x="3405" y="1856"/>
                  </a:cubicBezTo>
                  <a:cubicBezTo>
                    <a:pt x="3405" y="1856"/>
                    <a:pt x="2626" y="326"/>
                    <a:pt x="2319" y="326"/>
                  </a:cubicBezTo>
                  <a:cubicBezTo>
                    <a:pt x="2305" y="326"/>
                    <a:pt x="2292" y="330"/>
                    <a:pt x="2280" y="336"/>
                  </a:cubicBezTo>
                  <a:cubicBezTo>
                    <a:pt x="2007" y="488"/>
                    <a:pt x="2189" y="1613"/>
                    <a:pt x="2189" y="1613"/>
                  </a:cubicBezTo>
                  <a:cubicBezTo>
                    <a:pt x="2189" y="1613"/>
                    <a:pt x="1596" y="1"/>
                    <a:pt x="1500"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1" name="Google Shape;1392;p52"/>
            <p:cNvSpPr/>
            <p:nvPr/>
          </p:nvSpPr>
          <p:spPr>
            <a:xfrm>
              <a:off x="7724268" y="2412728"/>
              <a:ext cx="268035" cy="222287"/>
            </a:xfrm>
            <a:custGeom>
              <a:avLst/>
              <a:gdLst/>
              <a:ahLst/>
              <a:cxnLst/>
              <a:rect l="l" t="t" r="r" b="b"/>
              <a:pathLst>
                <a:path w="4986" h="4135" extrusionOk="0">
                  <a:moveTo>
                    <a:pt x="3587" y="0"/>
                  </a:moveTo>
                  <a:cubicBezTo>
                    <a:pt x="2584" y="973"/>
                    <a:pt x="0" y="2402"/>
                    <a:pt x="0" y="2402"/>
                  </a:cubicBezTo>
                  <a:cubicBezTo>
                    <a:pt x="0" y="2402"/>
                    <a:pt x="0" y="3101"/>
                    <a:pt x="183" y="4134"/>
                  </a:cubicBezTo>
                  <a:cubicBezTo>
                    <a:pt x="1824" y="3678"/>
                    <a:pt x="3374" y="2888"/>
                    <a:pt x="4985" y="2645"/>
                  </a:cubicBezTo>
                  <a:cubicBezTo>
                    <a:pt x="4468" y="1247"/>
                    <a:pt x="3587" y="0"/>
                    <a:pt x="3587" y="0"/>
                  </a:cubicBezTo>
                  <a:close/>
                </a:path>
              </a:pathLst>
            </a:custGeom>
            <a:solidFill>
              <a:srgbClr val="ED9996"/>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2" name="Google Shape;1393;p52"/>
            <p:cNvSpPr/>
            <p:nvPr/>
          </p:nvSpPr>
          <p:spPr>
            <a:xfrm>
              <a:off x="7268342" y="2710121"/>
              <a:ext cx="764808" cy="162831"/>
            </a:xfrm>
            <a:custGeom>
              <a:avLst/>
              <a:gdLst/>
              <a:ahLst/>
              <a:cxnLst/>
              <a:rect l="l" t="t" r="r" b="b"/>
              <a:pathLst>
                <a:path w="14227" h="3029" extrusionOk="0">
                  <a:moveTo>
                    <a:pt x="1" y="2645"/>
                  </a:moveTo>
                  <a:cubicBezTo>
                    <a:pt x="4" y="2645"/>
                    <a:pt x="7" y="2645"/>
                    <a:pt x="10" y="2646"/>
                  </a:cubicBezTo>
                  <a:lnTo>
                    <a:pt x="10" y="2646"/>
                  </a:lnTo>
                  <a:cubicBezTo>
                    <a:pt x="7" y="2645"/>
                    <a:pt x="4" y="2645"/>
                    <a:pt x="1" y="2645"/>
                  </a:cubicBezTo>
                  <a:close/>
                  <a:moveTo>
                    <a:pt x="14196" y="0"/>
                  </a:moveTo>
                  <a:cubicBezTo>
                    <a:pt x="10818" y="1948"/>
                    <a:pt x="6781" y="2776"/>
                    <a:pt x="2781" y="2776"/>
                  </a:cubicBezTo>
                  <a:cubicBezTo>
                    <a:pt x="1852" y="2776"/>
                    <a:pt x="926" y="2731"/>
                    <a:pt x="10" y="2646"/>
                  </a:cubicBezTo>
                  <a:lnTo>
                    <a:pt x="10" y="2646"/>
                  </a:lnTo>
                  <a:cubicBezTo>
                    <a:pt x="37" y="2651"/>
                    <a:pt x="65" y="2678"/>
                    <a:pt x="92" y="2706"/>
                  </a:cubicBezTo>
                  <a:cubicBezTo>
                    <a:pt x="484" y="2883"/>
                    <a:pt x="2545" y="3028"/>
                    <a:pt x="4958" y="3028"/>
                  </a:cubicBezTo>
                  <a:cubicBezTo>
                    <a:pt x="8343" y="3028"/>
                    <a:pt x="12422" y="2742"/>
                    <a:pt x="13557" y="1855"/>
                  </a:cubicBezTo>
                  <a:cubicBezTo>
                    <a:pt x="14074" y="1459"/>
                    <a:pt x="14226" y="791"/>
                    <a:pt x="14196" y="0"/>
                  </a:cubicBezTo>
                  <a:close/>
                </a:path>
              </a:pathLst>
            </a:custGeom>
            <a:solidFill>
              <a:srgbClr val="F4B2AB"/>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163" name="Google Shape;1394;p52"/>
            <p:cNvSpPr/>
            <p:nvPr/>
          </p:nvSpPr>
          <p:spPr>
            <a:xfrm>
              <a:off x="7213293" y="2554866"/>
              <a:ext cx="818189" cy="304375"/>
            </a:xfrm>
            <a:custGeom>
              <a:avLst/>
              <a:gdLst/>
              <a:ahLst/>
              <a:cxnLst/>
              <a:rect l="l" t="t" r="r" b="b"/>
              <a:pathLst>
                <a:path w="15220" h="5662" extrusionOk="0">
                  <a:moveTo>
                    <a:pt x="14490" y="1"/>
                  </a:moveTo>
                  <a:cubicBezTo>
                    <a:pt x="12879" y="244"/>
                    <a:pt x="11299" y="1034"/>
                    <a:pt x="9688" y="1521"/>
                  </a:cubicBezTo>
                  <a:cubicBezTo>
                    <a:pt x="9688" y="1551"/>
                    <a:pt x="9688" y="1612"/>
                    <a:pt x="9688" y="1673"/>
                  </a:cubicBezTo>
                  <a:cubicBezTo>
                    <a:pt x="9701" y="2084"/>
                    <a:pt x="8573" y="2200"/>
                    <a:pt x="7297" y="2200"/>
                  </a:cubicBezTo>
                  <a:cubicBezTo>
                    <a:pt x="5651" y="2200"/>
                    <a:pt x="3760" y="2007"/>
                    <a:pt x="3760" y="2007"/>
                  </a:cubicBezTo>
                  <a:cubicBezTo>
                    <a:pt x="3760" y="2007"/>
                    <a:pt x="3396" y="1399"/>
                    <a:pt x="2514" y="1004"/>
                  </a:cubicBezTo>
                  <a:cubicBezTo>
                    <a:pt x="2420" y="965"/>
                    <a:pt x="2344" y="947"/>
                    <a:pt x="2283" y="947"/>
                  </a:cubicBezTo>
                  <a:cubicBezTo>
                    <a:pt x="1775" y="947"/>
                    <a:pt x="2332" y="2159"/>
                    <a:pt x="2332" y="2159"/>
                  </a:cubicBezTo>
                  <a:cubicBezTo>
                    <a:pt x="2332" y="2159"/>
                    <a:pt x="2314" y="2159"/>
                    <a:pt x="2282" y="2159"/>
                  </a:cubicBezTo>
                  <a:cubicBezTo>
                    <a:pt x="1941" y="2159"/>
                    <a:pt x="1" y="2184"/>
                    <a:pt x="417" y="2767"/>
                  </a:cubicBezTo>
                  <a:cubicBezTo>
                    <a:pt x="805" y="3350"/>
                    <a:pt x="1574" y="3375"/>
                    <a:pt x="1705" y="3375"/>
                  </a:cubicBezTo>
                  <a:cubicBezTo>
                    <a:pt x="1717" y="3375"/>
                    <a:pt x="1724" y="3375"/>
                    <a:pt x="1724" y="3375"/>
                  </a:cubicBezTo>
                  <a:lnTo>
                    <a:pt x="1724" y="3375"/>
                  </a:lnTo>
                  <a:cubicBezTo>
                    <a:pt x="1724" y="3375"/>
                    <a:pt x="143" y="3800"/>
                    <a:pt x="508" y="4195"/>
                  </a:cubicBezTo>
                  <a:cubicBezTo>
                    <a:pt x="903" y="4560"/>
                    <a:pt x="1663" y="4743"/>
                    <a:pt x="1663" y="4743"/>
                  </a:cubicBezTo>
                  <a:cubicBezTo>
                    <a:pt x="1663" y="4743"/>
                    <a:pt x="265" y="5107"/>
                    <a:pt x="1025" y="5533"/>
                  </a:cubicBezTo>
                  <a:cubicBezTo>
                    <a:pt x="1928" y="5617"/>
                    <a:pt x="2840" y="5661"/>
                    <a:pt x="3754" y="5661"/>
                  </a:cubicBezTo>
                  <a:cubicBezTo>
                    <a:pt x="7763" y="5661"/>
                    <a:pt x="11804" y="4819"/>
                    <a:pt x="15220" y="2888"/>
                  </a:cubicBezTo>
                  <a:cubicBezTo>
                    <a:pt x="15159" y="1977"/>
                    <a:pt x="14855" y="913"/>
                    <a:pt x="14490" y="1"/>
                  </a:cubicBezTo>
                  <a:close/>
                </a:path>
              </a:pathLst>
            </a:custGeom>
            <a:solidFill>
              <a:srgbClr val="F9C1B9"/>
            </a:solidFill>
            <a:ln>
              <a:noFill/>
            </a:ln>
          </p:spPr>
          <p:txBody>
            <a:bodyPr spcFirstLastPara="1" wrap="square" lIns="121900" tIns="121900" rIns="121900" bIns="121900" anchor="ctr" anchorCtr="0">
              <a:noAutofit/>
            </a:bodyPr>
            <a:lstStyle/>
            <a:p>
              <a:pPr defTabSz="1219200" eaLnBrk="1" fontAlgn="auto" hangingPunct="1">
                <a:spcBef>
                  <a:spcPts val="0"/>
                </a:spcBef>
                <a:spcAft>
                  <a:spcPts val="0"/>
                </a:spcAft>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p:cNvSpPr txBox="1"/>
          <p:nvPr/>
        </p:nvSpPr>
        <p:spPr>
          <a:xfrm>
            <a:off x="5812971" y="817966"/>
            <a:ext cx="5943600" cy="1077218"/>
          </a:xfrm>
          <a:prstGeom prst="rect">
            <a:avLst/>
          </a:prstGeom>
          <a:noFill/>
        </p:spPr>
        <p:txBody>
          <a:bodyPr wrap="square" rtlCol="0">
            <a:spAutoFit/>
          </a:bodyPr>
          <a:lstStyle/>
          <a:p>
            <a:pPr>
              <a:defRPr/>
            </a:pP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Ê-</a:t>
            </a:r>
            <a:r>
              <a:rPr lang="en-US" sz="3200" dirty="0" err="1">
                <a:solidFill>
                  <a:srgbClr val="002060"/>
                </a:solidFill>
                <a:latin typeface="Tahoma" panose="020B0604030504040204" pitchFamily="34" charset="0"/>
                <a:ea typeface="Tahoma" panose="020B0604030504040204" pitchFamily="34" charset="0"/>
                <a:cs typeface="Tahoma" panose="020B0604030504040204" pitchFamily="34" charset="0"/>
              </a:rPr>
              <a:t>đê</a:t>
            </a: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xưa</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đặt</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ra</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luật</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tục</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để</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làm</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gì</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p:cNvSpPr txBox="1"/>
          <p:nvPr/>
        </p:nvSpPr>
        <p:spPr>
          <a:xfrm>
            <a:off x="6361144" y="2176617"/>
            <a:ext cx="2626206" cy="923330"/>
          </a:xfrm>
          <a:prstGeom prst="rect">
            <a:avLst/>
          </a:prstGeom>
          <a:noFill/>
        </p:spPr>
        <p:txBody>
          <a:bodyPr wrap="square" rtlCol="0">
            <a:spAutoFit/>
          </a:bodyPr>
          <a:lstStyle/>
          <a:p>
            <a:pPr lvl="0" algn="just" eaLnBrk="1" fontAlgn="auto" hangingPunct="1">
              <a:spcBef>
                <a:spcPts val="0"/>
              </a:spcBef>
              <a:spcAft>
                <a:spcPts val="0"/>
              </a:spcAft>
              <a:defRPr/>
            </a:pPr>
            <a:r>
              <a:rPr lang="en-US" dirty="0" err="1">
                <a:solidFill>
                  <a:srgbClr val="C00000"/>
                </a:solidFill>
              </a:rPr>
              <a:t>Nhằm</a:t>
            </a:r>
            <a:r>
              <a:rPr lang="en-US" dirty="0">
                <a:solidFill>
                  <a:srgbClr val="C00000"/>
                </a:solidFill>
              </a:rPr>
              <a:t> </a:t>
            </a:r>
            <a:r>
              <a:rPr lang="en-US" dirty="0" err="1">
                <a:solidFill>
                  <a:srgbClr val="C00000"/>
                </a:solidFill>
              </a:rPr>
              <a:t>để</a:t>
            </a:r>
            <a:r>
              <a:rPr lang="en-US" dirty="0">
                <a:solidFill>
                  <a:srgbClr val="C00000"/>
                </a:solidFill>
              </a:rPr>
              <a:t> </a:t>
            </a:r>
            <a:r>
              <a:rPr lang="en-US" dirty="0" err="1">
                <a:solidFill>
                  <a:srgbClr val="C00000"/>
                </a:solidFill>
              </a:rPr>
              <a:t>bảo</a:t>
            </a:r>
            <a:r>
              <a:rPr lang="en-US" dirty="0">
                <a:solidFill>
                  <a:srgbClr val="C00000"/>
                </a:solidFill>
              </a:rPr>
              <a:t> </a:t>
            </a:r>
            <a:r>
              <a:rPr lang="en-US" dirty="0" err="1">
                <a:solidFill>
                  <a:srgbClr val="C00000"/>
                </a:solidFill>
              </a:rPr>
              <a:t>vệ</a:t>
            </a:r>
            <a:r>
              <a:rPr lang="en-US" dirty="0">
                <a:solidFill>
                  <a:srgbClr val="C00000"/>
                </a:solidFill>
              </a:rPr>
              <a:t> </a:t>
            </a:r>
            <a:r>
              <a:rPr lang="en-US" dirty="0" err="1">
                <a:solidFill>
                  <a:srgbClr val="C00000"/>
                </a:solidFill>
              </a:rPr>
              <a:t>cuộc</a:t>
            </a:r>
            <a:r>
              <a:rPr lang="en-US" dirty="0">
                <a:solidFill>
                  <a:srgbClr val="C00000"/>
                </a:solidFill>
              </a:rPr>
              <a:t> </a:t>
            </a:r>
            <a:r>
              <a:rPr lang="en-US" dirty="0" err="1">
                <a:solidFill>
                  <a:srgbClr val="C00000"/>
                </a:solidFill>
              </a:rPr>
              <a:t>sống</a:t>
            </a:r>
            <a:r>
              <a:rPr lang="en-US" dirty="0">
                <a:solidFill>
                  <a:srgbClr val="C00000"/>
                </a:solidFill>
              </a:rPr>
              <a:t> </a:t>
            </a:r>
            <a:r>
              <a:rPr lang="en-US" dirty="0" err="1">
                <a:solidFill>
                  <a:srgbClr val="C00000"/>
                </a:solidFill>
              </a:rPr>
              <a:t>bình</a:t>
            </a:r>
            <a:r>
              <a:rPr lang="en-US" dirty="0">
                <a:solidFill>
                  <a:srgbClr val="C00000"/>
                </a:solidFill>
              </a:rPr>
              <a:t> </a:t>
            </a:r>
            <a:r>
              <a:rPr lang="en-US" dirty="0" err="1">
                <a:solidFill>
                  <a:srgbClr val="C00000"/>
                </a:solidFill>
              </a:rPr>
              <a:t>yên</a:t>
            </a:r>
            <a:r>
              <a:rPr lang="en-US" dirty="0">
                <a:solidFill>
                  <a:srgbClr val="C00000"/>
                </a:solidFill>
              </a:rPr>
              <a:t> </a:t>
            </a:r>
            <a:r>
              <a:rPr lang="en-US" dirty="0" err="1">
                <a:solidFill>
                  <a:srgbClr val="C00000"/>
                </a:solidFill>
              </a:rPr>
              <a:t>cho</a:t>
            </a:r>
            <a:r>
              <a:rPr lang="en-US" dirty="0">
                <a:solidFill>
                  <a:srgbClr val="C00000"/>
                </a:solidFill>
              </a:rPr>
              <a:t> </a:t>
            </a:r>
            <a:r>
              <a:rPr lang="en-US" dirty="0" err="1">
                <a:solidFill>
                  <a:srgbClr val="C00000"/>
                </a:solidFill>
              </a:rPr>
              <a:t>buôn</a:t>
            </a:r>
            <a:r>
              <a:rPr lang="en-US" dirty="0">
                <a:solidFill>
                  <a:srgbClr val="C00000"/>
                </a:solidFill>
              </a:rPr>
              <a:t> </a:t>
            </a:r>
            <a:r>
              <a:rPr lang="en-US" dirty="0" err="1">
                <a:solidFill>
                  <a:srgbClr val="C00000"/>
                </a:solidFill>
              </a:rPr>
              <a:t>làng</a:t>
            </a:r>
            <a:r>
              <a:rPr lang="en-US" dirty="0">
                <a:solidFill>
                  <a:srgbClr val="C00000"/>
                </a:solidFill>
              </a:rPr>
              <a:t>.</a:t>
            </a:r>
            <a:endParaRPr kumimoji="0" lang="en-US" sz="1800" i="0" u="none" strike="noStrike" kern="1200" cap="none" spc="0" normalizeH="0" baseline="0" noProof="0" dirty="0">
              <a:ln>
                <a:noFill/>
              </a:ln>
              <a:solidFill>
                <a:srgbClr val="C00000"/>
              </a:solidFill>
              <a:effectLst/>
              <a:uLnTx/>
              <a:uFillTx/>
              <a:latin typeface="Calibri" panose="020F0502020204030204"/>
            </a:endParaRPr>
          </a:p>
        </p:txBody>
      </p:sp>
      <p:sp>
        <p:nvSpPr>
          <p:cNvPr id="49" name="TextBox 48"/>
          <p:cNvSpPr txBox="1"/>
          <p:nvPr/>
        </p:nvSpPr>
        <p:spPr>
          <a:xfrm>
            <a:off x="6959183" y="3463229"/>
            <a:ext cx="2177417"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Nhằm</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trừng</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phạt</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những</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người</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có</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tội</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0" name="TextBox 49"/>
          <p:cNvSpPr txBox="1"/>
          <p:nvPr/>
        </p:nvSpPr>
        <p:spPr>
          <a:xfrm>
            <a:off x="9736531" y="2206376"/>
            <a:ext cx="2174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dirty="0" err="1">
                <a:solidFill>
                  <a:srgbClr val="C00000"/>
                </a:solidFill>
                <a:latin typeface="Calibri" panose="020F0502020204030204"/>
              </a:rPr>
              <a:t>Nhằm</a:t>
            </a:r>
            <a:r>
              <a:rPr lang="en-US" dirty="0">
                <a:solidFill>
                  <a:srgbClr val="C00000"/>
                </a:solidFill>
                <a:latin typeface="Calibri" panose="020F0502020204030204"/>
              </a:rPr>
              <a:t> </a:t>
            </a:r>
            <a:r>
              <a:rPr lang="en-US" dirty="0" err="1">
                <a:solidFill>
                  <a:srgbClr val="C00000"/>
                </a:solidFill>
                <a:latin typeface="Calibri" panose="020F0502020204030204"/>
              </a:rPr>
              <a:t>khen</a:t>
            </a:r>
            <a:r>
              <a:rPr lang="en-US" dirty="0">
                <a:solidFill>
                  <a:srgbClr val="C00000"/>
                </a:solidFill>
                <a:latin typeface="Calibri" panose="020F0502020204030204"/>
              </a:rPr>
              <a:t> </a:t>
            </a:r>
            <a:r>
              <a:rPr lang="en-US" dirty="0" err="1">
                <a:solidFill>
                  <a:srgbClr val="C00000"/>
                </a:solidFill>
                <a:latin typeface="Calibri" panose="020F0502020204030204"/>
              </a:rPr>
              <a:t>thưởng</a:t>
            </a:r>
            <a:r>
              <a:rPr lang="en-US" dirty="0">
                <a:solidFill>
                  <a:srgbClr val="C00000"/>
                </a:solidFill>
                <a:latin typeface="Calibri" panose="020F0502020204030204"/>
              </a:rPr>
              <a:t> </a:t>
            </a:r>
            <a:r>
              <a:rPr lang="en-US" dirty="0" err="1">
                <a:solidFill>
                  <a:srgbClr val="C00000"/>
                </a:solidFill>
                <a:latin typeface="Calibri" panose="020F0502020204030204"/>
              </a:rPr>
              <a:t>cho</a:t>
            </a:r>
            <a:r>
              <a:rPr lang="en-US" dirty="0">
                <a:solidFill>
                  <a:srgbClr val="C00000"/>
                </a:solidFill>
                <a:latin typeface="Calibri" panose="020F0502020204030204"/>
              </a:rPr>
              <a:t> </a:t>
            </a:r>
            <a:r>
              <a:rPr lang="en-US" dirty="0" err="1">
                <a:solidFill>
                  <a:srgbClr val="C00000"/>
                </a:solidFill>
                <a:latin typeface="Calibri" panose="020F0502020204030204"/>
              </a:rPr>
              <a:t>người</a:t>
            </a:r>
            <a:r>
              <a:rPr lang="en-US" dirty="0">
                <a:solidFill>
                  <a:srgbClr val="C00000"/>
                </a:solidFill>
                <a:latin typeface="Calibri" panose="020F0502020204030204"/>
              </a:rPr>
              <a:t> </a:t>
            </a:r>
            <a:r>
              <a:rPr lang="en-US" dirty="0" err="1">
                <a:solidFill>
                  <a:srgbClr val="C00000"/>
                </a:solidFill>
                <a:latin typeface="Calibri" panose="020F0502020204030204"/>
              </a:rPr>
              <a:t>có</a:t>
            </a:r>
            <a:r>
              <a:rPr lang="en-US" dirty="0">
                <a:solidFill>
                  <a:srgbClr val="C00000"/>
                </a:solidFill>
                <a:latin typeface="Calibri" panose="020F0502020204030204"/>
              </a:rPr>
              <a:t> </a:t>
            </a:r>
            <a:r>
              <a:rPr lang="en-US" dirty="0" err="1">
                <a:solidFill>
                  <a:srgbClr val="C00000"/>
                </a:solidFill>
                <a:latin typeface="Calibri" panose="020F0502020204030204"/>
              </a:rPr>
              <a:t>công</a:t>
            </a:r>
            <a:r>
              <a:rPr lang="en-US" dirty="0">
                <a:solidFill>
                  <a:srgbClr val="C00000"/>
                </a:solidFill>
                <a:latin typeface="Calibri" panose="020F0502020204030204"/>
              </a:rPr>
              <a:t>.</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1" name="TextBox 50"/>
          <p:cNvSpPr txBox="1"/>
          <p:nvPr/>
        </p:nvSpPr>
        <p:spPr>
          <a:xfrm>
            <a:off x="9886209" y="3387336"/>
            <a:ext cx="202004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C00000"/>
                </a:solidFill>
                <a:effectLst/>
                <a:uLnTx/>
                <a:uFillTx/>
                <a:latin typeface="Calibri" panose="020F0502020204030204"/>
                <a:ea typeface="+mn-ea"/>
                <a:cs typeface="+mn-cs"/>
              </a:rPr>
              <a:t>Tất</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cả</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các</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đáp</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án</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trên</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đều</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1800" b="0" i="0" u="none" strike="noStrike" kern="1200" cap="none" spc="0" normalizeH="0" noProof="0" dirty="0" err="1">
                <a:ln>
                  <a:noFill/>
                </a:ln>
                <a:solidFill>
                  <a:srgbClr val="C00000"/>
                </a:solidFill>
                <a:effectLst/>
                <a:uLnTx/>
                <a:uFillTx/>
                <a:latin typeface="Calibri" panose="020F0502020204030204"/>
                <a:ea typeface="+mn-ea"/>
                <a:cs typeface="+mn-cs"/>
              </a:rPr>
              <a:t>đúng</a:t>
            </a:r>
            <a:r>
              <a:rPr kumimoji="0" lang="en-US" sz="1800" b="0" i="0" u="none" strike="noStrike" kern="1200" cap="none" spc="0" normalizeH="0" noProof="0" dirty="0">
                <a:ln>
                  <a:noFill/>
                </a:ln>
                <a:solidFill>
                  <a:srgbClr val="C00000"/>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13"/>
          <a:stretch>
            <a:fillRect/>
          </a:stretch>
        </p:blipFill>
        <p:spPr>
          <a:xfrm>
            <a:off x="1676488" y="2805975"/>
            <a:ext cx="1969191" cy="2440238"/>
          </a:xfrm>
          <a:prstGeom prst="rect">
            <a:avLst/>
          </a:prstGeom>
        </p:spPr>
      </p:pic>
      <p:pic>
        <p:nvPicPr>
          <p:cNvPr id="3" name="Picture 2"/>
          <p:cNvPicPr>
            <a:picLocks noChangeAspect="1"/>
          </p:cNvPicPr>
          <p:nvPr/>
        </p:nvPicPr>
        <p:blipFill>
          <a:blip r:embed="rId14"/>
          <a:stretch>
            <a:fillRect/>
          </a:stretch>
        </p:blipFill>
        <p:spPr>
          <a:xfrm>
            <a:off x="1676488" y="3344314"/>
            <a:ext cx="1962108" cy="1901899"/>
          </a:xfrm>
          <a:prstGeom prst="rect">
            <a:avLst/>
          </a:prstGeom>
        </p:spPr>
      </p:pic>
      <p:pic>
        <p:nvPicPr>
          <p:cNvPr id="10" name="3"/>
          <p:cNvPicPr>
            <a:picLocks noChangeAspect="1"/>
          </p:cNvPicPr>
          <p:nvPr/>
        </p:nvPicPr>
        <p:blipFill>
          <a:blip r:embed="rId15"/>
          <a:stretch>
            <a:fillRect/>
          </a:stretch>
        </p:blipFill>
        <p:spPr>
          <a:xfrm>
            <a:off x="3262831" y="5902410"/>
            <a:ext cx="1396105" cy="542591"/>
          </a:xfrm>
          <a:prstGeom prst="rect">
            <a:avLst/>
          </a:prstGeom>
        </p:spPr>
      </p:pic>
      <p:pic>
        <p:nvPicPr>
          <p:cNvPr id="11" name="2"/>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52401" y="1214437"/>
            <a:ext cx="4910962" cy="3329848"/>
          </a:xfrm>
          <a:prstGeom prst="rect">
            <a:avLst/>
          </a:prstGeom>
        </p:spPr>
      </p:pic>
      <p:grpSp>
        <p:nvGrpSpPr>
          <p:cNvPr id="18" name="Group 17"/>
          <p:cNvGrpSpPr/>
          <p:nvPr/>
        </p:nvGrpSpPr>
        <p:grpSpPr>
          <a:xfrm>
            <a:off x="1398601" y="2257948"/>
            <a:ext cx="2058415" cy="1941696"/>
            <a:chOff x="1740753" y="2562737"/>
            <a:chExt cx="1833577" cy="1833577"/>
          </a:xfrm>
        </p:grpSpPr>
        <p:pic>
          <p:nvPicPr>
            <p:cNvPr id="8" name="Picture 7" descr="A picture containing invertebrate, animal&#10;&#10;Description automatically generated"/>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p:cNvSpPr/>
            <p:nvPr/>
          </p:nvSpPr>
          <p:spPr>
            <a:xfrm>
              <a:off x="1860959" y="3145293"/>
              <a:ext cx="1593167" cy="668469"/>
            </a:xfrm>
            <a:prstGeom prst="rect">
              <a:avLst/>
            </a:prstGeom>
          </p:spPr>
          <p:txBody>
            <a:bodyPr wrap="square" anchor="ctr">
              <a:spAutoFit/>
            </a:bodyPr>
            <a:lstStyle/>
            <a:p>
              <a:pPr lvl="0" algn="ctr">
                <a:defRPr/>
              </a:pP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HỘP</a:t>
              </a:r>
            </a:p>
          </p:txBody>
        </p:sp>
      </p:grpSp>
      <p:pic>
        <p:nvPicPr>
          <p:cNvPr id="40" name="Picture 39"/>
          <p:cNvPicPr>
            <a:picLocks noChangeAspect="1"/>
          </p:cNvPicPr>
          <p:nvPr/>
        </p:nvPicPr>
        <p:blipFill>
          <a:blip r:embed="rId22"/>
          <a:stretch>
            <a:fillRect/>
          </a:stretch>
        </p:blipFill>
        <p:spPr>
          <a:xfrm>
            <a:off x="5778555" y="2352792"/>
            <a:ext cx="536494" cy="499915"/>
          </a:xfrm>
          <a:prstGeom prst="rect">
            <a:avLst/>
          </a:prstGeom>
        </p:spPr>
      </p:pic>
      <p:pic>
        <p:nvPicPr>
          <p:cNvPr id="41" name="Picture 40"/>
          <p:cNvPicPr>
            <a:picLocks noChangeAspect="1"/>
          </p:cNvPicPr>
          <p:nvPr/>
        </p:nvPicPr>
        <p:blipFill>
          <a:blip r:embed="rId23"/>
          <a:stretch>
            <a:fillRect/>
          </a:stretch>
        </p:blipFill>
        <p:spPr>
          <a:xfrm>
            <a:off x="6477000" y="3422286"/>
            <a:ext cx="579983" cy="499915"/>
          </a:xfrm>
          <a:prstGeom prst="rect">
            <a:avLst/>
          </a:prstGeom>
        </p:spPr>
      </p:pic>
      <p:pic>
        <p:nvPicPr>
          <p:cNvPr id="43" name="Picture 42"/>
          <p:cNvPicPr>
            <a:picLocks noChangeAspect="1"/>
          </p:cNvPicPr>
          <p:nvPr/>
        </p:nvPicPr>
        <p:blipFill>
          <a:blip r:embed="rId24"/>
          <a:stretch>
            <a:fillRect/>
          </a:stretch>
        </p:blipFill>
        <p:spPr>
          <a:xfrm>
            <a:off x="9200037" y="2306435"/>
            <a:ext cx="536494" cy="499915"/>
          </a:xfrm>
          <a:prstGeom prst="rect">
            <a:avLst/>
          </a:prstGeom>
        </p:spPr>
      </p:pic>
      <p:pic>
        <p:nvPicPr>
          <p:cNvPr id="45" name="Picture 44"/>
          <p:cNvPicPr>
            <a:picLocks noChangeAspect="1"/>
          </p:cNvPicPr>
          <p:nvPr/>
        </p:nvPicPr>
        <p:blipFill>
          <a:blip r:embed="rId25"/>
          <a:stretch>
            <a:fillRect/>
          </a:stretch>
        </p:blipFill>
        <p:spPr>
          <a:xfrm>
            <a:off x="9387939" y="3422286"/>
            <a:ext cx="536494" cy="499915"/>
          </a:xfrm>
          <a:prstGeom prst="rect">
            <a:avLst/>
          </a:prstGeom>
        </p:spPr>
      </p:pic>
      <p:pic>
        <p:nvPicPr>
          <p:cNvPr id="47" name="Picture 46"/>
          <p:cNvPicPr>
            <a:picLocks noChangeAspect="1"/>
          </p:cNvPicPr>
          <p:nvPr/>
        </p:nvPicPr>
        <p:blipFill>
          <a:blip r:embed="rId26"/>
          <a:stretch>
            <a:fillRect/>
          </a:stretch>
        </p:blipFill>
        <p:spPr>
          <a:xfrm>
            <a:off x="5423536" y="2257948"/>
            <a:ext cx="908383" cy="908383"/>
          </a:xfrm>
          <a:prstGeom prst="rect">
            <a:avLst/>
          </a:prstGeom>
        </p:spPr>
      </p:pic>
      <p:pic>
        <p:nvPicPr>
          <p:cNvPr id="12" name="1"/>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5"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5" name="CLICK.WAV"/>
                                        </p:tgtEl>
                                      </p:cMediaNode>
                                    </p:audio>
                                  </p:subTnLst>
                                </p:cTn>
                              </p:par>
                            </p:childTnLst>
                          </p:cTn>
                        </p:par>
                        <p:par>
                          <p:cTn id="22" fill="hold">
                            <p:stCondLst>
                              <p:cond delay="3000"/>
                            </p:stCondLst>
                            <p:childTnLst>
                              <p:par>
                                <p:cTn id="23" presetID="32" presetClass="emph" presetSubtype="0" fill="hold" nodeType="after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6" name="Check mark.wav"/>
                                        </p:tgtEl>
                                      </p:cMediaNode>
                                    </p:audio>
                                  </p:sub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par>
                                <p:cTn id="35" presetID="1" presetClass="exit" presetSubtype="0" fill="hold" nodeType="withEffect">
                                  <p:stCondLst>
                                    <p:cond delay="1000"/>
                                  </p:stCondLst>
                                  <p:childTnLst>
                                    <p:set>
                                      <p:cBhvr>
                                        <p:cTn id="36" dur="1" fill="hold">
                                          <p:stCondLst>
                                            <p:cond delay="0"/>
                                          </p:stCondLst>
                                        </p:cTn>
                                        <p:tgtEl>
                                          <p:spTgt spid="14"/>
                                        </p:tgtEl>
                                        <p:attrNameLst>
                                          <p:attrName>style.visibility</p:attrName>
                                        </p:attrNameLst>
                                      </p:cBhvr>
                                      <p:to>
                                        <p:strVal val="hidden"/>
                                      </p:to>
                                    </p:set>
                                  </p:childTnLst>
                                </p:cTn>
                              </p:par>
                              <p:par>
                                <p:cTn id="37" presetID="10" presetClass="exit" presetSubtype="0" fill="hold" nodeType="withEffect">
                                  <p:stCondLst>
                                    <p:cond delay="100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nodeType="withEffect">
                                  <p:stCondLst>
                                    <p:cond delay="100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4000"/>
                            </p:stCondLst>
                            <p:childTnLst>
                              <p:par>
                                <p:cTn id="44" presetID="64" presetClass="path" presetSubtype="0" accel="50000" decel="50000" fill="hold" nodeType="afterEffect">
                                  <p:stCondLst>
                                    <p:cond delay="0"/>
                                  </p:stCondLst>
                                  <p:childTnLst>
                                    <p:animMotion origin="layout" path="M -4.79167E-6 -1.48148E-6 L 0.39623 -0.50324 " pathEditMode="relative" rAng="0" ptsTypes="AA">
                                      <p:cBhvr>
                                        <p:cTn id="45" dur="2000" fill="hold"/>
                                        <p:tgtEl>
                                          <p:spTgt spid="12"/>
                                        </p:tgtEl>
                                        <p:attrNameLst>
                                          <p:attrName>ppt_x</p:attrName>
                                          <p:attrName>ppt_y</p:attrName>
                                        </p:attrNameLst>
                                      </p:cBhvr>
                                      <p:rCtr x="19805" y="-25162"/>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par>
                          <p:cTn id="46" fill="hold">
                            <p:stCondLst>
                              <p:cond delay="6000"/>
                            </p:stCondLst>
                            <p:childTnLst>
                              <p:par>
                                <p:cTn id="47" presetID="6" presetClass="emph" presetSubtype="0" fill="hold" nodeType="afterEffect">
                                  <p:stCondLst>
                                    <p:cond delay="0"/>
                                  </p:stCondLst>
                                  <p:childTnLst>
                                    <p:animScale>
                                      <p:cBhvr>
                                        <p:cTn id="48" dur="1000" fill="hold"/>
                                        <p:tgtEl>
                                          <p:spTgt spid="12"/>
                                        </p:tgtEl>
                                      </p:cBhvr>
                                      <p:by x="300000" y="300000"/>
                                    </p:animScale>
                                  </p:childTnLst>
                                </p:cTn>
                              </p:par>
                              <p:par>
                                <p:cTn id="49" presetID="8" presetClass="emph" presetSubtype="0" fill="hold" nodeType="withEffect">
                                  <p:stCondLst>
                                    <p:cond delay="0"/>
                                  </p:stCondLst>
                                  <p:childTnLst>
                                    <p:animRot by="21600000">
                                      <p:cBhvr>
                                        <p:cTn id="50" dur="4000" fill="hold"/>
                                        <p:tgtEl>
                                          <p:spTgt spid="12"/>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8" name="APPLAUSE.WAV"/>
                                        </p:tgtEl>
                                      </p:cMediaNode>
                                    </p:audio>
                                  </p:subTnLst>
                                </p:cTn>
                              </p:par>
                            </p:childTnLst>
                          </p:cTn>
                        </p:par>
                        <p:par>
                          <p:cTn id="51" fill="hold">
                            <p:stCondLst>
                              <p:cond delay="7000"/>
                            </p:stCondLst>
                            <p:childTnLst>
                              <p:par>
                                <p:cTn id="52" presetID="42" presetClass="path" presetSubtype="0" accel="50000" decel="50000" fill="hold" nodeType="afterEffect">
                                  <p:stCondLst>
                                    <p:cond delay="0"/>
                                  </p:stCondLst>
                                  <p:childTnLst>
                                    <p:animMotion origin="layout" path="M 0.39623 -0.50324 L 0.13894 -0.24722 " pathEditMode="relative" rAng="0" ptsTypes="AA">
                                      <p:cBhvr>
                                        <p:cTn id="53" dur="2000" fill="hold"/>
                                        <p:tgtEl>
                                          <p:spTgt spid="12"/>
                                        </p:tgtEl>
                                        <p:attrNameLst>
                                          <p:attrName>ppt_x</p:attrName>
                                          <p:attrName>ppt_y</p:attrName>
                                        </p:attrNameLst>
                                      </p:cBhvr>
                                      <p:rCtr x="-12865" y="12801"/>
                                    </p:animMotion>
                                  </p:childTnLst>
                                  <p:subTnLst>
                                    <p:audio>
                                      <p:cMediaNode>
                                        <p:cTn display="0" masterRel="sameClick">
                                          <p:stCondLst>
                                            <p:cond evt="begin" delay="0">
                                              <p:tn val="52"/>
                                            </p:cond>
                                          </p:stCondLst>
                                          <p:endCondLst>
                                            <p:cond evt="onStopAudio" delay="0">
                                              <p:tgtEl>
                                                <p:sldTgt/>
                                              </p:tgtEl>
                                            </p:cond>
                                          </p:endCondLst>
                                        </p:cTn>
                                        <p:tgtEl>
                                          <p:sndTgt r:embed="rId7" name="CHIMES.WAV"/>
                                        </p:tgtEl>
                                      </p:cMediaNode>
                                    </p:audio>
                                  </p:subTnLst>
                                </p:cTn>
                              </p:par>
                              <p:par>
                                <p:cTn id="54" presetID="6" presetClass="emph" presetSubtype="0" fill="hold" nodeType="withEffect">
                                  <p:stCondLst>
                                    <p:cond delay="0"/>
                                  </p:stCondLst>
                                  <p:childTnLst>
                                    <p:animScale>
                                      <p:cBhvr>
                                        <p:cTn id="55" dur="2000" fill="hold"/>
                                        <p:tgtEl>
                                          <p:spTgt spid="12"/>
                                        </p:tgtEl>
                                      </p:cBhvr>
                                      <p:by x="20000" y="20000"/>
                                    </p:animScale>
                                  </p:childTnLst>
                                </p:cTn>
                              </p:par>
                              <p:par>
                                <p:cTn id="56" presetID="8" presetClass="emph" presetSubtype="0" fill="hold" nodeType="withEffect">
                                  <p:stCondLst>
                                    <p:cond delay="0"/>
                                  </p:stCondLst>
                                  <p:childTnLst>
                                    <p:animRot by="-1800000">
                                      <p:cBhvr>
                                        <p:cTn id="57" dur="2000" fill="hold"/>
                                        <p:tgtEl>
                                          <p:spTgt spid="12"/>
                                        </p:tgtEl>
                                        <p:attrNameLst>
                                          <p:attrName>r</p:attrName>
                                        </p:attrNameLst>
                                      </p:cBhvr>
                                    </p:animRot>
                                  </p:childTnLst>
                                </p:cTn>
                              </p:par>
                              <p:par>
                                <p:cTn id="58" presetID="22" presetClass="exit" presetSubtype="8" fill="hold" nodeType="withEffect">
                                  <p:stCondLst>
                                    <p:cond delay="1750"/>
                                  </p:stCondLst>
                                  <p:childTnLst>
                                    <p:animEffect transition="out" filter="wipe(left)">
                                      <p:cBhvr>
                                        <p:cTn id="59" dur="250"/>
                                        <p:tgtEl>
                                          <p:spTgt spid="12"/>
                                        </p:tgtEl>
                                      </p:cBhvr>
                                    </p:animEffect>
                                    <p:set>
                                      <p:cBhvr>
                                        <p:cTn id="60" dur="1" fill="hold">
                                          <p:stCondLst>
                                            <p:cond delay="249"/>
                                          </p:stCondLst>
                                        </p:cTn>
                                        <p:tgtEl>
                                          <p:spTgt spid="12"/>
                                        </p:tgtEl>
                                        <p:attrNameLst>
                                          <p:attrName>style.visibility</p:attrName>
                                        </p:attrNameLst>
                                      </p:cBhvr>
                                      <p:to>
                                        <p:strVal val="hidden"/>
                                      </p:to>
                                    </p:set>
                                  </p:childTnLst>
                                </p:cTn>
                              </p:par>
                              <p:par>
                                <p:cTn id="61" presetID="53" presetClass="exit" presetSubtype="32" fill="hold" nodeType="withEffect">
                                  <p:stCondLst>
                                    <p:cond delay="1750"/>
                                  </p:stCondLst>
                                  <p:childTnLst>
                                    <p:anim calcmode="lin" valueType="num">
                                      <p:cBhvr>
                                        <p:cTn id="62" dur="250"/>
                                        <p:tgtEl>
                                          <p:spTgt spid="12"/>
                                        </p:tgtEl>
                                        <p:attrNameLst>
                                          <p:attrName>ppt_w</p:attrName>
                                        </p:attrNameLst>
                                      </p:cBhvr>
                                      <p:tavLst>
                                        <p:tav tm="0">
                                          <p:val>
                                            <p:strVal val="ppt_w"/>
                                          </p:val>
                                        </p:tav>
                                        <p:tav tm="100000">
                                          <p:val>
                                            <p:fltVal val="0"/>
                                          </p:val>
                                        </p:tav>
                                      </p:tavLst>
                                    </p:anim>
                                    <p:anim calcmode="lin" valueType="num">
                                      <p:cBhvr>
                                        <p:cTn id="63" dur="250"/>
                                        <p:tgtEl>
                                          <p:spTgt spid="12"/>
                                        </p:tgtEl>
                                        <p:attrNameLst>
                                          <p:attrName>ppt_h</p:attrName>
                                        </p:attrNameLst>
                                      </p:cBhvr>
                                      <p:tavLst>
                                        <p:tav tm="0">
                                          <p:val>
                                            <p:strVal val="ppt_h"/>
                                          </p:val>
                                        </p:tav>
                                        <p:tav tm="100000">
                                          <p:val>
                                            <p:fltVal val="0"/>
                                          </p:val>
                                        </p:tav>
                                      </p:tavLst>
                                    </p:anim>
                                    <p:animEffect transition="out" filter="fade">
                                      <p:cBhvr>
                                        <p:cTn id="64" dur="250"/>
                                        <p:tgtEl>
                                          <p:spTgt spid="12"/>
                                        </p:tgtEl>
                                      </p:cBhvr>
                                    </p:animEffect>
                                    <p:set>
                                      <p:cBhvr>
                                        <p:cTn id="65" dur="1" fill="hold">
                                          <p:stCondLst>
                                            <p:cond delay="249"/>
                                          </p:stCondLst>
                                        </p:cTn>
                                        <p:tgtEl>
                                          <p:spTgt spid="12"/>
                                        </p:tgtEl>
                                        <p:attrNameLst>
                                          <p:attrName>style.visibility</p:attrName>
                                        </p:attrNameLst>
                                      </p:cBhvr>
                                      <p:to>
                                        <p:strVal val="hidden"/>
                                      </p:to>
                                    </p:set>
                                  </p:childTnLst>
                                </p:cTn>
                              </p:par>
                              <p:par>
                                <p:cTn id="66" presetID="55" presetClass="entr" presetSubtype="0" fill="hold" nodeType="withEffect">
                                  <p:stCondLst>
                                    <p:cond delay="18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ppt_w*0.70"/>
                                          </p:val>
                                        </p:tav>
                                        <p:tav tm="100000">
                                          <p:val>
                                            <p:strVal val="#ppt_w"/>
                                          </p:val>
                                        </p:tav>
                                      </p:tavLst>
                                    </p:anim>
                                    <p:anim calcmode="lin" valueType="num">
                                      <p:cBhvr>
                                        <p:cTn id="69" dur="250" fill="hold"/>
                                        <p:tgtEl>
                                          <p:spTgt spid="15"/>
                                        </p:tgtEl>
                                        <p:attrNameLst>
                                          <p:attrName>ppt_h</p:attrName>
                                        </p:attrNameLst>
                                      </p:cBhvr>
                                      <p:tavLst>
                                        <p:tav tm="0">
                                          <p:val>
                                            <p:strVal val="#ppt_h"/>
                                          </p:val>
                                        </p:tav>
                                        <p:tav tm="100000">
                                          <p:val>
                                            <p:strVal val="#ppt_h"/>
                                          </p:val>
                                        </p:tav>
                                      </p:tavLst>
                                    </p:anim>
                                    <p:animEffect transition="in" filter="fade">
                                      <p:cBhvr>
                                        <p:cTn id="70" dur="25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9" name="CASHREG.WAV"/>
                                        </p:tgtEl>
                                      </p:cMediaNode>
                                    </p:audio>
                                  </p:subTnLst>
                                </p:cTn>
                              </p:par>
                              <p:par>
                                <p:cTn id="71" presetID="8" presetClass="emph" presetSubtype="0" fill="hold" nodeType="withEffect">
                                  <p:stCondLst>
                                    <p:cond delay="3000"/>
                                  </p:stCondLst>
                                  <p:childTnLst>
                                    <p:animRot by="21600000">
                                      <p:cBhvr>
                                        <p:cTn id="72" dur="4000" fill="hold"/>
                                        <p:tgtEl>
                                          <p:spTgt spid="15"/>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10" name="wheelspin.wav"/>
                                        </p:tgtEl>
                                      </p:cMediaNode>
                                    </p:audio>
                                  </p:subTnLst>
                                </p:cTn>
                              </p:par>
                            </p:childTnLst>
                          </p:cTn>
                        </p:par>
                        <p:par>
                          <p:cTn id="73" fill="hold">
                            <p:stCondLst>
                              <p:cond delay="14000"/>
                            </p:stCondLst>
                            <p:childTnLst>
                              <p:par>
                                <p:cTn id="74" presetID="1" presetClass="exit" presetSubtype="0" fill="hold" nodeType="afterEffect">
                                  <p:stCondLst>
                                    <p:cond delay="0"/>
                                  </p:stCondLst>
                                  <p:childTnLst>
                                    <p:set>
                                      <p:cBhvr>
                                        <p:cTn id="75"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9" name="CASHREG.WAV"/>
                                        </p:tgtEl>
                                      </p:cMediaNode>
                                    </p:audio>
                                  </p:subTnLst>
                                </p:cTn>
                              </p:par>
                              <p:par>
                                <p:cTn id="76" presetID="1"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42" presetClass="entr" presetSubtype="0" fill="hold" nodeType="withEffect">
                                  <p:stCondLst>
                                    <p:cond delay="225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12" presetClass="entr" presetSubtype="4" fill="hold" nodeType="withEffect">
                                  <p:stCondLst>
                                    <p:cond delay="225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p:tgtEl>
                                          <p:spTgt spid="18"/>
                                        </p:tgtEl>
                                        <p:attrNameLst>
                                          <p:attrName>ppt_y</p:attrName>
                                        </p:attrNameLst>
                                      </p:cBhvr>
                                      <p:tavLst>
                                        <p:tav tm="0">
                                          <p:val>
                                            <p:strVal val="#ppt_y+#ppt_h*1.125000"/>
                                          </p:val>
                                        </p:tav>
                                        <p:tav tm="100000">
                                          <p:val>
                                            <p:strVal val="#ppt_y"/>
                                          </p:val>
                                        </p:tav>
                                      </p:tavLst>
                                    </p:anim>
                                    <p:animEffect transition="in" filter="wipe(up)">
                                      <p:cBhvr>
                                        <p:cTn id="89" dur="500"/>
                                        <p:tgtEl>
                                          <p:spTgt spid="18"/>
                                        </p:tgtEl>
                                      </p:cBhvr>
                                    </p:animEffect>
                                  </p:childTnLst>
                                </p:cTn>
                              </p:par>
                              <p:par>
                                <p:cTn id="90" presetID="64" presetClass="path" presetSubtype="0" repeatCount="indefinite" accel="50000" decel="50000" autoRev="1" fill="hold" nodeType="withEffect">
                                  <p:stCondLst>
                                    <p:cond delay="2250"/>
                                  </p:stCondLst>
                                  <p:childTnLst>
                                    <p:animMotion origin="layout" path="M 1.45833E-6 -1.85185E-6 L 1.45833E-6 -0.01944 " pathEditMode="relative" rAng="0" ptsTypes="AA">
                                      <p:cBhvr>
                                        <p:cTn id="91" dur="1000" fill="hold"/>
                                        <p:tgtEl>
                                          <p:spTgt spid="18"/>
                                        </p:tgtEl>
                                        <p:attrNameLst>
                                          <p:attrName>ppt_x</p:attrName>
                                          <p:attrName>ppt_y</p:attrName>
                                        </p:attrNameLst>
                                      </p:cBhvr>
                                      <p:rCtr x="0" y="-972"/>
                                    </p:animMotion>
                                  </p:childTnLst>
                                </p:cTn>
                              </p:par>
                              <p:par>
                                <p:cTn id="92" presetID="1" presetClass="mediacall" presetSubtype="0" fill="hold" nodeType="withEffect">
                                  <p:stCondLst>
                                    <p:cond delay="2250"/>
                                  </p:stCondLst>
                                  <p:childTnLst>
                                    <p:cmd type="call" cmd="playFrom(0.0)">
                                      <p:cBhvr>
                                        <p:cTn id="93"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4" name="Text Box 31"/>
          <p:cNvSpPr txBox="1">
            <a:spLocks noChangeArrowheads="1"/>
          </p:cNvSpPr>
          <p:nvPr/>
        </p:nvSpPr>
        <p:spPr bwMode="auto">
          <a:xfrm>
            <a:off x="228601" y="399645"/>
            <a:ext cx="1206673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400" b="1" dirty="0" err="1">
                <a:latin typeface="Times New Roman" panose="02020603050405020304" pitchFamily="18" charset="0"/>
                <a:cs typeface="Times New Roman" panose="02020603050405020304" pitchFamily="18" charset="0"/>
              </a:rPr>
              <a:t>Trong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đoạn</a:t>
            </a:r>
            <a:r>
              <a:rPr lang="en-US" altLang="en-US" sz="4400" b="1" dirty="0">
                <a:latin typeface="Times New Roman" panose="02020603050405020304" pitchFamily="18" charset="0"/>
                <a:cs typeface="Times New Roman" panose="02020603050405020304" pitchFamily="18" charset="0"/>
              </a:rPr>
              <a:t> 2 </a:t>
            </a: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câu</a:t>
            </a:r>
            <a:r>
              <a:rPr lang="en-US" altLang="en-US" sz="4400" b="1" dirty="0">
                <a:latin typeface="Times New Roman" panose="02020603050405020304" pitchFamily="18" charset="0"/>
                <a:cs typeface="Times New Roman" panose="02020603050405020304" pitchFamily="18" charset="0"/>
              </a:rPr>
              <a:t> : “ </a:t>
            </a:r>
            <a:r>
              <a:rPr lang="en-US" altLang="en-US" sz="4400" b="1" dirty="0" err="1">
                <a:latin typeface="Times New Roman" panose="02020603050405020304" pitchFamily="18" charset="0"/>
                <a:cs typeface="Times New Roman" panose="02020603050405020304" pitchFamily="18" charset="0"/>
              </a:rPr>
              <a:t>Nó</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kia</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rồi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lại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chữ</a:t>
            </a:r>
            <a:r>
              <a:rPr lang="en-US" altLang="en-US" sz="4400" b="1" dirty="0">
                <a:latin typeface="Times New Roman" panose="02020603050405020304" pitchFamily="18" charset="0"/>
                <a:cs typeface="Times New Roman" panose="02020603050405020304" pitchFamily="18" charset="0"/>
              </a:rPr>
              <a:t> V </a:t>
            </a:r>
            <a:r>
              <a:rPr lang="en-US" altLang="en-US" sz="4400" b="1" dirty="0" err="1">
                <a:latin typeface="Times New Roman" panose="02020603050405020304" pitchFamily="18" charset="0"/>
                <a:cs typeface="Times New Roman" panose="02020603050405020304" pitchFamily="18" charset="0"/>
              </a:rPr>
              <a:t>quen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thuộc</a:t>
            </a:r>
            <a:r>
              <a:rPr lang="en-US" altLang="en-US" sz="4400" b="1" dirty="0">
                <a:latin typeface="Times New Roman" panose="02020603050405020304" pitchFamily="18" charset="0"/>
                <a:cs typeface="Times New Roman" panose="02020603050405020304" pitchFamily="18" charset="0"/>
              </a:rPr>
              <a:t> ”. </a:t>
            </a:r>
            <a:r>
              <a:rPr lang="en-US" altLang="en-US" sz="4400" b="1" dirty="0" err="1">
                <a:latin typeface="Times New Roman" panose="02020603050405020304" pitchFamily="18" charset="0"/>
                <a:cs typeface="Times New Roman" panose="02020603050405020304" pitchFamily="18" charset="0"/>
              </a:rPr>
              <a:t>Vậy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chữ</a:t>
            </a:r>
            <a:r>
              <a:rPr lang="en-US" altLang="en-US" sz="4400" b="1" dirty="0">
                <a:latin typeface="Times New Roman" panose="02020603050405020304" pitchFamily="18" charset="0"/>
                <a:cs typeface="Times New Roman" panose="02020603050405020304" pitchFamily="18" charset="0"/>
              </a:rPr>
              <a:t> V </a:t>
            </a:r>
            <a:r>
              <a:rPr lang="en-US" altLang="en-US" sz="4400" b="1" dirty="0" err="1">
                <a:latin typeface="Times New Roman" panose="02020603050405020304" pitchFamily="18" charset="0"/>
                <a:cs typeface="Times New Roman" panose="02020603050405020304" pitchFamily="18" charset="0"/>
              </a:rPr>
              <a:t>trong</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bài</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có</a:t>
            </a:r>
            <a:r>
              <a:rPr lang="en-US" altLang="en-US" sz="4400" b="1" dirty="0">
                <a:latin typeface="Times New Roman" panose="02020603050405020304" pitchFamily="18" charset="0"/>
                <a:cs typeface="Times New Roman" panose="02020603050405020304" pitchFamily="18" charset="0"/>
              </a:rPr>
              <a:t> ý </a:t>
            </a:r>
            <a:r>
              <a:rPr lang="en-US" altLang="en-US" sz="4400" b="1" dirty="0" err="1">
                <a:latin typeface="Times New Roman" panose="02020603050405020304" pitchFamily="18" charset="0"/>
                <a:cs typeface="Times New Roman" panose="02020603050405020304" pitchFamily="18" charset="0"/>
              </a:rPr>
              <a:t>nghĩa</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gì</a:t>
            </a:r>
            <a:r>
              <a:rPr lang="en-US" altLang="en-US" sz="4400" b="1" dirty="0">
                <a:latin typeface="Times New Roman" panose="02020603050405020304" pitchFamily="18" charset="0"/>
                <a:cs typeface="Times New Roman" panose="02020603050405020304" pitchFamily="18" charset="0"/>
              </a:rPr>
              <a:t>?</a:t>
            </a:r>
          </a:p>
        </p:txBody>
      </p:sp>
      <p:sp>
        <p:nvSpPr>
          <p:cNvPr id="2" name="Rectangle 1"/>
          <p:cNvSpPr/>
          <p:nvPr/>
        </p:nvSpPr>
        <p:spPr>
          <a:xfrm>
            <a:off x="3049758" y="3011257"/>
            <a:ext cx="8915400" cy="1323439"/>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eaLnBrk="1" hangingPunct="1">
              <a:spcBef>
                <a:spcPct val="50000"/>
              </a:spcBef>
              <a:defRPr/>
            </a:pPr>
            <a:r>
              <a:rPr lang="en-US" sz="4000" b="1" dirty="0" err="1">
                <a:solidFill>
                  <a:srgbClr val="7030A0"/>
                </a:solidFill>
                <a:latin typeface="Times New Roman" panose="02020603050405020304" pitchFamily="18" charset="0"/>
                <a:cs typeface="Times New Roman" panose="02020603050405020304" pitchFamily="18" charset="0"/>
              </a:rPr>
              <a:t>Đó</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là</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tên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Tổ</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quốc</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Việt</a:t>
            </a:r>
            <a:r>
              <a:rPr lang="en-US" sz="4000" b="1" dirty="0">
                <a:solidFill>
                  <a:srgbClr val="7030A0"/>
                </a:solidFill>
                <a:latin typeface="Times New Roman" panose="02020603050405020304" pitchFamily="18" charset="0"/>
                <a:cs typeface="Times New Roman" panose="02020603050405020304" pitchFamily="18" charset="0"/>
              </a:rPr>
              <a:t> Nam, </a:t>
            </a:r>
            <a:r>
              <a:rPr lang="en-US" sz="4000" b="1" dirty="0" err="1">
                <a:solidFill>
                  <a:srgbClr val="7030A0"/>
                </a:solidFill>
                <a:latin typeface="Times New Roman" panose="02020603050405020304" pitchFamily="18" charset="0"/>
                <a:cs typeface="Times New Roman" panose="02020603050405020304" pitchFamily="18" charset="0"/>
              </a:rPr>
              <a:t>là</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lời</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chào</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chiến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thắng</a:t>
            </a:r>
            <a:r>
              <a:rPr lang="en-US" sz="4000" b="1" dirty="0">
                <a:solidFill>
                  <a:srgbClr val="7030A0"/>
                </a:solidFill>
                <a:latin typeface="Times New Roman" panose="02020603050405020304" pitchFamily="18" charset="0"/>
                <a:cs typeface="Times New Roman" panose="02020603050405020304" pitchFamily="18" charset="0"/>
              </a:rPr>
              <a:t>. </a:t>
            </a:r>
          </a:p>
        </p:txBody>
      </p:sp>
      <p:pic>
        <p:nvPicPr>
          <p:cNvPr id="3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0620" y="2523303"/>
            <a:ext cx="3424267" cy="4495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4"/>
                                        </p:tgtEl>
                                        <p:attrNameLst>
                                          <p:attrName>style.visibility</p:attrName>
                                        </p:attrNameLst>
                                      </p:cBhvr>
                                      <p:to>
                                        <p:strVal val="visible"/>
                                      </p:to>
                                    </p:set>
                                    <p:anim calcmode="discrete" valueType="clr">
                                      <p:cBhvr override="childStyle">
                                        <p:cTn id="13"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4"/>
                                        </p:tgtEl>
                                        <p:attrNameLst>
                                          <p:attrName>fillcolor</p:attrName>
                                        </p:attrNameLst>
                                      </p:cBhvr>
                                      <p:tavLst>
                                        <p:tav tm="0">
                                          <p:val>
                                            <p:clrVal>
                                              <a:schemeClr val="accent2"/>
                                            </p:clrVal>
                                          </p:val>
                                        </p:tav>
                                        <p:tav tm="50000">
                                          <p:val>
                                            <p:clrVal>
                                              <a:schemeClr val="hlink"/>
                                            </p:clrVal>
                                          </p:val>
                                        </p:tav>
                                      </p:tavLst>
                                    </p:anim>
                                    <p:set>
                                      <p:cBhvr>
                                        <p:cTn id="15" dur="80"/>
                                        <p:tgtEl>
                                          <p:spTgt spid="2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0"/>
            <a:ext cx="3858208" cy="6858000"/>
          </a:xfrm>
          <a:prstGeom prst="rect">
            <a:avLst/>
          </a:prstGeom>
        </p:spPr>
      </p:pic>
      <p:sp>
        <p:nvSpPr>
          <p:cNvPr id="10" name="Rectangle 7"/>
          <p:cNvSpPr>
            <a:spLocks noChangeArrowheads="1"/>
          </p:cNvSpPr>
          <p:nvPr/>
        </p:nvSpPr>
        <p:spPr bwMode="auto">
          <a:xfrm>
            <a:off x="306388" y="132556"/>
            <a:ext cx="8091487" cy="3448844"/>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4400" b="0" u="sng" dirty="0" err="1">
                <a:solidFill>
                  <a:srgbClr val="FF0000"/>
                </a:solidFill>
                <a:latin typeface="Times New Roman" panose="02020603050405020304" pitchFamily="18" charset="0"/>
              </a:rPr>
              <a:t>Câu</a:t>
            </a:r>
            <a:r>
              <a:rPr lang="en-US" altLang="en-US" sz="4400" b="0" u="sng" dirty="0">
                <a:solidFill>
                  <a:srgbClr val="FF0000"/>
                </a:solidFill>
                <a:latin typeface="Times New Roman" panose="02020603050405020304" pitchFamily="18" charset="0"/>
              </a:rPr>
              <a:t> 2: </a:t>
            </a:r>
            <a:r>
              <a:rPr lang="en-US" altLang="en-US" sz="4400" b="0" dirty="0">
                <a:solidFill>
                  <a:srgbClr val="FF0000"/>
                </a:solidFill>
                <a:latin typeface="Times New Roman" panose="02020603050405020304" pitchFamily="18" charset="0"/>
              </a:rPr>
              <a:t>Qua </a:t>
            </a:r>
            <a:r>
              <a:rPr lang="en-US" altLang="en-US" sz="4400" b="0" dirty="0" err="1">
                <a:solidFill>
                  <a:srgbClr val="FF0000"/>
                </a:solidFill>
                <a:latin typeface="Times New Roman" panose="02020603050405020304" pitchFamily="18" charset="0"/>
              </a:rPr>
              <a:t>những</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vật</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có</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hình</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chữ</a:t>
            </a:r>
            <a:r>
              <a:rPr lang="en-US" altLang="en-US" sz="4400" b="0" dirty="0">
                <a:solidFill>
                  <a:srgbClr val="FF0000"/>
                </a:solidFill>
                <a:latin typeface="Times New Roman" panose="02020603050405020304" pitchFamily="18" charset="0"/>
              </a:rPr>
              <a:t> V, </a:t>
            </a:r>
            <a:r>
              <a:rPr lang="en-US" altLang="en-US" sz="4400" b="0" dirty="0" err="1">
                <a:solidFill>
                  <a:srgbClr val="FF0000"/>
                </a:solidFill>
                <a:latin typeface="Times New Roman" panose="02020603050405020304" pitchFamily="18" charset="0"/>
              </a:rPr>
              <a:t>người</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liên</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lạc</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muốn</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gửi</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đến</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chú</a:t>
            </a:r>
            <a:r>
              <a:rPr lang="en-US" altLang="en-US" sz="4400" b="0" dirty="0">
                <a:solidFill>
                  <a:srgbClr val="FF0000"/>
                </a:solidFill>
                <a:latin typeface="Times New Roman" panose="02020603050405020304" pitchFamily="18" charset="0"/>
              </a:rPr>
              <a:t> Hai Long </a:t>
            </a:r>
            <a:r>
              <a:rPr lang="en-US" altLang="en-US" sz="4400" b="0" dirty="0" err="1">
                <a:solidFill>
                  <a:srgbClr val="FF0000"/>
                </a:solidFill>
                <a:latin typeface="Times New Roman" panose="02020603050405020304" pitchFamily="18" charset="0"/>
              </a:rPr>
              <a:t>điều</a:t>
            </a:r>
            <a:r>
              <a:rPr lang="en-US" altLang="en-US" sz="4400" b="0" dirty="0">
                <a:solidFill>
                  <a:srgbClr val="FF0000"/>
                </a:solidFill>
                <a:latin typeface="Times New Roman" panose="02020603050405020304" pitchFamily="18" charset="0"/>
              </a:rPr>
              <a:t> </a:t>
            </a:r>
            <a:r>
              <a:rPr lang="en-US" altLang="en-US" sz="4400" b="0" dirty="0" err="1">
                <a:solidFill>
                  <a:srgbClr val="FF0000"/>
                </a:solidFill>
                <a:latin typeface="Times New Roman" panose="02020603050405020304" pitchFamily="18" charset="0"/>
              </a:rPr>
              <a:t>gì</a:t>
            </a:r>
            <a:r>
              <a:rPr lang="en-US" altLang="en-US" sz="4400" b="0" dirty="0">
                <a:solidFill>
                  <a:srgbClr val="FF0000"/>
                </a:solidFill>
                <a:latin typeface="Times New Roman" panose="02020603050405020304" pitchFamily="18" charset="0"/>
              </a:rPr>
              <a:t>?</a:t>
            </a:r>
            <a:r>
              <a:rPr lang="en-US" altLang="en-US" sz="4400" b="0" dirty="0">
                <a:solidFill>
                  <a:srgbClr val="FF0000"/>
                </a:solidFill>
                <a:latin typeface="Arial" panose="020B0604020202020204" pitchFamily="34" charset="0"/>
              </a:rPr>
              <a:t> </a:t>
            </a:r>
          </a:p>
          <a:p>
            <a:pPr algn="just" eaLnBrk="1" hangingPunct="1">
              <a:buFont typeface="Wingdings" panose="05000000000000000000" pitchFamily="2" charset="2"/>
              <a:buNone/>
            </a:pPr>
            <a:r>
              <a:rPr lang="en-US" altLang="en-US" sz="4000" b="0" dirty="0">
                <a:solidFill>
                  <a:srgbClr val="008000"/>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Tình</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yêu</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Tổ</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quốc</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của</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mình</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và</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lời</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chào</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chiến</a:t>
            </a:r>
            <a:r>
              <a:rPr lang="en-US" altLang="en-US" sz="4000" b="0" dirty="0">
                <a:solidFill>
                  <a:srgbClr val="0000CC"/>
                </a:solidFill>
                <a:latin typeface="Times New Roman" panose="02020603050405020304" pitchFamily="18" charset="0"/>
              </a:rPr>
              <a:t> </a:t>
            </a:r>
            <a:r>
              <a:rPr lang="en-US" altLang="en-US" sz="4000" b="0" dirty="0" err="1">
                <a:solidFill>
                  <a:srgbClr val="0000CC"/>
                </a:solidFill>
                <a:latin typeface="Times New Roman" panose="02020603050405020304" pitchFamily="18" charset="0"/>
              </a:rPr>
              <a:t>thắng</a:t>
            </a:r>
            <a:r>
              <a:rPr lang="en-US" altLang="en-US" sz="4000" b="0" dirty="0">
                <a:solidFill>
                  <a:srgbClr val="0000CC"/>
                </a:solidFill>
                <a:latin typeface="Times New Roman" panose="02020603050405020304" pitchFamily="18" charset="0"/>
              </a:rPr>
              <a:t>.</a:t>
            </a:r>
          </a:p>
        </p:txBody>
      </p:sp>
      <p:sp>
        <p:nvSpPr>
          <p:cNvPr id="11" name="Rectangle 10"/>
          <p:cNvSpPr>
            <a:spLocks noChangeArrowheads="1"/>
          </p:cNvSpPr>
          <p:nvPr/>
        </p:nvSpPr>
        <p:spPr bwMode="auto">
          <a:xfrm>
            <a:off x="702548" y="4419600"/>
            <a:ext cx="7660691" cy="76944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400" b="1" dirty="0" err="1">
                <a:solidFill>
                  <a:srgbClr val="C00000"/>
                </a:solidFill>
                <a:latin typeface="Times New Roman" panose="02020603050405020304" pitchFamily="18" charset="0"/>
              </a:rPr>
              <a:t>Đoạn</a:t>
            </a:r>
            <a:r>
              <a:rPr lang="en-US" altLang="en-US" sz="4400" b="1" dirty="0">
                <a:solidFill>
                  <a:srgbClr val="C00000"/>
                </a:solidFill>
                <a:latin typeface="Times New Roman" panose="02020603050405020304" pitchFamily="18" charset="0"/>
              </a:rPr>
              <a:t> 1 </a:t>
            </a:r>
            <a:r>
              <a:rPr lang="en-US" altLang="en-US" sz="4400" b="1" dirty="0" err="1">
                <a:solidFill>
                  <a:srgbClr val="C00000"/>
                </a:solidFill>
                <a:latin typeface="Times New Roman" panose="02020603050405020304" pitchFamily="18" charset="0"/>
              </a:rPr>
              <a:t>cho</a:t>
            </a:r>
            <a:r>
              <a:rPr lang="en-US" altLang="en-US" sz="4400" b="1" dirty="0">
                <a:solidFill>
                  <a:srgbClr val="C00000"/>
                </a:solidFill>
                <a:latin typeface="Times New Roman" panose="02020603050405020304" pitchFamily="18" charset="0"/>
              </a:rPr>
              <a:t> </a:t>
            </a:r>
            <a:r>
              <a:rPr lang="en-US" altLang="en-US" sz="4400" b="1" dirty="0" err="1">
                <a:solidFill>
                  <a:srgbClr val="C00000"/>
                </a:solidFill>
                <a:latin typeface="Times New Roman" panose="02020603050405020304" pitchFamily="18" charset="0"/>
              </a:rPr>
              <a:t>em</a:t>
            </a:r>
            <a:r>
              <a:rPr lang="en-US" altLang="en-US" sz="4400" b="1" dirty="0">
                <a:solidFill>
                  <a:srgbClr val="C00000"/>
                </a:solidFill>
                <a:latin typeface="Times New Roman" panose="02020603050405020304" pitchFamily="18" charset="0"/>
              </a:rPr>
              <a:t> </a:t>
            </a:r>
            <a:r>
              <a:rPr lang="en-US" altLang="en-US" sz="4400" b="1" dirty="0" err="1">
                <a:solidFill>
                  <a:srgbClr val="C00000"/>
                </a:solidFill>
                <a:latin typeface="Times New Roman" panose="02020603050405020304" pitchFamily="18" charset="0"/>
              </a:rPr>
              <a:t>biết</a:t>
            </a:r>
            <a:r>
              <a:rPr lang="en-US" altLang="en-US" sz="4400" b="1" dirty="0">
                <a:solidFill>
                  <a:srgbClr val="C00000"/>
                </a:solidFill>
                <a:latin typeface="Times New Roman" panose="02020603050405020304" pitchFamily="18" charset="0"/>
              </a:rPr>
              <a:t> </a:t>
            </a:r>
            <a:r>
              <a:rPr lang="en-US" altLang="en-US" sz="4400" b="1" dirty="0" err="1">
                <a:solidFill>
                  <a:srgbClr val="C00000"/>
                </a:solidFill>
                <a:latin typeface="Times New Roman" panose="02020603050405020304" pitchFamily="18" charset="0"/>
              </a:rPr>
              <a:t>điều</a:t>
            </a:r>
            <a:r>
              <a:rPr lang="en-US" altLang="en-US" sz="4400" b="1" dirty="0">
                <a:solidFill>
                  <a:srgbClr val="C00000"/>
                </a:solidFill>
                <a:latin typeface="Times New Roman" panose="02020603050405020304" pitchFamily="18" charset="0"/>
              </a:rPr>
              <a:t> </a:t>
            </a:r>
            <a:r>
              <a:rPr lang="en-US" altLang="en-US" sz="4400" b="1" dirty="0" err="1">
                <a:solidFill>
                  <a:srgbClr val="C00000"/>
                </a:solidFill>
                <a:latin typeface="Times New Roman" panose="02020603050405020304" pitchFamily="18" charset="0"/>
              </a:rPr>
              <a:t>gì</a:t>
            </a:r>
            <a:r>
              <a:rPr lang="en-US" altLang="en-US" sz="4400" b="1" dirty="0">
                <a:solidFill>
                  <a:srgbClr val="C00000"/>
                </a:solidFill>
                <a:latin typeface="Times New Roman" panose="02020603050405020304" pitchFamily="18" charset="0"/>
              </a:rPr>
              <a:t> ?</a:t>
            </a:r>
          </a:p>
        </p:txBody>
      </p:sp>
      <p:sp>
        <p:nvSpPr>
          <p:cNvPr id="16" name="Rectangle 15"/>
          <p:cNvSpPr>
            <a:spLocks noChangeArrowheads="1"/>
          </p:cNvSpPr>
          <p:nvPr/>
        </p:nvSpPr>
        <p:spPr bwMode="auto">
          <a:xfrm>
            <a:off x="306388" y="5638800"/>
            <a:ext cx="9651749"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Chú</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Hai Long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là</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người</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truyền</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tin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bí</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mật</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của</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cách</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3600" dirty="0" err="1">
                <a:ln w="0"/>
                <a:effectLst>
                  <a:outerShdw blurRad="38100" dist="19050" dir="2700000" algn="tl" rotWithShape="0">
                    <a:schemeClr val="dk1">
                      <a:alpha val="40000"/>
                    </a:schemeClr>
                  </a:outerShdw>
                </a:effectLst>
                <a:latin typeface="Times New Roman" panose="02020603050405020304" pitchFamily="18" charset="0"/>
              </a:rPr>
              <a:t>mạng</a:t>
            </a:r>
            <a:r>
              <a:rPr lang="en-US" altLang="en-US" sz="3600" dirty="0">
                <a:ln w="0"/>
                <a:effectLst>
                  <a:outerShdw blurRad="38100" dist="19050" dir="2700000" algn="tl" rotWithShape="0">
                    <a:schemeClr val="dk1">
                      <a:alpha val="40000"/>
                    </a:schemeClr>
                  </a:outerShdw>
                </a:effectLst>
                <a:latin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75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1000" fill="hold"/>
                                        <p:tgtEl>
                                          <p:spTgt spid="10">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457200" y="265284"/>
            <a:ext cx="11353800" cy="6172200"/>
          </a:xfrm>
          <a:prstGeom prst="rect">
            <a:avLst/>
          </a:prstGeom>
          <a:solidFill>
            <a:sysClr val="window" lastClr="FFFFFF"/>
          </a:solidFill>
          <a:ln w="12700" cap="flat" cmpd="sng" algn="ctr">
            <a:noFill/>
            <a:prstDash val="solid"/>
            <a:miter lim="800000"/>
          </a:ln>
          <a:effectLst>
            <a:outerShdw blurRad="127000" sx="102000" sy="102000" algn="ctr" rotWithShape="0">
              <a:prstClr val="black">
                <a:alpha val="3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0" y="4151547"/>
            <a:ext cx="2312795" cy="2752024"/>
          </a:xfrm>
          <a:prstGeom prst="rect">
            <a:avLst/>
          </a:prstGeom>
        </p:spPr>
      </p:pic>
      <p:pic>
        <p:nvPicPr>
          <p:cNvPr id="12" name="图片 4" descr="图片包含 定居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87661" flipV="1">
            <a:off x="8434639" y="451916"/>
            <a:ext cx="4634105" cy="1858416"/>
          </a:xfrm>
          <a:prstGeom prst="rect">
            <a:avLst/>
          </a:prstGeom>
        </p:spPr>
      </p:pic>
      <p:pic>
        <p:nvPicPr>
          <p:cNvPr id="19"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5110" y="5619985"/>
            <a:ext cx="935303" cy="1252805"/>
          </a:xfrm>
          <a:prstGeom prst="rect">
            <a:avLst/>
          </a:prstGeom>
        </p:spPr>
      </p:pic>
      <p:sp>
        <p:nvSpPr>
          <p:cNvPr id="21" name="Text Box 14"/>
          <p:cNvSpPr txBox="1"/>
          <p:nvPr/>
        </p:nvSpPr>
        <p:spPr>
          <a:xfrm>
            <a:off x="2139950" y="1782763"/>
            <a:ext cx="2209800" cy="579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u="sng" dirty="0">
                <a:solidFill>
                  <a:schemeClr val="accent2">
                    <a:lumMod val="75000"/>
                  </a:schemeClr>
                </a:solidFill>
                <a:latin typeface="Times New Roman" panose="02020603050405020304" pitchFamily="18" charset="0"/>
              </a:rPr>
              <a:t>Luyện đọc</a:t>
            </a:r>
          </a:p>
        </p:txBody>
      </p:sp>
      <p:sp>
        <p:nvSpPr>
          <p:cNvPr id="22" name="Text Box 31"/>
          <p:cNvSpPr txBox="1"/>
          <p:nvPr/>
        </p:nvSpPr>
        <p:spPr>
          <a:xfrm>
            <a:off x="5867400" y="1828800"/>
            <a:ext cx="3887788"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Tìm</a:t>
            </a:r>
            <a:r>
              <a:rPr lang="vi-VN" altLang="en-US" sz="3200" b="1" u="sng"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hiểu bài</a:t>
            </a:r>
          </a:p>
        </p:txBody>
      </p:sp>
      <p:sp>
        <p:nvSpPr>
          <p:cNvPr id="23" name="Text Box 6"/>
          <p:cNvSpPr txBox="1"/>
          <p:nvPr/>
        </p:nvSpPr>
        <p:spPr>
          <a:xfrm>
            <a:off x="5510942" y="265284"/>
            <a:ext cx="2886075" cy="5238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b="1" u="sng" dirty="0">
                <a:latin typeface="Times New Roman" panose="02020603050405020304" pitchFamily="18" charset="0"/>
              </a:rPr>
              <a:t>Tập đọc</a:t>
            </a:r>
          </a:p>
        </p:txBody>
      </p:sp>
      <p:sp>
        <p:nvSpPr>
          <p:cNvPr id="24" name="Text Box 31"/>
          <p:cNvSpPr txBox="1"/>
          <p:nvPr/>
        </p:nvSpPr>
        <p:spPr>
          <a:xfrm>
            <a:off x="4598130" y="701847"/>
            <a:ext cx="3429000" cy="585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3200" b="1" dirty="0" err="1">
                <a:solidFill>
                  <a:srgbClr val="FF0000"/>
                </a:solidFill>
                <a:latin typeface="Times New Roman" panose="02020603050405020304" pitchFamily="18" charset="0"/>
              </a:rPr>
              <a:t>Hộp</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thư</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mật</a:t>
            </a:r>
            <a:endParaRPr lang="en-US" altLang="en-US" sz="3200" b="1" dirty="0">
              <a:solidFill>
                <a:srgbClr val="FF0000"/>
              </a:solidFill>
              <a:latin typeface="Times New Roman" panose="02020603050405020304" pitchFamily="18" charset="0"/>
            </a:endParaRPr>
          </a:p>
        </p:txBody>
      </p:sp>
      <p:sp>
        <p:nvSpPr>
          <p:cNvPr id="25" name="Text Box 32"/>
          <p:cNvSpPr txBox="1"/>
          <p:nvPr/>
        </p:nvSpPr>
        <p:spPr>
          <a:xfrm>
            <a:off x="7394845" y="1186206"/>
            <a:ext cx="21336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i="1" dirty="0" err="1">
                <a:latin typeface="Times New Roman" panose="02020603050405020304" pitchFamily="18" charset="0"/>
              </a:rPr>
              <a:t>Hữu</a:t>
            </a:r>
            <a:r>
              <a:rPr lang="en-US" altLang="en-US" sz="2400" b="1" i="1" dirty="0">
                <a:latin typeface="Times New Roman" panose="02020603050405020304" pitchFamily="18" charset="0"/>
              </a:rPr>
              <a:t> Mai</a:t>
            </a:r>
          </a:p>
        </p:txBody>
      </p:sp>
      <p:sp>
        <p:nvSpPr>
          <p:cNvPr id="26" name="Line 15"/>
          <p:cNvSpPr/>
          <p:nvPr/>
        </p:nvSpPr>
        <p:spPr>
          <a:xfrm>
            <a:off x="6096000" y="1957388"/>
            <a:ext cx="0" cy="4214812"/>
          </a:xfrm>
          <a:prstGeom prst="line">
            <a:avLst/>
          </a:prstGeom>
          <a:ln w="28575" cap="flat" cmpd="sng">
            <a:solidFill>
              <a:srgbClr val="1A0597"/>
            </a:solidFill>
            <a:prstDash val="solid"/>
            <a:headEnd type="none" w="med" len="med"/>
            <a:tailEnd type="none" w="med" len="med"/>
          </a:ln>
        </p:spPr>
      </p:sp>
      <p:sp>
        <p:nvSpPr>
          <p:cNvPr id="27" name="Rectangle 34"/>
          <p:cNvSpPr>
            <a:spLocks noChangeArrowheads="1"/>
          </p:cNvSpPr>
          <p:nvPr/>
        </p:nvSpPr>
        <p:spPr bwMode="auto">
          <a:xfrm>
            <a:off x="6096000" y="2682442"/>
            <a:ext cx="58311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800" b="1" dirty="0">
                <a:solidFill>
                  <a:srgbClr val="000000"/>
                </a:solidFill>
                <a:latin typeface="Times New Roman" panose="02020603050405020304" pitchFamily="18" charset="0"/>
              </a:rPr>
              <a:t> </a:t>
            </a:r>
            <a:r>
              <a:rPr lang="en-US" altLang="en-US" sz="2800" b="1" u="sng" dirty="0">
                <a:solidFill>
                  <a:srgbClr val="000000"/>
                </a:solidFill>
                <a:latin typeface="Times New Roman" panose="02020603050405020304" pitchFamily="18" charset="0"/>
              </a:rPr>
              <a:t>Ý 1</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Chú</a:t>
            </a:r>
            <a:r>
              <a:rPr lang="en-US" altLang="en-US" sz="2800" b="1" dirty="0">
                <a:solidFill>
                  <a:srgbClr val="000000"/>
                </a:solidFill>
                <a:latin typeface="Times New Roman" panose="02020603050405020304" pitchFamily="18" charset="0"/>
              </a:rPr>
              <a:t> Hai Long </a:t>
            </a:r>
            <a:r>
              <a:rPr lang="en-US" altLang="en-US" sz="2800" b="1" dirty="0" err="1">
                <a:solidFill>
                  <a:srgbClr val="000000"/>
                </a:solidFill>
                <a:latin typeface="Times New Roman" panose="02020603050405020304" pitchFamily="18" charset="0"/>
              </a:rPr>
              <a:t>là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người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truyền</a:t>
            </a:r>
            <a:r>
              <a:rPr lang="en-US" altLang="en-US" sz="2800" b="1" dirty="0">
                <a:solidFill>
                  <a:srgbClr val="000000"/>
                </a:solidFill>
                <a:latin typeface="Times New Roman" panose="02020603050405020304" pitchFamily="18" charset="0"/>
              </a:rPr>
              <a:t> tin </a:t>
            </a:r>
            <a:r>
              <a:rPr lang="en-US" altLang="en-US" sz="2800" b="1" dirty="0" err="1">
                <a:solidFill>
                  <a:srgbClr val="000000"/>
                </a:solidFill>
                <a:latin typeface="Times New Roman" panose="02020603050405020304" pitchFamily="18" charset="0"/>
              </a:rPr>
              <a:t>bí</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mật</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Cách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mạng</a:t>
            </a:r>
            <a:r>
              <a:rPr lang="en-US" altLang="en-US" sz="2800" b="1" dirty="0">
                <a:solidFill>
                  <a:srgbClr val="000000"/>
                </a:solidFill>
                <a:latin typeface="Times New Roman" panose="02020603050405020304" pitchFamily="18" charset="0"/>
              </a:rPr>
              <a:t>.</a:t>
            </a:r>
          </a:p>
        </p:txBody>
      </p:sp>
      <p:sp>
        <p:nvSpPr>
          <p:cNvPr id="13" name="Text Box 6"/>
          <p:cNvSpPr txBox="1">
            <a:spLocks noChangeArrowheads="1"/>
          </p:cNvSpPr>
          <p:nvPr/>
        </p:nvSpPr>
        <p:spPr bwMode="auto">
          <a:xfrm>
            <a:off x="1662889" y="2360530"/>
            <a:ext cx="1886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chữ</a:t>
            </a:r>
            <a:r>
              <a:rPr lang="en-US" altLang="en-US" sz="2800" dirty="0">
                <a:solidFill>
                  <a:srgbClr val="669900"/>
                </a:solidFill>
              </a:rPr>
              <a:t> V</a:t>
            </a:r>
            <a:r>
              <a:rPr lang="en-US" altLang="en-US" sz="3600" dirty="0">
                <a:solidFill>
                  <a:srgbClr val="669900"/>
                </a:solidFill>
              </a:rPr>
              <a:t> </a:t>
            </a:r>
          </a:p>
        </p:txBody>
      </p:sp>
      <p:sp>
        <p:nvSpPr>
          <p:cNvPr id="14" name="Text Box 11"/>
          <p:cNvSpPr txBox="1">
            <a:spLocks noChangeArrowheads="1"/>
          </p:cNvSpPr>
          <p:nvPr/>
        </p:nvSpPr>
        <p:spPr bwMode="auto">
          <a:xfrm>
            <a:off x="1619295" y="3089774"/>
            <a:ext cx="2446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hòn</a:t>
            </a:r>
            <a:r>
              <a:rPr lang="en-US" altLang="en-US" sz="2800" dirty="0">
                <a:solidFill>
                  <a:srgbClr val="669900"/>
                </a:solidFill>
              </a:rPr>
              <a:t> </a:t>
            </a:r>
            <a:r>
              <a:rPr lang="en-US" altLang="en-US" sz="2800" dirty="0" err="1">
                <a:solidFill>
                  <a:srgbClr val="669900"/>
                </a:solidFill>
              </a:rPr>
              <a:t>đá</a:t>
            </a:r>
            <a:r>
              <a:rPr lang="en-US" altLang="en-US" sz="2800" dirty="0">
                <a:solidFill>
                  <a:srgbClr val="669900"/>
                </a:solidFill>
              </a:rPr>
              <a:t> </a:t>
            </a:r>
            <a:r>
              <a:rPr lang="en-US" altLang="en-US" sz="2800" dirty="0" err="1">
                <a:solidFill>
                  <a:srgbClr val="669900"/>
                </a:solidFill>
              </a:rPr>
              <a:t>dẹt</a:t>
            </a:r>
            <a:endParaRPr lang="en-US" altLang="en-US" sz="2800" dirty="0">
              <a:solidFill>
                <a:srgbClr val="669900"/>
              </a:solidFill>
            </a:endParaRPr>
          </a:p>
        </p:txBody>
      </p:sp>
      <p:sp>
        <p:nvSpPr>
          <p:cNvPr id="15" name="Text Box 12"/>
          <p:cNvSpPr txBox="1">
            <a:spLocks noChangeArrowheads="1"/>
          </p:cNvSpPr>
          <p:nvPr/>
        </p:nvSpPr>
        <p:spPr bwMode="auto">
          <a:xfrm>
            <a:off x="4247968" y="2430946"/>
            <a:ext cx="18861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bu</a:t>
            </a:r>
            <a:r>
              <a:rPr lang="en-US" altLang="en-US" sz="2800" dirty="0">
                <a:solidFill>
                  <a:srgbClr val="669900"/>
                </a:solidFill>
              </a:rPr>
              <a:t> - </a:t>
            </a:r>
            <a:r>
              <a:rPr lang="en-US" altLang="en-US" sz="2800" dirty="0" err="1">
                <a:solidFill>
                  <a:srgbClr val="669900"/>
                </a:solidFill>
              </a:rPr>
              <a:t>gi</a:t>
            </a:r>
            <a:endParaRPr lang="en-US" altLang="en-US" sz="2800" dirty="0">
              <a:solidFill>
                <a:srgbClr val="669900"/>
              </a:solidFill>
            </a:endParaRPr>
          </a:p>
        </p:txBody>
      </p:sp>
      <p:sp>
        <p:nvSpPr>
          <p:cNvPr id="17" name="Text Box 13"/>
          <p:cNvSpPr txBox="1">
            <a:spLocks noChangeArrowheads="1"/>
          </p:cNvSpPr>
          <p:nvPr/>
        </p:nvSpPr>
        <p:spPr bwMode="auto">
          <a:xfrm>
            <a:off x="4349750" y="3077729"/>
            <a:ext cx="86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bẩy</a:t>
            </a:r>
            <a:endParaRPr lang="en-US" altLang="en-US" sz="2800" dirty="0">
              <a:solidFill>
                <a:srgbClr val="6699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3336133" y="769938"/>
            <a:ext cx="5426868" cy="723900"/>
          </a:xfrm>
          <a:prstGeom prst="rect">
            <a:avLst/>
          </a:prstGeom>
        </p:spPr>
        <p:style>
          <a:lnRef idx="3">
            <a:schemeClr val="lt1"/>
          </a:lnRef>
          <a:fillRef idx="1">
            <a:schemeClr val="accent4"/>
          </a:fillRef>
          <a:effectRef idx="1">
            <a:schemeClr val="accent4"/>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Times New Roman" panose="02020603050405020304" pitchFamily="18" charset="0"/>
              </a:rPr>
              <a:t>Hai Long </a:t>
            </a:r>
            <a:r>
              <a:rPr lang="en-US" altLang="en-US" dirty="0" err="1">
                <a:latin typeface="Times New Roman" panose="02020603050405020304" pitchFamily="18" charset="0"/>
              </a:rPr>
              <a:t>dừng</a:t>
            </a:r>
            <a:r>
              <a:rPr lang="en-US" altLang="en-US" dirty="0">
                <a:latin typeface="Times New Roman" panose="02020603050405020304" pitchFamily="18" charset="0"/>
              </a:rPr>
              <a:t> </a:t>
            </a:r>
            <a:r>
              <a:rPr lang="en-US" altLang="en-US" dirty="0" err="1">
                <a:latin typeface="Times New Roman" panose="02020603050405020304" pitchFamily="18" charset="0"/>
              </a:rPr>
              <a:t>xe</a:t>
            </a:r>
            <a:endParaRPr lang="en-US" altLang="en-US" dirty="0">
              <a:latin typeface="Times New Roman" panose="02020603050405020304" pitchFamily="18" charset="0"/>
            </a:endParaRPr>
          </a:p>
        </p:txBody>
      </p:sp>
      <p:sp>
        <p:nvSpPr>
          <p:cNvPr id="3" name="Down Arrow 2"/>
          <p:cNvSpPr/>
          <p:nvPr/>
        </p:nvSpPr>
        <p:spPr bwMode="auto">
          <a:xfrm>
            <a:off x="5823745" y="1493838"/>
            <a:ext cx="452437" cy="449262"/>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eaLnBrk="1" hangingPunct="1">
              <a:defRPr/>
            </a:pPr>
            <a:endParaRPr lang="en-US">
              <a:solidFill>
                <a:schemeClr val="tx1"/>
              </a:solidFill>
              <a:latin typeface="Times New Roman" panose="02020603050405020304" pitchFamily="18" charset="0"/>
            </a:endParaRPr>
          </a:p>
        </p:txBody>
      </p:sp>
      <p:sp>
        <p:nvSpPr>
          <p:cNvPr id="4" name="Rectangle 3">
            <a:hlinkClick r:id="rId2" action="ppaction://hlinksldjump"/>
          </p:cNvPr>
          <p:cNvSpPr>
            <a:spLocks noChangeArrowheads="1"/>
          </p:cNvSpPr>
          <p:nvPr/>
        </p:nvSpPr>
        <p:spPr bwMode="auto">
          <a:xfrm>
            <a:off x="2042319" y="1943100"/>
            <a:ext cx="8513762" cy="762000"/>
          </a:xfrm>
          <a:prstGeom prst="rect">
            <a:avLst/>
          </a:prstGeom>
        </p:spPr>
        <p:style>
          <a:lnRef idx="1">
            <a:schemeClr val="accent6"/>
          </a:lnRef>
          <a:fillRef idx="2">
            <a:schemeClr val="accent6"/>
          </a:fillRef>
          <a:effectRef idx="1">
            <a:schemeClr val="accent6"/>
          </a:effectRef>
          <a:fontRef idx="minor">
            <a:schemeClr val="dk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Times New Roman" panose="02020603050405020304" pitchFamily="18" charset="0"/>
              </a:rPr>
              <a:t>      </a:t>
            </a:r>
            <a:r>
              <a:rPr lang="en-US" altLang="en-US" dirty="0" err="1">
                <a:latin typeface="Times New Roman" panose="02020603050405020304" pitchFamily="18" charset="0"/>
              </a:rPr>
              <a:t>Tháo</a:t>
            </a:r>
            <a:r>
              <a:rPr lang="en-US" altLang="en-US" dirty="0">
                <a:latin typeface="Times New Roman" panose="02020603050405020304" pitchFamily="18" charset="0"/>
              </a:rPr>
              <a:t> </a:t>
            </a:r>
            <a:r>
              <a:rPr lang="en-US" altLang="en-US" dirty="0" err="1">
                <a:latin typeface="Times New Roman" panose="02020603050405020304" pitchFamily="18" charset="0"/>
              </a:rPr>
              <a:t>chiếc</a:t>
            </a:r>
            <a:r>
              <a:rPr lang="en-US" altLang="en-US" dirty="0">
                <a:latin typeface="Times New Roman" panose="02020603050405020304" pitchFamily="18" charset="0"/>
              </a:rPr>
              <a:t> </a:t>
            </a:r>
            <a:r>
              <a:rPr lang="en-US" altLang="en-US" dirty="0" err="1">
                <a:latin typeface="Times New Roman" panose="02020603050405020304" pitchFamily="18" charset="0"/>
              </a:rPr>
              <a:t>bu-gi</a:t>
            </a:r>
            <a:r>
              <a:rPr lang="en-US" altLang="en-US" dirty="0">
                <a:latin typeface="Times New Roman" panose="02020603050405020304" pitchFamily="18" charset="0"/>
              </a:rPr>
              <a:t> </a:t>
            </a:r>
            <a:r>
              <a:rPr lang="en-US" altLang="en-US" dirty="0" err="1">
                <a:latin typeface="Times New Roman" panose="02020603050405020304" pitchFamily="18" charset="0"/>
              </a:rPr>
              <a:t>ra</a:t>
            </a:r>
            <a:r>
              <a:rPr lang="en-US" altLang="en-US" dirty="0">
                <a:latin typeface="Times New Roman" panose="02020603050405020304" pitchFamily="18" charset="0"/>
              </a:rPr>
              <a:t> </a:t>
            </a:r>
            <a:r>
              <a:rPr lang="en-US" altLang="en-US" dirty="0" err="1">
                <a:latin typeface="Times New Roman" panose="02020603050405020304" pitchFamily="18" charset="0"/>
              </a:rPr>
              <a:t>xem</a:t>
            </a:r>
            <a:endParaRPr lang="en-US" altLang="en-US" dirty="0">
              <a:latin typeface="Times New Roman" panose="02020603050405020304" pitchFamily="18" charset="0"/>
            </a:endParaRPr>
          </a:p>
        </p:txBody>
      </p:sp>
      <p:sp>
        <p:nvSpPr>
          <p:cNvPr id="5" name="Down Arrow 4"/>
          <p:cNvSpPr/>
          <p:nvPr/>
        </p:nvSpPr>
        <p:spPr bwMode="auto">
          <a:xfrm>
            <a:off x="5768181" y="2705101"/>
            <a:ext cx="554038" cy="396875"/>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eaLnBrk="1" hangingPunct="1">
              <a:defRPr/>
            </a:pPr>
            <a:endParaRPr lang="en-US">
              <a:solidFill>
                <a:schemeClr val="tx1"/>
              </a:solidFill>
              <a:latin typeface="Times New Roman" panose="02020603050405020304" pitchFamily="18" charset="0"/>
            </a:endParaRPr>
          </a:p>
        </p:txBody>
      </p:sp>
      <p:sp>
        <p:nvSpPr>
          <p:cNvPr id="6" name="Rectangle 5"/>
          <p:cNvSpPr>
            <a:spLocks noChangeArrowheads="1"/>
          </p:cNvSpPr>
          <p:nvPr/>
        </p:nvSpPr>
        <p:spPr bwMode="auto">
          <a:xfrm>
            <a:off x="1447800" y="3101975"/>
            <a:ext cx="9906000" cy="723900"/>
          </a:xfrm>
          <a:prstGeom prst="rect">
            <a:avLst/>
          </a:prstGeom>
        </p:spPr>
        <p:style>
          <a:lnRef idx="3">
            <a:schemeClr val="lt1"/>
          </a:lnRef>
          <a:fillRef idx="1">
            <a:schemeClr val="accent5"/>
          </a:fillRef>
          <a:effectRef idx="1">
            <a:schemeClr val="accent5"/>
          </a:effectRef>
          <a:fontRef idx="minor">
            <a:schemeClr val="lt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err="1">
                <a:latin typeface="Times New Roman" panose="02020603050405020304" pitchFamily="18" charset="0"/>
              </a:rPr>
              <a:t>Chăm</a:t>
            </a:r>
            <a:r>
              <a:rPr lang="en-US" altLang="en-US" dirty="0">
                <a:latin typeface="Times New Roman" panose="02020603050405020304" pitchFamily="18" charset="0"/>
              </a:rPr>
              <a:t> </a:t>
            </a:r>
            <a:r>
              <a:rPr lang="en-US" altLang="en-US" dirty="0" err="1">
                <a:latin typeface="Times New Roman" panose="02020603050405020304" pitchFamily="18" charset="0"/>
              </a:rPr>
              <a:t>chú</a:t>
            </a:r>
            <a:r>
              <a:rPr lang="en-US" altLang="en-US" dirty="0">
                <a:latin typeface="Times New Roman" panose="02020603050405020304" pitchFamily="18" charset="0"/>
              </a:rPr>
              <a:t> </a:t>
            </a:r>
            <a:r>
              <a:rPr lang="en-US" altLang="en-US" dirty="0" err="1">
                <a:latin typeface="Times New Roman" panose="02020603050405020304" pitchFamily="18" charset="0"/>
              </a:rPr>
              <a:t>nhìn</a:t>
            </a:r>
            <a:r>
              <a:rPr lang="en-US" altLang="en-US" dirty="0">
                <a:latin typeface="Times New Roman" panose="02020603050405020304" pitchFamily="18" charset="0"/>
              </a:rPr>
              <a:t> </a:t>
            </a:r>
            <a:r>
              <a:rPr lang="en-US" altLang="en-US" dirty="0" err="1">
                <a:latin typeface="Times New Roman" panose="02020603050405020304" pitchFamily="18" charset="0"/>
              </a:rPr>
              <a:t>mặt</a:t>
            </a:r>
            <a:r>
              <a:rPr lang="en-US" altLang="en-US" dirty="0">
                <a:latin typeface="Times New Roman" panose="02020603050405020304" pitchFamily="18" charset="0"/>
              </a:rPr>
              <a:t> </a:t>
            </a:r>
            <a:r>
              <a:rPr lang="en-US" altLang="en-US" dirty="0" err="1">
                <a:latin typeface="Times New Roman" panose="02020603050405020304" pitchFamily="18" charset="0"/>
              </a:rPr>
              <a:t>đất</a:t>
            </a:r>
            <a:r>
              <a:rPr lang="en-US" altLang="en-US" dirty="0">
                <a:latin typeface="Times New Roman" panose="02020603050405020304" pitchFamily="18" charset="0"/>
              </a:rPr>
              <a:t> </a:t>
            </a:r>
            <a:r>
              <a:rPr lang="en-US" altLang="en-US" dirty="0" err="1">
                <a:latin typeface="Times New Roman" panose="02020603050405020304" pitchFamily="18" charset="0"/>
              </a:rPr>
              <a:t>phía</a:t>
            </a:r>
            <a:r>
              <a:rPr lang="en-US" altLang="en-US" dirty="0">
                <a:latin typeface="Times New Roman" panose="02020603050405020304" pitchFamily="18" charset="0"/>
              </a:rPr>
              <a:t> </a:t>
            </a:r>
            <a:r>
              <a:rPr lang="en-US" altLang="en-US" dirty="0" err="1">
                <a:latin typeface="Times New Roman" panose="02020603050405020304" pitchFamily="18" charset="0"/>
              </a:rPr>
              <a:t>sau</a:t>
            </a:r>
            <a:r>
              <a:rPr lang="en-US" altLang="en-US" dirty="0">
                <a:latin typeface="Times New Roman" panose="02020603050405020304" pitchFamily="18" charset="0"/>
              </a:rPr>
              <a:t> </a:t>
            </a:r>
            <a:r>
              <a:rPr lang="en-US" altLang="en-US" dirty="0" err="1">
                <a:latin typeface="Times New Roman" panose="02020603050405020304" pitchFamily="18" charset="0"/>
              </a:rPr>
              <a:t>cột</a:t>
            </a:r>
            <a:r>
              <a:rPr lang="en-US" altLang="en-US" dirty="0">
                <a:latin typeface="Times New Roman" panose="02020603050405020304" pitchFamily="18" charset="0"/>
              </a:rPr>
              <a:t> </a:t>
            </a:r>
            <a:r>
              <a:rPr lang="en-US" altLang="en-US" dirty="0" err="1">
                <a:latin typeface="Times New Roman" panose="02020603050405020304" pitchFamily="18" charset="0"/>
              </a:rPr>
              <a:t>cây</a:t>
            </a:r>
            <a:r>
              <a:rPr lang="en-US" altLang="en-US" dirty="0">
                <a:latin typeface="Times New Roman" panose="02020603050405020304" pitchFamily="18" charset="0"/>
              </a:rPr>
              <a:t> </a:t>
            </a:r>
            <a:r>
              <a:rPr lang="en-US" altLang="en-US" dirty="0" err="1">
                <a:latin typeface="Times New Roman" panose="02020603050405020304" pitchFamily="18" charset="0"/>
              </a:rPr>
              <a:t>số</a:t>
            </a:r>
            <a:endParaRPr lang="en-US" altLang="en-US" dirty="0">
              <a:latin typeface="Times New Roman" panose="02020603050405020304" pitchFamily="18" charset="0"/>
            </a:endParaRPr>
          </a:p>
        </p:txBody>
      </p:sp>
      <p:sp>
        <p:nvSpPr>
          <p:cNvPr id="7" name="Down Arrow 6"/>
          <p:cNvSpPr/>
          <p:nvPr/>
        </p:nvSpPr>
        <p:spPr bwMode="auto">
          <a:xfrm>
            <a:off x="5847556" y="3825876"/>
            <a:ext cx="552450" cy="447675"/>
          </a:xfrm>
          <a:prstGeom prst="downArrow">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a:lstStyle/>
          <a:p>
            <a:pPr eaLnBrk="1" hangingPunct="1">
              <a:defRPr/>
            </a:pPr>
            <a:endParaRPr lang="en-US">
              <a:solidFill>
                <a:schemeClr val="tx1"/>
              </a:solidFill>
              <a:latin typeface="Times New Roman" panose="02020603050405020304" pitchFamily="18" charset="0"/>
            </a:endParaRPr>
          </a:p>
        </p:txBody>
      </p:sp>
      <p:sp>
        <p:nvSpPr>
          <p:cNvPr id="8" name="Rectangle 7"/>
          <p:cNvSpPr>
            <a:spLocks noChangeArrowheads="1"/>
          </p:cNvSpPr>
          <p:nvPr/>
        </p:nvSpPr>
        <p:spPr bwMode="auto">
          <a:xfrm>
            <a:off x="304799" y="4273550"/>
            <a:ext cx="11668921" cy="812800"/>
          </a:xfrm>
          <a:prstGeom prst="rect">
            <a:avLst/>
          </a:prstGeom>
        </p:spPr>
        <p:style>
          <a:lnRef idx="1">
            <a:schemeClr val="accent2"/>
          </a:lnRef>
          <a:fillRef idx="2">
            <a:schemeClr val="accent2"/>
          </a:fillRef>
          <a:effectRef idx="1">
            <a:schemeClr val="accent2"/>
          </a:effectRef>
          <a:fontRef idx="minor">
            <a:schemeClr val="dk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err="1">
                <a:latin typeface="Times New Roman" panose="02020603050405020304" pitchFamily="18" charset="0"/>
              </a:rPr>
              <a:t>Phát</a:t>
            </a:r>
            <a:r>
              <a:rPr lang="en-US" altLang="en-US" dirty="0">
                <a:latin typeface="Times New Roman" panose="02020603050405020304" pitchFamily="18" charset="0"/>
              </a:rPr>
              <a:t> </a:t>
            </a:r>
            <a:r>
              <a:rPr lang="en-US" altLang="en-US" dirty="0" err="1">
                <a:latin typeface="Times New Roman" panose="02020603050405020304" pitchFamily="18" charset="0"/>
              </a:rPr>
              <a:t>hiện</a:t>
            </a:r>
            <a:r>
              <a:rPr lang="en-US" altLang="en-US" dirty="0">
                <a:latin typeface="Times New Roman" panose="02020603050405020304" pitchFamily="18" charset="0"/>
              </a:rPr>
              <a:t> </a:t>
            </a:r>
            <a:r>
              <a:rPr lang="en-US" altLang="en-US" dirty="0" err="1">
                <a:latin typeface="Times New Roman" panose="02020603050405020304" pitchFamily="18" charset="0"/>
              </a:rPr>
              <a:t>hộp</a:t>
            </a:r>
            <a:r>
              <a:rPr lang="en-US" altLang="en-US" dirty="0">
                <a:latin typeface="Times New Roman" panose="02020603050405020304" pitchFamily="18" charset="0"/>
              </a:rPr>
              <a:t> </a:t>
            </a:r>
            <a:r>
              <a:rPr lang="en-US" altLang="en-US" dirty="0" err="1">
                <a:latin typeface="Times New Roman" panose="02020603050405020304" pitchFamily="18" charset="0"/>
              </a:rPr>
              <a:t>thư</a:t>
            </a:r>
            <a:r>
              <a:rPr lang="en-US" altLang="en-US" dirty="0">
                <a:latin typeface="Times New Roman" panose="02020603050405020304" pitchFamily="18" charset="0"/>
              </a:rPr>
              <a:t> </a:t>
            </a:r>
            <a:r>
              <a:rPr lang="en-US" altLang="en-US" dirty="0" err="1">
                <a:latin typeface="Times New Roman" panose="02020603050405020304" pitchFamily="18" charset="0"/>
              </a:rPr>
              <a:t>đựng</a:t>
            </a:r>
            <a:r>
              <a:rPr lang="en-US" altLang="en-US" dirty="0">
                <a:latin typeface="Times New Roman" panose="02020603050405020304" pitchFamily="18" charset="0"/>
              </a:rPr>
              <a:t> </a:t>
            </a:r>
            <a:r>
              <a:rPr lang="en-US" altLang="en-US" dirty="0" err="1">
                <a:latin typeface="Times New Roman" panose="02020603050405020304" pitchFamily="18" charset="0"/>
              </a:rPr>
              <a:t>trong</a:t>
            </a:r>
            <a:r>
              <a:rPr lang="en-US" altLang="en-US" dirty="0">
                <a:latin typeface="Times New Roman" panose="02020603050405020304" pitchFamily="18" charset="0"/>
              </a:rPr>
              <a:t> </a:t>
            </a:r>
            <a:r>
              <a:rPr lang="en-US" altLang="en-US" dirty="0" err="1">
                <a:latin typeface="Times New Roman" panose="02020603050405020304" pitchFamily="18" charset="0"/>
              </a:rPr>
              <a:t>chiếc</a:t>
            </a:r>
            <a:r>
              <a:rPr lang="en-US" altLang="en-US" dirty="0">
                <a:latin typeface="Times New Roman" panose="02020603050405020304" pitchFamily="18" charset="0"/>
              </a:rPr>
              <a:t> </a:t>
            </a:r>
            <a:r>
              <a:rPr lang="en-US" altLang="en-US" dirty="0" err="1">
                <a:latin typeface="Times New Roman" panose="02020603050405020304" pitchFamily="18" charset="0"/>
              </a:rPr>
              <a:t>vỏ</a:t>
            </a:r>
            <a:r>
              <a:rPr lang="en-US" altLang="en-US" dirty="0">
                <a:latin typeface="Times New Roman" panose="02020603050405020304" pitchFamily="18" charset="0"/>
              </a:rPr>
              <a:t> </a:t>
            </a:r>
            <a:r>
              <a:rPr lang="en-US" altLang="en-US" dirty="0" err="1">
                <a:latin typeface="Times New Roman" panose="02020603050405020304" pitchFamily="18" charset="0"/>
              </a:rPr>
              <a:t>đựng</a:t>
            </a:r>
            <a:r>
              <a:rPr lang="en-US" altLang="en-US" dirty="0">
                <a:latin typeface="Times New Roman" panose="02020603050405020304" pitchFamily="18" charset="0"/>
              </a:rPr>
              <a:t> </a:t>
            </a:r>
            <a:r>
              <a:rPr lang="en-US" altLang="en-US" dirty="0" err="1">
                <a:latin typeface="Times New Roman" panose="02020603050405020304" pitchFamily="18" charset="0"/>
              </a:rPr>
              <a:t>thuốc</a:t>
            </a:r>
            <a:r>
              <a:rPr lang="en-US" altLang="en-US" dirty="0">
                <a:latin typeface="Times New Roman" panose="02020603050405020304" pitchFamily="18" charset="0"/>
              </a:rPr>
              <a:t> </a:t>
            </a:r>
            <a:r>
              <a:rPr lang="en-US" altLang="en-US" dirty="0" err="1">
                <a:latin typeface="Times New Roman" panose="02020603050405020304" pitchFamily="18" charset="0"/>
              </a:rPr>
              <a:t>đánh</a:t>
            </a:r>
            <a:r>
              <a:rPr lang="en-US" altLang="en-US" dirty="0">
                <a:latin typeface="Times New Roman" panose="02020603050405020304" pitchFamily="18" charset="0"/>
              </a:rPr>
              <a:t> </a:t>
            </a:r>
            <a:r>
              <a:rPr lang="en-US" altLang="en-US" dirty="0" err="1">
                <a:latin typeface="Times New Roman" panose="02020603050405020304" pitchFamily="18" charset="0"/>
              </a:rPr>
              <a:t>răng</a:t>
            </a:r>
            <a:endParaRPr lang="en-US" altLang="en-US" dirty="0">
              <a:latin typeface="Times New Roman" panose="02020603050405020304" pitchFamily="18" charset="0"/>
            </a:endParaRPr>
          </a:p>
        </p:txBody>
      </p:sp>
      <p:sp>
        <p:nvSpPr>
          <p:cNvPr id="9" name="Down Arrow 8"/>
          <p:cNvSpPr/>
          <p:nvPr/>
        </p:nvSpPr>
        <p:spPr bwMode="auto">
          <a:xfrm>
            <a:off x="5848350" y="5114925"/>
            <a:ext cx="552450" cy="508000"/>
          </a:xfrm>
          <a:prstGeom prst="downArrow">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a:lstStyle/>
          <a:p>
            <a:pPr eaLnBrk="1" hangingPunct="1">
              <a:defRPr/>
            </a:pPr>
            <a:endParaRPr lang="en-US">
              <a:solidFill>
                <a:schemeClr val="tx1"/>
              </a:solidFill>
              <a:latin typeface="Times New Roman" panose="02020603050405020304" pitchFamily="18" charset="0"/>
            </a:endParaRPr>
          </a:p>
        </p:txBody>
      </p:sp>
      <p:sp>
        <p:nvSpPr>
          <p:cNvPr id="10" name="Rectangle 9"/>
          <p:cNvSpPr>
            <a:spLocks noChangeArrowheads="1"/>
          </p:cNvSpPr>
          <p:nvPr/>
        </p:nvSpPr>
        <p:spPr bwMode="auto">
          <a:xfrm>
            <a:off x="15081" y="5638800"/>
            <a:ext cx="12161837" cy="1066800"/>
          </a:xfrm>
          <a:prstGeom prst="rect">
            <a:avLst/>
          </a:prstGeom>
        </p:spPr>
        <p:style>
          <a:lnRef idx="1">
            <a:schemeClr val="accent3"/>
          </a:lnRef>
          <a:fillRef idx="2">
            <a:schemeClr val="accent3"/>
          </a:fillRef>
          <a:effectRef idx="1">
            <a:schemeClr val="accent3"/>
          </a:effectRef>
          <a:fontRef idx="minor">
            <a:schemeClr val="dk1"/>
          </a:fontRef>
        </p:style>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err="1">
                <a:latin typeface="Times New Roman" panose="02020603050405020304" pitchFamily="18" charset="0"/>
              </a:rPr>
              <a:t>Cạy</a:t>
            </a:r>
            <a:r>
              <a:rPr lang="en-US" altLang="en-US" dirty="0">
                <a:latin typeface="Times New Roman" panose="02020603050405020304" pitchFamily="18" charset="0"/>
              </a:rPr>
              <a:t> </a:t>
            </a:r>
            <a:r>
              <a:rPr lang="en-US" altLang="en-US" dirty="0" err="1">
                <a:latin typeface="Times New Roman" panose="02020603050405020304" pitchFamily="18" charset="0"/>
              </a:rPr>
              <a:t>đáy</a:t>
            </a:r>
            <a:r>
              <a:rPr lang="en-US" altLang="en-US" dirty="0">
                <a:latin typeface="Times New Roman" panose="02020603050405020304" pitchFamily="18" charset="0"/>
              </a:rPr>
              <a:t> </a:t>
            </a:r>
            <a:r>
              <a:rPr lang="en-US" altLang="en-US" dirty="0" err="1">
                <a:latin typeface="Times New Roman" panose="02020603050405020304" pitchFamily="18" charset="0"/>
              </a:rPr>
              <a:t>hộp</a:t>
            </a:r>
            <a:r>
              <a:rPr lang="en-US" altLang="en-US" dirty="0">
                <a:latin typeface="Times New Roman" panose="02020603050405020304" pitchFamily="18" charset="0"/>
              </a:rPr>
              <a:t> </a:t>
            </a:r>
            <a:r>
              <a:rPr lang="en-US" altLang="en-US" dirty="0" err="1">
                <a:latin typeface="Times New Roman" panose="02020603050405020304" pitchFamily="18" charset="0"/>
              </a:rPr>
              <a:t>thuốc</a:t>
            </a:r>
            <a:r>
              <a:rPr lang="en-US" altLang="en-US" dirty="0">
                <a:latin typeface="Times New Roman" panose="02020603050405020304" pitchFamily="18" charset="0"/>
              </a:rPr>
              <a:t>, </a:t>
            </a:r>
            <a:r>
              <a:rPr lang="en-US" altLang="en-US" dirty="0" err="1">
                <a:latin typeface="Times New Roman" panose="02020603050405020304" pitchFamily="18" charset="0"/>
              </a:rPr>
              <a:t>rút</a:t>
            </a:r>
            <a:r>
              <a:rPr lang="en-US" altLang="en-US" dirty="0">
                <a:latin typeface="Times New Roman" panose="02020603050405020304" pitchFamily="18" charset="0"/>
              </a:rPr>
              <a:t> </a:t>
            </a:r>
            <a:r>
              <a:rPr lang="en-US" altLang="en-US" dirty="0" err="1">
                <a:latin typeface="Times New Roman" panose="02020603050405020304" pitchFamily="18" charset="0"/>
              </a:rPr>
              <a:t>thư</a:t>
            </a:r>
            <a:r>
              <a:rPr lang="en-US" altLang="en-US" dirty="0">
                <a:latin typeface="Times New Roman" panose="02020603050405020304" pitchFamily="18" charset="0"/>
              </a:rPr>
              <a:t> </a:t>
            </a:r>
            <a:r>
              <a:rPr lang="en-US" altLang="en-US" dirty="0" err="1">
                <a:latin typeface="Times New Roman" panose="02020603050405020304" pitchFamily="18" charset="0"/>
              </a:rPr>
              <a:t>ra</a:t>
            </a:r>
            <a:r>
              <a:rPr lang="en-US" altLang="en-US" dirty="0">
                <a:latin typeface="Times New Roman" panose="02020603050405020304" pitchFamily="18" charset="0"/>
              </a:rPr>
              <a:t>, </a:t>
            </a:r>
            <a:r>
              <a:rPr lang="en-US" altLang="en-US" dirty="0" err="1">
                <a:latin typeface="Times New Roman" panose="02020603050405020304" pitchFamily="18" charset="0"/>
              </a:rPr>
              <a:t>thay</a:t>
            </a:r>
            <a:r>
              <a:rPr lang="en-US" altLang="en-US" dirty="0">
                <a:latin typeface="Times New Roman" panose="02020603050405020304" pitchFamily="18" charset="0"/>
              </a:rPr>
              <a:t> </a:t>
            </a:r>
            <a:r>
              <a:rPr lang="en-US" altLang="en-US" dirty="0" err="1">
                <a:latin typeface="Times New Roman" panose="02020603050405020304" pitchFamily="18" charset="0"/>
              </a:rPr>
              <a:t>vào</a:t>
            </a:r>
            <a:r>
              <a:rPr lang="en-US" altLang="en-US" dirty="0">
                <a:latin typeface="Times New Roman" panose="02020603050405020304" pitchFamily="18" charset="0"/>
              </a:rPr>
              <a:t> </a:t>
            </a:r>
            <a:r>
              <a:rPr lang="en-US" altLang="en-US" dirty="0" err="1">
                <a:latin typeface="Times New Roman" panose="02020603050405020304" pitchFamily="18" charset="0"/>
              </a:rPr>
              <a:t>đó</a:t>
            </a:r>
            <a:r>
              <a:rPr lang="en-US" altLang="en-US" dirty="0">
                <a:latin typeface="Times New Roman" panose="02020603050405020304" pitchFamily="18" charset="0"/>
              </a:rPr>
              <a:t> </a:t>
            </a:r>
            <a:r>
              <a:rPr lang="en-US" altLang="en-US" dirty="0" err="1">
                <a:latin typeface="Times New Roman" panose="02020603050405020304" pitchFamily="18" charset="0"/>
              </a:rPr>
              <a:t>là</a:t>
            </a:r>
            <a:r>
              <a:rPr lang="en-US" altLang="en-US" dirty="0">
                <a:latin typeface="Times New Roman" panose="02020603050405020304" pitchFamily="18" charset="0"/>
              </a:rPr>
              <a:t> </a:t>
            </a:r>
            <a:r>
              <a:rPr lang="en-US" altLang="en-US" dirty="0" err="1">
                <a:latin typeface="Times New Roman" panose="02020603050405020304" pitchFamily="18" charset="0"/>
              </a:rPr>
              <a:t>thư</a:t>
            </a:r>
            <a:r>
              <a:rPr lang="en-US" altLang="en-US" dirty="0">
                <a:latin typeface="Times New Roman" panose="02020603050405020304" pitchFamily="18" charset="0"/>
              </a:rPr>
              <a:t> </a:t>
            </a:r>
            <a:r>
              <a:rPr lang="en-US" altLang="en-US" dirty="0" err="1">
                <a:latin typeface="Times New Roman" panose="02020603050405020304" pitchFamily="18" charset="0"/>
              </a:rPr>
              <a:t>của</a:t>
            </a:r>
            <a:r>
              <a:rPr lang="en-US" altLang="en-US" dirty="0">
                <a:latin typeface="Times New Roman" panose="02020603050405020304" pitchFamily="18" charset="0"/>
              </a:rPr>
              <a:t> </a:t>
            </a:r>
            <a:r>
              <a:rPr lang="en-US" altLang="en-US" dirty="0" err="1">
                <a:latin typeface="Times New Roman" panose="02020603050405020304" pitchFamily="18" charset="0"/>
              </a:rPr>
              <a:t>mình</a:t>
            </a:r>
            <a:r>
              <a:rPr lang="en-US" altLang="en-US" dirty="0">
                <a:latin typeface="Times New Roman" panose="02020603050405020304" pitchFamily="18" charset="0"/>
              </a:rPr>
              <a:t>, </a:t>
            </a:r>
            <a:r>
              <a:rPr lang="en-US" altLang="en-US" dirty="0" err="1">
                <a:latin typeface="Times New Roman" panose="02020603050405020304" pitchFamily="18" charset="0"/>
              </a:rPr>
              <a:t>trả</a:t>
            </a:r>
            <a:r>
              <a:rPr lang="en-US" altLang="en-US" dirty="0">
                <a:latin typeface="Times New Roman" panose="02020603050405020304" pitchFamily="18" charset="0"/>
              </a:rPr>
              <a:t> </a:t>
            </a:r>
            <a:r>
              <a:rPr lang="en-US" altLang="en-US" dirty="0" err="1">
                <a:latin typeface="Times New Roman" panose="02020603050405020304" pitchFamily="18" charset="0"/>
              </a:rPr>
              <a:t>hộp</a:t>
            </a:r>
            <a:r>
              <a:rPr lang="en-US" altLang="en-US" dirty="0">
                <a:latin typeface="Times New Roman" panose="02020603050405020304" pitchFamily="18" charset="0"/>
              </a:rPr>
              <a:t> </a:t>
            </a:r>
            <a:r>
              <a:rPr lang="en-US" altLang="en-US" dirty="0" err="1">
                <a:latin typeface="Times New Roman" panose="02020603050405020304" pitchFamily="18" charset="0"/>
              </a:rPr>
              <a:t>thuốc</a:t>
            </a:r>
            <a:r>
              <a:rPr lang="en-US" altLang="en-US" dirty="0">
                <a:latin typeface="Times New Roman" panose="02020603050405020304" pitchFamily="18" charset="0"/>
              </a:rPr>
              <a:t> </a:t>
            </a:r>
            <a:r>
              <a:rPr lang="en-US" altLang="en-US" dirty="0" err="1">
                <a:latin typeface="Times New Roman" panose="02020603050405020304" pitchFamily="18" charset="0"/>
              </a:rPr>
              <a:t>về</a:t>
            </a:r>
            <a:r>
              <a:rPr lang="en-US" altLang="en-US" dirty="0">
                <a:latin typeface="Times New Roman" panose="02020603050405020304" pitchFamily="18" charset="0"/>
              </a:rPr>
              <a:t> </a:t>
            </a:r>
            <a:r>
              <a:rPr lang="en-US" altLang="en-US" dirty="0" err="1">
                <a:latin typeface="Times New Roman" panose="02020603050405020304" pitchFamily="18" charset="0"/>
              </a:rPr>
              <a:t>chỗ</a:t>
            </a:r>
            <a:r>
              <a:rPr lang="en-US" altLang="en-US" dirty="0">
                <a:latin typeface="Times New Roman" panose="02020603050405020304" pitchFamily="18" charset="0"/>
              </a:rPr>
              <a:t> </a:t>
            </a:r>
            <a:r>
              <a:rPr lang="en-US" altLang="en-US" dirty="0" err="1">
                <a:latin typeface="Times New Roman" panose="02020603050405020304" pitchFamily="18" charset="0"/>
              </a:rPr>
              <a:t>cũ</a:t>
            </a:r>
            <a:r>
              <a:rPr lang="en-US" altLang="en-US" dirty="0">
                <a:latin typeface="Times New Roman" panose="02020603050405020304" pitchFamily="18" charset="0"/>
              </a:rPr>
              <a:t>.</a:t>
            </a:r>
          </a:p>
        </p:txBody>
      </p:sp>
      <p:sp>
        <p:nvSpPr>
          <p:cNvPr id="2" name="Rectangle 1"/>
          <p:cNvSpPr>
            <a:spLocks noChangeArrowheads="1"/>
          </p:cNvSpPr>
          <p:nvPr/>
        </p:nvSpPr>
        <p:spPr bwMode="auto">
          <a:xfrm>
            <a:off x="42068" y="7938"/>
            <a:ext cx="11452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u="sng" dirty="0" err="1">
                <a:solidFill>
                  <a:srgbClr val="FF0000"/>
                </a:solidFill>
                <a:latin typeface="Times New Roman" panose="02020603050405020304" pitchFamily="18" charset="0"/>
              </a:rPr>
              <a:t>Câu</a:t>
            </a:r>
            <a:r>
              <a:rPr lang="en-US" altLang="en-US" u="sng" dirty="0">
                <a:solidFill>
                  <a:srgbClr val="FF0000"/>
                </a:solidFill>
                <a:latin typeface="Times New Roman" panose="02020603050405020304" pitchFamily="18" charset="0"/>
              </a:rPr>
              <a:t> 3</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Nêu</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cách</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lấy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thư</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và</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gửi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báo</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cáo</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của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chú</a:t>
            </a:r>
            <a:r>
              <a:rPr lang="en-US" altLang="en-US" dirty="0">
                <a:solidFill>
                  <a:srgbClr val="FF0000"/>
                </a:solidFill>
                <a:latin typeface="Times New Roman" panose="02020603050405020304" pitchFamily="18" charset="0"/>
              </a:rPr>
              <a:t> Hai Long?</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circle(in)">
                                      <p:cBhvr>
                                        <p:cTn id="12" dur="20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714" y="3894794"/>
            <a:ext cx="2284445" cy="2999301"/>
          </a:xfrm>
          <a:prstGeom prst="rect">
            <a:avLst/>
          </a:prstGeom>
        </p:spPr>
      </p:pic>
      <p:sp>
        <p:nvSpPr>
          <p:cNvPr id="22" name="Rectangle 21"/>
          <p:cNvSpPr>
            <a:spLocks noChangeArrowheads="1"/>
          </p:cNvSpPr>
          <p:nvPr/>
        </p:nvSpPr>
        <p:spPr bwMode="auto">
          <a:xfrm>
            <a:off x="3586816" y="635000"/>
            <a:ext cx="54107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Vì</a:t>
            </a: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sao</a:t>
            </a: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chú</a:t>
            </a: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làm</a:t>
            </a: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như</a:t>
            </a:r>
            <a:r>
              <a:rPr lang="en-US" altLang="en-US" sz="4000" dirty="0">
                <a:solidFill>
                  <a:srgbClr val="FF0000"/>
                </a:solidFill>
                <a:latin typeface="Times New Roman" panose="02020603050405020304" pitchFamily="18" charset="0"/>
              </a:rPr>
              <a:t> </a:t>
            </a:r>
            <a:r>
              <a:rPr lang="en-US" altLang="en-US" sz="4000" dirty="0" err="1">
                <a:solidFill>
                  <a:srgbClr val="FF0000"/>
                </a:solidFill>
                <a:latin typeface="Times New Roman" panose="02020603050405020304" pitchFamily="18" charset="0"/>
              </a:rPr>
              <a:t>vậy</a:t>
            </a:r>
            <a:r>
              <a:rPr lang="en-US" altLang="en-US" sz="4000" dirty="0">
                <a:solidFill>
                  <a:srgbClr val="FF0000"/>
                </a:solidFill>
                <a:latin typeface="Times New Roman" panose="02020603050405020304" pitchFamily="18" charset="0"/>
              </a:rPr>
              <a:t>?</a:t>
            </a:r>
          </a:p>
        </p:txBody>
      </p:sp>
      <p:sp>
        <p:nvSpPr>
          <p:cNvPr id="23" name="Rectangle 22"/>
          <p:cNvSpPr>
            <a:spLocks noChangeArrowheads="1"/>
          </p:cNvSpPr>
          <p:nvPr/>
        </p:nvSpPr>
        <p:spPr bwMode="auto">
          <a:xfrm>
            <a:off x="1676400" y="1386415"/>
            <a:ext cx="10883247"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000" dirty="0">
                <a:latin typeface="Times New Roman" panose="02020603050405020304" pitchFamily="18" charset="0"/>
              </a:rPr>
              <a:t>     A.   </a:t>
            </a:r>
            <a:r>
              <a:rPr lang="en-US" altLang="en-US" sz="4000" dirty="0" err="1">
                <a:latin typeface="Times New Roman" panose="02020603050405020304" pitchFamily="18" charset="0"/>
              </a:rPr>
              <a:t>Vì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để</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chú</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đánh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lạc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hướng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chú</a:t>
            </a:r>
            <a:r>
              <a:rPr lang="en-US" altLang="en-US" sz="4000" dirty="0">
                <a:latin typeface="Times New Roman" panose="02020603050405020304" pitchFamily="18" charset="0"/>
              </a:rPr>
              <a:t> ý </a:t>
            </a:r>
            <a:r>
              <a:rPr lang="en-US" altLang="en-US" sz="4000" dirty="0" err="1">
                <a:latin typeface="Times New Roman" panose="02020603050405020304" pitchFamily="18" charset="0"/>
              </a:rPr>
              <a:t>của</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người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khác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không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ai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có</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thể</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nghi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ngờ</a:t>
            </a:r>
            <a:r>
              <a:rPr lang="en-US" altLang="en-US" sz="4000" dirty="0">
                <a:latin typeface="Times New Roman" panose="02020603050405020304" pitchFamily="18" charset="0"/>
              </a:rPr>
              <a:t>.</a:t>
            </a:r>
          </a:p>
          <a:p>
            <a:pPr eaLnBrk="1" hangingPunct="1">
              <a:spcBef>
                <a:spcPct val="50000"/>
              </a:spcBef>
              <a:buFontTx/>
              <a:buNone/>
            </a:pPr>
            <a:r>
              <a:rPr lang="en-US" altLang="en-US" sz="4000" dirty="0">
                <a:latin typeface="Times New Roman" panose="02020603050405020304" pitchFamily="18" charset="0"/>
              </a:rPr>
              <a:t>    B. </a:t>
            </a:r>
            <a:r>
              <a:rPr lang="en-US" altLang="en-US" sz="4000" dirty="0" err="1">
                <a:latin typeface="Times New Roman" panose="02020603050405020304" pitchFamily="18" charset="0"/>
              </a:rPr>
              <a:t>Vì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xe</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chú</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bị</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hư</a:t>
            </a:r>
            <a:r>
              <a:rPr lang="en-US" altLang="en-US" sz="4000" dirty="0">
                <a:latin typeface="Times New Roman" panose="02020603050405020304" pitchFamily="18" charset="0"/>
              </a:rPr>
              <a:t>. </a:t>
            </a:r>
          </a:p>
          <a:p>
            <a:pPr eaLnBrk="1" hangingPunct="1">
              <a:spcBef>
                <a:spcPct val="50000"/>
              </a:spcBef>
              <a:buFontTx/>
              <a:buNone/>
            </a:pPr>
            <a:r>
              <a:rPr lang="en-US" altLang="en-US" sz="4000" dirty="0">
                <a:latin typeface="Times New Roman" panose="02020603050405020304" pitchFamily="18" charset="0"/>
              </a:rPr>
              <a:t>    C. </a:t>
            </a:r>
            <a:r>
              <a:rPr lang="en-US" altLang="en-US" sz="4000" dirty="0" err="1">
                <a:latin typeface="Times New Roman" panose="02020603050405020304" pitchFamily="18" charset="0"/>
              </a:rPr>
              <a:t>Vì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chú</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thích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hộp</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thuốc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đánh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răng</a:t>
            </a:r>
            <a:r>
              <a:rPr lang="en-US" altLang="en-US" sz="4000" dirty="0">
                <a:latin typeface="Times New Roman" panose="02020603050405020304" pitchFamily="18" charset="0"/>
              </a:rPr>
              <a:t> .</a:t>
            </a:r>
          </a:p>
          <a:p>
            <a:pPr eaLnBrk="1" hangingPunct="1">
              <a:spcBef>
                <a:spcPct val="50000"/>
              </a:spcBef>
              <a:buFontTx/>
              <a:buNone/>
            </a:pPr>
            <a:endParaRPr lang="en-US" altLang="en-US" sz="4000" dirty="0">
              <a:latin typeface="Times New Roman" panose="02020603050405020304" pitchFamily="18" charset="0"/>
            </a:endParaRPr>
          </a:p>
          <a:p>
            <a:pPr eaLnBrk="1" hangingPunct="1">
              <a:spcBef>
                <a:spcPct val="50000"/>
              </a:spcBef>
              <a:buFontTx/>
              <a:buNone/>
            </a:pPr>
            <a:endParaRPr lang="en-US" altLang="en-US" sz="4000" dirty="0">
              <a:latin typeface="Times New Roman" panose="02020603050405020304" pitchFamily="18" charset="0"/>
            </a:endParaRPr>
          </a:p>
        </p:txBody>
      </p:sp>
      <p:sp>
        <p:nvSpPr>
          <p:cNvPr id="25" name="Oval 18"/>
          <p:cNvSpPr>
            <a:spLocks noChangeArrowheads="1"/>
          </p:cNvSpPr>
          <p:nvPr/>
        </p:nvSpPr>
        <p:spPr bwMode="auto">
          <a:xfrm>
            <a:off x="2119314" y="1386415"/>
            <a:ext cx="708025" cy="609600"/>
          </a:xfrm>
          <a:prstGeom prst="ellipse">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latin typeface="Times New Roman" panose="02020603050405020304" pitchFamily="18" charset="0"/>
              </a:rPr>
              <a:t>A</a:t>
            </a:r>
          </a:p>
        </p:txBody>
      </p:sp>
      <p:sp>
        <p:nvSpPr>
          <p:cNvPr id="26" name="Rectangle 25"/>
          <p:cNvSpPr>
            <a:spLocks noChangeArrowheads="1"/>
          </p:cNvSpPr>
          <p:nvPr/>
        </p:nvSpPr>
        <p:spPr bwMode="auto">
          <a:xfrm>
            <a:off x="2195731" y="4638167"/>
            <a:ext cx="9302547" cy="707886"/>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Đoạn</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2, 3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giúp</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chúng</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ta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hiểu</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thêm</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điều</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gì</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p>
        </p:txBody>
      </p:sp>
      <p:sp>
        <p:nvSpPr>
          <p:cNvPr id="27" name="Rectangle 26"/>
          <p:cNvSpPr>
            <a:spLocks noChangeArrowheads="1"/>
          </p:cNvSpPr>
          <p:nvPr/>
        </p:nvSpPr>
        <p:spPr bwMode="auto">
          <a:xfrm>
            <a:off x="2119314" y="5499925"/>
            <a:ext cx="10056003" cy="132343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Chú</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Hai Long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là</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người</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thông</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minh,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mưu</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trí</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và</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sáng</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000" dirty="0" err="1">
                <a:ln w="0"/>
                <a:effectLst>
                  <a:outerShdw blurRad="38100" dist="19050" dir="2700000" algn="tl" rotWithShape="0">
                    <a:schemeClr val="dk1">
                      <a:alpha val="40000"/>
                    </a:schemeClr>
                  </a:outerShdw>
                </a:effectLst>
                <a:latin typeface="Times New Roman" panose="02020603050405020304" pitchFamily="18" charset="0"/>
              </a:rPr>
              <a:t>tạo</a:t>
            </a:r>
            <a:r>
              <a:rPr lang="en-US" altLang="en-US" sz="4000" dirty="0">
                <a:ln w="0"/>
                <a:effectLst>
                  <a:outerShdw blurRad="38100" dist="19050" dir="2700000" algn="tl" rotWithShape="0">
                    <a:schemeClr val="dk1">
                      <a:alpha val="40000"/>
                    </a:schemeClr>
                  </a:outerShdw>
                </a:effectLst>
                <a:latin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heel(1)">
                                      <p:cBhvr>
                                        <p:cTn id="11" dur="1000"/>
                                        <p:tgtEl>
                                          <p:spTgt spid="2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 calcmode="lin" valueType="num">
                                      <p:cBhvr additive="base">
                                        <p:cTn id="22"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 calcmode="lin" valueType="num">
                                      <p:cBhvr additive="base">
                                        <p:cTn id="26"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2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457199" y="265284"/>
            <a:ext cx="11465561" cy="6172200"/>
          </a:xfrm>
          <a:prstGeom prst="rect">
            <a:avLst/>
          </a:prstGeom>
          <a:solidFill>
            <a:sysClr val="window" lastClr="FFFFFF"/>
          </a:solidFill>
          <a:ln w="12700" cap="flat" cmpd="sng" algn="ctr">
            <a:noFill/>
            <a:prstDash val="solid"/>
            <a:miter lim="800000"/>
          </a:ln>
          <a:effectLst>
            <a:outerShdw blurRad="127000" sx="102000" sy="102000" algn="ctr" rotWithShape="0">
              <a:prstClr val="black">
                <a:alpha val="3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0" y="4151547"/>
            <a:ext cx="2312795" cy="2752024"/>
          </a:xfrm>
          <a:prstGeom prst="rect">
            <a:avLst/>
          </a:prstGeom>
        </p:spPr>
      </p:pic>
      <p:pic>
        <p:nvPicPr>
          <p:cNvPr id="12" name="图片 4" descr="图片包含 定居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87661" flipV="1">
            <a:off x="8434639" y="451916"/>
            <a:ext cx="4634105" cy="1858416"/>
          </a:xfrm>
          <a:prstGeom prst="rect">
            <a:avLst/>
          </a:prstGeom>
        </p:spPr>
      </p:pic>
      <p:pic>
        <p:nvPicPr>
          <p:cNvPr id="19"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5110" y="5619985"/>
            <a:ext cx="935303" cy="1252805"/>
          </a:xfrm>
          <a:prstGeom prst="rect">
            <a:avLst/>
          </a:prstGeom>
        </p:spPr>
      </p:pic>
      <p:sp>
        <p:nvSpPr>
          <p:cNvPr id="21" name="Text Box 14"/>
          <p:cNvSpPr txBox="1"/>
          <p:nvPr/>
        </p:nvSpPr>
        <p:spPr>
          <a:xfrm>
            <a:off x="2139950" y="1782763"/>
            <a:ext cx="2209800" cy="579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u="sng" dirty="0">
                <a:solidFill>
                  <a:schemeClr val="accent2">
                    <a:lumMod val="75000"/>
                  </a:schemeClr>
                </a:solidFill>
                <a:latin typeface="Times New Roman" panose="02020603050405020304" pitchFamily="18" charset="0"/>
              </a:rPr>
              <a:t>Luyện đọc</a:t>
            </a:r>
          </a:p>
        </p:txBody>
      </p:sp>
      <p:sp>
        <p:nvSpPr>
          <p:cNvPr id="22" name="Text Box 31"/>
          <p:cNvSpPr txBox="1"/>
          <p:nvPr/>
        </p:nvSpPr>
        <p:spPr>
          <a:xfrm>
            <a:off x="5867400" y="1828800"/>
            <a:ext cx="3887788"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Tìm</a:t>
            </a:r>
            <a:r>
              <a:rPr lang="vi-VN" altLang="en-US" sz="3200" b="1" u="sng"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hiểu bài</a:t>
            </a:r>
          </a:p>
        </p:txBody>
      </p:sp>
      <p:sp>
        <p:nvSpPr>
          <p:cNvPr id="23" name="Text Box 6"/>
          <p:cNvSpPr txBox="1"/>
          <p:nvPr/>
        </p:nvSpPr>
        <p:spPr>
          <a:xfrm>
            <a:off x="5510942" y="265284"/>
            <a:ext cx="2886075" cy="5238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b="1" u="sng" dirty="0">
                <a:latin typeface="Times New Roman" panose="02020603050405020304" pitchFamily="18" charset="0"/>
              </a:rPr>
              <a:t>Tập đọc</a:t>
            </a:r>
          </a:p>
        </p:txBody>
      </p:sp>
      <p:sp>
        <p:nvSpPr>
          <p:cNvPr id="24" name="Text Box 31"/>
          <p:cNvSpPr txBox="1"/>
          <p:nvPr/>
        </p:nvSpPr>
        <p:spPr>
          <a:xfrm>
            <a:off x="4598130" y="701847"/>
            <a:ext cx="3429000" cy="585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3200" b="1" dirty="0" err="1">
                <a:solidFill>
                  <a:srgbClr val="FF0000"/>
                </a:solidFill>
                <a:latin typeface="Times New Roman" panose="02020603050405020304" pitchFamily="18" charset="0"/>
              </a:rPr>
              <a:t>Hộp</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thư</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mật</a:t>
            </a:r>
            <a:endParaRPr lang="en-US" altLang="en-US" sz="3200" b="1" dirty="0">
              <a:solidFill>
                <a:srgbClr val="FF0000"/>
              </a:solidFill>
              <a:latin typeface="Times New Roman" panose="02020603050405020304" pitchFamily="18" charset="0"/>
            </a:endParaRPr>
          </a:p>
        </p:txBody>
      </p:sp>
      <p:sp>
        <p:nvSpPr>
          <p:cNvPr id="25" name="Text Box 32"/>
          <p:cNvSpPr txBox="1"/>
          <p:nvPr/>
        </p:nvSpPr>
        <p:spPr>
          <a:xfrm>
            <a:off x="7394845" y="1186206"/>
            <a:ext cx="21336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i="1" dirty="0" err="1">
                <a:latin typeface="Times New Roman" panose="02020603050405020304" pitchFamily="18" charset="0"/>
              </a:rPr>
              <a:t>Hữu</a:t>
            </a:r>
            <a:r>
              <a:rPr lang="en-US" altLang="en-US" sz="2400" b="1" i="1" dirty="0">
                <a:latin typeface="Times New Roman" panose="02020603050405020304" pitchFamily="18" charset="0"/>
              </a:rPr>
              <a:t> Mai</a:t>
            </a:r>
          </a:p>
        </p:txBody>
      </p:sp>
      <p:sp>
        <p:nvSpPr>
          <p:cNvPr id="26" name="Line 15"/>
          <p:cNvSpPr/>
          <p:nvPr/>
        </p:nvSpPr>
        <p:spPr>
          <a:xfrm>
            <a:off x="6096000" y="1957388"/>
            <a:ext cx="0" cy="2767012"/>
          </a:xfrm>
          <a:prstGeom prst="line">
            <a:avLst/>
          </a:prstGeom>
          <a:ln w="28575" cap="flat" cmpd="sng">
            <a:solidFill>
              <a:srgbClr val="1A0597"/>
            </a:solidFill>
            <a:prstDash val="solid"/>
            <a:headEnd type="none" w="med" len="med"/>
            <a:tailEnd type="none" w="med" len="med"/>
          </a:ln>
        </p:spPr>
      </p:sp>
      <p:sp>
        <p:nvSpPr>
          <p:cNvPr id="13" name="Rectangle 33"/>
          <p:cNvSpPr>
            <a:spLocks noChangeArrowheads="1"/>
          </p:cNvSpPr>
          <p:nvPr/>
        </p:nvSpPr>
        <p:spPr bwMode="auto">
          <a:xfrm>
            <a:off x="6187124" y="3954166"/>
            <a:ext cx="57356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800" b="1" dirty="0">
                <a:solidFill>
                  <a:srgbClr val="000000"/>
                </a:solidFill>
                <a:latin typeface="Times New Roman" panose="02020603050405020304" pitchFamily="18" charset="0"/>
              </a:rPr>
              <a:t> </a:t>
            </a:r>
            <a:r>
              <a:rPr lang="en-US" altLang="en-US" sz="2800" b="1" u="sng" dirty="0">
                <a:solidFill>
                  <a:srgbClr val="000000"/>
                </a:solidFill>
                <a:latin typeface="Times New Roman" panose="02020603050405020304" pitchFamily="18" charset="0"/>
              </a:rPr>
              <a:t>Ý 2,3</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Chú</a:t>
            </a:r>
            <a:r>
              <a:rPr lang="en-US" altLang="en-US" sz="2800" b="1" dirty="0">
                <a:solidFill>
                  <a:srgbClr val="000000"/>
                </a:solidFill>
                <a:latin typeface="Times New Roman" panose="02020603050405020304" pitchFamily="18" charset="0"/>
              </a:rPr>
              <a:t> Hai Long </a:t>
            </a:r>
            <a:r>
              <a:rPr lang="en-US" altLang="en-US" sz="2800" b="1" dirty="0" err="1">
                <a:solidFill>
                  <a:srgbClr val="000000"/>
                </a:solidFill>
                <a:latin typeface="Times New Roman" panose="02020603050405020304" pitchFamily="18" charset="0"/>
              </a:rPr>
              <a:t>là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người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thông</a:t>
            </a:r>
            <a:r>
              <a:rPr lang="en-US" altLang="en-US" sz="2800" b="1" dirty="0">
                <a:solidFill>
                  <a:srgbClr val="000000"/>
                </a:solidFill>
                <a:latin typeface="Times New Roman" panose="02020603050405020304" pitchFamily="18" charset="0"/>
              </a:rPr>
              <a:t> minh, </a:t>
            </a:r>
            <a:r>
              <a:rPr lang="en-US" altLang="en-US" sz="2800" b="1" dirty="0" err="1">
                <a:solidFill>
                  <a:srgbClr val="000000"/>
                </a:solidFill>
                <a:latin typeface="Times New Roman" panose="02020603050405020304" pitchFamily="18" charset="0"/>
              </a:rPr>
              <a:t>mưu</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trí</a:t>
            </a:r>
            <a:r>
              <a:rPr lang="en-US" altLang="en-US" sz="2800" b="1" dirty="0">
                <a:solidFill>
                  <a:srgbClr val="000000"/>
                </a:solidFill>
                <a:latin typeface="Times New Roman" panose="02020603050405020304" pitchFamily="18" charset="0"/>
              </a:rPr>
              <a:t>.</a:t>
            </a:r>
          </a:p>
        </p:txBody>
      </p:sp>
      <p:sp>
        <p:nvSpPr>
          <p:cNvPr id="3" name="Rectangle 2"/>
          <p:cNvSpPr/>
          <p:nvPr/>
        </p:nvSpPr>
        <p:spPr>
          <a:xfrm>
            <a:off x="1858148" y="5290218"/>
            <a:ext cx="9571852" cy="584775"/>
          </a:xfrm>
          <a:prstGeom prst="rect">
            <a:avLst/>
          </a:prstGeom>
        </p:spPr>
        <p:txBody>
          <a:bodyPr wrap="none">
            <a:spAutoFit/>
          </a:bodyPr>
          <a:lstStyle/>
          <a:p>
            <a:pPr algn="ctr" eaLnBrk="1" hangingPunct="1"/>
            <a:r>
              <a:rPr lang="en-US" altLang="en-US" sz="3200" b="1" i="1" dirty="0" err="1">
                <a:solidFill>
                  <a:srgbClr val="002060"/>
                </a:solidFill>
                <a:latin typeface="Times New Roman" panose="02020603050405020304" pitchFamily="18" charset="0"/>
              </a:rPr>
              <a:t>Em</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học</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tập</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được</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gì</a:t>
            </a:r>
            <a:r>
              <a:rPr lang="en-US" altLang="en-US" sz="3200" b="1" i="1" dirty="0">
                <a:solidFill>
                  <a:srgbClr val="002060"/>
                </a:solidFill>
                <a:latin typeface="Times New Roman" panose="02020603050405020304" pitchFamily="18" charset="0"/>
              </a:rPr>
              <a:t> qua </a:t>
            </a:r>
            <a:r>
              <a:rPr lang="en-US" altLang="en-US" sz="3200" b="1" i="1" dirty="0" err="1">
                <a:solidFill>
                  <a:srgbClr val="002060"/>
                </a:solidFill>
                <a:latin typeface="Times New Roman" panose="02020603050405020304" pitchFamily="18" charset="0"/>
              </a:rPr>
              <a:t>hành</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động</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của</a:t>
            </a:r>
            <a:r>
              <a:rPr lang="en-US" altLang="en-US" sz="3200" b="1" i="1" dirty="0">
                <a:solidFill>
                  <a:srgbClr val="002060"/>
                </a:solidFill>
                <a:latin typeface="Times New Roman" panose="02020603050405020304" pitchFamily="18" charset="0"/>
              </a:rPr>
              <a:t> </a:t>
            </a:r>
            <a:r>
              <a:rPr lang="en-US" altLang="en-US" sz="3200" b="1" i="1" dirty="0" err="1">
                <a:solidFill>
                  <a:srgbClr val="002060"/>
                </a:solidFill>
                <a:latin typeface="Times New Roman" panose="02020603050405020304" pitchFamily="18" charset="0"/>
              </a:rPr>
              <a:t>chú</a:t>
            </a:r>
            <a:r>
              <a:rPr lang="en-US" altLang="en-US" sz="3200" b="1" i="1" dirty="0">
                <a:solidFill>
                  <a:srgbClr val="002060"/>
                </a:solidFill>
                <a:latin typeface="Times New Roman" panose="02020603050405020304" pitchFamily="18" charset="0"/>
              </a:rPr>
              <a:t> Hai Long?</a:t>
            </a:r>
          </a:p>
        </p:txBody>
      </p:sp>
      <p:sp>
        <p:nvSpPr>
          <p:cNvPr id="15" name="Text Box 6"/>
          <p:cNvSpPr txBox="1">
            <a:spLocks noChangeArrowheads="1"/>
          </p:cNvSpPr>
          <p:nvPr/>
        </p:nvSpPr>
        <p:spPr bwMode="auto">
          <a:xfrm>
            <a:off x="1662889" y="2360530"/>
            <a:ext cx="1886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chữ</a:t>
            </a:r>
            <a:r>
              <a:rPr lang="en-US" altLang="en-US" sz="2800" dirty="0">
                <a:solidFill>
                  <a:srgbClr val="669900"/>
                </a:solidFill>
              </a:rPr>
              <a:t> V</a:t>
            </a:r>
            <a:r>
              <a:rPr lang="en-US" altLang="en-US" sz="3600" dirty="0">
                <a:solidFill>
                  <a:srgbClr val="669900"/>
                </a:solidFill>
              </a:rPr>
              <a:t> </a:t>
            </a:r>
          </a:p>
        </p:txBody>
      </p:sp>
      <p:sp>
        <p:nvSpPr>
          <p:cNvPr id="16" name="Text Box 11"/>
          <p:cNvSpPr txBox="1">
            <a:spLocks noChangeArrowheads="1"/>
          </p:cNvSpPr>
          <p:nvPr/>
        </p:nvSpPr>
        <p:spPr bwMode="auto">
          <a:xfrm>
            <a:off x="1619295" y="3089774"/>
            <a:ext cx="2446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hòn</a:t>
            </a:r>
            <a:r>
              <a:rPr lang="en-US" altLang="en-US" sz="2800" dirty="0">
                <a:solidFill>
                  <a:srgbClr val="669900"/>
                </a:solidFill>
              </a:rPr>
              <a:t> </a:t>
            </a:r>
            <a:r>
              <a:rPr lang="en-US" altLang="en-US" sz="2800" dirty="0" err="1">
                <a:solidFill>
                  <a:srgbClr val="669900"/>
                </a:solidFill>
              </a:rPr>
              <a:t>đá</a:t>
            </a:r>
            <a:r>
              <a:rPr lang="en-US" altLang="en-US" sz="2800" dirty="0">
                <a:solidFill>
                  <a:srgbClr val="669900"/>
                </a:solidFill>
              </a:rPr>
              <a:t> </a:t>
            </a:r>
            <a:r>
              <a:rPr lang="en-US" altLang="en-US" sz="2800" dirty="0" err="1">
                <a:solidFill>
                  <a:srgbClr val="669900"/>
                </a:solidFill>
              </a:rPr>
              <a:t>dẹt</a:t>
            </a:r>
            <a:endParaRPr lang="en-US" altLang="en-US" sz="2800" dirty="0">
              <a:solidFill>
                <a:srgbClr val="669900"/>
              </a:solidFill>
            </a:endParaRPr>
          </a:p>
        </p:txBody>
      </p:sp>
      <p:sp>
        <p:nvSpPr>
          <p:cNvPr id="17" name="Text Box 12"/>
          <p:cNvSpPr txBox="1">
            <a:spLocks noChangeArrowheads="1"/>
          </p:cNvSpPr>
          <p:nvPr/>
        </p:nvSpPr>
        <p:spPr bwMode="auto">
          <a:xfrm>
            <a:off x="3818416" y="2492707"/>
            <a:ext cx="18861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bu</a:t>
            </a:r>
            <a:r>
              <a:rPr lang="en-US" altLang="en-US" sz="2800" dirty="0">
                <a:solidFill>
                  <a:srgbClr val="669900"/>
                </a:solidFill>
              </a:rPr>
              <a:t> - </a:t>
            </a:r>
            <a:r>
              <a:rPr lang="en-US" altLang="en-US" sz="2800" dirty="0" err="1">
                <a:solidFill>
                  <a:srgbClr val="669900"/>
                </a:solidFill>
              </a:rPr>
              <a:t>gi</a:t>
            </a:r>
            <a:endParaRPr lang="en-US" altLang="en-US" sz="2800" dirty="0">
              <a:solidFill>
                <a:srgbClr val="669900"/>
              </a:solidFill>
            </a:endParaRPr>
          </a:p>
        </p:txBody>
      </p:sp>
      <p:sp>
        <p:nvSpPr>
          <p:cNvPr id="18" name="Text Box 13"/>
          <p:cNvSpPr txBox="1">
            <a:spLocks noChangeArrowheads="1"/>
          </p:cNvSpPr>
          <p:nvPr/>
        </p:nvSpPr>
        <p:spPr bwMode="auto">
          <a:xfrm>
            <a:off x="4213828" y="3136262"/>
            <a:ext cx="86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bẩy</a:t>
            </a:r>
            <a:endParaRPr lang="en-US" altLang="en-US" sz="2800" dirty="0">
              <a:solidFill>
                <a:srgbClr val="669900"/>
              </a:solidFill>
            </a:endParaRPr>
          </a:p>
        </p:txBody>
      </p:sp>
      <p:sp>
        <p:nvSpPr>
          <p:cNvPr id="20" name="Rectangle 34"/>
          <p:cNvSpPr>
            <a:spLocks noChangeArrowheads="1"/>
          </p:cNvSpPr>
          <p:nvPr/>
        </p:nvSpPr>
        <p:spPr bwMode="auto">
          <a:xfrm>
            <a:off x="6096000" y="2682442"/>
            <a:ext cx="58311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800" b="1" dirty="0">
                <a:solidFill>
                  <a:srgbClr val="000000"/>
                </a:solidFill>
                <a:latin typeface="Times New Roman" panose="02020603050405020304" pitchFamily="18" charset="0"/>
              </a:rPr>
              <a:t> </a:t>
            </a:r>
            <a:r>
              <a:rPr lang="en-US" altLang="en-US" sz="2800" b="1" u="sng" dirty="0">
                <a:solidFill>
                  <a:srgbClr val="000000"/>
                </a:solidFill>
                <a:latin typeface="Times New Roman" panose="02020603050405020304" pitchFamily="18" charset="0"/>
              </a:rPr>
              <a:t>Ý 1</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Chú</a:t>
            </a:r>
            <a:r>
              <a:rPr lang="en-US" altLang="en-US" sz="2800" b="1" dirty="0">
                <a:solidFill>
                  <a:srgbClr val="000000"/>
                </a:solidFill>
                <a:latin typeface="Times New Roman" panose="02020603050405020304" pitchFamily="18" charset="0"/>
              </a:rPr>
              <a:t> Hai Long </a:t>
            </a:r>
            <a:r>
              <a:rPr lang="en-US" altLang="en-US" sz="2800" b="1" dirty="0" err="1">
                <a:solidFill>
                  <a:srgbClr val="000000"/>
                </a:solidFill>
                <a:latin typeface="Times New Roman" panose="02020603050405020304" pitchFamily="18" charset="0"/>
              </a:rPr>
              <a:t>là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người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truyền</a:t>
            </a:r>
            <a:r>
              <a:rPr lang="en-US" altLang="en-US" sz="2800" b="1" dirty="0">
                <a:solidFill>
                  <a:srgbClr val="000000"/>
                </a:solidFill>
                <a:latin typeface="Times New Roman" panose="02020603050405020304" pitchFamily="18" charset="0"/>
              </a:rPr>
              <a:t> tin </a:t>
            </a:r>
            <a:r>
              <a:rPr lang="en-US" altLang="en-US" sz="2800" b="1" dirty="0" err="1">
                <a:solidFill>
                  <a:srgbClr val="000000"/>
                </a:solidFill>
                <a:latin typeface="Times New Roman" panose="02020603050405020304" pitchFamily="18" charset="0"/>
              </a:rPr>
              <a:t>bí</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mật</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Cách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mạng</a:t>
            </a:r>
            <a:r>
              <a:rPr lang="en-US" altLang="en-US" sz="2800" b="1" dirty="0">
                <a:solidFill>
                  <a:srgbClr val="000000"/>
                </a:solidFill>
                <a:latin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2530" name="Rectangle 2"/>
          <p:cNvSpPr>
            <a:spLocks noGrp="1"/>
          </p:cNvSpPr>
          <p:nvPr>
            <p:ph type="title"/>
          </p:nvPr>
        </p:nvSpPr>
        <p:spPr>
          <a:xfrm>
            <a:off x="635920" y="5835315"/>
            <a:ext cx="10945812" cy="1143000"/>
          </a:xfrm>
        </p:spPr>
        <p:txBody>
          <a:bodyPr/>
          <a:lstStyle/>
          <a:p>
            <a:pPr algn="ctr" eaLnBrk="1" hangingPunct="1"/>
            <a:r>
              <a:rPr lang="en-US" altLang="en-US" sz="3200" b="1" dirty="0" err="1">
                <a:latin typeface="Times New Roman" panose="02020603050405020304" pitchFamily="18" charset="0"/>
              </a:rPr>
              <a:t>Những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liệu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bút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tích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liên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quan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đến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hoạt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động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tình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báo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Thiếu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tướng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Vũ</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Ngọc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Nhạ</a:t>
            </a:r>
            <a:endParaRPr lang="en-US" altLang="en-US" sz="3200" b="1" dirty="0">
              <a:latin typeface="Times New Roman" panose="02020603050405020304" pitchFamily="18" charset="0"/>
            </a:endParaRPr>
          </a:p>
        </p:txBody>
      </p:sp>
      <p:pic>
        <p:nvPicPr>
          <p:cNvPr id="22531"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37" y="192505"/>
            <a:ext cx="55753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826" y="244642"/>
            <a:ext cx="58134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0.70"/>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p:cTn id="13" dur="1000" fill="hold"/>
                                        <p:tgtEl>
                                          <p:spTgt spid="22532"/>
                                        </p:tgtEl>
                                        <p:attrNameLst>
                                          <p:attrName>ppt_w</p:attrName>
                                        </p:attrNameLst>
                                      </p:cBhvr>
                                      <p:tavLst>
                                        <p:tav tm="0">
                                          <p:val>
                                            <p:strVal val="#ppt_w*0.70"/>
                                          </p:val>
                                        </p:tav>
                                        <p:tav tm="100000">
                                          <p:val>
                                            <p:strVal val="#ppt_w"/>
                                          </p:val>
                                        </p:tav>
                                      </p:tavLst>
                                    </p:anim>
                                    <p:anim calcmode="lin" valueType="num">
                                      <p:cBhvr>
                                        <p:cTn id="14" dur="1000" fill="hold"/>
                                        <p:tgtEl>
                                          <p:spTgt spid="22532"/>
                                        </p:tgtEl>
                                        <p:attrNameLst>
                                          <p:attrName>ppt_h</p:attrName>
                                        </p:attrNameLst>
                                      </p:cBhvr>
                                      <p:tavLst>
                                        <p:tav tm="0">
                                          <p:val>
                                            <p:strVal val="#ppt_h"/>
                                          </p:val>
                                        </p:tav>
                                        <p:tav tm="100000">
                                          <p:val>
                                            <p:strVal val="#ppt_h"/>
                                          </p:val>
                                        </p:tav>
                                      </p:tavLst>
                                    </p:anim>
                                    <p:animEffect transition="in" filter="fade">
                                      <p:cBhvr>
                                        <p:cTn id="15" dur="1000"/>
                                        <p:tgtEl>
                                          <p:spTgt spid="22532"/>
                                        </p:tgtEl>
                                      </p:cBhvr>
                                    </p:animEffect>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2530"/>
                                        </p:tgtEl>
                                        <p:attrNameLst>
                                          <p:attrName>style.visibility</p:attrName>
                                        </p:attrNameLst>
                                      </p:cBhvr>
                                      <p:to>
                                        <p:strVal val="visible"/>
                                      </p:to>
                                    </p:set>
                                    <p:anim calcmode="discrete" valueType="clr">
                                      <p:cBhvr override="childStyle">
                                        <p:cTn id="19" dur="80"/>
                                        <p:tgtEl>
                                          <p:spTgt spid="2253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2530"/>
                                        </p:tgtEl>
                                        <p:attrNameLst>
                                          <p:attrName>fillcolor</p:attrName>
                                        </p:attrNameLst>
                                      </p:cBhvr>
                                      <p:tavLst>
                                        <p:tav tm="0">
                                          <p:val>
                                            <p:clrVal>
                                              <a:schemeClr val="accent2"/>
                                            </p:clrVal>
                                          </p:val>
                                        </p:tav>
                                        <p:tav tm="50000">
                                          <p:val>
                                            <p:clrVal>
                                              <a:schemeClr val="hlink"/>
                                            </p:clrVal>
                                          </p:val>
                                        </p:tav>
                                      </p:tavLst>
                                    </p:anim>
                                    <p:set>
                                      <p:cBhvr>
                                        <p:cTn id="21" dur="80"/>
                                        <p:tgtEl>
                                          <p:spTgt spid="225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14400" y="1576285"/>
            <a:ext cx="11028759" cy="1200329"/>
          </a:xfrm>
          <a:prstGeom prst="rect">
            <a:avLst/>
          </a:prstGeom>
          <a:solidFill>
            <a:srgbClr val="66CCFF"/>
          </a:solidFill>
        </p:spPr>
        <p:style>
          <a:lnRef idx="0">
            <a:schemeClr val="accent5"/>
          </a:lnRef>
          <a:fillRef idx="3">
            <a:schemeClr val="accent5"/>
          </a:fillRef>
          <a:effectRef idx="3">
            <a:schemeClr val="accent5"/>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err="1">
                <a:latin typeface="Times New Roman" panose="02020603050405020304" pitchFamily="18" charset="0"/>
              </a:rPr>
              <a:t>Hoạt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động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tình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báo</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của</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các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chiến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sĩ</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nghe</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thì</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rất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nhẹ</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nhàng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nhưng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lại</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mang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trọng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trách</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vô</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cùng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nặng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nề</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nguy</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hiểm</a:t>
            </a:r>
            <a:r>
              <a:rPr lang="en-US" altLang="en-US" sz="3600" dirty="0">
                <a:latin typeface="Times New Roman" panose="02020603050405020304" pitchFamily="18" charset="0"/>
              </a:rPr>
              <a:t>.</a:t>
            </a:r>
          </a:p>
        </p:txBody>
      </p:sp>
      <p:sp>
        <p:nvSpPr>
          <p:cNvPr id="6" name="Rectangle 5"/>
          <p:cNvSpPr>
            <a:spLocks noChangeArrowheads="1"/>
          </p:cNvSpPr>
          <p:nvPr/>
        </p:nvSpPr>
        <p:spPr bwMode="auto">
          <a:xfrm>
            <a:off x="1520176" y="3581400"/>
            <a:ext cx="10671824" cy="2308324"/>
          </a:xfrm>
          <a:prstGeom prst="rect">
            <a:avLst/>
          </a:prstGeom>
          <a:solidFill>
            <a:srgbClr val="66FFFF"/>
          </a:solidFill>
        </p:spPr>
        <p:style>
          <a:lnRef idx="0">
            <a:schemeClr val="accent5"/>
          </a:lnRef>
          <a:fillRef idx="3">
            <a:schemeClr val="accent5"/>
          </a:fillRef>
          <a:effectRef idx="3">
            <a:schemeClr val="accent5"/>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to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tức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máu</a:t>
            </a:r>
            <a:r>
              <a:rPr lang="en-US" sz="3600"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4" name="Rectangle 3"/>
          <p:cNvSpPr/>
          <p:nvPr/>
        </p:nvSpPr>
        <p:spPr>
          <a:xfrm>
            <a:off x="228600" y="119134"/>
            <a:ext cx="11983453" cy="1200329"/>
          </a:xfrm>
          <a:prstGeom prst="rect">
            <a:avLst/>
          </a:prstGeom>
        </p:spPr>
        <p:txBody>
          <a:bodyPr wrap="square">
            <a:spAutoFit/>
          </a:bodyPr>
          <a:lstStyle/>
          <a:p>
            <a:pPr algn="just" eaLnBrk="1" hangingPunct="1"/>
            <a:r>
              <a:rPr lang="en-US" altLang="en-US" sz="3600" b="1" u="sng" dirty="0" err="1">
                <a:solidFill>
                  <a:srgbClr val="FF0000"/>
                </a:solidFill>
                <a:latin typeface="Times New Roman" panose="02020603050405020304" pitchFamily="18" charset="0"/>
              </a:rPr>
              <a:t>Câu</a:t>
            </a:r>
            <a:r>
              <a:rPr lang="en-US" altLang="en-US" sz="3600" b="1" u="sng" dirty="0">
                <a:solidFill>
                  <a:srgbClr val="FF0000"/>
                </a:solidFill>
                <a:latin typeface="Times New Roman" panose="02020603050405020304" pitchFamily="18" charset="0"/>
              </a:rPr>
              <a:t> 4</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Hoạt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động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trong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vùng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địch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chiến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sỹ</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tình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báo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có</a:t>
            </a:r>
            <a:r>
              <a:rPr lang="en-US" altLang="en-US" sz="3600" b="1" dirty="0">
                <a:solidFill>
                  <a:srgbClr val="FF0000"/>
                </a:solidFill>
                <a:latin typeface="Times New Roman" panose="02020603050405020304" pitchFamily="18" charset="0"/>
              </a:rPr>
              <a:t> ý </a:t>
            </a:r>
            <a:r>
              <a:rPr lang="en-US" altLang="en-US" sz="3600" b="1" dirty="0" err="1">
                <a:solidFill>
                  <a:srgbClr val="FF0000"/>
                </a:solidFill>
                <a:latin typeface="Times New Roman" panose="02020603050405020304" pitchFamily="18" charset="0"/>
              </a:rPr>
              <a:t>nghĩa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như</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thế</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nào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đối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với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sự</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nghiệp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bảo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vệ</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Tổ</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quốc</a:t>
            </a:r>
            <a:r>
              <a:rPr lang="en-US" altLang="en-US" sz="3600" b="1" dirty="0">
                <a:solidFill>
                  <a:srgbClr val="FF0000"/>
                </a:solidFill>
                <a:latin typeface="Times New Roman" panose="02020603050405020304" pitchFamily="18" charset="0"/>
              </a:rPr>
              <a:t>?  </a:t>
            </a:r>
          </a:p>
        </p:txBody>
      </p:sp>
      <p:pic>
        <p:nvPicPr>
          <p:cNvPr id="9"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20" y="4151547"/>
            <a:ext cx="2312795" cy="27520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714" y="3894794"/>
            <a:ext cx="2284445" cy="2999301"/>
          </a:xfrm>
          <a:prstGeom prst="rect">
            <a:avLst/>
          </a:prstGeom>
        </p:spPr>
      </p:pic>
      <p:sp>
        <p:nvSpPr>
          <p:cNvPr id="2" name="Rectangle 1"/>
          <p:cNvSpPr/>
          <p:nvPr/>
        </p:nvSpPr>
        <p:spPr>
          <a:xfrm>
            <a:off x="283696" y="375498"/>
            <a:ext cx="11324494" cy="1200329"/>
          </a:xfrm>
          <a:prstGeom prst="rect">
            <a:avLst/>
          </a:prstGeom>
        </p:spPr>
        <p:txBody>
          <a:bodyPr wrap="square">
            <a:spAutoFit/>
          </a:bodyPr>
          <a:lstStyle/>
          <a:p>
            <a:pPr algn="just"/>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Đoạn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văn</a:t>
            </a:r>
            <a:r>
              <a:rPr lang="en-US" altLang="en-US" sz="3600" b="1" dirty="0">
                <a:solidFill>
                  <a:srgbClr val="FF0000"/>
                </a:solidFill>
                <a:latin typeface="Times New Roman" panose="02020603050405020304" pitchFamily="18" charset="0"/>
              </a:rPr>
              <a:t> ca </a:t>
            </a:r>
            <a:r>
              <a:rPr lang="en-US" altLang="en-US" sz="3600" b="1" dirty="0" err="1">
                <a:solidFill>
                  <a:srgbClr val="FF0000"/>
                </a:solidFill>
                <a:latin typeface="Times New Roman" panose="02020603050405020304" pitchFamily="18" charset="0"/>
              </a:rPr>
              <a:t>ngợi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phẩm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chất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gì</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chú</a:t>
            </a:r>
            <a:r>
              <a:rPr lang="en-US" altLang="en-US" sz="3600" b="1" dirty="0">
                <a:solidFill>
                  <a:srgbClr val="FF0000"/>
                </a:solidFill>
                <a:latin typeface="Times New Roman" panose="02020603050405020304" pitchFamily="18" charset="0"/>
              </a:rPr>
              <a:t> Hai Long </a:t>
            </a:r>
            <a:r>
              <a:rPr lang="en-US" altLang="en-US" sz="3600" b="1" dirty="0" err="1">
                <a:solidFill>
                  <a:srgbClr val="FF0000"/>
                </a:solidFill>
                <a:latin typeface="Times New Roman" panose="02020603050405020304" pitchFamily="18" charset="0"/>
              </a:rPr>
              <a:t>và</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những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chiến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sĩ</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tình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báo</a:t>
            </a:r>
            <a:r>
              <a:rPr lang="en-US" altLang="en-US" sz="3600" b="1" dirty="0">
                <a:solidFill>
                  <a:srgbClr val="FF0000"/>
                </a:solidFill>
                <a:latin typeface="Times New Roman" panose="02020603050405020304" pitchFamily="18" charset="0"/>
              </a:rPr>
              <a:t> ?</a:t>
            </a:r>
            <a:endParaRPr lang="en-US" sz="3600" b="1" dirty="0">
              <a:solidFill>
                <a:srgbClr val="FF0000"/>
              </a:solidFill>
            </a:endParaRPr>
          </a:p>
        </p:txBody>
      </p:sp>
      <p:sp>
        <p:nvSpPr>
          <p:cNvPr id="28" name="Rectangle 27"/>
          <p:cNvSpPr>
            <a:spLocks noChangeArrowheads="1"/>
          </p:cNvSpPr>
          <p:nvPr/>
        </p:nvSpPr>
        <p:spPr bwMode="auto">
          <a:xfrm>
            <a:off x="1143001" y="1774491"/>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i="1" dirty="0" err="1">
                <a:solidFill>
                  <a:srgbClr val="00B050"/>
                </a:solidFill>
                <a:latin typeface="Times New Roman" panose="02020603050405020304" pitchFamily="18" charset="0"/>
                <a:cs typeface="Times New Roman" panose="02020603050405020304" pitchFamily="18" charset="0"/>
              </a:rPr>
              <a:t>Chú</a:t>
            </a:r>
            <a:r>
              <a:rPr lang="en-US" altLang="en-US" sz="4000" i="1" dirty="0">
                <a:solidFill>
                  <a:srgbClr val="00B050"/>
                </a:solidFill>
                <a:latin typeface="Times New Roman" panose="02020603050405020304" pitchFamily="18" charset="0"/>
                <a:cs typeface="Times New Roman" panose="02020603050405020304" pitchFamily="18" charset="0"/>
              </a:rPr>
              <a:t> Hai Long </a:t>
            </a:r>
            <a:r>
              <a:rPr lang="en-US" altLang="en-US" sz="4000" i="1" dirty="0" err="1">
                <a:solidFill>
                  <a:srgbClr val="00B050"/>
                </a:solidFill>
                <a:latin typeface="Times New Roman" panose="02020603050405020304" pitchFamily="18" charset="0"/>
                <a:cs typeface="Times New Roman" panose="02020603050405020304" pitchFamily="18" charset="0"/>
              </a:rPr>
              <a:t>và</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những</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chiến</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sĩ</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tình</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báo</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dũng</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cảm</a:t>
            </a:r>
            <a:r>
              <a:rPr lang="en-US" altLang="en-US" sz="4000" i="1" dirty="0">
                <a:solidFill>
                  <a:srgbClr val="00B05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4000" i="1" dirty="0" err="1">
                <a:solidFill>
                  <a:srgbClr val="00B050"/>
                </a:solidFill>
                <a:latin typeface="Times New Roman" panose="02020603050405020304" pitchFamily="18" charset="0"/>
                <a:cs typeface="Times New Roman" panose="02020603050405020304" pitchFamily="18" charset="0"/>
              </a:rPr>
              <a:t>mưu</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trí</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yêu</a:t>
            </a:r>
            <a:r>
              <a:rPr lang="en-US" altLang="en-US" sz="4000" i="1" dirty="0">
                <a:solidFill>
                  <a:srgbClr val="00B050"/>
                </a:solidFill>
                <a:latin typeface="Times New Roman" panose="02020603050405020304" pitchFamily="18" charset="0"/>
                <a:cs typeface="Times New Roman" panose="02020603050405020304" pitchFamily="18" charset="0"/>
              </a:rPr>
              <a:t> </a:t>
            </a:r>
            <a:r>
              <a:rPr lang="en-US" altLang="en-US" sz="4000" i="1" dirty="0" err="1">
                <a:solidFill>
                  <a:srgbClr val="00B050"/>
                </a:solidFill>
                <a:latin typeface="Times New Roman" panose="02020603050405020304" pitchFamily="18" charset="0"/>
                <a:cs typeface="Times New Roman" panose="02020603050405020304" pitchFamily="18" charset="0"/>
              </a:rPr>
              <a:t>nước</a:t>
            </a:r>
            <a:endParaRPr lang="en-US" altLang="en-US" sz="4000" i="1" dirty="0">
              <a:solidFill>
                <a:srgbClr val="00B050"/>
              </a:solidFill>
              <a:latin typeface="Times New Roman" panose="02020603050405020304" pitchFamily="18" charset="0"/>
              <a:cs typeface="Times New Roman" panose="02020603050405020304" pitchFamily="18" charset="0"/>
            </a:endParaRPr>
          </a:p>
        </p:txBody>
      </p:sp>
      <p:sp>
        <p:nvSpPr>
          <p:cNvPr id="29" name="Rectangle 28"/>
          <p:cNvSpPr>
            <a:spLocks noChangeArrowheads="1"/>
          </p:cNvSpPr>
          <p:nvPr/>
        </p:nvSpPr>
        <p:spPr bwMode="auto">
          <a:xfrm>
            <a:off x="2195731" y="4772594"/>
            <a:ext cx="9996269" cy="144655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Chú</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Hai Long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và</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những</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chiến</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sĩ</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tình</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báo</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quả</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cảm</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a:t>
            </a:r>
          </a:p>
        </p:txBody>
      </p:sp>
      <p:sp>
        <p:nvSpPr>
          <p:cNvPr id="30" name="Rectangle 29"/>
          <p:cNvSpPr>
            <a:spLocks noChangeArrowheads="1"/>
          </p:cNvSpPr>
          <p:nvPr/>
        </p:nvSpPr>
        <p:spPr bwMode="auto">
          <a:xfrm>
            <a:off x="2596176" y="3608098"/>
            <a:ext cx="8222123" cy="769441"/>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Qua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đoạn</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4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em</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hiểu</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thêm</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điều</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 </a:t>
            </a:r>
            <a:r>
              <a:rPr lang="en-US" altLang="en-US" sz="4400" dirty="0" err="1">
                <a:ln w="0"/>
                <a:effectLst>
                  <a:outerShdw blurRad="38100" dist="19050" dir="2700000" algn="tl" rotWithShape="0">
                    <a:schemeClr val="dk1">
                      <a:alpha val="40000"/>
                    </a:schemeClr>
                  </a:outerShdw>
                </a:effectLst>
                <a:latin typeface="Times New Roman" panose="02020603050405020304" pitchFamily="18" charset="0"/>
              </a:rPr>
              <a:t>gì</a:t>
            </a:r>
            <a:r>
              <a:rPr lang="en-US" altLang="en-US" sz="4400" dirty="0">
                <a:ln w="0"/>
                <a:effectLst>
                  <a:outerShdw blurRad="38100" dist="19050" dir="2700000" algn="tl" rotWithShape="0">
                    <a:schemeClr val="dk1">
                      <a:alpha val="40000"/>
                    </a:schemeClr>
                  </a:outerShdw>
                </a:effectLst>
                <a:latin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1000"/>
                                        <p:tgtEl>
                                          <p:spTgt spid="30">
                                            <p:txEl>
                                              <p:pRg st="0" end="0"/>
                                            </p:txEl>
                                          </p:spTgt>
                                        </p:tgtEl>
                                      </p:cBhvr>
                                    </p:animEffect>
                                    <p:anim calcmode="lin" valueType="num">
                                      <p:cBhvr>
                                        <p:cTn id="1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457200" y="265284"/>
            <a:ext cx="11353800" cy="6172200"/>
          </a:xfrm>
          <a:prstGeom prst="rect">
            <a:avLst/>
          </a:prstGeom>
          <a:solidFill>
            <a:sysClr val="window" lastClr="FFFFFF"/>
          </a:solidFill>
          <a:ln w="12700" cap="flat" cmpd="sng" algn="ctr">
            <a:noFill/>
            <a:prstDash val="solid"/>
            <a:miter lim="800000"/>
          </a:ln>
          <a:effectLst>
            <a:outerShdw blurRad="127000" sx="102000" sy="102000" algn="ctr" rotWithShape="0">
              <a:prstClr val="black">
                <a:alpha val="3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0" y="4151547"/>
            <a:ext cx="2312795" cy="2752024"/>
          </a:xfrm>
          <a:prstGeom prst="rect">
            <a:avLst/>
          </a:prstGeom>
        </p:spPr>
      </p:pic>
      <p:pic>
        <p:nvPicPr>
          <p:cNvPr id="12" name="图片 4" descr="图片包含 定居者&#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687661" flipV="1">
            <a:off x="8434639" y="451916"/>
            <a:ext cx="4634105" cy="1858416"/>
          </a:xfrm>
          <a:prstGeom prst="rect">
            <a:avLst/>
          </a:prstGeom>
        </p:spPr>
      </p:pic>
      <p:pic>
        <p:nvPicPr>
          <p:cNvPr id="19"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55110" y="5619985"/>
            <a:ext cx="935303" cy="1252805"/>
          </a:xfrm>
          <a:prstGeom prst="rect">
            <a:avLst/>
          </a:prstGeom>
        </p:spPr>
      </p:pic>
      <p:sp>
        <p:nvSpPr>
          <p:cNvPr id="21" name="Text Box 14"/>
          <p:cNvSpPr txBox="1"/>
          <p:nvPr/>
        </p:nvSpPr>
        <p:spPr>
          <a:xfrm>
            <a:off x="2139950" y="1782763"/>
            <a:ext cx="2209800" cy="579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u="sng" dirty="0">
                <a:solidFill>
                  <a:schemeClr val="accent2">
                    <a:lumMod val="75000"/>
                  </a:schemeClr>
                </a:solidFill>
                <a:latin typeface="Times New Roman" panose="02020603050405020304" pitchFamily="18" charset="0"/>
              </a:rPr>
              <a:t>Luyện đọc</a:t>
            </a:r>
          </a:p>
        </p:txBody>
      </p:sp>
      <p:sp>
        <p:nvSpPr>
          <p:cNvPr id="22" name="Text Box 31"/>
          <p:cNvSpPr txBox="1"/>
          <p:nvPr/>
        </p:nvSpPr>
        <p:spPr>
          <a:xfrm>
            <a:off x="5867400" y="1828800"/>
            <a:ext cx="3887788"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3200" b="1"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Tìm</a:t>
            </a:r>
            <a:r>
              <a:rPr lang="vi-VN" altLang="en-US" sz="3200" b="1" u="sng" dirty="0">
                <a:solidFill>
                  <a:schemeClr val="accent2">
                    <a:lumMod val="75000"/>
                  </a:schemeClr>
                </a:solidFill>
                <a:latin typeface="Times New Roman" panose="02020603050405020304" pitchFamily="18" charset="0"/>
              </a:rPr>
              <a:t> </a:t>
            </a:r>
            <a:r>
              <a:rPr lang="en-US" altLang="en-US" sz="3200" b="1" u="sng" dirty="0">
                <a:solidFill>
                  <a:schemeClr val="accent2">
                    <a:lumMod val="75000"/>
                  </a:schemeClr>
                </a:solidFill>
                <a:latin typeface="Times New Roman" panose="02020603050405020304" pitchFamily="18" charset="0"/>
              </a:rPr>
              <a:t>hiểu bài</a:t>
            </a:r>
          </a:p>
        </p:txBody>
      </p:sp>
      <p:sp>
        <p:nvSpPr>
          <p:cNvPr id="23" name="Text Box 6"/>
          <p:cNvSpPr txBox="1"/>
          <p:nvPr/>
        </p:nvSpPr>
        <p:spPr>
          <a:xfrm>
            <a:off x="5510942" y="265284"/>
            <a:ext cx="2886075" cy="5238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b="1" u="sng" dirty="0">
                <a:latin typeface="Times New Roman" panose="02020603050405020304" pitchFamily="18" charset="0"/>
              </a:rPr>
              <a:t>Tập đọc</a:t>
            </a:r>
          </a:p>
        </p:txBody>
      </p:sp>
      <p:sp>
        <p:nvSpPr>
          <p:cNvPr id="24" name="Text Box 31"/>
          <p:cNvSpPr txBox="1"/>
          <p:nvPr/>
        </p:nvSpPr>
        <p:spPr>
          <a:xfrm>
            <a:off x="4598130" y="701847"/>
            <a:ext cx="3429000" cy="5857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50000"/>
              </a:spcBef>
              <a:buFontTx/>
              <a:buNone/>
            </a:pPr>
            <a:r>
              <a:rPr lang="en-US" altLang="en-US" sz="3200" b="1" dirty="0" err="1">
                <a:solidFill>
                  <a:srgbClr val="FF0000"/>
                </a:solidFill>
                <a:latin typeface="Times New Roman" panose="02020603050405020304" pitchFamily="18" charset="0"/>
              </a:rPr>
              <a:t>Hộp</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thư</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mật</a:t>
            </a:r>
            <a:endParaRPr lang="en-US" altLang="en-US" sz="3200" b="1" dirty="0">
              <a:solidFill>
                <a:srgbClr val="FF0000"/>
              </a:solidFill>
              <a:latin typeface="Times New Roman" panose="02020603050405020304" pitchFamily="18" charset="0"/>
            </a:endParaRPr>
          </a:p>
        </p:txBody>
      </p:sp>
      <p:sp>
        <p:nvSpPr>
          <p:cNvPr id="25" name="Text Box 32"/>
          <p:cNvSpPr txBox="1"/>
          <p:nvPr/>
        </p:nvSpPr>
        <p:spPr>
          <a:xfrm>
            <a:off x="7394845" y="1186206"/>
            <a:ext cx="21336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50000"/>
              </a:spcBef>
              <a:buFontTx/>
              <a:buNone/>
            </a:pPr>
            <a:r>
              <a:rPr lang="en-US" altLang="en-US" sz="2400" b="1" i="1" dirty="0" err="1">
                <a:latin typeface="Times New Roman" panose="02020603050405020304" pitchFamily="18" charset="0"/>
              </a:rPr>
              <a:t>Hữu</a:t>
            </a:r>
            <a:r>
              <a:rPr lang="en-US" altLang="en-US" sz="2400" b="1" i="1" dirty="0">
                <a:latin typeface="Times New Roman" panose="02020603050405020304" pitchFamily="18" charset="0"/>
              </a:rPr>
              <a:t> Mai</a:t>
            </a:r>
          </a:p>
        </p:txBody>
      </p:sp>
      <p:sp>
        <p:nvSpPr>
          <p:cNvPr id="26" name="Line 15"/>
          <p:cNvSpPr/>
          <p:nvPr/>
        </p:nvSpPr>
        <p:spPr>
          <a:xfrm>
            <a:off x="6096000" y="1957388"/>
            <a:ext cx="0" cy="4214812"/>
          </a:xfrm>
          <a:prstGeom prst="line">
            <a:avLst/>
          </a:prstGeom>
          <a:ln w="28575" cap="flat" cmpd="sng">
            <a:solidFill>
              <a:srgbClr val="1A0597"/>
            </a:solidFill>
            <a:prstDash val="solid"/>
            <a:headEnd type="none" w="med" len="med"/>
            <a:tailEnd type="none" w="med" len="med"/>
          </a:ln>
        </p:spPr>
      </p:sp>
      <p:sp>
        <p:nvSpPr>
          <p:cNvPr id="13" name="Rectangle 33"/>
          <p:cNvSpPr>
            <a:spLocks noChangeArrowheads="1"/>
          </p:cNvSpPr>
          <p:nvPr/>
        </p:nvSpPr>
        <p:spPr bwMode="auto">
          <a:xfrm>
            <a:off x="6096000" y="3951288"/>
            <a:ext cx="57356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800" b="1" dirty="0">
                <a:solidFill>
                  <a:srgbClr val="000000"/>
                </a:solidFill>
                <a:latin typeface="Times New Roman" panose="02020603050405020304" pitchFamily="18" charset="0"/>
              </a:rPr>
              <a:t> </a:t>
            </a:r>
            <a:r>
              <a:rPr lang="en-US" altLang="en-US" sz="2800" b="1" u="sng" dirty="0">
                <a:solidFill>
                  <a:srgbClr val="000000"/>
                </a:solidFill>
                <a:latin typeface="Times New Roman" panose="02020603050405020304" pitchFamily="18" charset="0"/>
              </a:rPr>
              <a:t>Ý 2,3</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Chú</a:t>
            </a:r>
            <a:r>
              <a:rPr lang="en-US" altLang="en-US" sz="2800" b="1" dirty="0">
                <a:solidFill>
                  <a:srgbClr val="000000"/>
                </a:solidFill>
                <a:latin typeface="Times New Roman" panose="02020603050405020304" pitchFamily="18" charset="0"/>
              </a:rPr>
              <a:t> Hai Long </a:t>
            </a:r>
            <a:r>
              <a:rPr lang="en-US" altLang="en-US" sz="2800" b="1" dirty="0" err="1">
                <a:solidFill>
                  <a:srgbClr val="000000"/>
                </a:solidFill>
                <a:latin typeface="Times New Roman" panose="02020603050405020304" pitchFamily="18" charset="0"/>
              </a:rPr>
              <a:t>là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người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thông</a:t>
            </a:r>
            <a:r>
              <a:rPr lang="en-US" altLang="en-US" sz="2800" b="1" dirty="0">
                <a:solidFill>
                  <a:srgbClr val="000000"/>
                </a:solidFill>
                <a:latin typeface="Times New Roman" panose="02020603050405020304" pitchFamily="18" charset="0"/>
              </a:rPr>
              <a:t> minh, </a:t>
            </a:r>
            <a:r>
              <a:rPr lang="en-US" altLang="en-US" sz="2800" b="1" dirty="0" err="1">
                <a:solidFill>
                  <a:srgbClr val="000000"/>
                </a:solidFill>
                <a:latin typeface="Times New Roman" panose="02020603050405020304" pitchFamily="18" charset="0"/>
              </a:rPr>
              <a:t>mưu</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trí</a:t>
            </a:r>
            <a:r>
              <a:rPr lang="en-US" altLang="en-US" sz="2800" b="1" dirty="0">
                <a:solidFill>
                  <a:srgbClr val="000000"/>
                </a:solidFill>
                <a:latin typeface="Times New Roman" panose="02020603050405020304" pitchFamily="18" charset="0"/>
              </a:rPr>
              <a:t>.</a:t>
            </a:r>
          </a:p>
        </p:txBody>
      </p:sp>
      <p:sp>
        <p:nvSpPr>
          <p:cNvPr id="15" name="Rectangle 35"/>
          <p:cNvSpPr>
            <a:spLocks noChangeArrowheads="1"/>
          </p:cNvSpPr>
          <p:nvPr/>
        </p:nvSpPr>
        <p:spPr bwMode="auto">
          <a:xfrm>
            <a:off x="6096000" y="5013391"/>
            <a:ext cx="560258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800" b="1" dirty="0">
                <a:solidFill>
                  <a:srgbClr val="000000"/>
                </a:solidFill>
                <a:latin typeface="Times New Roman" panose="02020603050405020304" pitchFamily="18" charset="0"/>
              </a:rPr>
              <a:t> </a:t>
            </a:r>
            <a:r>
              <a:rPr lang="en-US" altLang="en-US" sz="2800" b="1" u="sng" dirty="0">
                <a:solidFill>
                  <a:srgbClr val="000000"/>
                </a:solidFill>
                <a:latin typeface="Times New Roman" panose="02020603050405020304" pitchFamily="18" charset="0"/>
              </a:rPr>
              <a:t>Ý 4</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Chú</a:t>
            </a:r>
            <a:r>
              <a:rPr lang="en-US" altLang="en-US" sz="2800" b="1" dirty="0">
                <a:solidFill>
                  <a:srgbClr val="000000"/>
                </a:solidFill>
                <a:latin typeface="Times New Roman" panose="02020603050405020304" pitchFamily="18" charset="0"/>
              </a:rPr>
              <a:t> Hai Long </a:t>
            </a:r>
            <a:r>
              <a:rPr lang="en-US" altLang="en-US" sz="2800" b="1" dirty="0" err="1">
                <a:solidFill>
                  <a:srgbClr val="000000"/>
                </a:solidFill>
                <a:latin typeface="Times New Roman" panose="02020603050405020304" pitchFamily="18" charset="0"/>
              </a:rPr>
              <a:t>và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những</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chiến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sĩ</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tình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báo</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quả</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cảm</a:t>
            </a:r>
            <a:r>
              <a:rPr lang="en-US" altLang="en-US" sz="2800" b="1" dirty="0">
                <a:solidFill>
                  <a:srgbClr val="000000"/>
                </a:solidFill>
                <a:latin typeface="Times New Roman" panose="02020603050405020304" pitchFamily="18" charset="0"/>
              </a:rPr>
              <a:t>.</a:t>
            </a:r>
          </a:p>
        </p:txBody>
      </p:sp>
      <p:sp>
        <p:nvSpPr>
          <p:cNvPr id="16" name="Text Box 6"/>
          <p:cNvSpPr txBox="1">
            <a:spLocks noChangeArrowheads="1"/>
          </p:cNvSpPr>
          <p:nvPr/>
        </p:nvSpPr>
        <p:spPr bwMode="auto">
          <a:xfrm>
            <a:off x="1662889" y="2360530"/>
            <a:ext cx="18861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chữ</a:t>
            </a:r>
            <a:r>
              <a:rPr lang="en-US" altLang="en-US" sz="2800" dirty="0">
                <a:solidFill>
                  <a:srgbClr val="669900"/>
                </a:solidFill>
              </a:rPr>
              <a:t> V</a:t>
            </a:r>
            <a:r>
              <a:rPr lang="en-US" altLang="en-US" sz="3600" dirty="0">
                <a:solidFill>
                  <a:srgbClr val="669900"/>
                </a:solidFill>
              </a:rPr>
              <a:t> </a:t>
            </a:r>
          </a:p>
        </p:txBody>
      </p:sp>
      <p:sp>
        <p:nvSpPr>
          <p:cNvPr id="17" name="Text Box 11"/>
          <p:cNvSpPr txBox="1">
            <a:spLocks noChangeArrowheads="1"/>
          </p:cNvSpPr>
          <p:nvPr/>
        </p:nvSpPr>
        <p:spPr bwMode="auto">
          <a:xfrm>
            <a:off x="1619295" y="3089774"/>
            <a:ext cx="2446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hòn</a:t>
            </a:r>
            <a:r>
              <a:rPr lang="en-US" altLang="en-US" sz="2800" dirty="0">
                <a:solidFill>
                  <a:srgbClr val="669900"/>
                </a:solidFill>
              </a:rPr>
              <a:t> </a:t>
            </a:r>
            <a:r>
              <a:rPr lang="en-US" altLang="en-US" sz="2800" dirty="0" err="1">
                <a:solidFill>
                  <a:srgbClr val="669900"/>
                </a:solidFill>
              </a:rPr>
              <a:t>đá</a:t>
            </a:r>
            <a:r>
              <a:rPr lang="en-US" altLang="en-US" sz="2800" dirty="0">
                <a:solidFill>
                  <a:srgbClr val="669900"/>
                </a:solidFill>
              </a:rPr>
              <a:t> </a:t>
            </a:r>
            <a:r>
              <a:rPr lang="en-US" altLang="en-US" sz="2800" dirty="0" err="1">
                <a:solidFill>
                  <a:srgbClr val="669900"/>
                </a:solidFill>
              </a:rPr>
              <a:t>dẹt</a:t>
            </a:r>
            <a:endParaRPr lang="en-US" altLang="en-US" sz="2800" dirty="0">
              <a:solidFill>
                <a:srgbClr val="669900"/>
              </a:solidFill>
            </a:endParaRPr>
          </a:p>
        </p:txBody>
      </p:sp>
      <p:sp>
        <p:nvSpPr>
          <p:cNvPr id="18" name="Text Box 12"/>
          <p:cNvSpPr txBox="1">
            <a:spLocks noChangeArrowheads="1"/>
          </p:cNvSpPr>
          <p:nvPr/>
        </p:nvSpPr>
        <p:spPr bwMode="auto">
          <a:xfrm>
            <a:off x="3818416" y="2492707"/>
            <a:ext cx="18861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bu</a:t>
            </a:r>
            <a:r>
              <a:rPr lang="en-US" altLang="en-US" sz="2800" dirty="0">
                <a:solidFill>
                  <a:srgbClr val="669900"/>
                </a:solidFill>
              </a:rPr>
              <a:t> - </a:t>
            </a:r>
            <a:r>
              <a:rPr lang="en-US" altLang="en-US" sz="2800" dirty="0" err="1">
                <a:solidFill>
                  <a:srgbClr val="669900"/>
                </a:solidFill>
              </a:rPr>
              <a:t>gi</a:t>
            </a:r>
            <a:endParaRPr lang="en-US" altLang="en-US" sz="2800" dirty="0">
              <a:solidFill>
                <a:srgbClr val="669900"/>
              </a:solidFill>
            </a:endParaRPr>
          </a:p>
        </p:txBody>
      </p:sp>
      <p:sp>
        <p:nvSpPr>
          <p:cNvPr id="28" name="Text Box 13"/>
          <p:cNvSpPr txBox="1">
            <a:spLocks noChangeArrowheads="1"/>
          </p:cNvSpPr>
          <p:nvPr/>
        </p:nvSpPr>
        <p:spPr bwMode="auto">
          <a:xfrm>
            <a:off x="1619295" y="3669110"/>
            <a:ext cx="867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imes New Roman" panose="02020603050405020304" pitchFamily="18" charset="0"/>
              </a:defRPr>
            </a:lvl1pPr>
            <a:lvl2pPr marL="742950" indent="-285750">
              <a:defRPr b="1">
                <a:solidFill>
                  <a:schemeClr val="tx1"/>
                </a:solidFill>
                <a:latin typeface="Times New Roman" panose="02020603050405020304" pitchFamily="18" charset="0"/>
              </a:defRPr>
            </a:lvl2pPr>
            <a:lvl3pPr marL="1143000" indent="-228600">
              <a:defRPr b="1">
                <a:solidFill>
                  <a:schemeClr val="tx1"/>
                </a:solidFill>
                <a:latin typeface="Times New Roman" panose="02020603050405020304" pitchFamily="18" charset="0"/>
              </a:defRPr>
            </a:lvl3pPr>
            <a:lvl4pPr marL="1600200" indent="-228600">
              <a:defRPr b="1">
                <a:solidFill>
                  <a:schemeClr val="tx1"/>
                </a:solidFill>
                <a:latin typeface="Times New Roman" panose="02020603050405020304" pitchFamily="18" charset="0"/>
              </a:defRPr>
            </a:lvl4pPr>
            <a:lvl5pPr marL="2057400" indent="-22860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eaLnBrk="1" hangingPunct="1">
              <a:spcBef>
                <a:spcPct val="50000"/>
              </a:spcBef>
            </a:pPr>
            <a:r>
              <a:rPr lang="en-US" altLang="en-US" sz="2800" dirty="0" err="1">
                <a:solidFill>
                  <a:srgbClr val="669900"/>
                </a:solidFill>
              </a:rPr>
              <a:t>bẩy</a:t>
            </a:r>
            <a:endParaRPr lang="en-US" altLang="en-US" sz="2800" dirty="0">
              <a:solidFill>
                <a:srgbClr val="669900"/>
              </a:solidFill>
            </a:endParaRPr>
          </a:p>
        </p:txBody>
      </p:sp>
      <p:sp>
        <p:nvSpPr>
          <p:cNvPr id="20" name="Rectangle 34"/>
          <p:cNvSpPr>
            <a:spLocks noChangeArrowheads="1"/>
          </p:cNvSpPr>
          <p:nvPr/>
        </p:nvSpPr>
        <p:spPr bwMode="auto">
          <a:xfrm>
            <a:off x="6096000" y="2682442"/>
            <a:ext cx="58311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800" b="1" dirty="0">
                <a:solidFill>
                  <a:srgbClr val="000000"/>
                </a:solidFill>
                <a:latin typeface="Times New Roman" panose="02020603050405020304" pitchFamily="18" charset="0"/>
              </a:rPr>
              <a:t> </a:t>
            </a:r>
            <a:r>
              <a:rPr lang="en-US" altLang="en-US" sz="2800" b="1" u="sng" dirty="0">
                <a:solidFill>
                  <a:srgbClr val="000000"/>
                </a:solidFill>
                <a:latin typeface="Times New Roman" panose="02020603050405020304" pitchFamily="18" charset="0"/>
              </a:rPr>
              <a:t>Ý 1</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Chú</a:t>
            </a:r>
            <a:r>
              <a:rPr lang="en-US" altLang="en-US" sz="2800" b="1" dirty="0">
                <a:solidFill>
                  <a:srgbClr val="000000"/>
                </a:solidFill>
                <a:latin typeface="Times New Roman" panose="02020603050405020304" pitchFamily="18" charset="0"/>
              </a:rPr>
              <a:t> Hai Long </a:t>
            </a:r>
            <a:r>
              <a:rPr lang="en-US" altLang="en-US" sz="2800" b="1" dirty="0" err="1">
                <a:solidFill>
                  <a:srgbClr val="000000"/>
                </a:solidFill>
                <a:latin typeface="Times New Roman" panose="02020603050405020304" pitchFamily="18" charset="0"/>
              </a:rPr>
              <a:t>là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người</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truyền</a:t>
            </a:r>
            <a:r>
              <a:rPr lang="en-US" altLang="en-US" sz="2800" b="1" dirty="0">
                <a:solidFill>
                  <a:srgbClr val="000000"/>
                </a:solidFill>
                <a:latin typeface="Times New Roman" panose="02020603050405020304" pitchFamily="18" charset="0"/>
              </a:rPr>
              <a:t> tin </a:t>
            </a:r>
            <a:r>
              <a:rPr lang="en-US" altLang="en-US" sz="2800" b="1" dirty="0" err="1">
                <a:solidFill>
                  <a:srgbClr val="000000"/>
                </a:solidFill>
                <a:latin typeface="Times New Roman" panose="02020603050405020304" pitchFamily="18" charset="0"/>
              </a:rPr>
              <a:t>bí</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mật</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Cách</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mạng</a:t>
            </a:r>
            <a:r>
              <a:rPr lang="en-US" altLang="en-US" sz="2800" b="1" dirty="0">
                <a:solidFill>
                  <a:srgbClr val="000000"/>
                </a:solidFill>
                <a:latin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p:cNvSpPr txBox="1"/>
          <p:nvPr/>
        </p:nvSpPr>
        <p:spPr>
          <a:xfrm>
            <a:off x="5812971" y="817966"/>
            <a:ext cx="5943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việc</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dưới</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đây</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mà</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người</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Ê-</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đê</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cho</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tội</a:t>
            </a:r>
            <a:r>
              <a:rPr lang="en-US" sz="2800" noProof="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p:cNvSpPr txBox="1"/>
          <p:nvPr/>
        </p:nvSpPr>
        <p:spPr>
          <a:xfrm>
            <a:off x="6282718" y="2282624"/>
            <a:ext cx="28182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Calibri" panose="020F0502020204030204"/>
                <a:ea typeface="+mn-ea"/>
                <a:cs typeface="+mn-cs"/>
              </a:rPr>
              <a:t>Tội</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không</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hỏi</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mẹ</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cha</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9" name="TextBox 48"/>
          <p:cNvSpPr txBox="1"/>
          <p:nvPr/>
        </p:nvSpPr>
        <p:spPr>
          <a:xfrm>
            <a:off x="6789954" y="3228597"/>
            <a:ext cx="25705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Calibri" panose="020F0502020204030204"/>
                <a:ea typeface="+mn-ea"/>
                <a:cs typeface="+mn-cs"/>
              </a:rPr>
              <a:t>Tội</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dẫn</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đường</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cho</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địch</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đến</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đánh</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làng</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mình</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0" name="TextBox 49"/>
          <p:cNvSpPr txBox="1"/>
          <p:nvPr/>
        </p:nvSpPr>
        <p:spPr>
          <a:xfrm>
            <a:off x="9767904" y="2097959"/>
            <a:ext cx="21859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Calibri" panose="020F0502020204030204"/>
                <a:ea typeface="+mn-ea"/>
                <a:cs typeface="+mn-cs"/>
              </a:rPr>
              <a:t>Tội</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ăn</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cắp</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Tội</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giúp</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kẻ</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có</a:t>
            </a:r>
            <a:r>
              <a:rPr kumimoji="0" lang="en-US" sz="2400" b="0" i="0" u="none" strike="noStrike" kern="1200" cap="none" spc="0" normalizeH="0" noProof="0" dirty="0">
                <a:ln>
                  <a:noFill/>
                </a:ln>
                <a:solidFill>
                  <a:srgbClr val="C00000"/>
                </a:solidFill>
                <a:effectLst/>
                <a:uLnTx/>
                <a:uFillTx/>
                <a:latin typeface="Calibri" panose="020F0502020204030204"/>
                <a:ea typeface="+mn-ea"/>
                <a:cs typeface="+mn-cs"/>
              </a:rPr>
              <a:t> </a:t>
            </a:r>
            <a:r>
              <a:rPr kumimoji="0" lang="en-US" sz="2400" b="0" i="0" u="none" strike="noStrike" kern="1200" cap="none" spc="0" normalizeH="0" noProof="0" dirty="0" err="1">
                <a:ln>
                  <a:noFill/>
                </a:ln>
                <a:solidFill>
                  <a:srgbClr val="C00000"/>
                </a:solidFill>
                <a:effectLst/>
                <a:uLnTx/>
                <a:uFillTx/>
                <a:latin typeface="Calibri" panose="020F0502020204030204"/>
                <a:ea typeface="+mn-ea"/>
                <a:cs typeface="+mn-cs"/>
              </a:rPr>
              <a:t>tội</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1" name="TextBox 50"/>
          <p:cNvSpPr txBox="1"/>
          <p:nvPr/>
        </p:nvSpPr>
        <p:spPr>
          <a:xfrm>
            <a:off x="9891692" y="3367096"/>
            <a:ext cx="21338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rgbClr val="C00000"/>
                </a:solidFill>
                <a:effectLst/>
                <a:uLnTx/>
                <a:uFillTx/>
                <a:latin typeface="Calibri" panose="020F0502020204030204"/>
              </a:rPr>
              <a:t>Tất</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cả</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các</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đáp</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án</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trên</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đều</a:t>
            </a:r>
            <a:r>
              <a:rPr kumimoji="0" lang="en-US" sz="2400" b="0" i="0" u="none" strike="noStrike" kern="1200" cap="none" spc="0" normalizeH="0" noProof="0" dirty="0">
                <a:ln>
                  <a:noFill/>
                </a:ln>
                <a:solidFill>
                  <a:srgbClr val="C00000"/>
                </a:solidFill>
                <a:effectLst/>
                <a:uLnTx/>
                <a:uFillTx/>
                <a:latin typeface="Calibri" panose="020F0502020204030204"/>
              </a:rPr>
              <a:t> </a:t>
            </a:r>
            <a:r>
              <a:rPr kumimoji="0" lang="en-US" sz="2400" b="0" i="0" u="none" strike="noStrike" kern="1200" cap="none" spc="0" normalizeH="0" noProof="0" dirty="0" err="1">
                <a:ln>
                  <a:noFill/>
                </a:ln>
                <a:solidFill>
                  <a:srgbClr val="C00000"/>
                </a:solidFill>
                <a:effectLst/>
                <a:uLnTx/>
                <a:uFillTx/>
                <a:latin typeface="Calibri" panose="020F0502020204030204"/>
              </a:rPr>
              <a:t>đúng</a:t>
            </a:r>
            <a:r>
              <a:rPr lang="en-US" sz="2400" dirty="0">
                <a:solidFill>
                  <a:srgbClr val="C00000"/>
                </a:solidFill>
                <a:latin typeface="Calibri" panose="020F0502020204030204"/>
              </a:rPr>
              <a:t>.</a:t>
            </a:r>
            <a:endParaRPr kumimoji="0" lang="en-US" sz="2400" b="0" i="0" u="none" strike="noStrike" kern="1200" cap="none" spc="0" normalizeH="0" baseline="0" noProof="0" dirty="0">
              <a:ln>
                <a:noFill/>
              </a:ln>
              <a:solidFill>
                <a:srgbClr val="C00000"/>
              </a:solidFill>
              <a:effectLst/>
              <a:uLnTx/>
              <a:uFillTx/>
              <a:latin typeface="Calibri" panose="020F0502020204030204"/>
            </a:endParaRPr>
          </a:p>
        </p:txBody>
      </p:sp>
      <p:pic>
        <p:nvPicPr>
          <p:cNvPr id="4" name="Picture 3"/>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p:cNvPicPr>
            <a:picLocks noChangeAspect="1"/>
          </p:cNvPicPr>
          <p:nvPr/>
        </p:nvPicPr>
        <p:blipFill>
          <a:blip r:embed="rId13"/>
          <a:stretch>
            <a:fillRect/>
          </a:stretch>
        </p:blipFill>
        <p:spPr>
          <a:xfrm>
            <a:off x="1464978" y="3139294"/>
            <a:ext cx="2173618" cy="2106919"/>
          </a:xfrm>
          <a:prstGeom prst="rect">
            <a:avLst/>
          </a:prstGeom>
        </p:spPr>
      </p:pic>
      <p:pic>
        <p:nvPicPr>
          <p:cNvPr id="19" name="Magic sound effect">
            <a:hlinkClick r:id="" action="ppaction://media"/>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430007"/>
            <a:ext cx="487363" cy="487363"/>
          </a:xfrm>
          <a:prstGeom prst="rect">
            <a:avLst/>
          </a:prstGeom>
        </p:spPr>
      </p:pic>
      <p:pic>
        <p:nvPicPr>
          <p:cNvPr id="25" name="Picture 24" descr="A close up of a logo&#10;&#10;Description automatically generated"/>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381001" y="1357571"/>
            <a:ext cx="3443706" cy="3186713"/>
          </a:xfrm>
          <a:prstGeom prst="rect">
            <a:avLst/>
          </a:prstGeom>
        </p:spPr>
      </p:pic>
      <p:grpSp>
        <p:nvGrpSpPr>
          <p:cNvPr id="18" name="Group 17"/>
          <p:cNvGrpSpPr/>
          <p:nvPr/>
        </p:nvGrpSpPr>
        <p:grpSpPr>
          <a:xfrm>
            <a:off x="1646334" y="2392590"/>
            <a:ext cx="1810682" cy="1807054"/>
            <a:chOff x="1740753" y="2562737"/>
            <a:chExt cx="1833577" cy="1833577"/>
          </a:xfrm>
        </p:grpSpPr>
        <p:pic>
          <p:nvPicPr>
            <p:cNvPr id="8" name="Picture 7" descr="A picture containing invertebrate, animal&#10;&#10;Description automatically generated"/>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p:cNvSpPr/>
            <p:nvPr/>
          </p:nvSpPr>
          <p:spPr>
            <a:xfrm>
              <a:off x="1860959" y="3120388"/>
              <a:ext cx="1593167" cy="718276"/>
            </a:xfrm>
            <a:prstGeom prst="rect">
              <a:avLst/>
            </a:prstGeom>
          </p:spPr>
          <p:txBody>
            <a:bodyPr wrap="square" anchor="ctr">
              <a:spAutoFit/>
            </a:bodyPr>
            <a:lstStyle/>
            <a:p>
              <a:pPr lvl="0" algn="ctr">
                <a:defRPr/>
              </a:pPr>
              <a:r>
                <a:rPr kumimoji="0" lang="en-US" sz="40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TH</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Ư</a:t>
              </a:r>
              <a:endParaRPr kumimoji="0" lang="en-US" sz="36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p:cNvPicPr>
            <a:picLocks noChangeAspect="1"/>
          </p:cNvPicPr>
          <p:nvPr/>
        </p:nvPicPr>
        <p:blipFill>
          <a:blip r:embed="rId18"/>
          <a:stretch>
            <a:fillRect/>
          </a:stretch>
        </p:blipFill>
        <p:spPr>
          <a:xfrm>
            <a:off x="5846308" y="2277740"/>
            <a:ext cx="536494" cy="499915"/>
          </a:xfrm>
          <a:prstGeom prst="rect">
            <a:avLst/>
          </a:prstGeom>
        </p:spPr>
      </p:pic>
      <p:pic>
        <p:nvPicPr>
          <p:cNvPr id="41" name="Picture 40"/>
          <p:cNvPicPr>
            <a:picLocks noChangeAspect="1"/>
          </p:cNvPicPr>
          <p:nvPr/>
        </p:nvPicPr>
        <p:blipFill>
          <a:blip r:embed="rId19"/>
          <a:stretch>
            <a:fillRect/>
          </a:stretch>
        </p:blipFill>
        <p:spPr>
          <a:xfrm>
            <a:off x="6258756" y="3292633"/>
            <a:ext cx="536494" cy="499915"/>
          </a:xfrm>
          <a:prstGeom prst="rect">
            <a:avLst/>
          </a:prstGeom>
        </p:spPr>
      </p:pic>
      <p:pic>
        <p:nvPicPr>
          <p:cNvPr id="43" name="Picture 42"/>
          <p:cNvPicPr>
            <a:picLocks noChangeAspect="1"/>
          </p:cNvPicPr>
          <p:nvPr/>
        </p:nvPicPr>
        <p:blipFill>
          <a:blip r:embed="rId20"/>
          <a:stretch>
            <a:fillRect/>
          </a:stretch>
        </p:blipFill>
        <p:spPr>
          <a:xfrm>
            <a:off x="9240935" y="2226754"/>
            <a:ext cx="536494" cy="499915"/>
          </a:xfrm>
          <a:prstGeom prst="rect">
            <a:avLst/>
          </a:prstGeom>
        </p:spPr>
      </p:pic>
      <p:pic>
        <p:nvPicPr>
          <p:cNvPr id="45" name="Picture 44"/>
          <p:cNvPicPr>
            <a:picLocks noChangeAspect="1"/>
          </p:cNvPicPr>
          <p:nvPr/>
        </p:nvPicPr>
        <p:blipFill>
          <a:blip r:embed="rId21"/>
          <a:stretch>
            <a:fillRect/>
          </a:stretch>
        </p:blipFill>
        <p:spPr>
          <a:xfrm>
            <a:off x="9267063" y="3564989"/>
            <a:ext cx="536494" cy="499915"/>
          </a:xfrm>
          <a:prstGeom prst="rect">
            <a:avLst/>
          </a:prstGeom>
        </p:spPr>
      </p:pic>
      <p:pic>
        <p:nvPicPr>
          <p:cNvPr id="47" name="Picture 46"/>
          <p:cNvPicPr>
            <a:picLocks noChangeAspect="1"/>
          </p:cNvPicPr>
          <p:nvPr/>
        </p:nvPicPr>
        <p:blipFill>
          <a:blip r:embed="rId22"/>
          <a:stretch>
            <a:fillRect/>
          </a:stretch>
        </p:blipFill>
        <p:spPr>
          <a:xfrm>
            <a:off x="9054990" y="3521624"/>
            <a:ext cx="908383" cy="908383"/>
          </a:xfrm>
          <a:prstGeom prst="rect">
            <a:avLst/>
          </a:prstGeom>
        </p:spPr>
      </p:pic>
      <p:pic>
        <p:nvPicPr>
          <p:cNvPr id="30" name="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10" name="3"/>
          <p:cNvPicPr>
            <a:picLocks noChangeAspect="1"/>
          </p:cNvPicPr>
          <p:nvPr/>
        </p:nvPicPr>
        <p:blipFill>
          <a:blip r:embed="rId24"/>
          <a:stretch>
            <a:fillRect/>
          </a:stretch>
        </p:blipFill>
        <p:spPr>
          <a:xfrm>
            <a:off x="3262831" y="5902410"/>
            <a:ext cx="1396105" cy="542591"/>
          </a:xfrm>
          <a:prstGeom prst="rect">
            <a:avLst/>
          </a:prstGeom>
        </p:spPr>
      </p:pic>
      <p:pic>
        <p:nvPicPr>
          <p:cNvPr id="12" name="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p:cNvPicPr>
            <a:picLocks noChangeAspect="1"/>
          </p:cNvPicPr>
          <p:nvPr/>
        </p:nvPicPr>
        <p:blipFill>
          <a:blip r:embed="rId26"/>
          <a:stretch>
            <a:fillRect/>
          </a:stretch>
        </p:blipFill>
        <p:spPr>
          <a:xfrm>
            <a:off x="2172255" y="5200481"/>
            <a:ext cx="914479" cy="914479"/>
          </a:xfrm>
          <a:prstGeom prst="rect">
            <a:avLst/>
          </a:prstGeom>
        </p:spPr>
      </p:pic>
      <p:pic>
        <p:nvPicPr>
          <p:cNvPr id="15" name="Picture 14"/>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430049" y="4191000"/>
            <a:ext cx="236951" cy="40056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2" presetClass="emph" presetSubtype="0" fill="hold" nodeType="after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5" name="Check mark.wav"/>
                                        </p:tgtEl>
                                      </p:cMediaNode>
                                    </p:audio>
                                  </p:sub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par>
                                <p:cTn id="35" presetID="1" presetClass="exit" presetSubtype="0" fill="hold" nodeType="withEffect">
                                  <p:stCondLst>
                                    <p:cond delay="1000"/>
                                  </p:stCondLst>
                                  <p:childTnLst>
                                    <p:set>
                                      <p:cBhvr>
                                        <p:cTn id="36" dur="1" fill="hold">
                                          <p:stCondLst>
                                            <p:cond delay="0"/>
                                          </p:stCondLst>
                                        </p:cTn>
                                        <p:tgtEl>
                                          <p:spTgt spid="14"/>
                                        </p:tgtEl>
                                        <p:attrNameLst>
                                          <p:attrName>style.visibility</p:attrName>
                                        </p:attrNameLst>
                                      </p:cBhvr>
                                      <p:to>
                                        <p:strVal val="hidden"/>
                                      </p:to>
                                    </p:set>
                                  </p:childTnLst>
                                </p:cTn>
                              </p:par>
                              <p:par>
                                <p:cTn id="37" presetID="10" presetClass="exit" presetSubtype="0" fill="hold" nodeType="withEffect">
                                  <p:stCondLst>
                                    <p:cond delay="100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nodeType="withEffect">
                                  <p:stCondLst>
                                    <p:cond delay="100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4000"/>
                            </p:stCondLst>
                            <p:childTnLst>
                              <p:par>
                                <p:cTn id="44" presetID="64" presetClass="path" presetSubtype="0" accel="50000" decel="50000" fill="hold" nodeType="afterEffect">
                                  <p:stCondLst>
                                    <p:cond delay="0"/>
                                  </p:stCondLst>
                                  <p:childTnLst>
                                    <p:animMotion origin="layout" path="M -2.29167E-6 -1.48148E-6 L 0.2711 -0.50163 " pathEditMode="relative" rAng="0" ptsTypes="AA">
                                      <p:cBhvr>
                                        <p:cTn id="45" dur="2000" fill="hold"/>
                                        <p:tgtEl>
                                          <p:spTgt spid="12"/>
                                        </p:tgtEl>
                                        <p:attrNameLst>
                                          <p:attrName>ppt_x</p:attrName>
                                          <p:attrName>ppt_y</p:attrName>
                                        </p:attrNameLst>
                                      </p:cBhvr>
                                      <p:rCtr x="13568" y="-24907"/>
                                    </p:animMotion>
                                  </p:childTnLst>
                                  <p:subTnLst>
                                    <p:audio>
                                      <p:cMediaNode>
                                        <p:cTn display="0" masterRel="sameClick">
                                          <p:stCondLst>
                                            <p:cond evt="begin" delay="0">
                                              <p:tn val="44"/>
                                            </p:cond>
                                          </p:stCondLst>
                                          <p:endCondLst>
                                            <p:cond evt="onStopAudio" delay="0">
                                              <p:tgtEl>
                                                <p:sldTgt/>
                                              </p:tgtEl>
                                            </p:cond>
                                          </p:endCondLst>
                                        </p:cTn>
                                        <p:tgtEl>
                                          <p:sndTgt r:embed="rId6" name="CHIMES.WAV"/>
                                        </p:tgtEl>
                                      </p:cMediaNode>
                                    </p:audio>
                                  </p:subTnLst>
                                </p:cTn>
                              </p:par>
                            </p:childTnLst>
                          </p:cTn>
                        </p:par>
                        <p:par>
                          <p:cTn id="46" fill="hold">
                            <p:stCondLst>
                              <p:cond delay="6000"/>
                            </p:stCondLst>
                            <p:childTnLst>
                              <p:par>
                                <p:cTn id="47" presetID="6" presetClass="emph" presetSubtype="0" fill="hold" nodeType="afterEffect">
                                  <p:stCondLst>
                                    <p:cond delay="0"/>
                                  </p:stCondLst>
                                  <p:childTnLst>
                                    <p:animScale>
                                      <p:cBhvr>
                                        <p:cTn id="48" dur="1000" fill="hold"/>
                                        <p:tgtEl>
                                          <p:spTgt spid="12"/>
                                        </p:tgtEl>
                                      </p:cBhvr>
                                      <p:by x="300000" y="300000"/>
                                    </p:animScale>
                                  </p:childTnLst>
                                </p:cTn>
                              </p:par>
                              <p:par>
                                <p:cTn id="49" presetID="8" presetClass="emph" presetSubtype="0" fill="hold" nodeType="withEffect">
                                  <p:stCondLst>
                                    <p:cond delay="0"/>
                                  </p:stCondLst>
                                  <p:childTnLst>
                                    <p:animRot by="21600000">
                                      <p:cBhvr>
                                        <p:cTn id="50" dur="4000" fill="hold"/>
                                        <p:tgtEl>
                                          <p:spTgt spid="12"/>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PPLAUSE.WAV"/>
                                        </p:tgtEl>
                                      </p:cMediaNode>
                                    </p:audio>
                                  </p:subTnLst>
                                </p:cTn>
                              </p:par>
                            </p:childTnLst>
                          </p:cTn>
                        </p:par>
                        <p:par>
                          <p:cTn id="51" fill="hold">
                            <p:stCondLst>
                              <p:cond delay="7000"/>
                            </p:stCondLst>
                            <p:childTnLst>
                              <p:par>
                                <p:cTn id="52" presetID="42" presetClass="path" presetSubtype="0" accel="50000" decel="50000" fill="hold" nodeType="afterEffect">
                                  <p:stCondLst>
                                    <p:cond delay="0"/>
                                  </p:stCondLst>
                                  <p:childTnLst>
                                    <p:animMotion origin="layout" path="M 0.2711 -0.50162 L 0.01667 -0.25092 " pathEditMode="relative" rAng="0" ptsTypes="AA">
                                      <p:cBhvr>
                                        <p:cTn id="53" dur="2000" fill="hold"/>
                                        <p:tgtEl>
                                          <p:spTgt spid="12"/>
                                        </p:tgtEl>
                                        <p:attrNameLst>
                                          <p:attrName>ppt_x</p:attrName>
                                          <p:attrName>ppt_y</p:attrName>
                                        </p:attrNameLst>
                                      </p:cBhvr>
                                      <p:rCtr x="-12721" y="12523"/>
                                    </p:animMotion>
                                  </p:childTnLst>
                                  <p:subTnLst>
                                    <p:audio>
                                      <p:cMediaNode>
                                        <p:cTn display="0" masterRel="sameClick">
                                          <p:stCondLst>
                                            <p:cond evt="begin" delay="0">
                                              <p:tn val="52"/>
                                            </p:cond>
                                          </p:stCondLst>
                                          <p:endCondLst>
                                            <p:cond evt="onStopAudio" delay="0">
                                              <p:tgtEl>
                                                <p:sldTgt/>
                                              </p:tgtEl>
                                            </p:cond>
                                          </p:endCondLst>
                                        </p:cTn>
                                        <p:tgtEl>
                                          <p:sndTgt r:embed="rId6" name="CHIMES.WAV"/>
                                        </p:tgtEl>
                                      </p:cMediaNode>
                                    </p:audio>
                                  </p:subTnLst>
                                </p:cTn>
                              </p:par>
                              <p:par>
                                <p:cTn id="54" presetID="6" presetClass="emph" presetSubtype="0" fill="hold" nodeType="withEffect">
                                  <p:stCondLst>
                                    <p:cond delay="0"/>
                                  </p:stCondLst>
                                  <p:childTnLst>
                                    <p:animScale>
                                      <p:cBhvr>
                                        <p:cTn id="55" dur="2000" fill="hold"/>
                                        <p:tgtEl>
                                          <p:spTgt spid="12"/>
                                        </p:tgtEl>
                                      </p:cBhvr>
                                      <p:by x="20000" y="20000"/>
                                    </p:animScale>
                                  </p:childTnLst>
                                </p:cTn>
                              </p:par>
                              <p:par>
                                <p:cTn id="56" presetID="8" presetClass="emph" presetSubtype="0" fill="hold" nodeType="withEffect">
                                  <p:stCondLst>
                                    <p:cond delay="0"/>
                                  </p:stCondLst>
                                  <p:childTnLst>
                                    <p:animRot by="-1800000">
                                      <p:cBhvr>
                                        <p:cTn id="57" dur="2000" fill="hold"/>
                                        <p:tgtEl>
                                          <p:spTgt spid="12"/>
                                        </p:tgtEl>
                                        <p:attrNameLst>
                                          <p:attrName>r</p:attrName>
                                        </p:attrNameLst>
                                      </p:cBhvr>
                                    </p:animRot>
                                  </p:childTnLst>
                                </p:cTn>
                              </p:par>
                              <p:par>
                                <p:cTn id="58" presetID="22" presetClass="exit" presetSubtype="8" fill="hold" nodeType="withEffect">
                                  <p:stCondLst>
                                    <p:cond delay="1750"/>
                                  </p:stCondLst>
                                  <p:childTnLst>
                                    <p:animEffect transition="out" filter="wipe(left)">
                                      <p:cBhvr>
                                        <p:cTn id="59" dur="250"/>
                                        <p:tgtEl>
                                          <p:spTgt spid="12"/>
                                        </p:tgtEl>
                                      </p:cBhvr>
                                    </p:animEffect>
                                    <p:set>
                                      <p:cBhvr>
                                        <p:cTn id="60" dur="1" fill="hold">
                                          <p:stCondLst>
                                            <p:cond delay="249"/>
                                          </p:stCondLst>
                                        </p:cTn>
                                        <p:tgtEl>
                                          <p:spTgt spid="12"/>
                                        </p:tgtEl>
                                        <p:attrNameLst>
                                          <p:attrName>style.visibility</p:attrName>
                                        </p:attrNameLst>
                                      </p:cBhvr>
                                      <p:to>
                                        <p:strVal val="hidden"/>
                                      </p:to>
                                    </p:set>
                                  </p:childTnLst>
                                </p:cTn>
                              </p:par>
                              <p:par>
                                <p:cTn id="61" presetID="53" presetClass="exit" presetSubtype="32" fill="hold" nodeType="withEffect">
                                  <p:stCondLst>
                                    <p:cond delay="1750"/>
                                  </p:stCondLst>
                                  <p:childTnLst>
                                    <p:anim calcmode="lin" valueType="num">
                                      <p:cBhvr>
                                        <p:cTn id="62" dur="250"/>
                                        <p:tgtEl>
                                          <p:spTgt spid="12"/>
                                        </p:tgtEl>
                                        <p:attrNameLst>
                                          <p:attrName>ppt_w</p:attrName>
                                        </p:attrNameLst>
                                      </p:cBhvr>
                                      <p:tavLst>
                                        <p:tav tm="0">
                                          <p:val>
                                            <p:strVal val="ppt_w"/>
                                          </p:val>
                                        </p:tav>
                                        <p:tav tm="100000">
                                          <p:val>
                                            <p:fltVal val="0"/>
                                          </p:val>
                                        </p:tav>
                                      </p:tavLst>
                                    </p:anim>
                                    <p:anim calcmode="lin" valueType="num">
                                      <p:cBhvr>
                                        <p:cTn id="63" dur="250"/>
                                        <p:tgtEl>
                                          <p:spTgt spid="12"/>
                                        </p:tgtEl>
                                        <p:attrNameLst>
                                          <p:attrName>ppt_h</p:attrName>
                                        </p:attrNameLst>
                                      </p:cBhvr>
                                      <p:tavLst>
                                        <p:tav tm="0">
                                          <p:val>
                                            <p:strVal val="ppt_h"/>
                                          </p:val>
                                        </p:tav>
                                        <p:tav tm="100000">
                                          <p:val>
                                            <p:fltVal val="0"/>
                                          </p:val>
                                        </p:tav>
                                      </p:tavLst>
                                    </p:anim>
                                    <p:animEffect transition="out" filter="fade">
                                      <p:cBhvr>
                                        <p:cTn id="64" dur="250"/>
                                        <p:tgtEl>
                                          <p:spTgt spid="12"/>
                                        </p:tgtEl>
                                      </p:cBhvr>
                                    </p:animEffect>
                                    <p:set>
                                      <p:cBhvr>
                                        <p:cTn id="65" dur="1" fill="hold">
                                          <p:stCondLst>
                                            <p:cond delay="249"/>
                                          </p:stCondLst>
                                        </p:cTn>
                                        <p:tgtEl>
                                          <p:spTgt spid="12"/>
                                        </p:tgtEl>
                                        <p:attrNameLst>
                                          <p:attrName>style.visibility</p:attrName>
                                        </p:attrNameLst>
                                      </p:cBhvr>
                                      <p:to>
                                        <p:strVal val="hidden"/>
                                      </p:to>
                                    </p:set>
                                  </p:childTnLst>
                                </p:cTn>
                              </p:par>
                              <p:par>
                                <p:cTn id="66" presetID="55" presetClass="entr" presetSubtype="0" fill="hold" nodeType="withEffect">
                                  <p:stCondLst>
                                    <p:cond delay="18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ppt_w*0.70"/>
                                          </p:val>
                                        </p:tav>
                                        <p:tav tm="100000">
                                          <p:val>
                                            <p:strVal val="#ppt_w"/>
                                          </p:val>
                                        </p:tav>
                                      </p:tavLst>
                                    </p:anim>
                                    <p:anim calcmode="lin" valueType="num">
                                      <p:cBhvr>
                                        <p:cTn id="69" dur="250" fill="hold"/>
                                        <p:tgtEl>
                                          <p:spTgt spid="15"/>
                                        </p:tgtEl>
                                        <p:attrNameLst>
                                          <p:attrName>ppt_h</p:attrName>
                                        </p:attrNameLst>
                                      </p:cBhvr>
                                      <p:tavLst>
                                        <p:tav tm="0">
                                          <p:val>
                                            <p:strVal val="#ppt_h"/>
                                          </p:val>
                                        </p:tav>
                                        <p:tav tm="100000">
                                          <p:val>
                                            <p:strVal val="#ppt_h"/>
                                          </p:val>
                                        </p:tav>
                                      </p:tavLst>
                                    </p:anim>
                                    <p:animEffect transition="in" filter="fade">
                                      <p:cBhvr>
                                        <p:cTn id="70" dur="25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par>
                                <p:cTn id="71" presetID="8" presetClass="emph" presetSubtype="0" fill="hold" nodeType="withEffect">
                                  <p:stCondLst>
                                    <p:cond delay="3000"/>
                                  </p:stCondLst>
                                  <p:childTnLst>
                                    <p:animRot by="21600000">
                                      <p:cBhvr>
                                        <p:cTn id="72" dur="4000" fill="hold"/>
                                        <p:tgtEl>
                                          <p:spTgt spid="15"/>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9" name="wheelspin.wav"/>
                                        </p:tgtEl>
                                      </p:cMediaNode>
                                    </p:audio>
                                  </p:subTnLst>
                                </p:cTn>
                              </p:par>
                            </p:childTnLst>
                          </p:cTn>
                        </p:par>
                        <p:par>
                          <p:cTn id="73" fill="hold">
                            <p:stCondLst>
                              <p:cond delay="14000"/>
                            </p:stCondLst>
                            <p:childTnLst>
                              <p:par>
                                <p:cTn id="74" presetID="1" presetClass="exit" presetSubtype="0" fill="hold" nodeType="afterEffect">
                                  <p:stCondLst>
                                    <p:cond delay="0"/>
                                  </p:stCondLst>
                                  <p:childTnLst>
                                    <p:set>
                                      <p:cBhvr>
                                        <p:cTn id="75"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par>
                                <p:cTn id="76" presetID="1"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42" presetClass="entr" presetSubtype="0" fill="hold" nodeType="withEffect">
                                  <p:stCondLst>
                                    <p:cond delay="225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12" presetClass="entr" presetSubtype="4" fill="hold" nodeType="withEffect">
                                  <p:stCondLst>
                                    <p:cond delay="225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p:tgtEl>
                                          <p:spTgt spid="18"/>
                                        </p:tgtEl>
                                        <p:attrNameLst>
                                          <p:attrName>ppt_y</p:attrName>
                                        </p:attrNameLst>
                                      </p:cBhvr>
                                      <p:tavLst>
                                        <p:tav tm="0">
                                          <p:val>
                                            <p:strVal val="#ppt_y+#ppt_h*1.125000"/>
                                          </p:val>
                                        </p:tav>
                                        <p:tav tm="100000">
                                          <p:val>
                                            <p:strVal val="#ppt_y"/>
                                          </p:val>
                                        </p:tav>
                                      </p:tavLst>
                                    </p:anim>
                                    <p:animEffect transition="in" filter="wipe(up)">
                                      <p:cBhvr>
                                        <p:cTn id="89" dur="500"/>
                                        <p:tgtEl>
                                          <p:spTgt spid="18"/>
                                        </p:tgtEl>
                                      </p:cBhvr>
                                    </p:animEffect>
                                  </p:childTnLst>
                                </p:cTn>
                              </p:par>
                              <p:par>
                                <p:cTn id="90" presetID="64" presetClass="path" presetSubtype="0" repeatCount="indefinite" accel="50000" decel="50000" autoRev="1" fill="hold" nodeType="withEffect">
                                  <p:stCondLst>
                                    <p:cond delay="2250"/>
                                  </p:stCondLst>
                                  <p:childTnLst>
                                    <p:animMotion origin="layout" path="M -4.79167E-6 4.44444E-6 L -4.79167E-6 -0.01945 " pathEditMode="relative" rAng="0" ptsTypes="AA">
                                      <p:cBhvr>
                                        <p:cTn id="91" dur="1000" fill="hold"/>
                                        <p:tgtEl>
                                          <p:spTgt spid="18"/>
                                        </p:tgtEl>
                                        <p:attrNameLst>
                                          <p:attrName>ppt_x</p:attrName>
                                          <p:attrName>ppt_y</p:attrName>
                                        </p:attrNameLst>
                                      </p:cBhvr>
                                      <p:rCtr x="0" y="-972"/>
                                    </p:animMotion>
                                  </p:childTnLst>
                                </p:cTn>
                              </p:par>
                              <p:par>
                                <p:cTn id="92" presetID="1" presetClass="mediacall" presetSubtype="0" fill="hold" nodeType="withEffect">
                                  <p:stCondLst>
                                    <p:cond delay="2250"/>
                                  </p:stCondLst>
                                  <p:childTnLst>
                                    <p:cmd type="call" cmd="playFrom(0.0)">
                                      <p:cBhvr>
                                        <p:cTn id="93"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b="18749"/>
          <a:stretch>
            <a:fillRect/>
          </a:stretch>
        </p:blipFill>
        <p:spPr>
          <a:xfrm>
            <a:off x="-1066799" y="-1371600"/>
            <a:ext cx="14144476" cy="8229600"/>
          </a:xfrm>
          <a:prstGeom prst="rect">
            <a:avLst/>
          </a:prstGeom>
        </p:spPr>
      </p:pic>
      <p:sp>
        <p:nvSpPr>
          <p:cNvPr id="13" name="Text Box 31"/>
          <p:cNvSpPr txBox="1"/>
          <p:nvPr/>
        </p:nvSpPr>
        <p:spPr>
          <a:xfrm>
            <a:off x="6248400" y="-12031"/>
            <a:ext cx="4031355" cy="1107996"/>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6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Nội</a:t>
            </a:r>
            <a:r>
              <a:rPr kumimoji="0" lang="en-US" altLang="en-US" sz="6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dung</a:t>
            </a:r>
            <a:endParaRPr kumimoji="0" lang="en-US" altLang="en-US" sz="66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16" name="Rectangle 36"/>
          <p:cNvSpPr>
            <a:spLocks noChangeArrowheads="1"/>
          </p:cNvSpPr>
          <p:nvPr/>
        </p:nvSpPr>
        <p:spPr bwMode="auto">
          <a:xfrm>
            <a:off x="2743200" y="2455533"/>
            <a:ext cx="6172200" cy="3416320"/>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dirty="0">
                <a:solidFill>
                  <a:srgbClr val="0033CC"/>
                </a:solidFill>
                <a:latin typeface="Times New Roman" panose="02020603050405020304" pitchFamily="18" charset="0"/>
              </a:rPr>
              <a:t>Ca </a:t>
            </a:r>
            <a:r>
              <a:rPr lang="en-US" altLang="en-US" sz="3600" dirty="0" err="1">
                <a:solidFill>
                  <a:srgbClr val="0033CC"/>
                </a:solidFill>
                <a:latin typeface="Times New Roman" panose="02020603050405020304" pitchFamily="18" charset="0"/>
              </a:rPr>
              <a:t>ngợi</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hành</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động</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dũng</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cảm</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mưu</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trí</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của</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chú</a:t>
            </a:r>
            <a:r>
              <a:rPr lang="en-US" altLang="en-US" sz="3600" dirty="0">
                <a:solidFill>
                  <a:srgbClr val="0033CC"/>
                </a:solidFill>
                <a:latin typeface="Times New Roman" panose="02020603050405020304" pitchFamily="18" charset="0"/>
              </a:rPr>
              <a:t> Hai Long </a:t>
            </a:r>
            <a:r>
              <a:rPr lang="en-US" altLang="en-US" sz="3600" dirty="0" err="1">
                <a:solidFill>
                  <a:srgbClr val="0033CC"/>
                </a:solidFill>
                <a:latin typeface="Times New Roman" panose="02020603050405020304" pitchFamily="18" charset="0"/>
              </a:rPr>
              <a:t>và</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những</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chiến</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sĩ</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tình</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báo</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giữ</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vững</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đường</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dây</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liên</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lạc</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góp</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phần</a:t>
            </a:r>
            <a:r>
              <a:rPr lang="en-US" altLang="en-US" sz="3600" dirty="0">
                <a:solidFill>
                  <a:srgbClr val="0033CC"/>
                </a:solidFill>
                <a:latin typeface="Times New Roman" panose="02020603050405020304" pitchFamily="18" charset="0"/>
              </a:rPr>
              <a:t> to </a:t>
            </a:r>
            <a:r>
              <a:rPr lang="en-US" altLang="en-US" sz="3600" dirty="0" err="1">
                <a:solidFill>
                  <a:srgbClr val="0033CC"/>
                </a:solidFill>
                <a:latin typeface="Times New Roman" panose="02020603050405020304" pitchFamily="18" charset="0"/>
              </a:rPr>
              <a:t>lớn</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trong</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sự</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nghiệp</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bảo</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vệ</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Tổ</a:t>
            </a:r>
            <a:r>
              <a:rPr lang="en-US" altLang="en-US" sz="3600" dirty="0">
                <a:solidFill>
                  <a:srgbClr val="0033CC"/>
                </a:solidFill>
                <a:latin typeface="Times New Roman" panose="02020603050405020304" pitchFamily="18" charset="0"/>
              </a:rPr>
              <a:t> </a:t>
            </a:r>
            <a:r>
              <a:rPr lang="en-US" altLang="en-US" sz="3600" dirty="0" err="1">
                <a:solidFill>
                  <a:srgbClr val="0033CC"/>
                </a:solidFill>
                <a:latin typeface="Times New Roman" panose="02020603050405020304" pitchFamily="18" charset="0"/>
              </a:rPr>
              <a:t>quốc</a:t>
            </a:r>
            <a:r>
              <a:rPr lang="en-US" altLang="en-US" sz="3600" dirty="0">
                <a:solidFill>
                  <a:srgbClr val="0033CC"/>
                </a:solidFill>
                <a:latin typeface="Times New Roman" panose="02020603050405020304" pitchFamily="18" charset="0"/>
              </a:rPr>
              <a:t>.</a:t>
            </a:r>
          </a:p>
        </p:txBody>
      </p:sp>
      <p:pic>
        <p:nvPicPr>
          <p:cNvPr id="12" name="图片 2" descr="2"/>
          <p:cNvPicPr>
            <a:picLocks noChangeAspect="1"/>
          </p:cNvPicPr>
          <p:nvPr/>
        </p:nvPicPr>
        <p:blipFill>
          <a:blip r:embed="rId4"/>
          <a:stretch>
            <a:fillRect/>
          </a:stretch>
        </p:blipFill>
        <p:spPr>
          <a:xfrm>
            <a:off x="8910637" y="3730625"/>
            <a:ext cx="3689350" cy="312737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additive="base">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1"/>
          <p:cNvSpPr txBox="1"/>
          <p:nvPr/>
        </p:nvSpPr>
        <p:spPr>
          <a:xfrm>
            <a:off x="1981200" y="2133600"/>
            <a:ext cx="7772400" cy="230832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LUYỆN</a:t>
            </a:r>
            <a:r>
              <a:rPr kumimoji="0" lang="en-US" altLang="en-US" sz="72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ĐỌC DIỄN CẢM</a:t>
            </a:r>
            <a:endParaRPr kumimoji="0" lang="en-US" altLang="en-US" sz="7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038600" y="304800"/>
            <a:ext cx="506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u="sng" dirty="0" err="1">
                <a:solidFill>
                  <a:srgbClr val="FF0000"/>
                </a:solidFill>
                <a:latin typeface="Times New Roman" panose="02020603050405020304" pitchFamily="18" charset="0"/>
              </a:rPr>
              <a:t>Luyện</a:t>
            </a:r>
            <a:r>
              <a:rPr lang="en-US" altLang="en-US" sz="3600" u="sng" dirty="0">
                <a:solidFill>
                  <a:srgbClr val="FF0000"/>
                </a:solidFill>
                <a:latin typeface="Times New Roman" panose="02020603050405020304" pitchFamily="18" charset="0"/>
              </a:rPr>
              <a:t> </a:t>
            </a:r>
            <a:r>
              <a:rPr lang="en-US" altLang="en-US" sz="3600" u="sng" dirty="0" err="1">
                <a:solidFill>
                  <a:srgbClr val="FF0000"/>
                </a:solidFill>
                <a:latin typeface="Times New Roman" panose="02020603050405020304" pitchFamily="18" charset="0"/>
              </a:rPr>
              <a:t>đọc</a:t>
            </a:r>
            <a:r>
              <a:rPr lang="en-US" altLang="en-US" sz="3600" u="sng" dirty="0">
                <a:solidFill>
                  <a:srgbClr val="FF0000"/>
                </a:solidFill>
                <a:latin typeface="Times New Roman" panose="02020603050405020304" pitchFamily="18" charset="0"/>
              </a:rPr>
              <a:t> </a:t>
            </a:r>
            <a:r>
              <a:rPr lang="en-US" altLang="en-US" sz="3600" u="sng" dirty="0" err="1">
                <a:solidFill>
                  <a:srgbClr val="FF0000"/>
                </a:solidFill>
                <a:latin typeface="Times New Roman" panose="02020603050405020304" pitchFamily="18" charset="0"/>
              </a:rPr>
              <a:t>diễn</a:t>
            </a:r>
            <a:r>
              <a:rPr lang="en-US" altLang="en-US" sz="3600" u="sng" dirty="0">
                <a:solidFill>
                  <a:srgbClr val="FF0000"/>
                </a:solidFill>
                <a:latin typeface="Times New Roman" panose="02020603050405020304" pitchFamily="18" charset="0"/>
              </a:rPr>
              <a:t> </a:t>
            </a:r>
            <a:r>
              <a:rPr lang="en-US" altLang="en-US" sz="3600" u="sng" dirty="0" err="1">
                <a:solidFill>
                  <a:srgbClr val="FF0000"/>
                </a:solidFill>
                <a:latin typeface="Times New Roman" panose="02020603050405020304" pitchFamily="18" charset="0"/>
              </a:rPr>
              <a:t>cảm</a:t>
            </a:r>
            <a:r>
              <a:rPr lang="en-US" altLang="en-US" sz="3600" u="sng" dirty="0">
                <a:solidFill>
                  <a:srgbClr val="FF0000"/>
                </a:solidFill>
                <a:latin typeface="Times New Roman" panose="02020603050405020304" pitchFamily="18" charset="0"/>
              </a:rPr>
              <a:t>:</a:t>
            </a:r>
          </a:p>
        </p:txBody>
      </p:sp>
      <p:sp>
        <p:nvSpPr>
          <p:cNvPr id="3" name="Text Box 13"/>
          <p:cNvSpPr txBox="1">
            <a:spLocks noChangeArrowheads="1"/>
          </p:cNvSpPr>
          <p:nvPr/>
        </p:nvSpPr>
        <p:spPr bwMode="auto">
          <a:xfrm>
            <a:off x="533400" y="1600200"/>
            <a:ext cx="11352212" cy="3785652"/>
          </a:xfrm>
          <a:prstGeom prst="rect">
            <a:avLst/>
          </a:prstGeom>
          <a:noFill/>
          <a:ln w="9525">
            <a:noFill/>
            <a:miter lim="800000"/>
          </a:ln>
          <a:effectLst/>
        </p:spPr>
        <p:txBody>
          <a:bodyPr>
            <a:spAutoFit/>
          </a:bodyPr>
          <a:lstStyle/>
          <a:p>
            <a:pPr algn="just" eaLnBrk="1" hangingPunct="1">
              <a:spcBef>
                <a:spcPct val="50000"/>
              </a:spcBef>
              <a:defRPr/>
            </a:pPr>
            <a:r>
              <a:rPr lang="en-US" sz="3200" dirty="0">
                <a:solidFill>
                  <a:schemeClr val="tx2"/>
                </a:solidFill>
              </a:rPr>
              <a:t>  </a:t>
            </a:r>
            <a:r>
              <a:rPr lang="en-US" sz="3200" dirty="0" err="1">
                <a:solidFill>
                  <a:schemeClr val="tx2"/>
                </a:solidFill>
              </a:rPr>
              <a:t>Hai</a:t>
            </a:r>
            <a:r>
              <a:rPr lang="en-US" sz="3200" dirty="0">
                <a:solidFill>
                  <a:schemeClr val="tx2"/>
                </a:solidFill>
              </a:rPr>
              <a:t> Long </a:t>
            </a:r>
            <a:r>
              <a:rPr lang="en-US" sz="3200" dirty="0" err="1">
                <a:solidFill>
                  <a:schemeClr val="tx2"/>
                </a:solidFill>
              </a:rPr>
              <a:t>phóng</a:t>
            </a:r>
            <a:r>
              <a:rPr lang="en-US" sz="3200" dirty="0">
                <a:solidFill>
                  <a:schemeClr val="tx2"/>
                </a:solidFill>
              </a:rPr>
              <a:t> </a:t>
            </a:r>
            <a:r>
              <a:rPr lang="en-US" sz="3200" dirty="0" err="1">
                <a:solidFill>
                  <a:schemeClr val="tx2"/>
                </a:solidFill>
              </a:rPr>
              <a:t>xe</a:t>
            </a:r>
            <a:r>
              <a:rPr lang="en-US" sz="3200" dirty="0">
                <a:solidFill>
                  <a:schemeClr val="tx2"/>
                </a:solidFill>
              </a:rPr>
              <a:t> </a:t>
            </a:r>
            <a:r>
              <a:rPr lang="en-US" sz="3200" dirty="0" err="1">
                <a:solidFill>
                  <a:schemeClr val="tx2"/>
                </a:solidFill>
              </a:rPr>
              <a:t>về</a:t>
            </a:r>
            <a:r>
              <a:rPr lang="en-US" sz="3200" dirty="0">
                <a:solidFill>
                  <a:schemeClr val="tx2"/>
                </a:solidFill>
              </a:rPr>
              <a:t> </a:t>
            </a:r>
            <a:r>
              <a:rPr lang="en-US" sz="3200" dirty="0" err="1">
                <a:solidFill>
                  <a:schemeClr val="tx2"/>
                </a:solidFill>
              </a:rPr>
              <a:t>phía</a:t>
            </a:r>
            <a:r>
              <a:rPr lang="en-US" sz="3200" dirty="0">
                <a:solidFill>
                  <a:schemeClr val="tx2"/>
                </a:solidFill>
              </a:rPr>
              <a:t> </a:t>
            </a:r>
            <a:r>
              <a:rPr lang="en-US" sz="3200" dirty="0" err="1">
                <a:solidFill>
                  <a:schemeClr val="tx2"/>
                </a:solidFill>
              </a:rPr>
              <a:t>Phú</a:t>
            </a:r>
            <a:r>
              <a:rPr lang="en-US" sz="3200" dirty="0">
                <a:solidFill>
                  <a:schemeClr val="tx2"/>
                </a:solidFill>
              </a:rPr>
              <a:t> </a:t>
            </a:r>
            <a:r>
              <a:rPr lang="en-US" sz="3200" dirty="0" err="1">
                <a:solidFill>
                  <a:schemeClr val="tx2"/>
                </a:solidFill>
              </a:rPr>
              <a:t>Lâm</a:t>
            </a:r>
            <a:r>
              <a:rPr lang="en-US" sz="3200" dirty="0">
                <a:solidFill>
                  <a:schemeClr val="tx2"/>
                </a:solidFill>
              </a:rPr>
              <a:t> </a:t>
            </a:r>
            <a:r>
              <a:rPr lang="en-US" sz="3200" dirty="0" err="1">
                <a:solidFill>
                  <a:schemeClr val="tx2"/>
                </a:solidFill>
              </a:rPr>
              <a:t>tìm</a:t>
            </a:r>
            <a:r>
              <a:rPr lang="en-US" sz="3200" dirty="0">
                <a:solidFill>
                  <a:schemeClr val="tx2"/>
                </a:solidFill>
              </a:rPr>
              <a:t> </a:t>
            </a:r>
            <a:r>
              <a:rPr lang="en-US" sz="3200" dirty="0" err="1">
                <a:solidFill>
                  <a:schemeClr val="tx2"/>
                </a:solidFill>
              </a:rPr>
              <a:t>hộp</a:t>
            </a:r>
            <a:r>
              <a:rPr lang="en-US" sz="3200" dirty="0">
                <a:solidFill>
                  <a:schemeClr val="tx2"/>
                </a:solidFill>
              </a:rPr>
              <a:t> </a:t>
            </a:r>
            <a:r>
              <a:rPr lang="en-US" sz="3200" dirty="0" err="1">
                <a:solidFill>
                  <a:schemeClr val="tx2"/>
                </a:solidFill>
              </a:rPr>
              <a:t>thư</a:t>
            </a:r>
            <a:r>
              <a:rPr lang="en-US" sz="3200" dirty="0">
                <a:solidFill>
                  <a:schemeClr val="tx2"/>
                </a:solidFill>
              </a:rPr>
              <a:t> </a:t>
            </a:r>
            <a:r>
              <a:rPr lang="en-US" sz="3200" dirty="0" err="1">
                <a:solidFill>
                  <a:schemeClr val="tx2"/>
                </a:solidFill>
              </a:rPr>
              <a:t>mật</a:t>
            </a:r>
            <a:r>
              <a:rPr lang="en-US" sz="3200" dirty="0">
                <a:solidFill>
                  <a:schemeClr val="tx2"/>
                </a:solidFill>
              </a:rPr>
              <a:t>.</a:t>
            </a:r>
          </a:p>
          <a:p>
            <a:pPr algn="just" eaLnBrk="1" hangingPunct="1">
              <a:spcBef>
                <a:spcPct val="50000"/>
              </a:spcBef>
              <a:defRPr/>
            </a:pPr>
            <a:r>
              <a:rPr lang="en-US" sz="3200" dirty="0">
                <a:solidFill>
                  <a:schemeClr val="tx2"/>
                </a:solidFill>
              </a:rPr>
              <a:t>  </a:t>
            </a:r>
            <a:r>
              <a:rPr lang="en-US" sz="3200" dirty="0" err="1">
                <a:solidFill>
                  <a:schemeClr val="tx2"/>
                </a:solidFill>
              </a:rPr>
              <a:t>Người</a:t>
            </a:r>
            <a:r>
              <a:rPr lang="en-US" sz="3200" dirty="0">
                <a:solidFill>
                  <a:schemeClr val="tx2"/>
                </a:solidFill>
              </a:rPr>
              <a:t> </a:t>
            </a:r>
            <a:r>
              <a:rPr lang="en-US" sz="3200" dirty="0" err="1">
                <a:solidFill>
                  <a:schemeClr val="tx2"/>
                </a:solidFill>
              </a:rPr>
              <a:t>đặt</a:t>
            </a:r>
            <a:r>
              <a:rPr lang="en-US" sz="3200" dirty="0">
                <a:solidFill>
                  <a:schemeClr val="tx2"/>
                </a:solidFill>
              </a:rPr>
              <a:t> </a:t>
            </a:r>
            <a:r>
              <a:rPr lang="en-US" sz="3200" dirty="0" err="1">
                <a:solidFill>
                  <a:schemeClr val="tx2"/>
                </a:solidFill>
              </a:rPr>
              <a:t>hộp</a:t>
            </a:r>
            <a:r>
              <a:rPr lang="en-US" sz="3200" dirty="0">
                <a:solidFill>
                  <a:schemeClr val="tx2"/>
                </a:solidFill>
              </a:rPr>
              <a:t> </a:t>
            </a:r>
            <a:r>
              <a:rPr lang="en-US" sz="3200" dirty="0" err="1">
                <a:solidFill>
                  <a:schemeClr val="tx2"/>
                </a:solidFill>
              </a:rPr>
              <a:t>thư</a:t>
            </a:r>
            <a:r>
              <a:rPr lang="en-US" sz="3200" dirty="0">
                <a:solidFill>
                  <a:schemeClr val="tx2"/>
                </a:solidFill>
              </a:rPr>
              <a:t> </a:t>
            </a:r>
            <a:r>
              <a:rPr lang="en-US" sz="3200" dirty="0" err="1">
                <a:solidFill>
                  <a:schemeClr val="tx2"/>
                </a:solidFill>
              </a:rPr>
              <a:t>lần</a:t>
            </a:r>
            <a:r>
              <a:rPr lang="en-US" sz="3200" dirty="0">
                <a:solidFill>
                  <a:schemeClr val="tx2"/>
                </a:solidFill>
              </a:rPr>
              <a:t> </a:t>
            </a:r>
            <a:r>
              <a:rPr lang="en-US" sz="3200" dirty="0" err="1">
                <a:solidFill>
                  <a:schemeClr val="tx2"/>
                </a:solidFill>
              </a:rPr>
              <a:t>nào</a:t>
            </a:r>
            <a:r>
              <a:rPr lang="en-US" sz="3200" dirty="0">
                <a:solidFill>
                  <a:schemeClr val="tx2"/>
                </a:solidFill>
              </a:rPr>
              <a:t> </a:t>
            </a:r>
            <a:r>
              <a:rPr lang="en-US" sz="3200" dirty="0" err="1">
                <a:solidFill>
                  <a:schemeClr val="tx2"/>
                </a:solidFill>
              </a:rPr>
              <a:t>cũng</a:t>
            </a:r>
            <a:r>
              <a:rPr lang="en-US" sz="3200" dirty="0">
                <a:solidFill>
                  <a:schemeClr val="tx2"/>
                </a:solidFill>
              </a:rPr>
              <a:t> </a:t>
            </a:r>
            <a:r>
              <a:rPr lang="en-US" sz="3200" dirty="0" err="1">
                <a:solidFill>
                  <a:schemeClr val="tx2"/>
                </a:solidFill>
              </a:rPr>
              <a:t>tạo</a:t>
            </a:r>
            <a:r>
              <a:rPr lang="en-US" sz="3200" dirty="0">
                <a:solidFill>
                  <a:schemeClr val="tx2"/>
                </a:solidFill>
              </a:rPr>
              <a:t> </a:t>
            </a:r>
            <a:r>
              <a:rPr lang="en-US" sz="3200" dirty="0" err="1">
                <a:solidFill>
                  <a:schemeClr val="tx2"/>
                </a:solidFill>
              </a:rPr>
              <a:t>cho</a:t>
            </a:r>
            <a:r>
              <a:rPr lang="en-US" sz="3200" dirty="0">
                <a:solidFill>
                  <a:schemeClr val="tx2"/>
                </a:solidFill>
              </a:rPr>
              <a:t> </a:t>
            </a:r>
            <a:r>
              <a:rPr lang="en-US" sz="3200" dirty="0" err="1">
                <a:solidFill>
                  <a:schemeClr val="tx2"/>
                </a:solidFill>
              </a:rPr>
              <a:t>anh</a:t>
            </a:r>
            <a:r>
              <a:rPr lang="en-US" sz="3200" dirty="0">
                <a:solidFill>
                  <a:schemeClr val="tx2"/>
                </a:solidFill>
              </a:rPr>
              <a:t> </a:t>
            </a:r>
            <a:r>
              <a:rPr lang="en-US" sz="3200" dirty="0" err="1">
                <a:solidFill>
                  <a:schemeClr val="tx2"/>
                </a:solidFill>
              </a:rPr>
              <a:t>sự</a:t>
            </a:r>
            <a:r>
              <a:rPr lang="en-US" sz="3200" dirty="0">
                <a:solidFill>
                  <a:schemeClr val="tx2"/>
                </a:solidFill>
              </a:rPr>
              <a:t> </a:t>
            </a:r>
            <a:r>
              <a:rPr lang="en-US" sz="3200" dirty="0" err="1">
                <a:solidFill>
                  <a:schemeClr val="tx2"/>
                </a:solidFill>
              </a:rPr>
              <a:t>bất</a:t>
            </a:r>
            <a:r>
              <a:rPr lang="en-US" sz="3200" dirty="0">
                <a:solidFill>
                  <a:schemeClr val="tx2"/>
                </a:solidFill>
              </a:rPr>
              <a:t> </a:t>
            </a:r>
            <a:r>
              <a:rPr lang="en-US" sz="3200" dirty="0" err="1">
                <a:solidFill>
                  <a:schemeClr val="tx2"/>
                </a:solidFill>
              </a:rPr>
              <a:t>ngờ</a:t>
            </a:r>
            <a:r>
              <a:rPr lang="en-US" sz="3200" dirty="0">
                <a:solidFill>
                  <a:schemeClr val="tx2"/>
                </a:solidFill>
              </a:rPr>
              <a:t>. </a:t>
            </a:r>
            <a:r>
              <a:rPr lang="en-US" sz="3200" dirty="0" err="1">
                <a:solidFill>
                  <a:schemeClr val="tx2"/>
                </a:solidFill>
              </a:rPr>
              <a:t>Bao</a:t>
            </a:r>
            <a:r>
              <a:rPr lang="en-US" sz="3200" dirty="0">
                <a:solidFill>
                  <a:schemeClr val="tx2"/>
                </a:solidFill>
              </a:rPr>
              <a:t> </a:t>
            </a:r>
            <a:r>
              <a:rPr lang="en-US" sz="3200" dirty="0" err="1">
                <a:solidFill>
                  <a:schemeClr val="tx2"/>
                </a:solidFill>
              </a:rPr>
              <a:t>giờ</a:t>
            </a:r>
            <a:r>
              <a:rPr lang="en-US" sz="3200" dirty="0">
                <a:solidFill>
                  <a:schemeClr val="tx2"/>
                </a:solidFill>
              </a:rPr>
              <a:t> </a:t>
            </a:r>
            <a:r>
              <a:rPr lang="en-US" sz="3200" dirty="0" err="1">
                <a:solidFill>
                  <a:schemeClr val="tx2"/>
                </a:solidFill>
              </a:rPr>
              <a:t>hộp</a:t>
            </a:r>
            <a:r>
              <a:rPr lang="en-US" sz="3200" dirty="0">
                <a:solidFill>
                  <a:schemeClr val="tx2"/>
                </a:solidFill>
              </a:rPr>
              <a:t> </a:t>
            </a:r>
            <a:r>
              <a:rPr lang="en-US" sz="3200" dirty="0" err="1">
                <a:solidFill>
                  <a:schemeClr val="tx2"/>
                </a:solidFill>
              </a:rPr>
              <a:t>thư</a:t>
            </a:r>
            <a:r>
              <a:rPr lang="en-US" sz="3200" dirty="0">
                <a:solidFill>
                  <a:schemeClr val="tx2"/>
                </a:solidFill>
              </a:rPr>
              <a:t> </a:t>
            </a:r>
            <a:r>
              <a:rPr lang="en-US" sz="3200" dirty="0" err="1">
                <a:solidFill>
                  <a:schemeClr val="tx2"/>
                </a:solidFill>
              </a:rPr>
              <a:t>cũng</a:t>
            </a:r>
            <a:r>
              <a:rPr lang="en-US" sz="3200" dirty="0">
                <a:solidFill>
                  <a:schemeClr val="tx2"/>
                </a:solidFill>
              </a:rPr>
              <a:t> </a:t>
            </a:r>
            <a:r>
              <a:rPr lang="en-US" sz="3200" dirty="0" err="1">
                <a:solidFill>
                  <a:schemeClr val="tx2"/>
                </a:solidFill>
              </a:rPr>
              <a:t>được</a:t>
            </a:r>
            <a:r>
              <a:rPr lang="en-US" sz="3200" dirty="0">
                <a:solidFill>
                  <a:schemeClr val="tx2"/>
                </a:solidFill>
              </a:rPr>
              <a:t> </a:t>
            </a:r>
            <a:r>
              <a:rPr lang="en-US" sz="3200" dirty="0" err="1">
                <a:solidFill>
                  <a:schemeClr val="tx2"/>
                </a:solidFill>
              </a:rPr>
              <a:t>đặt</a:t>
            </a:r>
            <a:r>
              <a:rPr lang="en-US" sz="3200" dirty="0">
                <a:solidFill>
                  <a:schemeClr val="tx2"/>
                </a:solidFill>
              </a:rPr>
              <a:t> </a:t>
            </a:r>
            <a:r>
              <a:rPr lang="en-US" sz="3200" dirty="0" err="1">
                <a:solidFill>
                  <a:schemeClr val="tx2"/>
                </a:solidFill>
              </a:rPr>
              <a:t>tại</a:t>
            </a:r>
            <a:r>
              <a:rPr lang="en-US" sz="3200" dirty="0">
                <a:solidFill>
                  <a:schemeClr val="tx2"/>
                </a:solidFill>
              </a:rPr>
              <a:t> </a:t>
            </a:r>
            <a:r>
              <a:rPr lang="en-US" sz="3200" dirty="0" err="1">
                <a:solidFill>
                  <a:schemeClr val="tx2"/>
                </a:solidFill>
              </a:rPr>
              <a:t>một</a:t>
            </a:r>
            <a:r>
              <a:rPr lang="en-US" sz="3200" dirty="0">
                <a:solidFill>
                  <a:schemeClr val="tx2"/>
                </a:solidFill>
              </a:rPr>
              <a:t> </a:t>
            </a:r>
            <a:r>
              <a:rPr lang="en-US" sz="3200" dirty="0" err="1">
                <a:solidFill>
                  <a:schemeClr val="tx2"/>
                </a:solidFill>
              </a:rPr>
              <a:t>nơi</a:t>
            </a:r>
            <a:r>
              <a:rPr lang="en-US" sz="3200" dirty="0">
                <a:solidFill>
                  <a:schemeClr val="tx2"/>
                </a:solidFill>
              </a:rPr>
              <a:t> </a:t>
            </a:r>
            <a:r>
              <a:rPr lang="en-US" sz="3200" dirty="0" err="1">
                <a:solidFill>
                  <a:schemeClr val="tx2"/>
                </a:solidFill>
              </a:rPr>
              <a:t>dễ</a:t>
            </a:r>
            <a:r>
              <a:rPr lang="en-US" sz="3200" dirty="0">
                <a:solidFill>
                  <a:schemeClr val="tx2"/>
                </a:solidFill>
              </a:rPr>
              <a:t> </a:t>
            </a:r>
            <a:r>
              <a:rPr lang="en-US" sz="3200" dirty="0" err="1">
                <a:solidFill>
                  <a:schemeClr val="tx2"/>
                </a:solidFill>
              </a:rPr>
              <a:t>tìm</a:t>
            </a:r>
            <a:r>
              <a:rPr lang="en-US" sz="3200" dirty="0">
                <a:solidFill>
                  <a:schemeClr val="tx2"/>
                </a:solidFill>
              </a:rPr>
              <a:t> </a:t>
            </a:r>
            <a:r>
              <a:rPr lang="en-US" sz="3200" dirty="0" err="1">
                <a:solidFill>
                  <a:schemeClr val="tx2"/>
                </a:solidFill>
              </a:rPr>
              <a:t>mà</a:t>
            </a:r>
            <a:r>
              <a:rPr lang="en-US" sz="3200" dirty="0">
                <a:solidFill>
                  <a:schemeClr val="tx2"/>
                </a:solidFill>
              </a:rPr>
              <a:t> </a:t>
            </a:r>
            <a:r>
              <a:rPr lang="en-US" sz="3200" dirty="0" err="1">
                <a:solidFill>
                  <a:schemeClr val="tx2"/>
                </a:solidFill>
              </a:rPr>
              <a:t>lại</a:t>
            </a:r>
            <a:r>
              <a:rPr lang="en-US" sz="3200" dirty="0">
                <a:solidFill>
                  <a:schemeClr val="tx2"/>
                </a:solidFill>
              </a:rPr>
              <a:t> </a:t>
            </a:r>
            <a:r>
              <a:rPr lang="en-US" sz="3200" dirty="0" err="1">
                <a:solidFill>
                  <a:schemeClr val="tx2"/>
                </a:solidFill>
              </a:rPr>
              <a:t>ít</a:t>
            </a:r>
            <a:r>
              <a:rPr lang="en-US" sz="3200" dirty="0">
                <a:solidFill>
                  <a:schemeClr val="tx2"/>
                </a:solidFill>
              </a:rPr>
              <a:t> </a:t>
            </a:r>
            <a:r>
              <a:rPr lang="en-US" sz="3200" dirty="0" err="1">
                <a:solidFill>
                  <a:schemeClr val="tx2"/>
                </a:solidFill>
              </a:rPr>
              <a:t>bị</a:t>
            </a:r>
            <a:r>
              <a:rPr lang="en-US" sz="3200" dirty="0">
                <a:solidFill>
                  <a:schemeClr val="tx2"/>
                </a:solidFill>
              </a:rPr>
              <a:t> </a:t>
            </a:r>
            <a:r>
              <a:rPr lang="en-US" sz="3200" dirty="0" err="1">
                <a:solidFill>
                  <a:schemeClr val="tx2"/>
                </a:solidFill>
              </a:rPr>
              <a:t>chú</a:t>
            </a:r>
            <a:r>
              <a:rPr lang="en-US" sz="3200" dirty="0">
                <a:solidFill>
                  <a:schemeClr val="tx2"/>
                </a:solidFill>
              </a:rPr>
              <a:t> ý </a:t>
            </a:r>
            <a:r>
              <a:rPr lang="en-US" sz="3200" dirty="0" err="1">
                <a:solidFill>
                  <a:schemeClr val="tx2"/>
                </a:solidFill>
              </a:rPr>
              <a:t>nhất</a:t>
            </a:r>
            <a:r>
              <a:rPr lang="en-US" sz="3200" dirty="0">
                <a:solidFill>
                  <a:schemeClr val="tx2"/>
                </a:solidFill>
              </a:rPr>
              <a:t>. </a:t>
            </a:r>
            <a:r>
              <a:rPr lang="en-US" sz="3200" dirty="0" err="1">
                <a:solidFill>
                  <a:schemeClr val="tx2"/>
                </a:solidFill>
              </a:rPr>
              <a:t>Nhiều</a:t>
            </a:r>
            <a:r>
              <a:rPr lang="en-US" sz="3200" dirty="0">
                <a:solidFill>
                  <a:schemeClr val="tx2"/>
                </a:solidFill>
              </a:rPr>
              <a:t> </a:t>
            </a:r>
            <a:r>
              <a:rPr lang="en-US" sz="3200" dirty="0" err="1">
                <a:solidFill>
                  <a:schemeClr val="tx2"/>
                </a:solidFill>
              </a:rPr>
              <a:t>lúc</a:t>
            </a:r>
            <a:r>
              <a:rPr lang="en-US" sz="3200" dirty="0">
                <a:solidFill>
                  <a:schemeClr val="tx2"/>
                </a:solidFill>
              </a:rPr>
              <a:t>, </a:t>
            </a:r>
            <a:r>
              <a:rPr lang="en-US" sz="3200" dirty="0" err="1">
                <a:solidFill>
                  <a:schemeClr val="tx2"/>
                </a:solidFill>
              </a:rPr>
              <a:t>người</a:t>
            </a:r>
            <a:r>
              <a:rPr lang="en-US" sz="3200" dirty="0">
                <a:solidFill>
                  <a:schemeClr val="tx2"/>
                </a:solidFill>
              </a:rPr>
              <a:t> </a:t>
            </a:r>
            <a:r>
              <a:rPr lang="en-US" sz="3200" dirty="0" err="1">
                <a:solidFill>
                  <a:schemeClr val="tx2"/>
                </a:solidFill>
              </a:rPr>
              <a:t>liên</a:t>
            </a:r>
            <a:r>
              <a:rPr lang="en-US" sz="3200" dirty="0">
                <a:solidFill>
                  <a:schemeClr val="tx2"/>
                </a:solidFill>
              </a:rPr>
              <a:t> </a:t>
            </a:r>
            <a:r>
              <a:rPr lang="en-US" sz="3200" dirty="0" err="1">
                <a:solidFill>
                  <a:schemeClr val="tx2"/>
                </a:solidFill>
              </a:rPr>
              <a:t>lạc</a:t>
            </a:r>
            <a:r>
              <a:rPr lang="en-US" sz="3200" dirty="0">
                <a:solidFill>
                  <a:schemeClr val="tx2"/>
                </a:solidFill>
              </a:rPr>
              <a:t> </a:t>
            </a:r>
            <a:r>
              <a:rPr lang="en-US" sz="3200" dirty="0" err="1">
                <a:solidFill>
                  <a:schemeClr val="tx2"/>
                </a:solidFill>
              </a:rPr>
              <a:t>còn</a:t>
            </a:r>
            <a:r>
              <a:rPr lang="en-US" sz="3200" dirty="0">
                <a:solidFill>
                  <a:schemeClr val="tx2"/>
                </a:solidFill>
              </a:rPr>
              <a:t> </a:t>
            </a:r>
            <a:r>
              <a:rPr lang="en-US" sz="3200" dirty="0" err="1">
                <a:solidFill>
                  <a:schemeClr val="tx2"/>
                </a:solidFill>
              </a:rPr>
              <a:t>gửi</a:t>
            </a:r>
            <a:r>
              <a:rPr lang="en-US" sz="3200" dirty="0">
                <a:solidFill>
                  <a:schemeClr val="tx2"/>
                </a:solidFill>
              </a:rPr>
              <a:t> </a:t>
            </a:r>
            <a:r>
              <a:rPr lang="en-US" sz="3200" dirty="0" err="1">
                <a:solidFill>
                  <a:schemeClr val="tx2"/>
                </a:solidFill>
              </a:rPr>
              <a:t>gắm</a:t>
            </a:r>
            <a:r>
              <a:rPr lang="en-US" sz="3200" dirty="0">
                <a:solidFill>
                  <a:schemeClr val="tx2"/>
                </a:solidFill>
              </a:rPr>
              <a:t> </a:t>
            </a:r>
            <a:r>
              <a:rPr lang="en-US" sz="3200" dirty="0" err="1">
                <a:solidFill>
                  <a:schemeClr val="tx2"/>
                </a:solidFill>
              </a:rPr>
              <a:t>vào</a:t>
            </a:r>
            <a:r>
              <a:rPr lang="en-US" sz="3200" dirty="0">
                <a:solidFill>
                  <a:schemeClr val="tx2"/>
                </a:solidFill>
              </a:rPr>
              <a:t> </a:t>
            </a:r>
            <a:r>
              <a:rPr lang="en-US" sz="3200" dirty="0" err="1">
                <a:solidFill>
                  <a:schemeClr val="tx2"/>
                </a:solidFill>
              </a:rPr>
              <a:t>đây</a:t>
            </a:r>
            <a:r>
              <a:rPr lang="en-US" sz="3200" dirty="0">
                <a:solidFill>
                  <a:schemeClr val="tx2"/>
                </a:solidFill>
              </a:rPr>
              <a:t> </a:t>
            </a:r>
            <a:r>
              <a:rPr lang="en-US" sz="3200" dirty="0" err="1">
                <a:solidFill>
                  <a:schemeClr val="tx2"/>
                </a:solidFill>
              </a:rPr>
              <a:t>một</a:t>
            </a:r>
            <a:r>
              <a:rPr lang="en-US" sz="3200" dirty="0">
                <a:solidFill>
                  <a:schemeClr val="tx2"/>
                </a:solidFill>
              </a:rPr>
              <a:t> </a:t>
            </a:r>
            <a:r>
              <a:rPr lang="en-US" sz="3200" dirty="0" err="1">
                <a:solidFill>
                  <a:schemeClr val="tx2"/>
                </a:solidFill>
              </a:rPr>
              <a:t>chút</a:t>
            </a:r>
            <a:r>
              <a:rPr lang="en-US" sz="3200" dirty="0">
                <a:solidFill>
                  <a:schemeClr val="tx2"/>
                </a:solidFill>
              </a:rPr>
              <a:t> </a:t>
            </a:r>
            <a:r>
              <a:rPr lang="en-US" sz="3200" dirty="0" err="1">
                <a:solidFill>
                  <a:schemeClr val="tx2"/>
                </a:solidFill>
              </a:rPr>
              <a:t>tình</a:t>
            </a:r>
            <a:r>
              <a:rPr lang="en-US" sz="3200" dirty="0">
                <a:solidFill>
                  <a:schemeClr val="tx2"/>
                </a:solidFill>
              </a:rPr>
              <a:t> </a:t>
            </a:r>
            <a:r>
              <a:rPr lang="en-US" sz="3200" dirty="0" err="1">
                <a:solidFill>
                  <a:schemeClr val="tx2"/>
                </a:solidFill>
              </a:rPr>
              <a:t>cảm</a:t>
            </a:r>
            <a:r>
              <a:rPr lang="en-US" sz="3200" dirty="0">
                <a:solidFill>
                  <a:schemeClr val="tx2"/>
                </a:solidFill>
              </a:rPr>
              <a:t> </a:t>
            </a:r>
            <a:r>
              <a:rPr lang="en-US" sz="3200" dirty="0" err="1">
                <a:solidFill>
                  <a:schemeClr val="tx2"/>
                </a:solidFill>
              </a:rPr>
              <a:t>của</a:t>
            </a:r>
            <a:r>
              <a:rPr lang="en-US" sz="3200" dirty="0">
                <a:solidFill>
                  <a:schemeClr val="tx2"/>
                </a:solidFill>
              </a:rPr>
              <a:t> </a:t>
            </a:r>
            <a:r>
              <a:rPr lang="en-US" sz="3200" dirty="0" err="1">
                <a:solidFill>
                  <a:schemeClr val="tx2"/>
                </a:solidFill>
              </a:rPr>
              <a:t>mình</a:t>
            </a:r>
            <a:r>
              <a:rPr lang="en-US" sz="3200" dirty="0">
                <a:solidFill>
                  <a:schemeClr val="tx2"/>
                </a:solidFill>
              </a:rPr>
              <a:t>, </a:t>
            </a:r>
            <a:r>
              <a:rPr lang="en-US" sz="3200" dirty="0" err="1">
                <a:solidFill>
                  <a:schemeClr val="tx2"/>
                </a:solidFill>
              </a:rPr>
              <a:t>thường</a:t>
            </a:r>
            <a:r>
              <a:rPr lang="en-US" sz="3200" dirty="0">
                <a:solidFill>
                  <a:schemeClr val="tx2"/>
                </a:solidFill>
              </a:rPr>
              <a:t> </a:t>
            </a:r>
            <a:r>
              <a:rPr lang="en-US" sz="3200" dirty="0" err="1">
                <a:solidFill>
                  <a:schemeClr val="tx2"/>
                </a:solidFill>
              </a:rPr>
              <a:t>bằng</a:t>
            </a:r>
            <a:r>
              <a:rPr lang="en-US" sz="3200" dirty="0">
                <a:solidFill>
                  <a:schemeClr val="tx2"/>
                </a:solidFill>
              </a:rPr>
              <a:t> </a:t>
            </a:r>
            <a:r>
              <a:rPr lang="en-US" sz="3200" dirty="0" err="1">
                <a:solidFill>
                  <a:schemeClr val="tx2"/>
                </a:solidFill>
              </a:rPr>
              <a:t>những</a:t>
            </a:r>
            <a:r>
              <a:rPr lang="en-US" sz="3200" dirty="0">
                <a:solidFill>
                  <a:schemeClr val="tx2"/>
                </a:solidFill>
              </a:rPr>
              <a:t> </a:t>
            </a:r>
            <a:r>
              <a:rPr lang="en-US" sz="3200" dirty="0" err="1">
                <a:solidFill>
                  <a:schemeClr val="tx2"/>
                </a:solidFill>
              </a:rPr>
              <a:t>vật</a:t>
            </a:r>
            <a:r>
              <a:rPr lang="en-US" sz="3200" dirty="0">
                <a:solidFill>
                  <a:schemeClr val="tx2"/>
                </a:solidFill>
              </a:rPr>
              <a:t> </a:t>
            </a:r>
            <a:r>
              <a:rPr lang="en-US" sz="3200" dirty="0" err="1">
                <a:solidFill>
                  <a:schemeClr val="tx2"/>
                </a:solidFill>
              </a:rPr>
              <a:t>gợi</a:t>
            </a:r>
            <a:r>
              <a:rPr lang="en-US" sz="3200" dirty="0">
                <a:solidFill>
                  <a:schemeClr val="tx2"/>
                </a:solidFill>
              </a:rPr>
              <a:t> </a:t>
            </a:r>
            <a:r>
              <a:rPr lang="en-US" sz="3200" dirty="0" err="1">
                <a:solidFill>
                  <a:schemeClr val="tx2"/>
                </a:solidFill>
              </a:rPr>
              <a:t>ra</a:t>
            </a:r>
            <a:r>
              <a:rPr lang="en-US" sz="3200" dirty="0">
                <a:solidFill>
                  <a:schemeClr val="tx2"/>
                </a:solidFill>
              </a:rPr>
              <a:t> </a:t>
            </a:r>
            <a:r>
              <a:rPr lang="en-US" sz="3200" dirty="0" err="1">
                <a:solidFill>
                  <a:schemeClr val="tx2"/>
                </a:solidFill>
              </a:rPr>
              <a:t>hình</a:t>
            </a:r>
            <a:r>
              <a:rPr lang="en-US" sz="3200" dirty="0">
                <a:solidFill>
                  <a:schemeClr val="tx2"/>
                </a:solidFill>
              </a:rPr>
              <a:t> </a:t>
            </a:r>
            <a:r>
              <a:rPr lang="en-US" sz="3200" dirty="0" err="1">
                <a:solidFill>
                  <a:schemeClr val="tx2"/>
                </a:solidFill>
              </a:rPr>
              <a:t>chữ</a:t>
            </a:r>
            <a:r>
              <a:rPr lang="en-US" sz="3200" dirty="0">
                <a:solidFill>
                  <a:schemeClr val="tx2"/>
                </a:solidFill>
              </a:rPr>
              <a:t> </a:t>
            </a:r>
            <a:r>
              <a:rPr lang="en-US" sz="3200" dirty="0">
                <a:solidFill>
                  <a:schemeClr val="accent5">
                    <a:lumMod val="50000"/>
                  </a:schemeClr>
                </a:solidFill>
              </a:rPr>
              <a:t>V </a:t>
            </a:r>
            <a:r>
              <a:rPr lang="en-US" sz="3200" dirty="0" err="1">
                <a:solidFill>
                  <a:schemeClr val="tx2"/>
                </a:solidFill>
              </a:rPr>
              <a:t>mà</a:t>
            </a:r>
            <a:r>
              <a:rPr lang="en-US" sz="3200" dirty="0">
                <a:solidFill>
                  <a:schemeClr val="tx2"/>
                </a:solidFill>
              </a:rPr>
              <a:t> </a:t>
            </a:r>
            <a:r>
              <a:rPr lang="en-US" sz="3200" dirty="0" err="1">
                <a:solidFill>
                  <a:schemeClr val="tx2"/>
                </a:solidFill>
              </a:rPr>
              <a:t>chỉ</a:t>
            </a:r>
            <a:r>
              <a:rPr lang="en-US" sz="3200" dirty="0">
                <a:solidFill>
                  <a:schemeClr val="tx2"/>
                </a:solidFill>
              </a:rPr>
              <a:t> </a:t>
            </a:r>
            <a:r>
              <a:rPr lang="en-US" sz="3200" dirty="0" err="1">
                <a:solidFill>
                  <a:schemeClr val="tx2"/>
                </a:solidFill>
              </a:rPr>
              <a:t>anh</a:t>
            </a:r>
            <a:r>
              <a:rPr lang="en-US" sz="3200" dirty="0">
                <a:solidFill>
                  <a:schemeClr val="tx2"/>
                </a:solidFill>
              </a:rPr>
              <a:t> </a:t>
            </a:r>
            <a:r>
              <a:rPr lang="en-US" sz="3200" dirty="0" err="1">
                <a:solidFill>
                  <a:schemeClr val="tx2"/>
                </a:solidFill>
              </a:rPr>
              <a:t>mới</a:t>
            </a:r>
            <a:r>
              <a:rPr lang="en-US" sz="3200" dirty="0">
                <a:solidFill>
                  <a:schemeClr val="tx2"/>
                </a:solidFill>
              </a:rPr>
              <a:t> </a:t>
            </a:r>
            <a:r>
              <a:rPr lang="en-US" sz="3200" dirty="0" err="1">
                <a:solidFill>
                  <a:schemeClr val="tx2"/>
                </a:solidFill>
              </a:rPr>
              <a:t>nhận</a:t>
            </a:r>
            <a:r>
              <a:rPr lang="en-US" sz="3200" dirty="0">
                <a:solidFill>
                  <a:schemeClr val="tx2"/>
                </a:solidFill>
              </a:rPr>
              <a:t> </a:t>
            </a:r>
            <a:r>
              <a:rPr lang="en-US" sz="3200" dirty="0" err="1">
                <a:solidFill>
                  <a:schemeClr val="tx2"/>
                </a:solidFill>
              </a:rPr>
              <a:t>thấy</a:t>
            </a:r>
            <a:r>
              <a:rPr lang="en-US" sz="3200" dirty="0">
                <a:solidFill>
                  <a:schemeClr val="tx2"/>
                </a:solidFill>
              </a:rPr>
              <a:t>. </a:t>
            </a:r>
            <a:r>
              <a:rPr lang="en-US" sz="3200" dirty="0" err="1">
                <a:solidFill>
                  <a:schemeClr val="tx2"/>
                </a:solidFill>
              </a:rPr>
              <a:t>Đó</a:t>
            </a:r>
            <a:r>
              <a:rPr lang="en-US" sz="3200" dirty="0">
                <a:solidFill>
                  <a:schemeClr val="tx2"/>
                </a:solidFill>
              </a:rPr>
              <a:t> </a:t>
            </a:r>
            <a:r>
              <a:rPr lang="en-US" sz="3200" dirty="0" err="1">
                <a:solidFill>
                  <a:schemeClr val="tx2"/>
                </a:solidFill>
              </a:rPr>
              <a:t>là</a:t>
            </a:r>
            <a:r>
              <a:rPr lang="en-US" sz="3200" dirty="0">
                <a:solidFill>
                  <a:schemeClr val="tx2"/>
                </a:solidFill>
              </a:rPr>
              <a:t> </a:t>
            </a:r>
            <a:r>
              <a:rPr lang="en-US" sz="3200" dirty="0" err="1">
                <a:solidFill>
                  <a:schemeClr val="tx2"/>
                </a:solidFill>
              </a:rPr>
              <a:t>tên</a:t>
            </a:r>
            <a:r>
              <a:rPr lang="en-US" sz="3200" dirty="0">
                <a:solidFill>
                  <a:schemeClr val="tx2"/>
                </a:solidFill>
              </a:rPr>
              <a:t> </a:t>
            </a:r>
            <a:r>
              <a:rPr lang="en-US" sz="3200" dirty="0" err="1">
                <a:solidFill>
                  <a:schemeClr val="tx2"/>
                </a:solidFill>
              </a:rPr>
              <a:t>Tổ</a:t>
            </a:r>
            <a:r>
              <a:rPr lang="en-US" sz="3200" dirty="0">
                <a:solidFill>
                  <a:schemeClr val="tx2"/>
                </a:solidFill>
              </a:rPr>
              <a:t> </a:t>
            </a:r>
            <a:r>
              <a:rPr lang="en-US" sz="3200" dirty="0" err="1">
                <a:solidFill>
                  <a:schemeClr val="tx2"/>
                </a:solidFill>
              </a:rPr>
              <a:t>quốc</a:t>
            </a:r>
            <a:r>
              <a:rPr lang="en-US" sz="3200" dirty="0">
                <a:solidFill>
                  <a:schemeClr val="tx2"/>
                </a:solidFill>
              </a:rPr>
              <a:t> </a:t>
            </a:r>
            <a:r>
              <a:rPr lang="en-US" sz="3200" dirty="0" err="1">
                <a:solidFill>
                  <a:schemeClr val="tx2"/>
                </a:solidFill>
              </a:rPr>
              <a:t>Việt</a:t>
            </a:r>
            <a:r>
              <a:rPr lang="en-US" sz="3200" dirty="0">
                <a:solidFill>
                  <a:schemeClr val="tx2"/>
                </a:solidFill>
              </a:rPr>
              <a:t> Nam, </a:t>
            </a:r>
            <a:r>
              <a:rPr lang="en-US" sz="3200" dirty="0" err="1">
                <a:solidFill>
                  <a:schemeClr val="tx2"/>
                </a:solidFill>
              </a:rPr>
              <a:t>là</a:t>
            </a:r>
            <a:r>
              <a:rPr lang="en-US" sz="3200" dirty="0">
                <a:solidFill>
                  <a:schemeClr val="tx2"/>
                </a:solidFill>
              </a:rPr>
              <a:t> </a:t>
            </a:r>
            <a:r>
              <a:rPr lang="en-US" sz="3200" dirty="0" err="1">
                <a:solidFill>
                  <a:schemeClr val="tx2"/>
                </a:solidFill>
              </a:rPr>
              <a:t>lời</a:t>
            </a:r>
            <a:r>
              <a:rPr lang="en-US" sz="3200" dirty="0">
                <a:solidFill>
                  <a:schemeClr val="tx2"/>
                </a:solidFill>
              </a:rPr>
              <a:t> </a:t>
            </a:r>
            <a:r>
              <a:rPr lang="en-US" sz="3200" dirty="0" err="1">
                <a:solidFill>
                  <a:schemeClr val="tx2"/>
                </a:solidFill>
              </a:rPr>
              <a:t>chào</a:t>
            </a:r>
            <a:r>
              <a:rPr lang="en-US" sz="3200" dirty="0">
                <a:solidFill>
                  <a:schemeClr val="tx2"/>
                </a:solidFill>
              </a:rPr>
              <a:t> </a:t>
            </a:r>
            <a:r>
              <a:rPr lang="en-US" sz="3200" dirty="0" err="1">
                <a:solidFill>
                  <a:schemeClr val="tx2"/>
                </a:solidFill>
              </a:rPr>
              <a:t>chiến</a:t>
            </a:r>
            <a:r>
              <a:rPr lang="en-US" sz="3200" dirty="0">
                <a:solidFill>
                  <a:schemeClr val="tx2"/>
                </a:solidFill>
              </a:rPr>
              <a:t> </a:t>
            </a:r>
            <a:r>
              <a:rPr lang="en-US" sz="3200" dirty="0" err="1">
                <a:solidFill>
                  <a:schemeClr val="tx2"/>
                </a:solidFill>
              </a:rPr>
              <a:t>thắng</a:t>
            </a:r>
            <a:r>
              <a:rPr lang="en-US" sz="3200" dirty="0">
                <a:solidFill>
                  <a:schemeClr val="tx2"/>
                </a:solidFill>
              </a:rPr>
              <a:t>. </a:t>
            </a:r>
            <a:r>
              <a:rPr lang="en-US" sz="3200" dirty="0" err="1">
                <a:solidFill>
                  <a:schemeClr val="tx2"/>
                </a:solidFill>
              </a:rPr>
              <a:t>Đôi</a:t>
            </a:r>
            <a:r>
              <a:rPr lang="en-US" sz="3200" dirty="0">
                <a:solidFill>
                  <a:schemeClr val="tx2"/>
                </a:solidFill>
              </a:rPr>
              <a:t> </a:t>
            </a:r>
            <a:r>
              <a:rPr lang="en-US" sz="3200" dirty="0" err="1">
                <a:solidFill>
                  <a:schemeClr val="tx2"/>
                </a:solidFill>
              </a:rPr>
              <a:t>lúc</a:t>
            </a:r>
            <a:r>
              <a:rPr lang="en-US" sz="3200" dirty="0">
                <a:solidFill>
                  <a:schemeClr val="tx2"/>
                </a:solidFill>
              </a:rPr>
              <a:t>, </a:t>
            </a:r>
            <a:r>
              <a:rPr lang="en-US" sz="3200" dirty="0" err="1">
                <a:solidFill>
                  <a:schemeClr val="tx2"/>
                </a:solidFill>
              </a:rPr>
              <a:t>Hai</a:t>
            </a:r>
            <a:r>
              <a:rPr lang="en-US" sz="3200" dirty="0">
                <a:solidFill>
                  <a:schemeClr val="tx2"/>
                </a:solidFill>
              </a:rPr>
              <a:t> Long </a:t>
            </a:r>
            <a:r>
              <a:rPr lang="en-US" sz="3200" dirty="0" err="1">
                <a:solidFill>
                  <a:schemeClr val="tx2"/>
                </a:solidFill>
              </a:rPr>
              <a:t>đã</a:t>
            </a:r>
            <a:r>
              <a:rPr lang="en-US" sz="3200" dirty="0">
                <a:solidFill>
                  <a:schemeClr val="tx2"/>
                </a:solidFill>
              </a:rPr>
              <a:t> </a:t>
            </a:r>
            <a:r>
              <a:rPr lang="en-US" sz="3200" dirty="0" err="1">
                <a:solidFill>
                  <a:schemeClr val="tx2"/>
                </a:solidFill>
              </a:rPr>
              <a:t>đáp</a:t>
            </a:r>
            <a:r>
              <a:rPr lang="en-US" sz="3200" dirty="0">
                <a:solidFill>
                  <a:schemeClr val="tx2"/>
                </a:solidFill>
              </a:rPr>
              <a:t> </a:t>
            </a:r>
            <a:r>
              <a:rPr lang="en-US" sz="3200" dirty="0" err="1">
                <a:solidFill>
                  <a:schemeClr val="tx2"/>
                </a:solidFill>
              </a:rPr>
              <a:t>lại</a:t>
            </a:r>
            <a:r>
              <a:rPr lang="en-US" sz="3200" dirty="0">
                <a:solidFill>
                  <a:schemeClr val="tx2"/>
                </a:solidFill>
              </a:rPr>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533400" y="1256943"/>
            <a:ext cx="1135221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3600" dirty="0">
                <a:solidFill>
                  <a:schemeClr val="tx2"/>
                </a:solidFill>
                <a:latin typeface="Times New Roman" panose="02020603050405020304" pitchFamily="18" charset="0"/>
              </a:rPr>
              <a:t>  Hai Long </a:t>
            </a:r>
            <a:r>
              <a:rPr lang="en-US" altLang="en-US" sz="3600" dirty="0" err="1">
                <a:solidFill>
                  <a:srgbClr val="FF0000"/>
                </a:solidFill>
                <a:latin typeface="Times New Roman" panose="02020603050405020304" pitchFamily="18" charset="0"/>
              </a:rPr>
              <a:t>phóng</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xe</a:t>
            </a:r>
            <a:r>
              <a:rPr lang="en-US" altLang="en-US" sz="3600" dirty="0">
                <a:solidFill>
                  <a:srgbClr val="FF0000"/>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về</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phía</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Phú</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Lâm</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tìm</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hộp</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thư</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mật</a:t>
            </a:r>
            <a:r>
              <a:rPr lang="en-US" altLang="en-US" sz="3600" dirty="0">
                <a:solidFill>
                  <a:schemeClr val="tx2"/>
                </a:solidFill>
                <a:latin typeface="Times New Roman" panose="02020603050405020304" pitchFamily="18" charset="0"/>
              </a:rPr>
              <a:t>.</a:t>
            </a:r>
          </a:p>
          <a:p>
            <a:pPr algn="just" eaLnBrk="1" hangingPunct="1">
              <a:spcBef>
                <a:spcPct val="50000"/>
              </a:spcBef>
              <a:buFontTx/>
              <a:buNone/>
            </a:pP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Người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đặt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hộp</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thư</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lần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nào</a:t>
            </a:r>
            <a:r>
              <a:rPr lang="en-US" altLang="en-US" sz="3600" dirty="0">
                <a:solidFill>
                  <a:srgbClr val="FF0000"/>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cũng</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tạo</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cho</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anh</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sự</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bất</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ngờ</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Bao</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giờ</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hộp</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thư</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cũng</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được</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đặt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tại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một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nơi</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dễ</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tìm</a:t>
            </a:r>
            <a:r>
              <a:rPr lang="en-US" altLang="en-US" sz="3600" dirty="0">
                <a:solidFill>
                  <a:srgbClr val="FF0000"/>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mà</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lại</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ít</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bị</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chú</a:t>
            </a:r>
            <a:r>
              <a:rPr lang="en-US" altLang="en-US" sz="3600" dirty="0">
                <a:solidFill>
                  <a:srgbClr val="FF0000"/>
                </a:solidFill>
                <a:latin typeface="Times New Roman" panose="02020603050405020304" pitchFamily="18" charset="0"/>
              </a:rPr>
              <a:t> ý </a:t>
            </a:r>
            <a:r>
              <a:rPr lang="en-US" altLang="en-US" sz="3600" dirty="0" err="1">
                <a:solidFill>
                  <a:schemeClr val="tx2"/>
                </a:solidFill>
                <a:latin typeface="Times New Roman" panose="02020603050405020304" pitchFamily="18" charset="0"/>
              </a:rPr>
              <a:t>nhất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Nhiều</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lúc</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người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liên</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lạc</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còn</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gửi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gắm</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vào</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đây</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một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chút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tình</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cảm</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của</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mình</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thường</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bằng</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những</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vật</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gợi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ra</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hình</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chữ</a:t>
            </a:r>
            <a:r>
              <a:rPr lang="en-US" altLang="en-US" sz="3600" dirty="0">
                <a:solidFill>
                  <a:schemeClr val="tx2"/>
                </a:solidFill>
                <a:latin typeface="Times New Roman" panose="02020603050405020304" pitchFamily="18" charset="0"/>
              </a:rPr>
              <a:t> V</a:t>
            </a:r>
            <a:r>
              <a:rPr lang="en-US" altLang="en-US" sz="3600" dirty="0">
                <a:latin typeface="Times New Roman" panose="02020603050405020304" pitchFamily="18" charset="0"/>
              </a:rPr>
              <a:t> </a:t>
            </a:r>
            <a:r>
              <a:rPr lang="en-US" altLang="en-US" sz="3600" dirty="0" err="1">
                <a:solidFill>
                  <a:srgbClr val="FF0000"/>
                </a:solidFill>
                <a:latin typeface="Times New Roman" panose="02020603050405020304" pitchFamily="18" charset="0"/>
              </a:rPr>
              <a:t>mà</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chỉ</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anh</a:t>
            </a:r>
            <a:r>
              <a:rPr lang="en-US" altLang="en-US" sz="3600" dirty="0">
                <a:solidFill>
                  <a:srgbClr val="FF0000"/>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mới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nhận</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thấy</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Đó</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là</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tên</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Tổ</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quốc</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Việt</a:t>
            </a:r>
            <a:r>
              <a:rPr lang="en-US" altLang="en-US" sz="3600" dirty="0">
                <a:solidFill>
                  <a:srgbClr val="FF0000"/>
                </a:solidFill>
                <a:latin typeface="Times New Roman" panose="02020603050405020304" pitchFamily="18" charset="0"/>
              </a:rPr>
              <a:t> Nam</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là</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lời</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chào</a:t>
            </a:r>
            <a:r>
              <a:rPr lang="en-US" altLang="en-US" sz="3600" dirty="0">
                <a:solidFill>
                  <a:schemeClr val="tx2"/>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chiến</a:t>
            </a:r>
            <a:r>
              <a:rPr lang="en-US" altLang="en-US" sz="3600" dirty="0">
                <a:solidFill>
                  <a:srgbClr val="FF0000"/>
                </a:solidFill>
                <a:latin typeface="Times New Roman" panose="02020603050405020304" pitchFamily="18" charset="0"/>
              </a:rPr>
              <a:t> </a:t>
            </a:r>
            <a:r>
              <a:rPr lang="en-US" altLang="en-US" sz="3600" dirty="0" err="1">
                <a:solidFill>
                  <a:srgbClr val="FF0000"/>
                </a:solidFill>
                <a:latin typeface="Times New Roman" panose="02020603050405020304" pitchFamily="18" charset="0"/>
              </a:rPr>
              <a:t>thắng</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Đôi</a:t>
            </a:r>
            <a:r>
              <a:rPr lang="en-US" altLang="en-US" sz="3600" dirty="0">
                <a:solidFill>
                  <a:schemeClr val="tx2"/>
                </a:solidFill>
                <a:latin typeface="Times New Roman" panose="02020603050405020304" pitchFamily="18" charset="0"/>
              </a:rPr>
              <a:t> </a:t>
            </a:r>
            <a:r>
              <a:rPr lang="en-US" altLang="en-US" sz="3600" dirty="0" err="1">
                <a:solidFill>
                  <a:schemeClr val="tx2"/>
                </a:solidFill>
                <a:latin typeface="Times New Roman" panose="02020603050405020304" pitchFamily="18" charset="0"/>
              </a:rPr>
              <a:t>lúc</a:t>
            </a:r>
            <a:r>
              <a:rPr lang="en-US" altLang="en-US" sz="3600" dirty="0">
                <a:solidFill>
                  <a:schemeClr val="tx2"/>
                </a:solidFill>
                <a:latin typeface="Times New Roman" panose="02020603050405020304" pitchFamily="18" charset="0"/>
              </a:rPr>
              <a:t>, Hai Long </a:t>
            </a:r>
            <a:r>
              <a:rPr lang="en-US" altLang="en-US" sz="3600" dirty="0" err="1">
                <a:solidFill>
                  <a:schemeClr val="tx2"/>
                </a:solidFill>
                <a:latin typeface="Times New Roman" panose="02020603050405020304" pitchFamily="18" charset="0"/>
              </a:rPr>
              <a:t>đã</a:t>
            </a:r>
            <a:r>
              <a:rPr lang="en-US" altLang="en-US" sz="3600" dirty="0">
                <a:solidFill>
                  <a:schemeClr val="accent4">
                    <a:lumMod val="50000"/>
                  </a:schemeClr>
                </a:solidFill>
                <a:latin typeface="Times New Roman" panose="02020603050405020304" pitchFamily="18" charset="0"/>
              </a:rPr>
              <a:t> </a:t>
            </a:r>
            <a:r>
              <a:rPr lang="en-US" altLang="en-US" sz="3600" dirty="0" err="1">
                <a:solidFill>
                  <a:schemeClr val="accent4">
                    <a:lumMod val="50000"/>
                  </a:schemeClr>
                </a:solidFill>
                <a:latin typeface="Times New Roman" panose="02020603050405020304" pitchFamily="18" charset="0"/>
              </a:rPr>
              <a:t>đáp</a:t>
            </a:r>
            <a:r>
              <a:rPr lang="en-US" altLang="en-US" sz="3600" dirty="0">
                <a:solidFill>
                  <a:schemeClr val="accent4">
                    <a:lumMod val="50000"/>
                  </a:schemeClr>
                </a:solidFill>
                <a:latin typeface="Times New Roman" panose="02020603050405020304" pitchFamily="18" charset="0"/>
              </a:rPr>
              <a:t> </a:t>
            </a:r>
            <a:r>
              <a:rPr lang="en-US" altLang="en-US" sz="3600" dirty="0" err="1">
                <a:solidFill>
                  <a:schemeClr val="accent4">
                    <a:lumMod val="50000"/>
                  </a:schemeClr>
                </a:solidFill>
                <a:latin typeface="Times New Roman" panose="02020603050405020304" pitchFamily="18" charset="0"/>
              </a:rPr>
              <a:t>lại</a:t>
            </a:r>
            <a:r>
              <a:rPr lang="en-US" altLang="en-US" sz="3600" dirty="0">
                <a:solidFill>
                  <a:schemeClr val="accent4">
                    <a:lumMod val="50000"/>
                  </a:schemeClr>
                </a:solidFill>
                <a:latin typeface="Times New Roman" panose="02020603050405020304" pitchFamily="18" charset="0"/>
              </a:rPr>
              <a:t>.</a:t>
            </a:r>
          </a:p>
        </p:txBody>
      </p:sp>
      <p:sp>
        <p:nvSpPr>
          <p:cNvPr id="3" name="Line 32"/>
          <p:cNvSpPr>
            <a:spLocks noChangeShapeType="1"/>
          </p:cNvSpPr>
          <p:nvPr/>
        </p:nvSpPr>
        <p:spPr bwMode="auto">
          <a:xfrm flipH="1">
            <a:off x="2133600" y="2819400"/>
            <a:ext cx="100012" cy="381000"/>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US"/>
          </a:p>
        </p:txBody>
      </p:sp>
      <p:sp>
        <p:nvSpPr>
          <p:cNvPr id="4" name="Line 32"/>
          <p:cNvSpPr>
            <a:spLocks noChangeShapeType="1"/>
          </p:cNvSpPr>
          <p:nvPr/>
        </p:nvSpPr>
        <p:spPr bwMode="auto">
          <a:xfrm flipH="1">
            <a:off x="11785600" y="3300845"/>
            <a:ext cx="100012" cy="381000"/>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en-US"/>
          </a:p>
        </p:txBody>
      </p:sp>
      <p:pic>
        <p:nvPicPr>
          <p:cNvPr id="5"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6285" y="4994401"/>
            <a:ext cx="2108562" cy="2127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43488" y="1990391"/>
            <a:ext cx="6933148" cy="1563334"/>
            <a:chOff x="5701317" y="1047482"/>
            <a:chExt cx="4703257" cy="1211173"/>
          </a:xfrm>
        </p:grpSpPr>
        <p:grpSp>
          <p:nvGrpSpPr>
            <p:cNvPr id="438" name="组合 437"/>
            <p:cNvGrpSpPr/>
            <p:nvPr/>
          </p:nvGrpSpPr>
          <p:grpSpPr>
            <a:xfrm>
              <a:off x="5701317" y="1047482"/>
              <a:ext cx="4506713" cy="1211173"/>
              <a:chOff x="2972472" y="1362075"/>
              <a:chExt cx="5830217" cy="1566863"/>
            </a:xfrm>
          </p:grpSpPr>
          <p:sp>
            <p:nvSpPr>
              <p:cNvPr id="439" name="Freeform 5"/>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0" name="Freeform 6"/>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grpSp>
            <p:nvGrpSpPr>
              <p:cNvPr id="441" name="组合 440"/>
              <p:cNvGrpSpPr/>
              <p:nvPr/>
            </p:nvGrpSpPr>
            <p:grpSpPr>
              <a:xfrm>
                <a:off x="2972472" y="1362075"/>
                <a:ext cx="1164099" cy="1506537"/>
                <a:chOff x="2105026" y="333375"/>
                <a:chExt cx="1958975" cy="2535238"/>
              </a:xfrm>
            </p:grpSpPr>
            <p:sp>
              <p:nvSpPr>
                <p:cNvPr id="442" name="Freeform 15"/>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3" name="Freeform 16"/>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4" name="Freeform 17"/>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5" name="Freeform 18"/>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6" name="Freeform 19"/>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7" name="Freeform 20"/>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8" name="Freeform 21"/>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49" name="Freeform 22"/>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0" name="Freeform 23"/>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1" name="Freeform 24"/>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2" name="Freeform 25"/>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3" name="Freeform 26"/>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4" name="Freeform 27"/>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5" name="Freeform 28"/>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6" name="Freeform 29"/>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7" name="Freeform 30"/>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8" name="Freeform 31"/>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59" name="Freeform 32"/>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0" name="Freeform 33"/>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1" name="Freeform 34"/>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2" name="Freeform 35"/>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3" name="Freeform 36"/>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4" name="Freeform 37"/>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5" name="Freeform 38"/>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6" name="Freeform 39"/>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7" name="Freeform 40"/>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8" name="Freeform 41"/>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69" name="Freeform 42"/>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0" name="Freeform 43"/>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1" name="Freeform 44"/>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2" name="Freeform 45"/>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3" name="Freeform 46"/>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4" name="Freeform 47"/>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5" name="Freeform 48"/>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6" name="Freeform 49"/>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7" name="Freeform 50"/>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8" name="Freeform 51"/>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79" name="Freeform 52"/>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0" name="Freeform 53"/>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1" name="Freeform 54"/>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2" name="Freeform 55"/>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3" name="Freeform 56"/>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4" name="Freeform 57"/>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5" name="Freeform 58"/>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6" name="Freeform 59"/>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7" name="Freeform 60"/>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8" name="Freeform 61"/>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89" name="Freeform 62"/>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0" name="Freeform 63"/>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1" name="Freeform 64"/>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2" name="Freeform 65"/>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3" name="Freeform 66"/>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4" name="Freeform 67"/>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5" name="Freeform 68"/>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6" name="Freeform 69"/>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97" name="Freeform 70"/>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grpSp>
        </p:grpSp>
        <p:sp>
          <p:nvSpPr>
            <p:cNvPr id="259" name="Text Box 32"/>
            <p:cNvSpPr txBox="1"/>
            <p:nvPr/>
          </p:nvSpPr>
          <p:spPr>
            <a:xfrm>
              <a:off x="6717100" y="1454431"/>
              <a:ext cx="3687474" cy="64380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spcBef>
                  <a:spcPct val="0"/>
                </a:spcBef>
                <a:buNone/>
              </a:pPr>
              <a:r>
                <a:rPr lang="en-US" altLang="en-US" sz="3200" b="1" dirty="0" err="1">
                  <a:solidFill>
                    <a:schemeClr val="accent2"/>
                  </a:solidFill>
                  <a:latin typeface="Times New Roman" panose="02020603050405020304" pitchFamily="18" charset="0"/>
                  <a:cs typeface="Times New Roman" panose="02020603050405020304" pitchFamily="18" charset="0"/>
                </a:rPr>
                <a:t>Luyện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đọc</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toàn</a:t>
              </a:r>
              <a:r>
                <a:rPr lang="en-US" altLang="en-US" sz="3200" b="1" dirty="0">
                  <a:solidFill>
                    <a:schemeClr val="accent2"/>
                  </a:solidFill>
                  <a:latin typeface="Times New Roman" panose="02020603050405020304" pitchFamily="18" charset="0"/>
                  <a:cs typeface="Times New Roman" panose="02020603050405020304" pitchFamily="18" charset="0"/>
                </a:rPr>
                <a:t> </a:t>
              </a:r>
              <a:r>
                <a:rPr lang="en-US" altLang="en-US" sz="3200" b="1" dirty="0" err="1">
                  <a:solidFill>
                    <a:schemeClr val="accent2"/>
                  </a:solidFill>
                  <a:latin typeface="Times New Roman" panose="02020603050405020304" pitchFamily="18" charset="0"/>
                  <a:cs typeface="Times New Roman" panose="02020603050405020304" pitchFamily="18" charset="0"/>
                </a:rPr>
                <a:t>bài</a:t>
              </a:r>
              <a:endParaRPr lang="vi-VN" altLang="en-US" sz="3200" b="1" dirty="0">
                <a:solidFill>
                  <a:schemeClr val="accent2"/>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5410200" y="553677"/>
            <a:ext cx="4296534" cy="1438847"/>
            <a:chOff x="4062648" y="2429549"/>
            <a:chExt cx="4506713" cy="1211173"/>
          </a:xfrm>
        </p:grpSpPr>
        <p:grpSp>
          <p:nvGrpSpPr>
            <p:cNvPr id="377" name="组合 376"/>
            <p:cNvGrpSpPr/>
            <p:nvPr/>
          </p:nvGrpSpPr>
          <p:grpSpPr>
            <a:xfrm>
              <a:off x="4062648" y="2429549"/>
              <a:ext cx="4506713" cy="1211173"/>
              <a:chOff x="2972472" y="1362075"/>
              <a:chExt cx="5830217" cy="1566863"/>
            </a:xfrm>
          </p:grpSpPr>
          <p:sp>
            <p:nvSpPr>
              <p:cNvPr id="310" name="Freeform 5"/>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11" name="Freeform 6"/>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grpSp>
            <p:nvGrpSpPr>
              <p:cNvPr id="376" name="组合 375"/>
              <p:cNvGrpSpPr/>
              <p:nvPr/>
            </p:nvGrpSpPr>
            <p:grpSpPr>
              <a:xfrm>
                <a:off x="2972472" y="1362075"/>
                <a:ext cx="1164099" cy="1506537"/>
                <a:chOff x="2105026" y="333375"/>
                <a:chExt cx="1958975" cy="2535238"/>
              </a:xfrm>
            </p:grpSpPr>
            <p:sp>
              <p:nvSpPr>
                <p:cNvPr id="320" name="Freeform 15"/>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1" name="Freeform 16"/>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2" name="Freeform 17"/>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3" name="Freeform 18"/>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4" name="Freeform 19"/>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5" name="Freeform 20"/>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6" name="Freeform 21"/>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7" name="Freeform 22"/>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8" name="Freeform 23"/>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29" name="Freeform 24"/>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0" name="Freeform 25"/>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1" name="Freeform 26"/>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2" name="Freeform 27"/>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3" name="Freeform 28"/>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4" name="Freeform 29"/>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5" name="Freeform 30"/>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6" name="Freeform 31"/>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7" name="Freeform 32"/>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8" name="Freeform 33"/>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39" name="Freeform 34"/>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0" name="Freeform 35"/>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1" name="Freeform 36"/>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2" name="Freeform 37"/>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3" name="Freeform 38"/>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4" name="Freeform 39"/>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5" name="Freeform 40"/>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6" name="Freeform 41"/>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7" name="Freeform 42"/>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8" name="Freeform 43"/>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49" name="Freeform 44"/>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0" name="Freeform 45"/>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1" name="Freeform 46"/>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2" name="Freeform 47"/>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3" name="Freeform 48"/>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4" name="Freeform 49"/>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5" name="Freeform 50"/>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6" name="Freeform 51"/>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7" name="Freeform 52"/>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8" name="Freeform 53"/>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59" name="Freeform 54"/>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0" name="Freeform 55"/>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1" name="Freeform 56"/>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2" name="Freeform 57"/>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3" name="Freeform 58"/>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4" name="Freeform 59"/>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5" name="Freeform 60"/>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6" name="Freeform 61"/>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7" name="Freeform 62"/>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8" name="Freeform 63"/>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69" name="Freeform 64"/>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70" name="Freeform 65"/>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71" name="Freeform 66"/>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72" name="Freeform 67"/>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73" name="Freeform 68"/>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74" name="Freeform 69"/>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75" name="Freeform 70"/>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grpSp>
        </p:grpSp>
        <p:sp>
          <p:nvSpPr>
            <p:cNvPr id="260" name="Text Box 32"/>
            <p:cNvSpPr txBox="1"/>
            <p:nvPr/>
          </p:nvSpPr>
          <p:spPr>
            <a:xfrm>
              <a:off x="4903355" y="2996625"/>
              <a:ext cx="3297286" cy="49224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defRPr/>
              </a:pPr>
              <a:r>
                <a:rPr lang="en-US" altLang="en-US" sz="3200" b="1" dirty="0" err="1">
                  <a:solidFill>
                    <a:srgbClr val="0070C0"/>
                  </a:solidFill>
                  <a:latin typeface="Times New Roman" panose="02020603050405020304" pitchFamily="18" charset="0"/>
                  <a:ea typeface="Microsoft YaHei" panose="020B0503020204020204" pitchFamily="34" charset="-122"/>
                </a:rPr>
                <a:t>Giữ</a:t>
              </a:r>
              <a:r>
                <a:rPr lang="en-US" altLang="en-US" sz="3200" b="1" dirty="0">
                  <a:solidFill>
                    <a:srgbClr val="0070C0"/>
                  </a:solidFill>
                  <a:latin typeface="Times New Roman" panose="02020603050405020304" pitchFamily="18" charset="0"/>
                  <a:ea typeface="Microsoft YaHei" panose="020B0503020204020204" pitchFamily="34" charset="-122"/>
                </a:rPr>
                <a:t> </a:t>
              </a:r>
              <a:r>
                <a:rPr lang="en-US" altLang="en-US" sz="3200" b="1" dirty="0" err="1">
                  <a:solidFill>
                    <a:srgbClr val="0070C0"/>
                  </a:solidFill>
                  <a:latin typeface="Times New Roman" panose="02020603050405020304" pitchFamily="18" charset="0"/>
                  <a:ea typeface="Microsoft YaHei" panose="020B0503020204020204" pitchFamily="34" charset="-122"/>
                </a:rPr>
                <a:t>gìn</a:t>
              </a:r>
              <a:r>
                <a:rPr lang="en-US" altLang="en-US" sz="3200" b="1" dirty="0">
                  <a:solidFill>
                    <a:srgbClr val="0070C0"/>
                  </a:solidFill>
                  <a:latin typeface="Times New Roman" panose="02020603050405020304" pitchFamily="18" charset="0"/>
                  <a:ea typeface="Microsoft YaHei" panose="020B0503020204020204" pitchFamily="34" charset="-122"/>
                </a:rPr>
                <a:t> </a:t>
              </a:r>
              <a:r>
                <a:rPr lang="en-US" altLang="en-US" sz="3200" b="1" dirty="0" err="1">
                  <a:solidFill>
                    <a:srgbClr val="0070C0"/>
                  </a:solidFill>
                  <a:latin typeface="Times New Roman" panose="02020603050405020304" pitchFamily="18" charset="0"/>
                  <a:ea typeface="Microsoft YaHei" panose="020B0503020204020204" pitchFamily="34" charset="-122"/>
                </a:rPr>
                <a:t>sức</a:t>
              </a:r>
              <a:r>
                <a:rPr lang="en-US" altLang="en-US" sz="3200" b="1" dirty="0">
                  <a:solidFill>
                    <a:srgbClr val="0070C0"/>
                  </a:solidFill>
                  <a:latin typeface="Times New Roman" panose="02020603050405020304" pitchFamily="18" charset="0"/>
                  <a:ea typeface="Microsoft YaHei" panose="020B0503020204020204" pitchFamily="34" charset="-122"/>
                </a:rPr>
                <a:t> </a:t>
              </a:r>
              <a:r>
                <a:rPr lang="en-US" altLang="en-US" sz="3200" b="1" dirty="0" err="1">
                  <a:solidFill>
                    <a:srgbClr val="0070C0"/>
                  </a:solidFill>
                  <a:latin typeface="Times New Roman" panose="02020603050405020304" pitchFamily="18" charset="0"/>
                  <a:ea typeface="Microsoft YaHei" panose="020B0503020204020204" pitchFamily="34" charset="-122"/>
                </a:rPr>
                <a:t>khỏe</a:t>
              </a:r>
              <a:endParaRPr kumimoji="0" lang="en-US" alt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icrosoft YaHei" panose="020B0503020204020204" pitchFamily="34" charset="-122"/>
                <a:cs typeface="+mn-cs"/>
              </a:endParaRPr>
            </a:p>
          </p:txBody>
        </p:sp>
      </p:grpSp>
      <p:grpSp>
        <p:nvGrpSpPr>
          <p:cNvPr id="5" name="Group 4"/>
          <p:cNvGrpSpPr/>
          <p:nvPr/>
        </p:nvGrpSpPr>
        <p:grpSpPr>
          <a:xfrm>
            <a:off x="2605584" y="3611112"/>
            <a:ext cx="9053016" cy="2075191"/>
            <a:chOff x="2605584" y="3925500"/>
            <a:chExt cx="4506713" cy="1430061"/>
          </a:xfrm>
        </p:grpSpPr>
        <p:grpSp>
          <p:nvGrpSpPr>
            <p:cNvPr id="378" name="组合 377"/>
            <p:cNvGrpSpPr/>
            <p:nvPr/>
          </p:nvGrpSpPr>
          <p:grpSpPr>
            <a:xfrm>
              <a:off x="2605584" y="3925500"/>
              <a:ext cx="4506713" cy="1211173"/>
              <a:chOff x="2972472" y="1362075"/>
              <a:chExt cx="5830217" cy="1566863"/>
            </a:xfrm>
          </p:grpSpPr>
          <p:sp>
            <p:nvSpPr>
              <p:cNvPr id="379" name="Freeform 5"/>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0" name="Freeform 6"/>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grpSp>
            <p:nvGrpSpPr>
              <p:cNvPr id="381" name="组合 380"/>
              <p:cNvGrpSpPr/>
              <p:nvPr/>
            </p:nvGrpSpPr>
            <p:grpSpPr>
              <a:xfrm>
                <a:off x="2972472" y="1362075"/>
                <a:ext cx="1164099" cy="1506537"/>
                <a:chOff x="2105026" y="333375"/>
                <a:chExt cx="1958975" cy="2535238"/>
              </a:xfrm>
            </p:grpSpPr>
            <p:sp>
              <p:nvSpPr>
                <p:cNvPr id="382" name="Freeform 15"/>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3" name="Freeform 16"/>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4" name="Freeform 17"/>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5" name="Freeform 18"/>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6" name="Freeform 19"/>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7" name="Freeform 20"/>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8" name="Freeform 21"/>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89" name="Freeform 22"/>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0" name="Freeform 23"/>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1" name="Freeform 24"/>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2" name="Freeform 25"/>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3" name="Freeform 26"/>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4" name="Freeform 27"/>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5" name="Freeform 28"/>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6" name="Freeform 29"/>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7" name="Freeform 30"/>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8" name="Freeform 31"/>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399" name="Freeform 32"/>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0" name="Freeform 33"/>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1" name="Freeform 34"/>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2" name="Freeform 35"/>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3" name="Freeform 36"/>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4" name="Freeform 37"/>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5" name="Freeform 38"/>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6" name="Freeform 39"/>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7" name="Freeform 40"/>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8" name="Freeform 41"/>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09" name="Freeform 42"/>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0" name="Freeform 43"/>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1" name="Freeform 44"/>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2" name="Freeform 45"/>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3" name="Freeform 46"/>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4" name="Freeform 47"/>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5" name="Freeform 48"/>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6" name="Freeform 49"/>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7" name="Freeform 50"/>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8" name="Freeform 51"/>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19" name="Freeform 52"/>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0" name="Freeform 53"/>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1" name="Freeform 54"/>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2" name="Freeform 55"/>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3" name="Freeform 56"/>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4" name="Freeform 57"/>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5" name="Freeform 58"/>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6" name="Freeform 59"/>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7" name="Freeform 60"/>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8" name="Freeform 61"/>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29" name="Freeform 62"/>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0" name="Freeform 63"/>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1" name="Freeform 64"/>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2" name="Freeform 65"/>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3" name="Freeform 66"/>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4" name="Freeform 67"/>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5" name="Freeform 68"/>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6" name="Freeform 69"/>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sp>
              <p:nvSpPr>
                <p:cNvPr id="437" name="Freeform 70"/>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grpSp>
        </p:grpSp>
        <p:sp>
          <p:nvSpPr>
            <p:cNvPr id="261" name="Text Box 32"/>
            <p:cNvSpPr txBox="1"/>
            <p:nvPr/>
          </p:nvSpPr>
          <p:spPr>
            <a:xfrm>
              <a:off x="3406352" y="4480684"/>
              <a:ext cx="3352800" cy="874877"/>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defRPr/>
              </a:pPr>
              <a:r>
                <a:rPr lang="en-US" altLang="en-US" sz="3200" b="1" dirty="0" err="1">
                  <a:solidFill>
                    <a:srgbClr val="0070C0"/>
                  </a:solidFill>
                  <a:latin typeface="Times New Roman" panose="02020603050405020304" pitchFamily="18" charset="0"/>
                  <a:ea typeface="Microsoft YaHei" panose="020B0503020204020204" pitchFamily="34" charset="-122"/>
                </a:rPr>
                <a:t>Chuẩn</a:t>
              </a:r>
              <a:r>
                <a:rPr lang="en-US" altLang="en-US" sz="3200" b="1" dirty="0">
                  <a:solidFill>
                    <a:srgbClr val="0070C0"/>
                  </a:solidFill>
                  <a:latin typeface="Times New Roman" panose="02020603050405020304" pitchFamily="18" charset="0"/>
                  <a:ea typeface="Microsoft YaHei" panose="020B0503020204020204" pitchFamily="34" charset="-122"/>
                </a:rPr>
                <a:t> </a:t>
              </a:r>
              <a:r>
                <a:rPr lang="en-US" altLang="en-US" sz="3200" b="1" dirty="0" err="1">
                  <a:solidFill>
                    <a:srgbClr val="0070C0"/>
                  </a:solidFill>
                  <a:latin typeface="Times New Roman" panose="02020603050405020304" pitchFamily="18" charset="0"/>
                  <a:ea typeface="Microsoft YaHei" panose="020B0503020204020204" pitchFamily="34" charset="-122"/>
                </a:rPr>
                <a:t>bị</a:t>
              </a:r>
              <a:r>
                <a:rPr lang="en-US" altLang="en-US" sz="3200" b="1" dirty="0">
                  <a:solidFill>
                    <a:srgbClr val="0070C0"/>
                  </a:solidFill>
                  <a:latin typeface="Times New Roman" panose="02020603050405020304" pitchFamily="18" charset="0"/>
                  <a:ea typeface="Microsoft YaHei" panose="020B0503020204020204" pitchFamily="34" charset="-122"/>
                </a:rPr>
                <a:t> </a:t>
              </a:r>
              <a:r>
                <a:rPr lang="en-US" altLang="en-US" sz="3200" b="1" dirty="0" err="1">
                  <a:solidFill>
                    <a:srgbClr val="0070C0"/>
                  </a:solidFill>
                  <a:latin typeface="Times New Roman" panose="02020603050405020304" pitchFamily="18" charset="0"/>
                  <a:ea typeface="Microsoft YaHei" panose="020B0503020204020204" pitchFamily="34" charset="-122"/>
                </a:rPr>
                <a:t>bài</a:t>
              </a:r>
              <a:r>
                <a:rPr lang="en-US" altLang="en-US" sz="3200" b="1" dirty="0">
                  <a:solidFill>
                    <a:srgbClr val="0070C0"/>
                  </a:solidFill>
                  <a:latin typeface="Times New Roman" panose="02020603050405020304" pitchFamily="18" charset="0"/>
                  <a:ea typeface="Microsoft YaHei" panose="020B0503020204020204" pitchFamily="34" charset="-122"/>
                </a:rPr>
                <a:t>: </a:t>
              </a:r>
              <a:r>
                <a:rPr lang="en-US" altLang="en-US" sz="3200" b="1" dirty="0" err="1">
                  <a:solidFill>
                    <a:srgbClr val="FF0000"/>
                  </a:solidFill>
                  <a:latin typeface="Times New Roman" panose="02020603050405020304" pitchFamily="18" charset="0"/>
                  <a:ea typeface="Microsoft YaHei" panose="020B0503020204020204" pitchFamily="34" charset="-122"/>
                </a:rPr>
                <a:t>Phong</a:t>
              </a:r>
              <a:r>
                <a:rPr lang="en-US" altLang="en-US" sz="3200" b="1" dirty="0">
                  <a:solidFill>
                    <a:srgbClr val="FF0000"/>
                  </a:solidFill>
                  <a:latin typeface="Times New Roman" panose="02020603050405020304" pitchFamily="18" charset="0"/>
                  <a:ea typeface="Microsoft YaHei" panose="020B0503020204020204" pitchFamily="34" charset="-122"/>
                </a:rPr>
                <a:t> </a:t>
              </a:r>
              <a:r>
                <a:rPr lang="en-US" altLang="en-US" sz="3200" b="1" dirty="0" err="1">
                  <a:solidFill>
                    <a:srgbClr val="FF0000"/>
                  </a:solidFill>
                  <a:latin typeface="Times New Roman" panose="02020603050405020304" pitchFamily="18" charset="0"/>
                  <a:ea typeface="Microsoft YaHei" panose="020B0503020204020204" pitchFamily="34" charset="-122"/>
                </a:rPr>
                <a:t>cảnh</a:t>
              </a:r>
              <a:r>
                <a:rPr lang="en-US" altLang="en-US" sz="3200" b="1" dirty="0">
                  <a:solidFill>
                    <a:srgbClr val="FF0000"/>
                  </a:solidFill>
                  <a:latin typeface="Times New Roman" panose="02020603050405020304" pitchFamily="18" charset="0"/>
                  <a:ea typeface="Microsoft YaHei" panose="020B0503020204020204" pitchFamily="34" charset="-122"/>
                </a:rPr>
                <a:t> </a:t>
              </a:r>
              <a:r>
                <a:rPr lang="en-US" altLang="en-US" sz="3200" b="1" dirty="0" err="1">
                  <a:solidFill>
                    <a:srgbClr val="FF0000"/>
                  </a:solidFill>
                  <a:latin typeface="Times New Roman" panose="02020603050405020304" pitchFamily="18" charset="0"/>
                  <a:ea typeface="Microsoft YaHei" panose="020B0503020204020204" pitchFamily="34" charset="-122"/>
                </a:rPr>
                <a:t>đền</a:t>
              </a:r>
              <a:r>
                <a:rPr lang="en-US" altLang="en-US" sz="3200" b="1" dirty="0">
                  <a:solidFill>
                    <a:srgbClr val="FF0000"/>
                  </a:solidFill>
                  <a:latin typeface="Times New Roman" panose="02020603050405020304" pitchFamily="18" charset="0"/>
                  <a:ea typeface="Microsoft YaHei" panose="020B0503020204020204" pitchFamily="34" charset="-122"/>
                </a:rPr>
                <a:t> </a:t>
              </a:r>
              <a:r>
                <a:rPr lang="en-US" altLang="en-US" sz="3200" b="1" dirty="0" err="1">
                  <a:solidFill>
                    <a:srgbClr val="FF0000"/>
                  </a:solidFill>
                  <a:latin typeface="Times New Roman" panose="02020603050405020304" pitchFamily="18" charset="0"/>
                  <a:ea typeface="Microsoft YaHei" panose="020B0503020204020204" pitchFamily="34" charset="-122"/>
                </a:rPr>
                <a:t>Hùng</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mn-cs"/>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50" y="26004"/>
            <a:ext cx="7285351" cy="859611"/>
          </a:xfrm>
          <a:prstGeom prst="rect">
            <a:avLst/>
          </a:prstGeom>
        </p:spPr>
      </p:pic>
      <p:grpSp>
        <p:nvGrpSpPr>
          <p:cNvPr id="6" name="Group 5"/>
          <p:cNvGrpSpPr/>
          <p:nvPr/>
        </p:nvGrpSpPr>
        <p:grpSpPr>
          <a:xfrm>
            <a:off x="70202" y="923545"/>
            <a:ext cx="2812716" cy="3835895"/>
            <a:chOff x="70202" y="923545"/>
            <a:chExt cx="2812716" cy="3835895"/>
          </a:xfrm>
        </p:grpSpPr>
        <p:pic>
          <p:nvPicPr>
            <p:cNvPr id="256"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 y="923545"/>
              <a:ext cx="2812716" cy="3835895"/>
            </a:xfrm>
            <a:prstGeom prst="rect">
              <a:avLst/>
            </a:prstGeom>
          </p:spPr>
        </p:pic>
        <p:sp>
          <p:nvSpPr>
            <p:cNvPr id="2" name="Rectangle 1"/>
            <p:cNvSpPr/>
            <p:nvPr/>
          </p:nvSpPr>
          <p:spPr>
            <a:xfrm>
              <a:off x="622888" y="2858768"/>
              <a:ext cx="2108269"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solidFill>
                    <a:schemeClr val="accent3"/>
                  </a:solidFill>
                  <a:effectLst/>
                </a:rPr>
                <a:t>Nhận</a:t>
              </a:r>
              <a:r>
                <a:rPr lang="en-US" sz="5400" b="1" cap="none" spc="0" dirty="0">
                  <a:solidFill>
                    <a:schemeClr val="accent3"/>
                  </a:solidFill>
                  <a:effectLst/>
                </a:rPr>
                <a:t> </a:t>
              </a:r>
            </a:p>
            <a:p>
              <a:pPr algn="ctr"/>
              <a:r>
                <a:rPr lang="en-US" sz="5400" b="1" cap="none" spc="0" dirty="0" err="1">
                  <a:solidFill>
                    <a:schemeClr val="accent3"/>
                  </a:solidFill>
                  <a:effectLst/>
                </a:rPr>
                <a:t>xét</a:t>
              </a:r>
              <a:endParaRPr lang="en-US" sz="5400" b="1" cap="none" spc="0" dirty="0">
                <a:solidFill>
                  <a:schemeClr val="accent3"/>
                </a:solidFill>
                <a:effectLst/>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
                                        <p:tgtEl>
                                          <p:spTgt spid="3"/>
                                        </p:tgtEl>
                                      </p:cBhvr>
                                    </p:animEffect>
                                    <p:anim calcmode="lin" valueType="num">
                                      <p:cBhvr>
                                        <p:cTn id="17" dur="400" fill="hold"/>
                                        <p:tgtEl>
                                          <p:spTgt spid="3"/>
                                        </p:tgtEl>
                                        <p:attrNameLst>
                                          <p:attrName>ppt_x</p:attrName>
                                        </p:attrNameLst>
                                      </p:cBhvr>
                                      <p:tavLst>
                                        <p:tav tm="0">
                                          <p:val>
                                            <p:strVal val="#ppt_x"/>
                                          </p:val>
                                        </p:tav>
                                        <p:tav tm="100000">
                                          <p:val>
                                            <p:strVal val="#ppt_x"/>
                                          </p:val>
                                        </p:tav>
                                      </p:tavLst>
                                    </p:anim>
                                    <p:anim calcmode="lin" valueType="num">
                                      <p:cBhvr>
                                        <p:cTn id="18" dur="400" fill="hold"/>
                                        <p:tgtEl>
                                          <p:spTgt spid="3"/>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
                                        <p:tgtEl>
                                          <p:spTgt spid="5"/>
                                        </p:tgtEl>
                                      </p:cBhvr>
                                    </p:animEffect>
                                    <p:anim calcmode="lin" valueType="num">
                                      <p:cBhvr>
                                        <p:cTn id="26" dur="400" fill="hold"/>
                                        <p:tgtEl>
                                          <p:spTgt spid="5"/>
                                        </p:tgtEl>
                                        <p:attrNameLst>
                                          <p:attrName>ppt_x</p:attrName>
                                        </p:attrNameLst>
                                      </p:cBhvr>
                                      <p:tavLst>
                                        <p:tav tm="0">
                                          <p:val>
                                            <p:strVal val="#ppt_x"/>
                                          </p:val>
                                        </p:tav>
                                        <p:tav tm="100000">
                                          <p:val>
                                            <p:strVal val="#ppt_x"/>
                                          </p:val>
                                        </p:tav>
                                      </p:tavLst>
                                    </p:anim>
                                    <p:anim calcmode="lin" valueType="num">
                                      <p:cBhvr>
                                        <p:cTn id="27" dur="400" fill="hold"/>
                                        <p:tgtEl>
                                          <p:spTgt spid="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2"/>
          <p:cNvGrpSpPr/>
          <p:nvPr/>
        </p:nvGrpSpPr>
        <p:grpSpPr>
          <a:xfrm rot="21226603">
            <a:off x="4340558" y="5863786"/>
            <a:ext cx="3831333" cy="617501"/>
            <a:chOff x="3532280" y="5405788"/>
            <a:chExt cx="6131700" cy="470667"/>
          </a:xfrm>
        </p:grpSpPr>
        <p:sp>
          <p:nvSpPr>
            <p:cNvPr id="10" name="Freeform 34"/>
            <p:cNvSpPr>
              <a:spLocks noEditPoints="1"/>
            </p:cNvSpPr>
            <p:nvPr/>
          </p:nvSpPr>
          <p:spPr bwMode="auto">
            <a:xfrm>
              <a:off x="8625557" y="5405788"/>
              <a:ext cx="1038423" cy="43466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ysClr val="window" lastClr="FFFFFF"/>
            </a:solidFill>
            <a:ln>
              <a:solidFill>
                <a:sysClr val="windowText" lastClr="000000"/>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a:ea typeface="Microsoft YaHei" panose="020B0503020204020204" pitchFamily="34" charset="-122"/>
                <a:cs typeface="+mn-cs"/>
              </a:endParaRPr>
            </a:p>
          </p:txBody>
        </p:sp>
        <p:sp>
          <p:nvSpPr>
            <p:cNvPr id="11"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ysClr val="windowText" lastClr="000000"/>
              </a:solidFill>
              <a:prstDash val="dash"/>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Microsoft YaHei" panose="020B0503020204020204" pitchFamily="34" charset="-122"/>
                <a:cs typeface="+mn-cs"/>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597" y="3167754"/>
            <a:ext cx="5377138" cy="103641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196" y="5153530"/>
            <a:ext cx="3664014" cy="1646063"/>
          </a:xfrm>
          <a:prstGeom prst="rect">
            <a:avLst/>
          </a:prstGeom>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p:cNvSpPr txBox="1"/>
          <p:nvPr/>
        </p:nvSpPr>
        <p:spPr>
          <a:xfrm>
            <a:off x="5812971" y="817966"/>
            <a:ext cx="5943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bào</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Ê-</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đê</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quy</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định</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xử</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phạt</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rất</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công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bằng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là</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đúng</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 hay </a:t>
            </a:r>
            <a:r>
              <a:rPr lang="en-US" sz="3200" noProof="0" dirty="0" err="1">
                <a:solidFill>
                  <a:srgbClr val="002060"/>
                </a:solidFill>
                <a:latin typeface="Tahoma" panose="020B0604030504040204" pitchFamily="34" charset="0"/>
                <a:ea typeface="Tahoma" panose="020B0604030504040204" pitchFamily="34" charset="0"/>
                <a:cs typeface="Tahoma" panose="020B0604030504040204" pitchFamily="34" charset="0"/>
              </a:rPr>
              <a:t>sai</a:t>
            </a:r>
            <a:r>
              <a:rPr lang="en-US" sz="3200" noProof="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p:cNvSpPr txBox="1"/>
          <p:nvPr/>
        </p:nvSpPr>
        <p:spPr>
          <a:xfrm>
            <a:off x="7646833" y="2879517"/>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dirty="0">
                <a:solidFill>
                  <a:srgbClr val="C00000"/>
                </a:solidFill>
                <a:latin typeface="Calibri" panose="020F0502020204030204"/>
              </a:rPr>
              <a:t>Sai</a:t>
            </a:r>
            <a:endParaRPr kumimoji="0" lang="en-US" sz="4400" b="0" i="0" u="none" strike="noStrike" kern="1200" cap="none" spc="0" normalizeH="0" baseline="0" noProof="0" dirty="0">
              <a:ln>
                <a:noFill/>
              </a:ln>
              <a:solidFill>
                <a:srgbClr val="C00000"/>
              </a:solidFill>
              <a:effectLst/>
              <a:uLnTx/>
              <a:uFillTx/>
              <a:latin typeface="Calibri" panose="020F0502020204030204"/>
            </a:endParaRPr>
          </a:p>
        </p:txBody>
      </p:sp>
      <p:sp>
        <p:nvSpPr>
          <p:cNvPr id="50" name="TextBox 49"/>
          <p:cNvSpPr txBox="1"/>
          <p:nvPr/>
        </p:nvSpPr>
        <p:spPr>
          <a:xfrm>
            <a:off x="10249654" y="2893386"/>
            <a:ext cx="11753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dirty="0" err="1">
                <a:solidFill>
                  <a:srgbClr val="C00000"/>
                </a:solidFill>
                <a:latin typeface="Calibri" panose="020F0502020204030204"/>
              </a:rPr>
              <a:t>Đúng</a:t>
            </a:r>
            <a:endParaRPr kumimoji="0" lang="en-US" sz="3600" b="0" i="0" u="none" strike="noStrike" kern="1200" cap="none" spc="0" normalizeH="0" baseline="0" noProof="0" dirty="0">
              <a:ln>
                <a:noFill/>
              </a:ln>
              <a:solidFill>
                <a:srgbClr val="C00000"/>
              </a:solidFill>
              <a:effectLst/>
              <a:uLnTx/>
              <a:uFillTx/>
              <a:latin typeface="Calibri" panose="020F0502020204030204"/>
            </a:endParaRPr>
          </a:p>
        </p:txBody>
      </p:sp>
      <p:pic>
        <p:nvPicPr>
          <p:cNvPr id="4" name="Picture 3"/>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p:cNvPicPr>
            <a:picLocks noChangeAspect="1"/>
          </p:cNvPicPr>
          <p:nvPr/>
        </p:nvPicPr>
        <p:blipFill>
          <a:blip r:embed="rId13"/>
          <a:stretch>
            <a:fillRect/>
          </a:stretch>
        </p:blipFill>
        <p:spPr>
          <a:xfrm>
            <a:off x="1676488" y="3344314"/>
            <a:ext cx="1962108" cy="1901899"/>
          </a:xfrm>
          <a:prstGeom prst="rect">
            <a:avLst/>
          </a:prstGeom>
        </p:spPr>
      </p:pic>
      <p:pic>
        <p:nvPicPr>
          <p:cNvPr id="10" name="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p:cNvPicPr>
            <a:picLocks noChangeAspect="1"/>
          </p:cNvPicPr>
          <p:nvPr/>
        </p:nvPicPr>
        <p:blipFill>
          <a:blip r:embed="rId15"/>
          <a:stretch>
            <a:fillRect/>
          </a:stretch>
        </p:blipFill>
        <p:spPr>
          <a:xfrm>
            <a:off x="1758321" y="5902410"/>
            <a:ext cx="1396105" cy="542591"/>
          </a:xfrm>
          <a:prstGeom prst="rect">
            <a:avLst/>
          </a:prstGeom>
        </p:spPr>
      </p:pic>
      <p:pic>
        <p:nvPicPr>
          <p:cNvPr id="14" name="Picture 13"/>
          <p:cNvPicPr>
            <a:picLocks noChangeAspect="1"/>
          </p:cNvPicPr>
          <p:nvPr/>
        </p:nvPicPr>
        <p:blipFill>
          <a:blip r:embed="rId16"/>
          <a:stretch>
            <a:fillRect/>
          </a:stretch>
        </p:blipFill>
        <p:spPr>
          <a:xfrm>
            <a:off x="3645679" y="5228951"/>
            <a:ext cx="914479" cy="914479"/>
          </a:xfrm>
          <a:prstGeom prst="rect">
            <a:avLst/>
          </a:prstGeom>
        </p:spPr>
      </p:pic>
      <p:pic>
        <p:nvPicPr>
          <p:cNvPr id="19" name="Magic sound effect">
            <a:hlinkClick r:id="" action="ppaction://media"/>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7"/>
          <a:stretch>
            <a:fillRect/>
          </a:stretch>
        </p:blipFill>
        <p:spPr>
          <a:xfrm>
            <a:off x="12512299" y="4430007"/>
            <a:ext cx="487363" cy="487363"/>
          </a:xfrm>
          <a:prstGeom prst="rect">
            <a:avLst/>
          </a:prstGeom>
        </p:spPr>
      </p:pic>
      <p:pic>
        <p:nvPicPr>
          <p:cNvPr id="25" name="Picture 24" descr="A close up of a logo&#10;&#10;Description automatically generated"/>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p:cNvPicPr>
            <a:picLocks noChangeAspect="1"/>
          </p:cNvPicPr>
          <p:nvPr/>
        </p:nvPicPr>
        <p:blipFill>
          <a:blip r:embed="rId19">
            <a:biLevel thresh="25000"/>
            <a:extLst>
              <a:ext uri="{28A0092B-C50C-407E-A947-70E740481C1C}">
                <a14:useLocalDpi xmlns:a14="http://schemas.microsoft.com/office/drawing/2010/main" val="0"/>
              </a:ext>
            </a:extLst>
          </a:blip>
          <a:stretch>
            <a:fillRect/>
          </a:stretch>
        </p:blipFill>
        <p:spPr>
          <a:xfrm>
            <a:off x="-304800" y="893481"/>
            <a:ext cx="5715000" cy="3650803"/>
          </a:xfrm>
          <a:prstGeom prst="rect">
            <a:avLst/>
          </a:prstGeom>
        </p:spPr>
      </p:pic>
      <p:grpSp>
        <p:nvGrpSpPr>
          <p:cNvPr id="18" name="Group 17"/>
          <p:cNvGrpSpPr/>
          <p:nvPr/>
        </p:nvGrpSpPr>
        <p:grpSpPr>
          <a:xfrm>
            <a:off x="1427083" y="2209972"/>
            <a:ext cx="2029933" cy="1989672"/>
            <a:chOff x="1740753" y="2562737"/>
            <a:chExt cx="1833577" cy="1833577"/>
          </a:xfrm>
        </p:grpSpPr>
        <p:pic>
          <p:nvPicPr>
            <p:cNvPr id="8" name="Picture 7" descr="A picture containing invertebrate, animal&#10;&#10;Description automatically generated"/>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p:cNvSpPr/>
            <p:nvPr/>
          </p:nvSpPr>
          <p:spPr>
            <a:xfrm>
              <a:off x="1860959" y="3070229"/>
              <a:ext cx="1593167" cy="81860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prstClr val="white"/>
                  </a:solidFill>
                  <a:latin typeface="Tahoma" panose="020B0604030504040204" pitchFamily="34" charset="0"/>
                  <a:ea typeface="Tahoma" panose="020B0604030504040204" pitchFamily="34" charset="0"/>
                  <a:cs typeface="Tahoma" panose="020B0604030504040204" pitchFamily="34" charset="0"/>
                </a:rPr>
                <a:t>MẬT</a:t>
              </a:r>
              <a:endPar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p:cNvPicPr>
            <a:picLocks noChangeAspect="1"/>
          </p:cNvPicPr>
          <p:nvPr/>
        </p:nvPicPr>
        <p:blipFill>
          <a:blip r:embed="rId21"/>
          <a:stretch>
            <a:fillRect/>
          </a:stretch>
        </p:blipFill>
        <p:spPr>
          <a:xfrm>
            <a:off x="7006168" y="3045136"/>
            <a:ext cx="536494" cy="499915"/>
          </a:xfrm>
          <a:prstGeom prst="rect">
            <a:avLst/>
          </a:prstGeom>
        </p:spPr>
      </p:pic>
      <p:pic>
        <p:nvPicPr>
          <p:cNvPr id="41" name="Picture 40"/>
          <p:cNvPicPr>
            <a:picLocks noChangeAspect="1"/>
          </p:cNvPicPr>
          <p:nvPr/>
        </p:nvPicPr>
        <p:blipFill>
          <a:blip r:embed="rId22"/>
          <a:stretch>
            <a:fillRect/>
          </a:stretch>
        </p:blipFill>
        <p:spPr>
          <a:xfrm>
            <a:off x="9626508" y="2966595"/>
            <a:ext cx="536494" cy="499915"/>
          </a:xfrm>
          <a:prstGeom prst="rect">
            <a:avLst/>
          </a:prstGeom>
        </p:spPr>
      </p:pic>
      <p:pic>
        <p:nvPicPr>
          <p:cNvPr id="47" name="Picture 46"/>
          <p:cNvPicPr>
            <a:picLocks noChangeAspect="1"/>
          </p:cNvPicPr>
          <p:nvPr/>
        </p:nvPicPr>
        <p:blipFill>
          <a:blip r:embed="rId23"/>
          <a:stretch>
            <a:fillRect/>
          </a:stretch>
        </p:blipFill>
        <p:spPr>
          <a:xfrm>
            <a:off x="9292514" y="2840901"/>
            <a:ext cx="908383" cy="908383"/>
          </a:xfrm>
          <a:prstGeom prst="rect">
            <a:avLst/>
          </a:prstGeom>
        </p:spPr>
      </p:pic>
      <p:pic>
        <p:nvPicPr>
          <p:cNvPr id="12" name="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2" presetClass="emph" presetSubtype="0" fill="hold" nodeType="after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5" name="Check mark.wav"/>
                                        </p:tgtEl>
                                      </p:cMediaNode>
                                    </p:audio>
                                  </p:sub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par>
                                <p:cTn id="35" presetID="1" presetClass="exit" presetSubtype="0" fill="hold" nodeType="withEffect">
                                  <p:stCondLst>
                                    <p:cond delay="1000"/>
                                  </p:stCondLst>
                                  <p:childTnLst>
                                    <p:set>
                                      <p:cBhvr>
                                        <p:cTn id="36" dur="1" fill="hold">
                                          <p:stCondLst>
                                            <p:cond delay="0"/>
                                          </p:stCondLst>
                                        </p:cTn>
                                        <p:tgtEl>
                                          <p:spTgt spid="14"/>
                                        </p:tgtEl>
                                        <p:attrNameLst>
                                          <p:attrName>style.visibility</p:attrName>
                                        </p:attrNameLst>
                                      </p:cBhvr>
                                      <p:to>
                                        <p:strVal val="hidden"/>
                                      </p:to>
                                    </p:set>
                                  </p:childTnLst>
                                </p:cTn>
                              </p:par>
                              <p:par>
                                <p:cTn id="37" presetID="10" presetClass="exit" presetSubtype="0" fill="hold" nodeType="withEffect">
                                  <p:stCondLst>
                                    <p:cond delay="100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100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4000"/>
                            </p:stCondLst>
                            <p:childTnLst>
                              <p:par>
                                <p:cTn id="44" presetID="64" presetClass="path" presetSubtype="0" accel="50000" decel="50000" fill="hold" nodeType="afterEffect">
                                  <p:stCondLst>
                                    <p:cond delay="0"/>
                                  </p:stCondLst>
                                  <p:childTnLst>
                                    <p:animMotion origin="layout" path="M 2.08333E-7 -1.48148E-6 L 0.1474 -0.50208 " pathEditMode="relative" rAng="0" ptsTypes="AA">
                                      <p:cBhvr>
                                        <p:cTn id="45" dur="2000" fill="hold"/>
                                        <p:tgtEl>
                                          <p:spTgt spid="12"/>
                                        </p:tgtEl>
                                        <p:attrNameLst>
                                          <p:attrName>ppt_x</p:attrName>
                                          <p:attrName>ppt_y</p:attrName>
                                        </p:attrNameLst>
                                      </p:cBhvr>
                                      <p:rCtr x="7370" y="-25116"/>
                                    </p:animMotion>
                                  </p:childTnLst>
                                  <p:subTnLst>
                                    <p:audio>
                                      <p:cMediaNode>
                                        <p:cTn display="0" masterRel="sameClick">
                                          <p:stCondLst>
                                            <p:cond evt="begin" delay="0">
                                              <p:tn val="44"/>
                                            </p:cond>
                                          </p:stCondLst>
                                          <p:endCondLst>
                                            <p:cond evt="onStopAudio" delay="0">
                                              <p:tgtEl>
                                                <p:sldTgt/>
                                              </p:tgtEl>
                                            </p:cond>
                                          </p:endCondLst>
                                        </p:cTn>
                                        <p:tgtEl>
                                          <p:sndTgt r:embed="rId6" name="CHIMES.WAV"/>
                                        </p:tgtEl>
                                      </p:cMediaNode>
                                    </p:audio>
                                  </p:subTnLst>
                                </p:cTn>
                              </p:par>
                            </p:childTnLst>
                          </p:cTn>
                        </p:par>
                        <p:par>
                          <p:cTn id="46" fill="hold">
                            <p:stCondLst>
                              <p:cond delay="6000"/>
                            </p:stCondLst>
                            <p:childTnLst>
                              <p:par>
                                <p:cTn id="47" presetID="6" presetClass="emph" presetSubtype="0" fill="hold" nodeType="afterEffect">
                                  <p:stCondLst>
                                    <p:cond delay="0"/>
                                  </p:stCondLst>
                                  <p:childTnLst>
                                    <p:animScale>
                                      <p:cBhvr>
                                        <p:cTn id="48" dur="1000" fill="hold"/>
                                        <p:tgtEl>
                                          <p:spTgt spid="12"/>
                                        </p:tgtEl>
                                      </p:cBhvr>
                                      <p:by x="300000" y="300000"/>
                                    </p:animScale>
                                  </p:childTnLst>
                                </p:cTn>
                              </p:par>
                              <p:par>
                                <p:cTn id="49" presetID="8" presetClass="emph" presetSubtype="0" fill="hold" nodeType="withEffect">
                                  <p:stCondLst>
                                    <p:cond delay="0"/>
                                  </p:stCondLst>
                                  <p:childTnLst>
                                    <p:animRot by="21600000">
                                      <p:cBhvr>
                                        <p:cTn id="50" dur="4000" fill="hold"/>
                                        <p:tgtEl>
                                          <p:spTgt spid="12"/>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PPLAUSE.WAV"/>
                                        </p:tgtEl>
                                      </p:cMediaNode>
                                    </p:audio>
                                  </p:subTnLst>
                                </p:cTn>
                              </p:par>
                            </p:childTnLst>
                          </p:cTn>
                        </p:par>
                        <p:par>
                          <p:cTn id="51" fill="hold">
                            <p:stCondLst>
                              <p:cond delay="7000"/>
                            </p:stCondLst>
                            <p:childTnLst>
                              <p:par>
                                <p:cTn id="52" presetID="42" presetClass="path" presetSubtype="0" accel="50000" decel="50000" fill="hold" nodeType="afterEffect">
                                  <p:stCondLst>
                                    <p:cond delay="0"/>
                                  </p:stCondLst>
                                  <p:childTnLst>
                                    <p:animMotion origin="layout" path="M 0.1474 -0.50208 L -0.10794 -0.25092 " pathEditMode="relative" rAng="0" ptsTypes="AA">
                                      <p:cBhvr>
                                        <p:cTn id="53" dur="2000" fill="hold"/>
                                        <p:tgtEl>
                                          <p:spTgt spid="12"/>
                                        </p:tgtEl>
                                        <p:attrNameLst>
                                          <p:attrName>ppt_x</p:attrName>
                                          <p:attrName>ppt_y</p:attrName>
                                        </p:attrNameLst>
                                      </p:cBhvr>
                                      <p:rCtr x="-12773" y="12546"/>
                                    </p:animMotion>
                                  </p:childTnLst>
                                  <p:subTnLst>
                                    <p:audio>
                                      <p:cMediaNode>
                                        <p:cTn display="0" masterRel="sameClick">
                                          <p:stCondLst>
                                            <p:cond evt="begin" delay="0">
                                              <p:tn val="52"/>
                                            </p:cond>
                                          </p:stCondLst>
                                          <p:endCondLst>
                                            <p:cond evt="onStopAudio" delay="0">
                                              <p:tgtEl>
                                                <p:sldTgt/>
                                              </p:tgtEl>
                                            </p:cond>
                                          </p:endCondLst>
                                        </p:cTn>
                                        <p:tgtEl>
                                          <p:sndTgt r:embed="rId6" name="CHIMES.WAV"/>
                                        </p:tgtEl>
                                      </p:cMediaNode>
                                    </p:audio>
                                  </p:subTnLst>
                                </p:cTn>
                              </p:par>
                              <p:par>
                                <p:cTn id="54" presetID="6" presetClass="emph" presetSubtype="0" fill="hold" nodeType="withEffect">
                                  <p:stCondLst>
                                    <p:cond delay="0"/>
                                  </p:stCondLst>
                                  <p:childTnLst>
                                    <p:animScale>
                                      <p:cBhvr>
                                        <p:cTn id="55" dur="2000" fill="hold"/>
                                        <p:tgtEl>
                                          <p:spTgt spid="12"/>
                                        </p:tgtEl>
                                      </p:cBhvr>
                                      <p:by x="20000" y="20000"/>
                                    </p:animScale>
                                  </p:childTnLst>
                                </p:cTn>
                              </p:par>
                              <p:par>
                                <p:cTn id="56" presetID="8" presetClass="emph" presetSubtype="0" fill="hold" nodeType="withEffect">
                                  <p:stCondLst>
                                    <p:cond delay="0"/>
                                  </p:stCondLst>
                                  <p:childTnLst>
                                    <p:animRot by="-1800000">
                                      <p:cBhvr>
                                        <p:cTn id="57" dur="2000" fill="hold"/>
                                        <p:tgtEl>
                                          <p:spTgt spid="12"/>
                                        </p:tgtEl>
                                        <p:attrNameLst>
                                          <p:attrName>r</p:attrName>
                                        </p:attrNameLst>
                                      </p:cBhvr>
                                    </p:animRot>
                                  </p:childTnLst>
                                </p:cTn>
                              </p:par>
                              <p:par>
                                <p:cTn id="58" presetID="22" presetClass="exit" presetSubtype="8" fill="hold" nodeType="withEffect">
                                  <p:stCondLst>
                                    <p:cond delay="1750"/>
                                  </p:stCondLst>
                                  <p:childTnLst>
                                    <p:animEffect transition="out" filter="wipe(left)">
                                      <p:cBhvr>
                                        <p:cTn id="59" dur="250"/>
                                        <p:tgtEl>
                                          <p:spTgt spid="12"/>
                                        </p:tgtEl>
                                      </p:cBhvr>
                                    </p:animEffect>
                                    <p:set>
                                      <p:cBhvr>
                                        <p:cTn id="60" dur="1" fill="hold">
                                          <p:stCondLst>
                                            <p:cond delay="249"/>
                                          </p:stCondLst>
                                        </p:cTn>
                                        <p:tgtEl>
                                          <p:spTgt spid="12"/>
                                        </p:tgtEl>
                                        <p:attrNameLst>
                                          <p:attrName>style.visibility</p:attrName>
                                        </p:attrNameLst>
                                      </p:cBhvr>
                                      <p:to>
                                        <p:strVal val="hidden"/>
                                      </p:to>
                                    </p:set>
                                  </p:childTnLst>
                                </p:cTn>
                              </p:par>
                              <p:par>
                                <p:cTn id="61" presetID="53" presetClass="exit" presetSubtype="32" fill="hold" nodeType="withEffect">
                                  <p:stCondLst>
                                    <p:cond delay="1750"/>
                                  </p:stCondLst>
                                  <p:childTnLst>
                                    <p:anim calcmode="lin" valueType="num">
                                      <p:cBhvr>
                                        <p:cTn id="62" dur="250"/>
                                        <p:tgtEl>
                                          <p:spTgt spid="12"/>
                                        </p:tgtEl>
                                        <p:attrNameLst>
                                          <p:attrName>ppt_w</p:attrName>
                                        </p:attrNameLst>
                                      </p:cBhvr>
                                      <p:tavLst>
                                        <p:tav tm="0">
                                          <p:val>
                                            <p:strVal val="ppt_w"/>
                                          </p:val>
                                        </p:tav>
                                        <p:tav tm="100000">
                                          <p:val>
                                            <p:fltVal val="0"/>
                                          </p:val>
                                        </p:tav>
                                      </p:tavLst>
                                    </p:anim>
                                    <p:anim calcmode="lin" valueType="num">
                                      <p:cBhvr>
                                        <p:cTn id="63" dur="250"/>
                                        <p:tgtEl>
                                          <p:spTgt spid="12"/>
                                        </p:tgtEl>
                                        <p:attrNameLst>
                                          <p:attrName>ppt_h</p:attrName>
                                        </p:attrNameLst>
                                      </p:cBhvr>
                                      <p:tavLst>
                                        <p:tav tm="0">
                                          <p:val>
                                            <p:strVal val="ppt_h"/>
                                          </p:val>
                                        </p:tav>
                                        <p:tav tm="100000">
                                          <p:val>
                                            <p:fltVal val="0"/>
                                          </p:val>
                                        </p:tav>
                                      </p:tavLst>
                                    </p:anim>
                                    <p:animEffect transition="out" filter="fade">
                                      <p:cBhvr>
                                        <p:cTn id="64" dur="250"/>
                                        <p:tgtEl>
                                          <p:spTgt spid="12"/>
                                        </p:tgtEl>
                                      </p:cBhvr>
                                    </p:animEffect>
                                    <p:set>
                                      <p:cBhvr>
                                        <p:cTn id="65" dur="1" fill="hold">
                                          <p:stCondLst>
                                            <p:cond delay="249"/>
                                          </p:stCondLst>
                                        </p:cTn>
                                        <p:tgtEl>
                                          <p:spTgt spid="12"/>
                                        </p:tgtEl>
                                        <p:attrNameLst>
                                          <p:attrName>style.visibility</p:attrName>
                                        </p:attrNameLst>
                                      </p:cBhvr>
                                      <p:to>
                                        <p:strVal val="hidden"/>
                                      </p:to>
                                    </p:set>
                                  </p:childTnLst>
                                </p:cTn>
                              </p:par>
                              <p:par>
                                <p:cTn id="66" presetID="55" presetClass="entr" presetSubtype="0" fill="hold" nodeType="withEffect">
                                  <p:stCondLst>
                                    <p:cond delay="18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ppt_w*0.70"/>
                                          </p:val>
                                        </p:tav>
                                        <p:tav tm="100000">
                                          <p:val>
                                            <p:strVal val="#ppt_w"/>
                                          </p:val>
                                        </p:tav>
                                      </p:tavLst>
                                    </p:anim>
                                    <p:anim calcmode="lin" valueType="num">
                                      <p:cBhvr>
                                        <p:cTn id="69" dur="250" fill="hold"/>
                                        <p:tgtEl>
                                          <p:spTgt spid="15"/>
                                        </p:tgtEl>
                                        <p:attrNameLst>
                                          <p:attrName>ppt_h</p:attrName>
                                        </p:attrNameLst>
                                      </p:cBhvr>
                                      <p:tavLst>
                                        <p:tav tm="0">
                                          <p:val>
                                            <p:strVal val="#ppt_h"/>
                                          </p:val>
                                        </p:tav>
                                        <p:tav tm="100000">
                                          <p:val>
                                            <p:strVal val="#ppt_h"/>
                                          </p:val>
                                        </p:tav>
                                      </p:tavLst>
                                    </p:anim>
                                    <p:animEffect transition="in" filter="fade">
                                      <p:cBhvr>
                                        <p:cTn id="70" dur="250"/>
                                        <p:tgtEl>
                                          <p:spTgt spid="15"/>
                                        </p:tgtEl>
                                      </p:cBhvr>
                                    </p:animEffec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par>
                                <p:cTn id="71" presetID="8" presetClass="emph" presetSubtype="0" fill="hold" nodeType="withEffect">
                                  <p:stCondLst>
                                    <p:cond delay="3000"/>
                                  </p:stCondLst>
                                  <p:childTnLst>
                                    <p:animRot by="21600000">
                                      <p:cBhvr>
                                        <p:cTn id="72" dur="4000" fill="hold"/>
                                        <p:tgtEl>
                                          <p:spTgt spid="15"/>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9" name="wheelspin.wav"/>
                                        </p:tgtEl>
                                      </p:cMediaNode>
                                    </p:audio>
                                  </p:subTnLst>
                                </p:cTn>
                              </p:par>
                            </p:childTnLst>
                          </p:cTn>
                        </p:par>
                        <p:par>
                          <p:cTn id="73" fill="hold">
                            <p:stCondLst>
                              <p:cond delay="14000"/>
                            </p:stCondLst>
                            <p:childTnLst>
                              <p:par>
                                <p:cTn id="74" presetID="1" presetClass="exit" presetSubtype="0" fill="hold" nodeType="afterEffect">
                                  <p:stCondLst>
                                    <p:cond delay="0"/>
                                  </p:stCondLst>
                                  <p:childTnLst>
                                    <p:set>
                                      <p:cBhvr>
                                        <p:cTn id="75"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par>
                                <p:cTn id="76" presetID="1"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childTnLst>
                                </p:cTn>
                              </p:par>
                              <p:par>
                                <p:cTn id="78" presetID="10" presetClass="entr" presetSubtype="0" fill="hold"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42" presetClass="entr" presetSubtype="0" fill="hold" nodeType="withEffect">
                                  <p:stCondLst>
                                    <p:cond delay="225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par>
                                <p:cTn id="86" presetID="12" presetClass="entr" presetSubtype="4" fill="hold" nodeType="withEffect">
                                  <p:stCondLst>
                                    <p:cond delay="225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p:tgtEl>
                                          <p:spTgt spid="18"/>
                                        </p:tgtEl>
                                        <p:attrNameLst>
                                          <p:attrName>ppt_y</p:attrName>
                                        </p:attrNameLst>
                                      </p:cBhvr>
                                      <p:tavLst>
                                        <p:tav tm="0">
                                          <p:val>
                                            <p:strVal val="#ppt_y+#ppt_h*1.125000"/>
                                          </p:val>
                                        </p:tav>
                                        <p:tav tm="100000">
                                          <p:val>
                                            <p:strVal val="#ppt_y"/>
                                          </p:val>
                                        </p:tav>
                                      </p:tavLst>
                                    </p:anim>
                                    <p:animEffect transition="in" filter="wipe(up)">
                                      <p:cBhvr>
                                        <p:cTn id="89" dur="500"/>
                                        <p:tgtEl>
                                          <p:spTgt spid="18"/>
                                        </p:tgtEl>
                                      </p:cBhvr>
                                    </p:animEffect>
                                  </p:childTnLst>
                                </p:cTn>
                              </p:par>
                              <p:par>
                                <p:cTn id="90" presetID="64" presetClass="path" presetSubtype="0" repeatCount="indefinite" accel="50000" decel="50000" autoRev="1" fill="hold" nodeType="withEffect">
                                  <p:stCondLst>
                                    <p:cond delay="2250"/>
                                  </p:stCondLst>
                                  <p:childTnLst>
                                    <p:animMotion origin="layout" path="M -4.16667E-7 3.7037E-7 L -4.16667E-7 -0.01944 " pathEditMode="relative" rAng="0" ptsTypes="AA">
                                      <p:cBhvr>
                                        <p:cTn id="91" dur="1000" fill="hold"/>
                                        <p:tgtEl>
                                          <p:spTgt spid="18"/>
                                        </p:tgtEl>
                                        <p:attrNameLst>
                                          <p:attrName>ppt_x</p:attrName>
                                          <p:attrName>ppt_y</p:attrName>
                                        </p:attrNameLst>
                                      </p:cBhvr>
                                      <p:rCtr x="0" y="-972"/>
                                    </p:animMotion>
                                  </p:childTnLst>
                                </p:cTn>
                              </p:par>
                              <p:par>
                                <p:cTn id="92" presetID="1" presetClass="mediacall" presetSubtype="0" fill="hold" nodeType="withEffect">
                                  <p:stCondLst>
                                    <p:cond delay="2250"/>
                                  </p:stCondLst>
                                  <p:childTnLst>
                                    <p:cmd type="call" cmd="playFrom(0.0)">
                                      <p:cBhvr>
                                        <p:cTn id="93" dur="4610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43000" y="3046601"/>
            <a:ext cx="2936641" cy="3301296"/>
          </a:xfrm>
          <a:prstGeom prst="rect">
            <a:avLst/>
          </a:prstGeom>
        </p:spPr>
      </p:pic>
      <p:pic>
        <p:nvPicPr>
          <p:cNvPr id="5" name="Picture 4"/>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584700" y="2344022"/>
            <a:ext cx="3716279" cy="3438945"/>
          </a:xfrm>
          <a:prstGeom prst="rect">
            <a:avLst/>
          </a:prstGeom>
        </p:spPr>
      </p:pic>
      <p:grpSp>
        <p:nvGrpSpPr>
          <p:cNvPr id="6" name="Group 5"/>
          <p:cNvGrpSpPr/>
          <p:nvPr/>
        </p:nvGrpSpPr>
        <p:grpSpPr>
          <a:xfrm>
            <a:off x="1391306" y="2866404"/>
            <a:ext cx="2281033" cy="2121071"/>
            <a:chOff x="1860959" y="2682941"/>
            <a:chExt cx="1593168" cy="1593167"/>
          </a:xfrm>
        </p:grpSpPr>
        <p:pic>
          <p:nvPicPr>
            <p:cNvPr id="7" name="Picture 6" descr="A picture containing invertebrate, animal&#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960" y="2682941"/>
              <a:ext cx="1593167" cy="1593167"/>
            </a:xfrm>
            <a:prstGeom prst="rect">
              <a:avLst/>
            </a:prstGeom>
          </p:spPr>
        </p:pic>
        <p:sp>
          <p:nvSpPr>
            <p:cNvPr id="8" name="Rectangle 7"/>
            <p:cNvSpPr/>
            <p:nvPr/>
          </p:nvSpPr>
          <p:spPr>
            <a:xfrm>
              <a:off x="1860959" y="3070227"/>
              <a:ext cx="1593167" cy="818601"/>
            </a:xfrm>
            <a:prstGeom prst="rect">
              <a:avLst/>
            </a:prstGeom>
          </p:spPr>
          <p:txBody>
            <a:bodyPr wrap="square" anchor="ctr">
              <a:spAutoFit/>
            </a:bodyPr>
            <a:lstStyle/>
            <a:p>
              <a:pPr lvl="0" algn="ctr">
                <a:defRPr/>
              </a:pP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HỘP</a:t>
              </a:r>
            </a:p>
          </p:txBody>
        </p:sp>
      </p:grpSp>
      <p:pic>
        <p:nvPicPr>
          <p:cNvPr id="9" name="Picture 8"/>
          <p:cNvPicPr>
            <a:picLocks noChangeAspect="1"/>
          </p:cNvPicPr>
          <p:nvPr/>
        </p:nvPicPr>
        <p:blipFill>
          <a:blip r:embed="rId4"/>
          <a:stretch>
            <a:fillRect/>
          </a:stretch>
        </p:blipFill>
        <p:spPr>
          <a:xfrm>
            <a:off x="4881307" y="2995462"/>
            <a:ext cx="2863703" cy="3321289"/>
          </a:xfrm>
          <a:prstGeom prst="rect">
            <a:avLst/>
          </a:prstGeom>
        </p:spPr>
      </p:pic>
      <p:pic>
        <p:nvPicPr>
          <p:cNvPr id="10" name="Picture 9"/>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24400" y="1969693"/>
            <a:ext cx="3444031" cy="3813274"/>
          </a:xfrm>
          <a:prstGeom prst="rect">
            <a:avLst/>
          </a:prstGeom>
        </p:spPr>
      </p:pic>
      <p:grpSp>
        <p:nvGrpSpPr>
          <p:cNvPr id="11" name="Group 10"/>
          <p:cNvGrpSpPr/>
          <p:nvPr/>
        </p:nvGrpSpPr>
        <p:grpSpPr>
          <a:xfrm>
            <a:off x="5257799" y="2721586"/>
            <a:ext cx="2080915" cy="2079013"/>
            <a:chOff x="1740753" y="2562737"/>
            <a:chExt cx="1833577" cy="1833577"/>
          </a:xfrm>
        </p:grpSpPr>
        <p:pic>
          <p:nvPicPr>
            <p:cNvPr id="12" name="Picture 11" descr="A picture containing invertebrate, animal&#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3" name="Rectangle 12"/>
            <p:cNvSpPr/>
            <p:nvPr/>
          </p:nvSpPr>
          <p:spPr>
            <a:xfrm>
              <a:off x="1860959" y="3070225"/>
              <a:ext cx="1593167" cy="818601"/>
            </a:xfrm>
            <a:prstGeom prst="rect">
              <a:avLst/>
            </a:prstGeom>
          </p:spPr>
          <p:txBody>
            <a:bodyPr wrap="square" anchor="ctr">
              <a:spAutoFit/>
            </a:bodyPr>
            <a:lstStyle/>
            <a:p>
              <a:pPr lvl="0" algn="ctr">
                <a:defRPr/>
              </a:pP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THƯ</a:t>
              </a:r>
              <a:endParaRPr kumimoji="0" lang="en-US" sz="36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a:blip r:embed="rId4"/>
          <a:stretch>
            <a:fillRect/>
          </a:stretch>
        </p:blipFill>
        <p:spPr>
          <a:xfrm>
            <a:off x="8534400" y="3052907"/>
            <a:ext cx="2929636" cy="3118162"/>
          </a:xfrm>
          <a:prstGeom prst="rect">
            <a:avLst/>
          </a:prstGeom>
        </p:spPr>
      </p:pic>
      <p:pic>
        <p:nvPicPr>
          <p:cNvPr id="15" name="Picture 14"/>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8322889" y="2028005"/>
            <a:ext cx="3523325" cy="3580057"/>
          </a:xfrm>
          <a:prstGeom prst="rect">
            <a:avLst/>
          </a:prstGeom>
        </p:spPr>
      </p:pic>
      <p:grpSp>
        <p:nvGrpSpPr>
          <p:cNvPr id="16" name="Group 15"/>
          <p:cNvGrpSpPr/>
          <p:nvPr/>
        </p:nvGrpSpPr>
        <p:grpSpPr>
          <a:xfrm>
            <a:off x="8957820" y="2421092"/>
            <a:ext cx="2138971" cy="2150908"/>
            <a:chOff x="1917712" y="2562737"/>
            <a:chExt cx="1656618" cy="1956614"/>
          </a:xfrm>
        </p:grpSpPr>
        <p:pic>
          <p:nvPicPr>
            <p:cNvPr id="17" name="Picture 16" descr="A picture containing invertebrate, animal&#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712" y="2562737"/>
              <a:ext cx="1656618" cy="1956614"/>
            </a:xfrm>
            <a:prstGeom prst="rect">
              <a:avLst/>
            </a:prstGeom>
          </p:spPr>
        </p:pic>
        <p:sp>
          <p:nvSpPr>
            <p:cNvPr id="18" name="Rectangle 17"/>
            <p:cNvSpPr/>
            <p:nvPr/>
          </p:nvSpPr>
          <p:spPr>
            <a:xfrm>
              <a:off x="1973900" y="3131743"/>
              <a:ext cx="1593167" cy="81860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prstClr val="white"/>
                  </a:solidFill>
                  <a:latin typeface="Tahoma" panose="020B0604030504040204" pitchFamily="34" charset="0"/>
                  <a:ea typeface="Tahoma" panose="020B0604030504040204" pitchFamily="34" charset="0"/>
                  <a:cs typeface="Tahoma" panose="020B0604030504040204" pitchFamily="34" charset="0"/>
                </a:rPr>
                <a:t>MẬT</a:t>
              </a:r>
              <a:endParaRPr kumimoji="0" lang="en-US" sz="4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42" presetClass="entr" presetSubtype="0" fill="hold"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2" presetClass="entr" presetSubtype="4" fill="hold" nodeType="withEffect">
                                  <p:stCondLst>
                                    <p:cond delay="22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64" presetClass="path" presetSubtype="0" repeatCount="indefinite" accel="50000" decel="50000" autoRev="1" fill="hold" nodeType="withEffect">
                                  <p:stCondLst>
                                    <p:cond delay="2250"/>
                                  </p:stCondLst>
                                  <p:childTnLst>
                                    <p:animMotion origin="layout" path="M -2.08333E-6 4.81481E-6 L -2.08333E-6 -0.01945 " pathEditMode="relative" rAng="0" ptsTypes="AA">
                                      <p:cBhvr>
                                        <p:cTn id="20" dur="1000" fill="hold"/>
                                        <p:tgtEl>
                                          <p:spTgt spid="6"/>
                                        </p:tgtEl>
                                        <p:attrNameLst>
                                          <p:attrName>ppt_x</p:attrName>
                                          <p:attrName>ppt_y</p:attrName>
                                        </p:attrNameLst>
                                      </p:cBhvr>
                                      <p:rCtr x="0" y="-972"/>
                                    </p:animMotion>
                                  </p:childTnLst>
                                </p:cTn>
                              </p:par>
                            </p:childTnLst>
                          </p:cTn>
                        </p:par>
                        <p:par>
                          <p:cTn id="21" fill="hold">
                            <p:stCondLst>
                              <p:cond delay="0"/>
                            </p:stCondLst>
                            <p:childTnLst>
                              <p:par>
                                <p:cTn id="22" presetID="1" presetClass="exit" presetSubtype="0" fill="hold" nodeType="afterEffect">
                                  <p:stCondLst>
                                    <p:cond delay="0"/>
                                  </p:stCondLst>
                                  <p:childTnLst>
                                    <p:set>
                                      <p:cBhvr>
                                        <p:cTn id="23"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42" presetClass="entr" presetSubtype="0" fill="hold" nodeType="withEffect">
                                  <p:stCondLst>
                                    <p:cond delay="22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12" presetClass="entr" presetSubtype="4" fill="hold" nodeType="withEffect">
                                  <p:stCondLst>
                                    <p:cond delay="225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p:tgtEl>
                                          <p:spTgt spid="11"/>
                                        </p:tgtEl>
                                        <p:attrNameLst>
                                          <p:attrName>ppt_y</p:attrName>
                                        </p:attrNameLst>
                                      </p:cBhvr>
                                      <p:tavLst>
                                        <p:tav tm="0">
                                          <p:val>
                                            <p:strVal val="#ppt_y+#ppt_h*1.125000"/>
                                          </p:val>
                                        </p:tav>
                                        <p:tav tm="100000">
                                          <p:val>
                                            <p:strVal val="#ppt_y"/>
                                          </p:val>
                                        </p:tav>
                                      </p:tavLst>
                                    </p:anim>
                                    <p:animEffect transition="in" filter="wipe(up)">
                                      <p:cBhvr>
                                        <p:cTn id="35" dur="500"/>
                                        <p:tgtEl>
                                          <p:spTgt spid="11"/>
                                        </p:tgtEl>
                                      </p:cBhvr>
                                    </p:animEffect>
                                  </p:childTnLst>
                                </p:cTn>
                              </p:par>
                              <p:par>
                                <p:cTn id="36" presetID="64" presetClass="path" presetSubtype="0" repeatCount="indefinite" accel="50000" decel="50000" autoRev="1" fill="hold" nodeType="withEffect">
                                  <p:stCondLst>
                                    <p:cond delay="2250"/>
                                  </p:stCondLst>
                                  <p:childTnLst>
                                    <p:animMotion origin="layout" path="M 3.54167E-6 3.7037E-7 L 3.54167E-6 -0.01944 " pathEditMode="relative" rAng="0" ptsTypes="AA">
                                      <p:cBhvr>
                                        <p:cTn id="37" dur="1000" fill="hold"/>
                                        <p:tgtEl>
                                          <p:spTgt spid="11"/>
                                        </p:tgtEl>
                                        <p:attrNameLst>
                                          <p:attrName>ppt_x</p:attrName>
                                          <p:attrName>ppt_y</p:attrName>
                                        </p:attrNameLst>
                                      </p:cBhvr>
                                      <p:rCtr x="0" y="-972"/>
                                    </p:animMotion>
                                  </p:childTnLst>
                                </p:cTn>
                              </p:par>
                            </p:childTnLst>
                          </p:cTn>
                        </p:par>
                        <p:par>
                          <p:cTn id="38" fill="hold">
                            <p:stCondLst>
                              <p:cond delay="0"/>
                            </p:stCondLst>
                            <p:childTnLst>
                              <p:par>
                                <p:cTn id="39" presetID="1" presetClass="exit" presetSubtype="0" fill="hold" nodeType="afterEffect">
                                  <p:stCondLst>
                                    <p:cond delay="0"/>
                                  </p:stCondLst>
                                  <p:childTnLst>
                                    <p:set>
                                      <p:cBhvr>
                                        <p:cTn id="4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ASHREG.WAV"/>
                                        </p:tgtEl>
                                      </p:cMediaNode>
                                    </p:audio>
                                  </p:sub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42" presetClass="entr" presetSubtype="0" fill="hold" nodeType="withEffect">
                                  <p:stCondLst>
                                    <p:cond delay="225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12" presetClass="entr" presetSubtype="4" fill="hold" nodeType="withEffect">
                                  <p:stCondLst>
                                    <p:cond delay="225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p:tgtEl>
                                          <p:spTgt spid="16"/>
                                        </p:tgtEl>
                                        <p:attrNameLst>
                                          <p:attrName>ppt_y</p:attrName>
                                        </p:attrNameLst>
                                      </p:cBhvr>
                                      <p:tavLst>
                                        <p:tav tm="0">
                                          <p:val>
                                            <p:strVal val="#ppt_y+#ppt_h*1.125000"/>
                                          </p:val>
                                        </p:tav>
                                        <p:tav tm="100000">
                                          <p:val>
                                            <p:strVal val="#ppt_y"/>
                                          </p:val>
                                        </p:tav>
                                      </p:tavLst>
                                    </p:anim>
                                    <p:animEffect transition="in" filter="wipe(up)">
                                      <p:cBhvr>
                                        <p:cTn id="52" dur="500"/>
                                        <p:tgtEl>
                                          <p:spTgt spid="16"/>
                                        </p:tgtEl>
                                      </p:cBhvr>
                                    </p:animEffect>
                                  </p:childTnLst>
                                </p:cTn>
                              </p:par>
                              <p:par>
                                <p:cTn id="53" presetID="64" presetClass="path" presetSubtype="0" repeatCount="indefinite" accel="50000" decel="50000" autoRev="1" fill="hold" nodeType="withEffect">
                                  <p:stCondLst>
                                    <p:cond delay="2250"/>
                                  </p:stCondLst>
                                  <p:childTnLst>
                                    <p:animMotion origin="layout" path="M 4.16667E-6 -2.22222E-6 L 4.16667E-6 -0.01944 " pathEditMode="relative" rAng="0" ptsTypes="AA">
                                      <p:cBhvr>
                                        <p:cTn id="54" dur="1000" fill="hold"/>
                                        <p:tgtEl>
                                          <p:spTgt spid="16"/>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p:cNvGrpSpPr/>
          <p:nvPr/>
        </p:nvGrpSpPr>
        <p:grpSpPr>
          <a:xfrm>
            <a:off x="4067175" y="1372339"/>
            <a:ext cx="4086225" cy="761261"/>
            <a:chOff x="3900487" y="643694"/>
            <a:chExt cx="4086225" cy="663787"/>
          </a:xfrm>
        </p:grpSpPr>
        <p:sp>
          <p:nvSpPr>
            <p:cNvPr id="12" name="Rectangle 13"/>
            <p:cNvSpPr/>
            <p:nvPr/>
          </p:nvSpPr>
          <p:spPr>
            <a:xfrm>
              <a:off x="3900487" y="643694"/>
              <a:ext cx="4086225" cy="663787"/>
            </a:xfrm>
            <a:prstGeom prst="rect">
              <a:avLst/>
            </a:prstGeom>
            <a:noFill/>
            <a:ln w="9525">
              <a:noFill/>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marR="0" lvl="0" indent="0" algn="ctr" defTabSz="51435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en-US" sz="4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TẬP ĐỌC</a:t>
              </a:r>
              <a:endParaRPr kumimoji="0" lang="en-US" altLang="en-US" sz="40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648200" y="1295400"/>
              <a:ext cx="2590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3200400" y="2362200"/>
            <a:ext cx="5489002" cy="1200329"/>
          </a:xfrm>
          <a:prstGeom prst="rect">
            <a:avLst/>
          </a:prstGeom>
          <a:noFill/>
        </p:spPr>
        <p:txBody>
          <a:bodyPr wrap="none" lIns="91440" tIns="45720" rIns="91440" bIns="45720">
            <a:spAutoFit/>
          </a:bodyPr>
          <a:lstStyle/>
          <a:p>
            <a:pPr algn="ctr"/>
            <a:r>
              <a:rPr lang="en-US" sz="7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P001 4 hàng" panose="020B0603050302020204" pitchFamily="34" charset="0"/>
              </a:rPr>
              <a:t>Hộp</a:t>
            </a: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P001 4 hàng" panose="020B0603050302020204" pitchFamily="34" charset="0"/>
              </a:rPr>
              <a:t> </a:t>
            </a:r>
            <a:r>
              <a:rPr lang="en-US" sz="7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P001 4 hàng" panose="020B0603050302020204" pitchFamily="34" charset="0"/>
              </a:rPr>
              <a:t>thư</a:t>
            </a: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P001 4 hàng" panose="020B0603050302020204" pitchFamily="34" charset="0"/>
              </a:rPr>
              <a:t> </a:t>
            </a:r>
            <a:r>
              <a:rPr lang="en-US" sz="7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P001 4 hàng" panose="020B0603050302020204" pitchFamily="34" charset="0"/>
              </a:rPr>
              <a:t>mật</a:t>
            </a:r>
            <a:endPar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HP001 4 hàng" panose="020B0603050302020204" pitchFamily="34" charset="0"/>
            </a:endParaRPr>
          </a:p>
        </p:txBody>
      </p:sp>
      <p:sp>
        <p:nvSpPr>
          <p:cNvPr id="2" name="Rectangle 1"/>
          <p:cNvSpPr/>
          <p:nvPr/>
        </p:nvSpPr>
        <p:spPr>
          <a:xfrm>
            <a:off x="7467600" y="3377625"/>
            <a:ext cx="1980799" cy="584775"/>
          </a:xfrm>
          <a:prstGeom prst="rect">
            <a:avLst/>
          </a:prstGeom>
        </p:spPr>
        <p:txBody>
          <a:bodyPr wrap="none">
            <a:spAutoFit/>
          </a:bodyPr>
          <a:lstStyle/>
          <a:p>
            <a:r>
              <a:rPr lang="en-US" sz="3200" b="1" i="1" dirty="0" err="1">
                <a:ln w="0"/>
                <a:solidFill>
                  <a:schemeClr val="bg1"/>
                </a:solidFill>
                <a:effectLst>
                  <a:outerShdw blurRad="38100" dist="19050" dir="2700000" algn="tl" rotWithShape="0">
                    <a:schemeClr val="dk1">
                      <a:alpha val="40000"/>
                    </a:schemeClr>
                  </a:outerShdw>
                </a:effectLst>
                <a:latin typeface="HP001 4 hàng" panose="020B0603050302020204" pitchFamily="34" charset="0"/>
              </a:rPr>
              <a:t>Hữu</a:t>
            </a:r>
            <a:r>
              <a:rPr lang="en-US" sz="3200" b="1" i="1" dirty="0">
                <a:ln w="0"/>
                <a:solidFill>
                  <a:schemeClr val="bg1"/>
                </a:solidFill>
                <a:effectLst>
                  <a:outerShdw blurRad="38100" dist="19050" dir="2700000" algn="tl" rotWithShape="0">
                    <a:schemeClr val="dk1">
                      <a:alpha val="40000"/>
                    </a:schemeClr>
                  </a:outerShdw>
                </a:effectLst>
                <a:latin typeface="HP001 4 hàng" panose="020B0603050302020204" pitchFamily="34" charset="0"/>
              </a:rPr>
              <a:t> Mai</a:t>
            </a:r>
            <a:endParaRPr lang="en-US" sz="3200" i="1" dirty="0">
              <a:solidFill>
                <a:schemeClr val="bg1"/>
              </a:solidFill>
            </a:endParaRPr>
          </a:p>
        </p:txBody>
      </p:sp>
      <p:sp>
        <p:nvSpPr>
          <p:cNvPr id="3" name="Hộp Văn bản 2">
            <a:extLst>
              <a:ext uri="{FF2B5EF4-FFF2-40B4-BE49-F238E27FC236}">
                <a16:creationId xmlns:a16="http://schemas.microsoft.com/office/drawing/2014/main" id="{466FA65A-4889-DDD1-604B-5C1D7E37EAAC}"/>
              </a:ext>
            </a:extLst>
          </p:cNvPr>
          <p:cNvSpPr txBox="1"/>
          <p:nvPr/>
        </p:nvSpPr>
        <p:spPr>
          <a:xfrm>
            <a:off x="2743200" y="813886"/>
            <a:ext cx="6120586" cy="584775"/>
          </a:xfrm>
          <a:prstGeom prst="rect">
            <a:avLst/>
          </a:prstGeom>
          <a:noFill/>
        </p:spPr>
        <p:txBody>
          <a:bodyPr wrap="none" rtlCol="0">
            <a:spAutoFit/>
          </a:bodyPr>
          <a:lstStyle/>
          <a:p>
            <a:r>
              <a:rPr lang="en-US" sz="3200" b="1" i="1" dirty="0" err="1">
                <a:solidFill>
                  <a:schemeClr val="bg1"/>
                </a:solidFill>
                <a:latin typeface="HP001 4 hàng" panose="020B0603050302020204"/>
              </a:rPr>
              <a:t>Thứ</a:t>
            </a:r>
            <a:r>
              <a:rPr lang="en-US" sz="3200" b="1" i="1" dirty="0">
                <a:solidFill>
                  <a:schemeClr val="bg1"/>
                </a:solidFill>
                <a:latin typeface="HP001 4 hàng" panose="020B0603050302020204"/>
              </a:rPr>
              <a:t> </a:t>
            </a:r>
            <a:r>
              <a:rPr lang="en-US" sz="3200" b="1" i="1" dirty="0" err="1">
                <a:solidFill>
                  <a:schemeClr val="bg1"/>
                </a:solidFill>
                <a:latin typeface="HP001 4 hàng" panose="020B0603050302020204"/>
              </a:rPr>
              <a:t>ba</a:t>
            </a:r>
            <a:r>
              <a:rPr lang="en-US" sz="3200" b="1" i="1" dirty="0">
                <a:solidFill>
                  <a:schemeClr val="bg1"/>
                </a:solidFill>
                <a:latin typeface="HP001 4 hàng" panose="020B0603050302020204"/>
              </a:rPr>
              <a:t>, </a:t>
            </a:r>
            <a:r>
              <a:rPr lang="en-US" sz="3200" b="1" i="1" dirty="0" err="1">
                <a:solidFill>
                  <a:schemeClr val="bg1"/>
                </a:solidFill>
                <a:latin typeface="HP001 4 hàng" panose="020B0603050302020204"/>
              </a:rPr>
              <a:t>ngày</a:t>
            </a:r>
            <a:r>
              <a:rPr lang="en-US" sz="3200" b="1" i="1" dirty="0">
                <a:solidFill>
                  <a:schemeClr val="bg1"/>
                </a:solidFill>
                <a:latin typeface="HP001 4 hàng" panose="020B0603050302020204"/>
              </a:rPr>
              <a:t> 28 </a:t>
            </a:r>
            <a:r>
              <a:rPr lang="en-US" sz="3200" b="1" i="1" dirty="0" err="1">
                <a:solidFill>
                  <a:schemeClr val="bg1"/>
                </a:solidFill>
                <a:latin typeface="HP001 4 hàng" panose="020B0603050302020204"/>
              </a:rPr>
              <a:t>tháng</a:t>
            </a:r>
            <a:r>
              <a:rPr lang="en-US" sz="3200" b="1" i="1" dirty="0">
                <a:solidFill>
                  <a:schemeClr val="bg1"/>
                </a:solidFill>
                <a:latin typeface="HP001 4 hàng" panose="020B0603050302020204"/>
              </a:rPr>
              <a:t> 2 </a:t>
            </a:r>
            <a:r>
              <a:rPr lang="en-US" sz="3200" b="1" i="1" dirty="0" err="1">
                <a:solidFill>
                  <a:schemeClr val="bg1"/>
                </a:solidFill>
                <a:latin typeface="HP001 4 hàng" panose="020B0603050302020204"/>
              </a:rPr>
              <a:t>năm</a:t>
            </a:r>
            <a:r>
              <a:rPr lang="en-US" sz="3200" b="1" i="1" dirty="0">
                <a:solidFill>
                  <a:schemeClr val="bg1"/>
                </a:solidFill>
                <a:latin typeface="HP001 4 hàng" panose="020B0603050302020204"/>
              </a:rPr>
              <a:t> 2023</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2"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0"/>
            <a:ext cx="12060238" cy="6705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176D8402-9745-76A2-A53A-960D5210D303}"/>
              </a:ext>
            </a:extLst>
          </p:cNvPr>
          <p:cNvSpPr/>
          <p:nvPr/>
        </p:nvSpPr>
        <p:spPr>
          <a:xfrm>
            <a:off x="2438400" y="2362200"/>
            <a:ext cx="6647975" cy="1200329"/>
          </a:xfrm>
          <a:prstGeom prst="rect">
            <a:avLst/>
          </a:prstGeom>
          <a:noFill/>
        </p:spPr>
        <p:txBody>
          <a:bodyPr wrap="none" lIns="91440" tIns="45720" rIns="91440" bIns="45720">
            <a:spAutoFit/>
          </a:bodyPr>
          <a:lstStyle/>
          <a:p>
            <a:pPr algn="ctr"/>
            <a:r>
              <a:rPr lang="en-US" sz="7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 LUYỆN ĐỌC</a:t>
            </a:r>
          </a:p>
        </p:txBody>
      </p:sp>
      <p:pic>
        <p:nvPicPr>
          <p:cNvPr id="6" name="图片 2" descr="2">
            <a:extLst>
              <a:ext uri="{FF2B5EF4-FFF2-40B4-BE49-F238E27FC236}">
                <a16:creationId xmlns:a16="http://schemas.microsoft.com/office/drawing/2014/main" id="{5FB14F38-E902-7D54-B4C5-6CC9358066D5}"/>
              </a:ext>
            </a:extLst>
          </p:cNvPr>
          <p:cNvPicPr>
            <a:picLocks noChangeAspect="1"/>
          </p:cNvPicPr>
          <p:nvPr/>
        </p:nvPicPr>
        <p:blipFill>
          <a:blip r:embed="rId3"/>
          <a:stretch>
            <a:fillRect/>
          </a:stretch>
        </p:blipFill>
        <p:spPr>
          <a:xfrm>
            <a:off x="-228600" y="3962400"/>
            <a:ext cx="3689350" cy="3127375"/>
          </a:xfrm>
          <a:prstGeom prst="rect">
            <a:avLst/>
          </a:prstGeom>
        </p:spPr>
      </p:pic>
    </p:spTree>
    <p:extLst>
      <p:ext uri="{BB962C8B-B14F-4D97-AF65-F5344CB8AC3E}">
        <p14:creationId xmlns:p14="http://schemas.microsoft.com/office/powerpoint/2010/main" val="31656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1|3.6"/>
</p:tagLst>
</file>

<file path=ppt/tags/tag2.xml><?xml version="1.0" encoding="utf-8"?>
<p:tagLst xmlns:a="http://schemas.openxmlformats.org/drawingml/2006/main" xmlns:r="http://schemas.openxmlformats.org/officeDocument/2006/relationships" xmlns:p="http://schemas.openxmlformats.org/presentationml/2006/main">
  <p:tag name="TIMING" val="|36.1|3.6"/>
</p:tagLst>
</file>

<file path=ppt/tags/tag3.xml><?xml version="1.0" encoding="utf-8"?>
<p:tagLst xmlns:a="http://schemas.openxmlformats.org/drawingml/2006/main" xmlns:r="http://schemas.openxmlformats.org/officeDocument/2006/relationships" xmlns:p="http://schemas.openxmlformats.org/presentationml/2006/main">
  <p:tag name="TIMING" val="|5.1|2.6"/>
</p:tagLst>
</file>

<file path=ppt/tags/tag4.xml><?xml version="1.0" encoding="utf-8"?>
<p:tagLst xmlns:a="http://schemas.openxmlformats.org/drawingml/2006/main" xmlns:r="http://schemas.openxmlformats.org/officeDocument/2006/relationships" xmlns:p="http://schemas.openxmlformats.org/presentationml/2006/main">
  <p:tag name="TIMING" val="|36.1|3.6"/>
</p:tagLst>
</file>

<file path=ppt/tags/tag5.xml><?xml version="1.0" encoding="utf-8"?>
<p:tagLst xmlns:a="http://schemas.openxmlformats.org/drawingml/2006/main" xmlns:r="http://schemas.openxmlformats.org/officeDocument/2006/relationships" xmlns:p="http://schemas.openxmlformats.org/presentationml/2006/main">
  <p:tag name="TIMING" val="|5.1|2.6"/>
</p:tagLst>
</file>

<file path=ppt/tags/tag6.xml><?xml version="1.0" encoding="utf-8"?>
<p:tagLst xmlns:a="http://schemas.openxmlformats.org/drawingml/2006/main" xmlns:r="http://schemas.openxmlformats.org/officeDocument/2006/relationships" xmlns:p="http://schemas.openxmlformats.org/presentationml/2006/main">
  <p:tag name="TIMING" val="|36.1|3.6"/>
</p:tagLst>
</file>

<file path=ppt/tags/tag7.xml><?xml version="1.0" encoding="utf-8"?>
<p:tagLst xmlns:a="http://schemas.openxmlformats.org/drawingml/2006/main" xmlns:r="http://schemas.openxmlformats.org/officeDocument/2006/relationships" xmlns:p="http://schemas.openxmlformats.org/presentationml/2006/main">
  <p:tag name="TIMING" val="|5.1|2.6"/>
</p:tagLst>
</file>

<file path=ppt/tags/tag8.xml><?xml version="1.0" encoding="utf-8"?>
<p:tagLst xmlns:a="http://schemas.openxmlformats.org/drawingml/2006/main" xmlns:r="http://schemas.openxmlformats.org/officeDocument/2006/relationships" xmlns:p="http://schemas.openxmlformats.org/presentationml/2006/main">
  <p:tag name="TIMING" val="|36.1|3.6"/>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ustom Design">
  <a:themeElements>
    <a:clrScheme name="1_Colored Theme">
      <a:dk1>
        <a:srgbClr val="1A7887"/>
      </a:dk1>
      <a:lt1>
        <a:srgbClr val="FFFFFF"/>
      </a:lt1>
      <a:dk2>
        <a:srgbClr val="79DDB9"/>
      </a:dk2>
      <a:lt2>
        <a:srgbClr val="EEECE1"/>
      </a:lt2>
      <a:accent1>
        <a:srgbClr val="79DDB9"/>
      </a:accent1>
      <a:accent2>
        <a:srgbClr val="1B9E74"/>
      </a:accent2>
      <a:accent3>
        <a:srgbClr val="1E7659"/>
      </a:accent3>
      <a:accent4>
        <a:srgbClr val="34CEC4"/>
      </a:accent4>
      <a:accent5>
        <a:srgbClr val="FFDC8E"/>
      </a:accent5>
      <a:accent6>
        <a:srgbClr val="FF706A"/>
      </a:accent6>
      <a:hlink>
        <a:srgbClr val="0000FF"/>
      </a:hlink>
      <a:folHlink>
        <a:srgbClr val="800080"/>
      </a:folHlink>
    </a:clrScheme>
    <a:fontScheme name="Arial">
      <a:majorFont>
        <a:latin typeface="Arial"/>
        <a:ea typeface=""/>
        <a:cs typeface="FontAwesome"/>
      </a:majorFont>
      <a:minorFont>
        <a:latin typeface="Arial"/>
        <a:ea typeface=""/>
        <a:cs typeface="FontAwesom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edagogical Education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1812</Words>
  <Application>Microsoft Office PowerPoint</Application>
  <PresentationFormat>Widescreen</PresentationFormat>
  <Paragraphs>190</Paragraphs>
  <Slides>45</Slides>
  <Notes>24</Notes>
  <HiddenSlides>0</HiddenSlides>
  <MMClips>4</MMClips>
  <ScaleCrop>false</ScaleCrop>
  <HeadingPairs>
    <vt:vector size="6" baseType="variant">
      <vt:variant>
        <vt:lpstr>Fonts Used</vt:lpstr>
      </vt:variant>
      <vt:variant>
        <vt:i4>27</vt:i4>
      </vt:variant>
      <vt:variant>
        <vt:lpstr>Theme</vt:lpstr>
      </vt:variant>
      <vt:variant>
        <vt:i4>16</vt:i4>
      </vt:variant>
      <vt:variant>
        <vt:lpstr>Slide Titles</vt:lpstr>
      </vt:variant>
      <vt:variant>
        <vt:i4>45</vt:i4>
      </vt:variant>
    </vt:vector>
  </HeadingPairs>
  <TitlesOfParts>
    <vt:vector size="88" baseType="lpstr">
      <vt:lpstr>等线</vt:lpstr>
      <vt:lpstr>等线 Light</vt:lpstr>
      <vt:lpstr>Microsoft YaHei</vt:lpstr>
      <vt:lpstr>Microsoft YaHei</vt:lpstr>
      <vt:lpstr>SimSun</vt:lpstr>
      <vt:lpstr>SimSun</vt:lpstr>
      <vt:lpstr>华文琥珀</vt:lpstr>
      <vt:lpstr>Arial</vt:lpstr>
      <vt:lpstr>Calibri</vt:lpstr>
      <vt:lpstr>Calibri Light</vt:lpstr>
      <vt:lpstr>Catamaran</vt:lpstr>
      <vt:lpstr>Catamaran ExtraLight</vt:lpstr>
      <vt:lpstr>Catamaran Light</vt:lpstr>
      <vt:lpstr>HP001 4 hàng</vt:lpstr>
      <vt:lpstr>Lato</vt:lpstr>
      <vt:lpstr>Patrick Hand</vt:lpstr>
      <vt:lpstr>Roboto Condensed</vt:lpstr>
      <vt:lpstr>Roboto Condensed Light</vt:lpstr>
      <vt:lpstr>Staatliches</vt:lpstr>
      <vt:lpstr>Tahoma</vt:lpstr>
      <vt:lpstr>Times New Roman</vt:lpstr>
      <vt:lpstr>Titan One</vt:lpstr>
      <vt:lpstr>Wingdings</vt:lpstr>
      <vt:lpstr>华康少女文字W5</vt:lpstr>
      <vt:lpstr>华康方圆体W7</vt:lpstr>
      <vt:lpstr>印品黑体</vt:lpstr>
      <vt:lpstr>字魂59号-创粗黑</vt:lpstr>
      <vt:lpstr>1_Office Theme</vt:lpstr>
      <vt:lpstr>千图网海量PPT模板www.58pic.com</vt:lpstr>
      <vt:lpstr>3_Office Theme</vt:lpstr>
      <vt:lpstr>千图网拥有20W+精美PPT模板 更多PPT模板下载至：www.58pic.com/office/ppt​​</vt:lpstr>
      <vt:lpstr>Pedagogical Education by Slidesgo</vt:lpstr>
      <vt:lpstr>End of Course Jeopardy by Slidesgo</vt:lpstr>
      <vt:lpstr>包图主题2</vt:lpstr>
      <vt:lpstr>1_Office 主题​​</vt:lpstr>
      <vt:lpstr>2_Office 主题​​</vt:lpstr>
      <vt:lpstr>3_Office 主题​​</vt:lpstr>
      <vt:lpstr>5_Office Theme</vt:lpstr>
      <vt:lpstr>1_Custom Design</vt:lpstr>
      <vt:lpstr>4_Office Theme</vt:lpstr>
      <vt:lpstr>4_Office 主题​​</vt:lpstr>
      <vt:lpstr>5_Office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từ khó</vt:lpstr>
      <vt:lpstr> Vũ Ngọc Nhạ (1928-2002)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tài liệu, bút tích có liên quan đến hoạt động tình báo của Thiếu tướng Vũ Ngọc Nhạ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Thanh Quang Pro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AQ</dc:creator>
  <cp:lastModifiedBy>Administrator</cp:lastModifiedBy>
  <cp:revision>328</cp:revision>
  <dcterms:created xsi:type="dcterms:W3CDTF">2009-08-06T15:47:00Z</dcterms:created>
  <dcterms:modified xsi:type="dcterms:W3CDTF">2023-02-27T09:12:35Z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D2875ACE07594C378317DE1CAEA970D1</vt:lpwstr>
  </property>
  <property fmtid="{D5CDD505-2E9C-101B-9397-08002B2CF9AE}" pid="3" name="KSOProductBuildVer">
    <vt:lpwstr>1033-11.2.0.11029</vt:lpwstr>
  </property>
</Properties>
</file>