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32" r:id="rId4"/>
  </p:sldMasterIdLst>
  <p:notesMasterIdLst>
    <p:notesMasterId r:id="rId13"/>
  </p:notesMasterIdLst>
  <p:sldIdLst>
    <p:sldId id="257" r:id="rId5"/>
    <p:sldId id="256" r:id="rId6"/>
    <p:sldId id="258" r:id="rId7"/>
    <p:sldId id="259" r:id="rId8"/>
    <p:sldId id="261" r:id="rId9"/>
    <p:sldId id="262" r:id="rId10"/>
    <p:sldId id="268" r:id="rId11"/>
    <p:sldId id="267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B5FE-480A-49C7-A94C-65696906A5C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D7C9D-50B1-487C-B2A9-C728F5C86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39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\\\\\\\\\\\\\\\\\\\\\\\\\\\\\\\\\\\\\\\\\\\\\\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D7C9D-50B1-487C-B2A9-C728F5C869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1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8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9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69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86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82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1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5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9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4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4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8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4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12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11" Type="http://schemas.microsoft.com/office/2007/relationships/hdphoto" Target="../media/hdphoto2.wdp"/><Relationship Id="rId5" Type="http://schemas.openxmlformats.org/officeDocument/2006/relationships/image" Target="../media/image1.jp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3" Type="http://schemas.microsoft.com/office/2007/relationships/hdphoto" Target="../media/hdphoto3.wdp"/><Relationship Id="rId21" Type="http://schemas.openxmlformats.org/officeDocument/2006/relationships/slide" Target="slide8.xml"/><Relationship Id="rId7" Type="http://schemas.openxmlformats.org/officeDocument/2006/relationships/slide" Target="slide4.xml"/><Relationship Id="rId12" Type="http://schemas.openxmlformats.org/officeDocument/2006/relationships/slide" Target="slide6.xml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microsoft.com/office/2007/relationships/hdphoto" Target="../media/hdphoto4.wdp"/><Relationship Id="rId15" Type="http://schemas.microsoft.com/office/2007/relationships/hdphoto" Target="../media/hdphoto6.wdp"/><Relationship Id="rId10" Type="http://schemas.openxmlformats.org/officeDocument/2006/relationships/slide" Target="slide5.xml"/><Relationship Id="rId19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microsoft.com/office/2007/relationships/hdphoto" Target="../media/hdphoto5.wdp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3.xml"/><Relationship Id="rId5" Type="http://schemas.openxmlformats.org/officeDocument/2006/relationships/image" Target="../media/image21.png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3.wdp"/><Relationship Id="rId7" Type="http://schemas.openxmlformats.org/officeDocument/2006/relationships/slide" Target="slide4.xml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4.wdp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slide" Target="slide8.xml"/><Relationship Id="rId4" Type="http://schemas.openxmlformats.org/officeDocument/2006/relationships/image" Target="../media/image7.png"/><Relationship Id="rId9" Type="http://schemas.microsoft.com/office/2007/relationships/hdphoto" Target="../media/hdphoto5.wdp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ADMIN\Desktop\Tai nguyen thiet ke tro choi\Bảng gỗ\Huong dan 3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139" y1="79636" x2="73416" y2="79636"/>
                        <a14:foregroundMark x1="73107" y1="78182" x2="85162" y2="92727"/>
                        <a14:foregroundMark x1="87017" y1="93455" x2="95981" y2="92000"/>
                        <a14:foregroundMark x1="3864" y1="57818" x2="19320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102870"/>
            <a:ext cx="1641959" cy="6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Tai nguyen thiet ke tro choi\Bảng gỗ\choi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425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49000" y="365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438400"/>
            <a:ext cx="5257800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chậu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rất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tưới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̉ có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triển.Các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tưới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́.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0" y="0"/>
            <a:ext cx="1295400" cy="68580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235527" y="1582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Quay lại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1" b="90556" l="6250" r="9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5" t="28822" r="6591" b="41818"/>
          <a:stretch/>
        </p:blipFill>
        <p:spPr>
          <a:xfrm>
            <a:off x="0" y="2306782"/>
            <a:ext cx="9144000" cy="3941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40" b="55515" l="10000" r="3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32823" r="70871" b="45909"/>
          <a:stretch/>
        </p:blipFill>
        <p:spPr>
          <a:xfrm>
            <a:off x="581891" y="3855025"/>
            <a:ext cx="1551709" cy="1859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40" b="55515" l="10000" r="3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32823" r="70871" b="45909"/>
          <a:stretch/>
        </p:blipFill>
        <p:spPr>
          <a:xfrm>
            <a:off x="408709" y="5562600"/>
            <a:ext cx="1551709" cy="13785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09" b="21875" l="10000" r="317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2540" r="69856" b="77407"/>
          <a:stretch/>
        </p:blipFill>
        <p:spPr>
          <a:xfrm>
            <a:off x="76200" y="0"/>
            <a:ext cx="1932709" cy="4495800"/>
          </a:xfrm>
          <a:prstGeom prst="rect">
            <a:avLst/>
          </a:prstGeom>
        </p:spPr>
      </p:pic>
      <p:pic>
        <p:nvPicPr>
          <p:cNvPr id="18" name="Chậu 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34833" l="67000" r="80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70" t="14242" r="21313" b="65636"/>
          <a:stretch/>
        </p:blipFill>
        <p:spPr>
          <a:xfrm>
            <a:off x="2133600" y="3325092"/>
            <a:ext cx="1004455" cy="1149927"/>
          </a:xfrm>
          <a:prstGeom prst="rect">
            <a:avLst/>
          </a:prstGeom>
        </p:spPr>
      </p:pic>
      <p:pic>
        <p:nvPicPr>
          <p:cNvPr id="23" name="Chậu 6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67167" l="33556" r="48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73" t="46121" r="53879" b="36001"/>
          <a:stretch/>
        </p:blipFill>
        <p:spPr>
          <a:xfrm>
            <a:off x="4909704" y="3382338"/>
            <a:ext cx="1101437" cy="1021696"/>
          </a:xfrm>
          <a:prstGeom prst="rect">
            <a:avLst/>
          </a:prstGeom>
        </p:spPr>
      </p:pic>
      <p:pic>
        <p:nvPicPr>
          <p:cNvPr id="25" name="Chậu 8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333" b="62167" l="705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15" t="42908" r="14403" b="35942"/>
          <a:stretch/>
        </p:blipFill>
        <p:spPr>
          <a:xfrm>
            <a:off x="7123628" y="3325130"/>
            <a:ext cx="1164113" cy="120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692" b="37103" l="43136" r="50864">
                        <a14:backgroundMark x1="48909" y1="35981" x2="48909" y2="35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89" t="19093" r="49349" b="61814"/>
          <a:stretch/>
        </p:blipFill>
        <p:spPr>
          <a:xfrm>
            <a:off x="4580989" y="2213389"/>
            <a:ext cx="1592943" cy="16883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692" b="37103" l="43136" r="50864">
                        <a14:backgroundMark x1="48909" y1="35981" x2="48909" y2="35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89" t="19093" r="49349" b="61814"/>
          <a:stretch/>
        </p:blipFill>
        <p:spPr>
          <a:xfrm>
            <a:off x="6790789" y="2183906"/>
            <a:ext cx="1592943" cy="16883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682" b="82430" l="49409" r="5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75" t="62249" r="42493" b="16200"/>
          <a:stretch/>
        </p:blipFill>
        <p:spPr>
          <a:xfrm>
            <a:off x="2137723" y="2325124"/>
            <a:ext cx="1222334" cy="1724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44" y="1924464"/>
            <a:ext cx="1362140" cy="8229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60" y="1711038"/>
            <a:ext cx="1404340" cy="8484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60" y="1711038"/>
            <a:ext cx="1404340" cy="848456"/>
          </a:xfrm>
          <a:prstGeom prst="rect">
            <a:avLst/>
          </a:prstGeom>
        </p:spPr>
      </p:pic>
      <p:sp>
        <p:nvSpPr>
          <p:cNvPr id="40" name="Rounded Rectangle 39">
            <a:hlinkClick r:id="rId21" action="ppaction://hlinksldjump"/>
          </p:cNvPr>
          <p:cNvSpPr/>
          <p:nvPr/>
        </p:nvSpPr>
        <p:spPr>
          <a:xfrm>
            <a:off x="7658100" y="639900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830665"/>
            <a:ext cx="54864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876,25 + 48,64 + 51,36 = ….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799" y="2736273"/>
            <a:ext cx="365760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976,25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81455" y="4468118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8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95055" y="957405"/>
                <a:ext cx="5486400" cy="276159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Kết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280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76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….</a:t>
                </a:r>
              </a:p>
              <a:p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55" y="957405"/>
                <a:ext cx="5486400" cy="27615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14601" y="4419600"/>
            <a:ext cx="4648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20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40km/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50km/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đưổi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ịp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4520625"/>
            <a:ext cx="4648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16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1" b="90556" l="6250" r="9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5" t="28822" r="6591" b="41818"/>
          <a:stretch/>
        </p:blipFill>
        <p:spPr>
          <a:xfrm>
            <a:off x="0" y="2306782"/>
            <a:ext cx="9144000" cy="3941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40" b="55515" l="10000" r="3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32823" r="70871" b="45909"/>
          <a:stretch/>
        </p:blipFill>
        <p:spPr>
          <a:xfrm>
            <a:off x="581891" y="3855025"/>
            <a:ext cx="1551709" cy="1859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40" b="55515" l="10000" r="3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32823" r="70871" b="45909"/>
          <a:stretch/>
        </p:blipFill>
        <p:spPr>
          <a:xfrm>
            <a:off x="408709" y="5562600"/>
            <a:ext cx="1551709" cy="13785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09" b="21875" l="10000" r="317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2540" r="69856" b="77407"/>
          <a:stretch/>
        </p:blipFill>
        <p:spPr>
          <a:xfrm>
            <a:off x="76200" y="0"/>
            <a:ext cx="1932709" cy="4495800"/>
          </a:xfrm>
          <a:prstGeom prst="rect">
            <a:avLst/>
          </a:prstGeom>
        </p:spPr>
      </p:pic>
      <p:pic>
        <p:nvPicPr>
          <p:cNvPr id="18" name="Chậu 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34833" l="67000" r="80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70" t="14242" r="21313" b="65636"/>
          <a:stretch/>
        </p:blipFill>
        <p:spPr>
          <a:xfrm>
            <a:off x="2133600" y="3325092"/>
            <a:ext cx="1004455" cy="1149927"/>
          </a:xfrm>
          <a:prstGeom prst="rect">
            <a:avLst/>
          </a:prstGeom>
        </p:spPr>
      </p:pic>
      <p:pic>
        <p:nvPicPr>
          <p:cNvPr id="23" name="Chậu 6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67167" l="33556" r="48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73" t="46121" r="53879" b="36001"/>
          <a:stretch/>
        </p:blipFill>
        <p:spPr>
          <a:xfrm>
            <a:off x="4604904" y="3382338"/>
            <a:ext cx="1101437" cy="1021696"/>
          </a:xfrm>
          <a:prstGeom prst="rect">
            <a:avLst/>
          </a:prstGeom>
        </p:spPr>
      </p:pic>
      <p:pic>
        <p:nvPicPr>
          <p:cNvPr id="25" name="Chậu 8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333" b="62167" l="705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15" t="42908" r="14403" b="35942"/>
          <a:stretch/>
        </p:blipFill>
        <p:spPr>
          <a:xfrm>
            <a:off x="6825260" y="3325130"/>
            <a:ext cx="1164113" cy="120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692" b="37103" l="43136" r="50864">
                        <a14:backgroundMark x1="48909" y1="35981" x2="48909" y2="35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89" t="19093" r="49349" b="61814"/>
          <a:stretch/>
        </p:blipFill>
        <p:spPr>
          <a:xfrm>
            <a:off x="4276189" y="2213389"/>
            <a:ext cx="1592943" cy="16883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692" b="37103" l="43136" r="50864">
                        <a14:backgroundMark x1="48909" y1="35981" x2="48909" y2="35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89" t="19093" r="49349" b="61814"/>
          <a:stretch/>
        </p:blipFill>
        <p:spPr>
          <a:xfrm>
            <a:off x="6559714" y="2589212"/>
            <a:ext cx="1592943" cy="16883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682" b="82430" l="49409" r="5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75" t="62249" r="42493" b="16200"/>
          <a:stretch/>
        </p:blipFill>
        <p:spPr>
          <a:xfrm>
            <a:off x="2137723" y="2325124"/>
            <a:ext cx="1222334" cy="1724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44" y="1924464"/>
            <a:ext cx="1362140" cy="8229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260" y="1711038"/>
            <a:ext cx="1404340" cy="8484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60" y="1711038"/>
            <a:ext cx="1404340" cy="848456"/>
          </a:xfrm>
          <a:prstGeom prst="rect">
            <a:avLst/>
          </a:prstGeom>
        </p:spPr>
      </p:pic>
      <p:sp>
        <p:nvSpPr>
          <p:cNvPr id="40" name="Rounded Rectangle 39">
            <a:hlinkClick r:id="rId19" action="ppaction://hlinksldjump"/>
          </p:cNvPr>
          <p:cNvSpPr/>
          <p:nvPr/>
        </p:nvSpPr>
        <p:spPr>
          <a:xfrm>
            <a:off x="7658100" y="639900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7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2362200" y="2209800"/>
            <a:ext cx="4705350" cy="2133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53&quot;&gt;&lt;property id=&quot;20148&quot; value=&quot;5&quot;/&gt;&lt;property id=&quot;20300&quot; value=&quot;Slide 12&quot;/&gt;&lt;property id=&quot;20307&quot; value=&quot;267&quot;/&gt;&lt;/object&gt;&lt;/object&gt;&lt;object type=&quot;8&quot; unique_id=&quot;10026&quot;&gt;&lt;/object&gt;&lt;/object&gt;&lt;/database&gt;"/>
  <p:tag name="SECTOMILLISECCONVERTED" val="1"/>
  <p:tag name="INKNOELEADERBOARD" val="171924594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137</Words>
  <Application>Microsoft Office PowerPoint</Application>
  <PresentationFormat>On-screen Show (4:3)</PresentationFormat>
  <Paragraphs>16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Office Theme</vt:lpstr>
      <vt:lpstr>2_Office Theme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60</cp:revision>
  <dcterms:created xsi:type="dcterms:W3CDTF">2020-04-15T08:42:43Z</dcterms:created>
  <dcterms:modified xsi:type="dcterms:W3CDTF">2022-05-12T14:05:15Z</dcterms:modified>
</cp:coreProperties>
</file>