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2" r:id="rId1"/>
    <p:sldMasterId id="2147484326" r:id="rId2"/>
  </p:sldMasterIdLst>
  <p:notesMasterIdLst>
    <p:notesMasterId r:id="rId19"/>
  </p:notesMasterIdLst>
  <p:sldIdLst>
    <p:sldId id="417" r:id="rId3"/>
    <p:sldId id="418" r:id="rId4"/>
    <p:sldId id="420" r:id="rId5"/>
    <p:sldId id="425" r:id="rId6"/>
    <p:sldId id="374" r:id="rId7"/>
    <p:sldId id="401" r:id="rId8"/>
    <p:sldId id="382" r:id="rId9"/>
    <p:sldId id="377" r:id="rId10"/>
    <p:sldId id="405" r:id="rId11"/>
    <p:sldId id="406" r:id="rId12"/>
    <p:sldId id="421" r:id="rId13"/>
    <p:sldId id="383" r:id="rId14"/>
    <p:sldId id="422" r:id="rId15"/>
    <p:sldId id="402" r:id="rId16"/>
    <p:sldId id="414" r:id="rId17"/>
    <p:sldId id="423" r:id="rId18"/>
  </p:sldIdLst>
  <p:sldSz cx="12192000" cy="6858000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FFCC"/>
    <a:srgbClr val="FFE7FF"/>
    <a:srgbClr val="CCECFF"/>
    <a:srgbClr val="990099"/>
    <a:srgbClr val="FFCCFF"/>
    <a:srgbClr val="99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6" autoAdjust="0"/>
    <p:restoredTop sz="86255" autoAdjust="0"/>
  </p:normalViewPr>
  <p:slideViewPr>
    <p:cSldViewPr>
      <p:cViewPr varScale="1">
        <p:scale>
          <a:sx n="73" d="100"/>
          <a:sy n="73" d="100"/>
        </p:scale>
        <p:origin x="60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27E08AE-3E19-41C5-B14B-2EE727996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85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11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7F64D-8691-42CD-8ACD-89BC36A6F0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8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11271-987F-43EB-BADA-332CCA1467B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5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3A7AC-7E0E-4FB9-ACCC-B66784090CA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76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FFA07-F8A6-45F7-88D9-D05F10564AE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814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DF751-C751-4C77-BDFA-FDDEC7B5832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8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EB842-7980-4FA1-ADD3-D3BDCF55A70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339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A6FFBC-9648-4C48-A870-3ED37F01BC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226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95A77-090B-4D3F-85FF-A236D5A888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950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D30D8-C33F-4478-A56C-3139F212E8C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902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E9F44-72FE-4DA1-9917-7D1C9E04815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924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8FB4A-F394-4BAE-8B6E-AF690F10B86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89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2A71D-7B01-4C7F-80BF-757C4F6493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09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9F7865-C5C7-417E-A9EA-F59B82A2C7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559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79052-324B-4BD8-A723-8A5370246CE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12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C94C4-94C5-4F36-B08D-A9DC1D661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0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E8799-960E-4F9E-B650-AD9310C5D1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5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0E174-3140-481E-86E1-B765338F8A8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56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0FA96-6B7F-4D68-842A-316341068A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15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8F316-9E97-4587-8D60-108EC1AE1A0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6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81978-644F-45DC-AEB0-ACB24C6E5A4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36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8CD62-DC7A-4161-A584-FDF850BC6E0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73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00DBC-6652-4DEF-A4FD-11FFA84BD2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24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C1BBED-AC5D-4A8B-9DC6-A0CCBD0F74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9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7A92F-CACF-436E-BEA1-C27EA65DC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72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Em y3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47081" y="3625424"/>
            <a:ext cx="1802990" cy="1597047"/>
            <a:chOff x="2928" y="384"/>
            <a:chExt cx="1789" cy="1403"/>
          </a:xfrm>
        </p:grpSpPr>
        <p:sp>
          <p:nvSpPr>
            <p:cNvPr id="2156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7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8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9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0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1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2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3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4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5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6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7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8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9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0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1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2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3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4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5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6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7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8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9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0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2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3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4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5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6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7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8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9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0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1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2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3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4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5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6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7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8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9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0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1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2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3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4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5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6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7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8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9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0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1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2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3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4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5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6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7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8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9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0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1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2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3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4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5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6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7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8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9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0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1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2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3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4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5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6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7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8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3 w 776"/>
                <a:gd name="T7" fmla="*/ 0 h 2368"/>
                <a:gd name="T8" fmla="*/ 2 w 776"/>
                <a:gd name="T9" fmla="*/ 0 h 2368"/>
                <a:gd name="T10" fmla="*/ 3 w 776"/>
                <a:gd name="T11" fmla="*/ 0 h 2368"/>
                <a:gd name="T12" fmla="*/ 2 w 776"/>
                <a:gd name="T13" fmla="*/ 0 h 2368"/>
                <a:gd name="T14" fmla="*/ 4 w 776"/>
                <a:gd name="T15" fmla="*/ 0 h 2368"/>
                <a:gd name="T16" fmla="*/ 3 w 776"/>
                <a:gd name="T17" fmla="*/ 0 h 2368"/>
                <a:gd name="T18" fmla="*/ 5 w 776"/>
                <a:gd name="T19" fmla="*/ 0 h 2368"/>
                <a:gd name="T20" fmla="*/ 4 w 776"/>
                <a:gd name="T21" fmla="*/ 0 h 2368"/>
                <a:gd name="T22" fmla="*/ 5 w 776"/>
                <a:gd name="T23" fmla="*/ 0 h 2368"/>
                <a:gd name="T24" fmla="*/ 5 w 776"/>
                <a:gd name="T25" fmla="*/ 0 h 2368"/>
                <a:gd name="T26" fmla="*/ 6 w 776"/>
                <a:gd name="T27" fmla="*/ 0 h 2368"/>
                <a:gd name="T28" fmla="*/ 5 w 776"/>
                <a:gd name="T29" fmla="*/ 0 h 2368"/>
                <a:gd name="T30" fmla="*/ 6 w 776"/>
                <a:gd name="T31" fmla="*/ 0 h 2368"/>
                <a:gd name="T32" fmla="*/ 6 w 776"/>
                <a:gd name="T33" fmla="*/ 0 h 2368"/>
                <a:gd name="T34" fmla="*/ 6 w 776"/>
                <a:gd name="T35" fmla="*/ 0 h 2368"/>
                <a:gd name="T36" fmla="*/ 6 w 776"/>
                <a:gd name="T37" fmla="*/ 0 h 2368"/>
                <a:gd name="T38" fmla="*/ 6 w 776"/>
                <a:gd name="T39" fmla="*/ 0 h 2368"/>
                <a:gd name="T40" fmla="*/ 6 w 776"/>
                <a:gd name="T41" fmla="*/ 0 h 2368"/>
                <a:gd name="T42" fmla="*/ 6 w 776"/>
                <a:gd name="T43" fmla="*/ 0 h 2368"/>
                <a:gd name="T44" fmla="*/ 6 w 776"/>
                <a:gd name="T45" fmla="*/ 0 h 2368"/>
                <a:gd name="T46" fmla="*/ 6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9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1 w 776"/>
                <a:gd name="T39" fmla="*/ 0 h 2368"/>
                <a:gd name="T40" fmla="*/ 0 w 776"/>
                <a:gd name="T41" fmla="*/ 0 h 2368"/>
                <a:gd name="T42" fmla="*/ 1 w 776"/>
                <a:gd name="T43" fmla="*/ 0 h 2368"/>
                <a:gd name="T44" fmla="*/ 0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0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1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0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0 h 2368"/>
                <a:gd name="T12" fmla="*/ 2 w 776"/>
                <a:gd name="T13" fmla="*/ 0 h 2368"/>
                <a:gd name="T14" fmla="*/ 3 w 776"/>
                <a:gd name="T15" fmla="*/ 0 h 2368"/>
                <a:gd name="T16" fmla="*/ 2 w 776"/>
                <a:gd name="T17" fmla="*/ 0 h 2368"/>
                <a:gd name="T18" fmla="*/ 3 w 776"/>
                <a:gd name="T19" fmla="*/ 0 h 2368"/>
                <a:gd name="T20" fmla="*/ 3 w 776"/>
                <a:gd name="T21" fmla="*/ 0 h 2368"/>
                <a:gd name="T22" fmla="*/ 3 w 776"/>
                <a:gd name="T23" fmla="*/ 0 h 2368"/>
                <a:gd name="T24" fmla="*/ 3 w 776"/>
                <a:gd name="T25" fmla="*/ 0 h 2368"/>
                <a:gd name="T26" fmla="*/ 4 w 776"/>
                <a:gd name="T27" fmla="*/ 0 h 2368"/>
                <a:gd name="T28" fmla="*/ 3 w 776"/>
                <a:gd name="T29" fmla="*/ 0 h 2368"/>
                <a:gd name="T30" fmla="*/ 4 w 776"/>
                <a:gd name="T31" fmla="*/ 0 h 2368"/>
                <a:gd name="T32" fmla="*/ 4 w 776"/>
                <a:gd name="T33" fmla="*/ 0 h 2368"/>
                <a:gd name="T34" fmla="*/ 4 w 776"/>
                <a:gd name="T35" fmla="*/ 0 h 2368"/>
                <a:gd name="T36" fmla="*/ 4 w 776"/>
                <a:gd name="T37" fmla="*/ 0 h 2368"/>
                <a:gd name="T38" fmla="*/ 4 w 776"/>
                <a:gd name="T39" fmla="*/ 0 h 2368"/>
                <a:gd name="T40" fmla="*/ 4 w 776"/>
                <a:gd name="T41" fmla="*/ 0 h 2368"/>
                <a:gd name="T42" fmla="*/ 4 w 776"/>
                <a:gd name="T43" fmla="*/ 0 h 2368"/>
                <a:gd name="T44" fmla="*/ 4 w 776"/>
                <a:gd name="T45" fmla="*/ 0 h 2368"/>
                <a:gd name="T46" fmla="*/ 4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2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6 w 776"/>
                <a:gd name="T3" fmla="*/ 0 h 2368"/>
                <a:gd name="T4" fmla="*/ 6 w 776"/>
                <a:gd name="T5" fmla="*/ 0 h 2368"/>
                <a:gd name="T6" fmla="*/ 21 w 776"/>
                <a:gd name="T7" fmla="*/ 0 h 2368"/>
                <a:gd name="T8" fmla="*/ 12 w 776"/>
                <a:gd name="T9" fmla="*/ 0 h 2368"/>
                <a:gd name="T10" fmla="*/ 25 w 776"/>
                <a:gd name="T11" fmla="*/ 0 h 2368"/>
                <a:gd name="T12" fmla="*/ 18 w 776"/>
                <a:gd name="T13" fmla="*/ 0 h 2368"/>
                <a:gd name="T14" fmla="*/ 30 w 776"/>
                <a:gd name="T15" fmla="*/ 0 h 2368"/>
                <a:gd name="T16" fmla="*/ 25 w 776"/>
                <a:gd name="T17" fmla="*/ 0 h 2368"/>
                <a:gd name="T18" fmla="*/ 33 w 776"/>
                <a:gd name="T19" fmla="*/ 0 h 2368"/>
                <a:gd name="T20" fmla="*/ 30 w 776"/>
                <a:gd name="T21" fmla="*/ 0 h 2368"/>
                <a:gd name="T22" fmla="*/ 37 w 776"/>
                <a:gd name="T23" fmla="*/ 0 h 2368"/>
                <a:gd name="T24" fmla="*/ 37 w 776"/>
                <a:gd name="T25" fmla="*/ 0 h 2368"/>
                <a:gd name="T26" fmla="*/ 43 w 776"/>
                <a:gd name="T27" fmla="*/ 0 h 2368"/>
                <a:gd name="T28" fmla="*/ 40 w 776"/>
                <a:gd name="T29" fmla="*/ 0 h 2368"/>
                <a:gd name="T30" fmla="*/ 45 w 776"/>
                <a:gd name="T31" fmla="*/ 0 h 2368"/>
                <a:gd name="T32" fmla="*/ 43 w 776"/>
                <a:gd name="T33" fmla="*/ 0 h 2368"/>
                <a:gd name="T34" fmla="*/ 45 w 776"/>
                <a:gd name="T35" fmla="*/ 0 h 2368"/>
                <a:gd name="T36" fmla="*/ 43 w 776"/>
                <a:gd name="T37" fmla="*/ 0 h 2368"/>
                <a:gd name="T38" fmla="*/ 49 w 776"/>
                <a:gd name="T39" fmla="*/ 0 h 2368"/>
                <a:gd name="T40" fmla="*/ 45 w 776"/>
                <a:gd name="T41" fmla="*/ 0 h 2368"/>
                <a:gd name="T42" fmla="*/ 49 w 776"/>
                <a:gd name="T43" fmla="*/ 0 h 2368"/>
                <a:gd name="T44" fmla="*/ 45 w 776"/>
                <a:gd name="T45" fmla="*/ 0 h 2368"/>
                <a:gd name="T46" fmla="*/ 49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3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4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5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478" name="Group 94"/>
          <p:cNvGrpSpPr>
            <a:grpSpLocks/>
          </p:cNvGrpSpPr>
          <p:nvPr/>
        </p:nvGrpSpPr>
        <p:grpSpPr bwMode="auto">
          <a:xfrm>
            <a:off x="9749768" y="3692324"/>
            <a:ext cx="1786640" cy="1569743"/>
            <a:chOff x="2928" y="384"/>
            <a:chExt cx="1789" cy="1403"/>
          </a:xfrm>
        </p:grpSpPr>
        <p:sp>
          <p:nvSpPr>
            <p:cNvPr id="2066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7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8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9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0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1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2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3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4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5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6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7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8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9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0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1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2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3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4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5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6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7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8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9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0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1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2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3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4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5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6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7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8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0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1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2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3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4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5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6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7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8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9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0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1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2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3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4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5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6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7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8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9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0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1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2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3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4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5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6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7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8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9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0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1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2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3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4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5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6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7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8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9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0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1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2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3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4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5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6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7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8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3 w 776"/>
                <a:gd name="T7" fmla="*/ 0 h 2368"/>
                <a:gd name="T8" fmla="*/ 2 w 776"/>
                <a:gd name="T9" fmla="*/ 0 h 2368"/>
                <a:gd name="T10" fmla="*/ 3 w 776"/>
                <a:gd name="T11" fmla="*/ 0 h 2368"/>
                <a:gd name="T12" fmla="*/ 2 w 776"/>
                <a:gd name="T13" fmla="*/ 0 h 2368"/>
                <a:gd name="T14" fmla="*/ 4 w 776"/>
                <a:gd name="T15" fmla="*/ 0 h 2368"/>
                <a:gd name="T16" fmla="*/ 3 w 776"/>
                <a:gd name="T17" fmla="*/ 0 h 2368"/>
                <a:gd name="T18" fmla="*/ 5 w 776"/>
                <a:gd name="T19" fmla="*/ 0 h 2368"/>
                <a:gd name="T20" fmla="*/ 4 w 776"/>
                <a:gd name="T21" fmla="*/ 0 h 2368"/>
                <a:gd name="T22" fmla="*/ 5 w 776"/>
                <a:gd name="T23" fmla="*/ 0 h 2368"/>
                <a:gd name="T24" fmla="*/ 5 w 776"/>
                <a:gd name="T25" fmla="*/ 0 h 2368"/>
                <a:gd name="T26" fmla="*/ 6 w 776"/>
                <a:gd name="T27" fmla="*/ 0 h 2368"/>
                <a:gd name="T28" fmla="*/ 5 w 776"/>
                <a:gd name="T29" fmla="*/ 0 h 2368"/>
                <a:gd name="T30" fmla="*/ 6 w 776"/>
                <a:gd name="T31" fmla="*/ 0 h 2368"/>
                <a:gd name="T32" fmla="*/ 6 w 776"/>
                <a:gd name="T33" fmla="*/ 0 h 2368"/>
                <a:gd name="T34" fmla="*/ 6 w 776"/>
                <a:gd name="T35" fmla="*/ 0 h 2368"/>
                <a:gd name="T36" fmla="*/ 6 w 776"/>
                <a:gd name="T37" fmla="*/ 0 h 2368"/>
                <a:gd name="T38" fmla="*/ 6 w 776"/>
                <a:gd name="T39" fmla="*/ 0 h 2368"/>
                <a:gd name="T40" fmla="*/ 6 w 776"/>
                <a:gd name="T41" fmla="*/ 0 h 2368"/>
                <a:gd name="T42" fmla="*/ 6 w 776"/>
                <a:gd name="T43" fmla="*/ 0 h 2368"/>
                <a:gd name="T44" fmla="*/ 6 w 776"/>
                <a:gd name="T45" fmla="*/ 0 h 2368"/>
                <a:gd name="T46" fmla="*/ 6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9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1 w 776"/>
                <a:gd name="T39" fmla="*/ 0 h 2368"/>
                <a:gd name="T40" fmla="*/ 0 w 776"/>
                <a:gd name="T41" fmla="*/ 0 h 2368"/>
                <a:gd name="T42" fmla="*/ 1 w 776"/>
                <a:gd name="T43" fmla="*/ 0 h 2368"/>
                <a:gd name="T44" fmla="*/ 0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0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1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0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0 h 2368"/>
                <a:gd name="T12" fmla="*/ 2 w 776"/>
                <a:gd name="T13" fmla="*/ 0 h 2368"/>
                <a:gd name="T14" fmla="*/ 3 w 776"/>
                <a:gd name="T15" fmla="*/ 0 h 2368"/>
                <a:gd name="T16" fmla="*/ 2 w 776"/>
                <a:gd name="T17" fmla="*/ 0 h 2368"/>
                <a:gd name="T18" fmla="*/ 3 w 776"/>
                <a:gd name="T19" fmla="*/ 0 h 2368"/>
                <a:gd name="T20" fmla="*/ 3 w 776"/>
                <a:gd name="T21" fmla="*/ 0 h 2368"/>
                <a:gd name="T22" fmla="*/ 3 w 776"/>
                <a:gd name="T23" fmla="*/ 0 h 2368"/>
                <a:gd name="T24" fmla="*/ 3 w 776"/>
                <a:gd name="T25" fmla="*/ 0 h 2368"/>
                <a:gd name="T26" fmla="*/ 4 w 776"/>
                <a:gd name="T27" fmla="*/ 0 h 2368"/>
                <a:gd name="T28" fmla="*/ 3 w 776"/>
                <a:gd name="T29" fmla="*/ 0 h 2368"/>
                <a:gd name="T30" fmla="*/ 4 w 776"/>
                <a:gd name="T31" fmla="*/ 0 h 2368"/>
                <a:gd name="T32" fmla="*/ 4 w 776"/>
                <a:gd name="T33" fmla="*/ 0 h 2368"/>
                <a:gd name="T34" fmla="*/ 4 w 776"/>
                <a:gd name="T35" fmla="*/ 0 h 2368"/>
                <a:gd name="T36" fmla="*/ 4 w 776"/>
                <a:gd name="T37" fmla="*/ 0 h 2368"/>
                <a:gd name="T38" fmla="*/ 4 w 776"/>
                <a:gd name="T39" fmla="*/ 0 h 2368"/>
                <a:gd name="T40" fmla="*/ 4 w 776"/>
                <a:gd name="T41" fmla="*/ 0 h 2368"/>
                <a:gd name="T42" fmla="*/ 4 w 776"/>
                <a:gd name="T43" fmla="*/ 0 h 2368"/>
                <a:gd name="T44" fmla="*/ 4 w 776"/>
                <a:gd name="T45" fmla="*/ 0 h 2368"/>
                <a:gd name="T46" fmla="*/ 4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2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6 w 776"/>
                <a:gd name="T3" fmla="*/ 0 h 2368"/>
                <a:gd name="T4" fmla="*/ 6 w 776"/>
                <a:gd name="T5" fmla="*/ 0 h 2368"/>
                <a:gd name="T6" fmla="*/ 21 w 776"/>
                <a:gd name="T7" fmla="*/ 0 h 2368"/>
                <a:gd name="T8" fmla="*/ 12 w 776"/>
                <a:gd name="T9" fmla="*/ 0 h 2368"/>
                <a:gd name="T10" fmla="*/ 25 w 776"/>
                <a:gd name="T11" fmla="*/ 0 h 2368"/>
                <a:gd name="T12" fmla="*/ 18 w 776"/>
                <a:gd name="T13" fmla="*/ 0 h 2368"/>
                <a:gd name="T14" fmla="*/ 30 w 776"/>
                <a:gd name="T15" fmla="*/ 0 h 2368"/>
                <a:gd name="T16" fmla="*/ 25 w 776"/>
                <a:gd name="T17" fmla="*/ 0 h 2368"/>
                <a:gd name="T18" fmla="*/ 33 w 776"/>
                <a:gd name="T19" fmla="*/ 0 h 2368"/>
                <a:gd name="T20" fmla="*/ 30 w 776"/>
                <a:gd name="T21" fmla="*/ 0 h 2368"/>
                <a:gd name="T22" fmla="*/ 37 w 776"/>
                <a:gd name="T23" fmla="*/ 0 h 2368"/>
                <a:gd name="T24" fmla="*/ 37 w 776"/>
                <a:gd name="T25" fmla="*/ 0 h 2368"/>
                <a:gd name="T26" fmla="*/ 43 w 776"/>
                <a:gd name="T27" fmla="*/ 0 h 2368"/>
                <a:gd name="T28" fmla="*/ 40 w 776"/>
                <a:gd name="T29" fmla="*/ 0 h 2368"/>
                <a:gd name="T30" fmla="*/ 45 w 776"/>
                <a:gd name="T31" fmla="*/ 0 h 2368"/>
                <a:gd name="T32" fmla="*/ 43 w 776"/>
                <a:gd name="T33" fmla="*/ 0 h 2368"/>
                <a:gd name="T34" fmla="*/ 45 w 776"/>
                <a:gd name="T35" fmla="*/ 0 h 2368"/>
                <a:gd name="T36" fmla="*/ 43 w 776"/>
                <a:gd name="T37" fmla="*/ 0 h 2368"/>
                <a:gd name="T38" fmla="*/ 49 w 776"/>
                <a:gd name="T39" fmla="*/ 0 h 2368"/>
                <a:gd name="T40" fmla="*/ 45 w 776"/>
                <a:gd name="T41" fmla="*/ 0 h 2368"/>
                <a:gd name="T42" fmla="*/ 49 w 776"/>
                <a:gd name="T43" fmla="*/ 0 h 2368"/>
                <a:gd name="T44" fmla="*/ 45 w 776"/>
                <a:gd name="T45" fmla="*/ 0 h 2368"/>
                <a:gd name="T46" fmla="*/ 49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3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4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5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53" name="WordArt 186"/>
          <p:cNvSpPr>
            <a:spLocks noChangeArrowheads="1" noChangeShapeType="1" noTextEdit="1"/>
          </p:cNvSpPr>
          <p:nvPr/>
        </p:nvSpPr>
        <p:spPr bwMode="auto">
          <a:xfrm>
            <a:off x="3805363" y="1521579"/>
            <a:ext cx="5031227" cy="7830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LÀM VĂN</a:t>
            </a:r>
          </a:p>
        </p:txBody>
      </p:sp>
      <p:sp>
        <p:nvSpPr>
          <p:cNvPr id="2054" name="WordArt 187"/>
          <p:cNvSpPr>
            <a:spLocks noChangeArrowheads="1" noChangeShapeType="1" noTextEdit="1"/>
          </p:cNvSpPr>
          <p:nvPr/>
        </p:nvSpPr>
        <p:spPr bwMode="auto">
          <a:xfrm>
            <a:off x="1610032" y="2444375"/>
            <a:ext cx="8818464" cy="2063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LÀM</a:t>
            </a:r>
            <a:r>
              <a:rPr kumimoji="0" lang="en-US" sz="3600" b="1" i="0" u="none" strike="noStrike" kern="10" cap="none" spc="0" normalizeH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3600" b="1" i="0" u="none" strike="noStrike" kern="10" cap="none" spc="0" normalizeH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6 -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59)</a:t>
            </a:r>
          </a:p>
        </p:txBody>
      </p:sp>
      <p:pic>
        <p:nvPicPr>
          <p:cNvPr id="18" name="Picture 5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3649" y="377656"/>
            <a:ext cx="1706147" cy="148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8" name="Group 5"/>
          <p:cNvGrpSpPr>
            <a:grpSpLocks/>
          </p:cNvGrpSpPr>
          <p:nvPr/>
        </p:nvGrpSpPr>
        <p:grpSpPr bwMode="auto">
          <a:xfrm>
            <a:off x="76358" y="0"/>
            <a:ext cx="12115642" cy="6858000"/>
            <a:chOff x="8" y="0"/>
            <a:chExt cx="5760" cy="4320"/>
          </a:xfrm>
        </p:grpSpPr>
        <p:pic>
          <p:nvPicPr>
            <p:cNvPr id="199" name="Picture 6" descr="GRANS02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7" descr="GRANS02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1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2" name="Picture 9" descr="BD21325_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3" name="Picture 10" descr="BD21325_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" name="Picture 11" descr="BD21325_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" name="Picture 12" descr="BD21325_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6" name="Picture 5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488" y="425679"/>
            <a:ext cx="1706147" cy="148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4458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10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64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hatdocdacam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6367"/>
            <a:ext cx="11305255" cy="553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79375" y="5701000"/>
            <a:ext cx="1130525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indent="46355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VĂN DÂN,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5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0438" y="329133"/>
            <a:ext cx="11625466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635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8666" y="1522211"/>
            <a:ext cx="11625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635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cam ?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64860" y="2848055"/>
            <a:ext cx="114492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63550" algn="just" eaLnBrk="1" hangingPunct="1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cam.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64860" y="4091364"/>
            <a:ext cx="114492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63550" algn="just" eaLnBrk="1" hangingPunct="1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cam. 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63855" y="5374257"/>
            <a:ext cx="114512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00050" algn="just" eaLnBrk="1" hangingPunct="1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…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8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r="4816"/>
          <a:stretch>
            <a:fillRect/>
          </a:stretch>
        </p:blipFill>
        <p:spPr bwMode="auto">
          <a:xfrm>
            <a:off x="2897189" y="20639"/>
            <a:ext cx="6511925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Hinh-3-4e4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4620" b="6718"/>
          <a:stretch>
            <a:fillRect/>
          </a:stretch>
        </p:blipFill>
        <p:spPr bwMode="auto">
          <a:xfrm>
            <a:off x="1524000" y="3565526"/>
            <a:ext cx="45720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 descr="rhe1375102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9280" r="6696" b="7208"/>
          <a:stretch>
            <a:fillRect/>
          </a:stretch>
        </p:blipFill>
        <p:spPr bwMode="auto">
          <a:xfrm>
            <a:off x="6240464" y="3516314"/>
            <a:ext cx="442753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6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87905" y="174525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9413" y="2158085"/>
            <a:ext cx="11580166" cy="13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indent="46355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74825" y="188913"/>
            <a:ext cx="6624638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80703" y="1060743"/>
            <a:ext cx="9893164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(Ban chấp hành Hội Chữ thập đỏ địa phương).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16093" y="3315317"/>
            <a:ext cx="8569325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74825" y="5975440"/>
            <a:ext cx="8569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89504" y="667206"/>
            <a:ext cx="268939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664" y="196367"/>
            <a:ext cx="11438168" cy="6586418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vi-V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hòa xã hội chủ nghĩa Việt Nam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-  </a:t>
            </a: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en-US" sz="16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XIN GIA NHẬP ĐỘI TÌNH NGUYỆN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NẠN NHÂN CHẤT ĐỘC MÀU GIA CAM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Ban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615912" y="2757072"/>
            <a:ext cx="92900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:......................................</a:t>
            </a:r>
          </a:p>
          <a:p>
            <a:pPr eaLnBrk="1" hangingPunct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</a:t>
            </a:r>
          </a:p>
          <a:p>
            <a:pPr eaLnBrk="1" hangingPunct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học và THCS Nguyễn Văn Đậu.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578334" y="3843214"/>
            <a:ext cx="112062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2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xã Bình Lãng, em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giảm bớt nỗi bất hạnh của các nạn nhân.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911424" y="5289764"/>
            <a:ext cx="983709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398513" y="5824787"/>
            <a:ext cx="48237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56002" y="764704"/>
            <a:ext cx="924671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TV.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62.</a:t>
            </a:r>
            <a:endParaRPr lang="vi-V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99656" y="174525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64860" y="1700808"/>
            <a:ext cx="11449272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indent="463550" algn="just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7408" y="3128721"/>
            <a:ext cx="10297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eaLnBrk="1" hangingPunct="1">
              <a:buFontTx/>
              <a:buAutoNum type="alphaLcParenR"/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860" y="4498667"/>
            <a:ext cx="11449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 algn="just" eaLnBrk="1" hangingPunct="1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cam ?</a:t>
            </a:r>
          </a:p>
        </p:txBody>
      </p:sp>
    </p:spTree>
    <p:extLst>
      <p:ext uri="{BB962C8B-B14F-4D97-AF65-F5344CB8AC3E}">
        <p14:creationId xmlns:p14="http://schemas.microsoft.com/office/powerpoint/2010/main" val="31822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8" y="2561487"/>
            <a:ext cx="11796076" cy="4129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143" t="33753" r="20807" b="37206"/>
          <a:stretch/>
        </p:blipFill>
        <p:spPr>
          <a:xfrm>
            <a:off x="351320" y="196368"/>
            <a:ext cx="11636214" cy="2365118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69821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36632" y="401291"/>
            <a:ext cx="11449272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635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9242" y="1805653"/>
            <a:ext cx="1160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cam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1458" y="2732266"/>
            <a:ext cx="1159444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indent="46355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Kết quả hình ảnh cho nhung hinh anh may bay mi rai chat doc da cam xuong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96" y="412266"/>
            <a:ext cx="6015038" cy="517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Kết quả hình ảnh cho nhung hinh anh may bay mi rai chat doc da cam xuong vie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3" y="412267"/>
            <a:ext cx="5751823" cy="517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8"/>
          <p:cNvSpPr>
            <a:spLocks noChangeArrowheads="1"/>
          </p:cNvSpPr>
          <p:nvPr/>
        </p:nvSpPr>
        <p:spPr bwMode="auto">
          <a:xfrm>
            <a:off x="1874963" y="5805139"/>
            <a:ext cx="8429065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6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Kết quả hình ảnh cho nhung hinh anh may bay mi rai chat doc da cam xuong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50" y="258859"/>
            <a:ext cx="5748898" cy="50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Kết quả hình ảnh cho nhung hinh anh ve rung o viet nam sau khi mi rai chat dọc da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8" y="290590"/>
            <a:ext cx="5820792" cy="501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6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874963" y="5805139"/>
            <a:ext cx="8429065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dioxin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5167"/>
            <a:ext cx="5831848" cy="51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036792" y="5751189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8" name="AutoShape 6" descr="https://vitoquocvietnam.files.wordpress.com/2015/11/7-2011td03963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6869" name="Picture 3" descr="C:\Users\A ADMIN\Downloads\anhchatd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0" y="265168"/>
            <a:ext cx="5776100" cy="51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7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AutoShape 9" descr="Z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2" name="AutoShape 11" descr="Z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AutoShape 14" descr="http://www.khoahoc.com.vn/photos/Image/2005/10/23/dioxin_single-eye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894" name="Picture 15" descr="Hình ảnh có liên qu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r="16146"/>
          <a:stretch/>
        </p:blipFill>
        <p:spPr bwMode="auto">
          <a:xfrm>
            <a:off x="256182" y="277114"/>
            <a:ext cx="5902379" cy="526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 descr="Kết quả hình ảnh cho hinh anh nan nhan chat doc mau da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41" y="277114"/>
            <a:ext cx="5775614" cy="526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14"/>
          <p:cNvSpPr>
            <a:spLocks noChangeArrowheads="1"/>
          </p:cNvSpPr>
          <p:nvPr/>
        </p:nvSpPr>
        <p:spPr bwMode="auto">
          <a:xfrm>
            <a:off x="407368" y="5854889"/>
            <a:ext cx="914717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hatdocdacam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24717"/>
            <a:ext cx="11377264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524000" y="-1814899"/>
            <a:ext cx="65" cy="276999"/>
          </a:xfrm>
          <a:prstGeom prst="rect">
            <a:avLst/>
          </a:prstGeom>
          <a:solidFill>
            <a:srgbClr val="E9E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345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26869"/>
              </p:ext>
            </p:extLst>
          </p:nvPr>
        </p:nvGraphicFramePr>
        <p:xfrm>
          <a:off x="394360" y="5516564"/>
          <a:ext cx="11390271" cy="1341437"/>
        </p:xfrm>
        <a:graphic>
          <a:graphicData uri="http://schemas.openxmlformats.org/drawingml/2006/table">
            <a:tbl>
              <a:tblPr/>
              <a:tblGrid>
                <a:gridCol w="11390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marL="0" marR="0" lvl="0" indent="4635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Cựu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63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7" marB="45737" anchor="ctr" horzOverflow="overflow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0" y="8015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27&quot;/&gt;&lt;/object&gt;&lt;object type=&quot;3&quot; unique_id=&quot;10013&quot;&gt;&lt;property id=&quot;20148&quot; value=&quot;5&quot;/&gt;&lt;property id=&quot;20300&quot; value=&quot;Slide 21&quot;/&gt;&lt;property id=&quot;20307&quot; value=&quot;275&quot;/&gt;&lt;/object&gt;&lt;object type=&quot;3&quot; unique_id=&quot;10014&quot;&gt;&lt;property id=&quot;20148&quot; value=&quot;5&quot;/&gt;&lt;property id=&quot;20300&quot; value=&quot;Slide 3&quot;/&gt;&lt;property id=&quot;20307&quot; value=&quot;361&quot;/&gt;&lt;/object&gt;&lt;object type=&quot;3&quot; unique_id=&quot;10015&quot;&gt;&lt;property id=&quot;20148&quot; value=&quot;5&quot;/&gt;&lt;property id=&quot;20300&quot; value=&quot;Slide 4&quot;/&gt;&lt;property id=&quot;20307&quot; value=&quot;362&quot;/&gt;&lt;/object&gt;&lt;object type=&quot;3&quot; unique_id=&quot;10016&quot;&gt;&lt;property id=&quot;20148&quot; value=&quot;5&quot;/&gt;&lt;property id=&quot;20300&quot; value=&quot;Slide 5&quot;/&gt;&lt;property id=&quot;20307&quot; value=&quot;365&quot;/&gt;&lt;/object&gt;&lt;object type=&quot;3&quot; unique_id=&quot;10017&quot;&gt;&lt;property id=&quot;20148&quot; value=&quot;5&quot;/&gt;&lt;property id=&quot;20300&quot; value=&quot;Slide 6&quot;/&gt;&lt;property id=&quot;20307&quot; value=&quot;384&quot;/&gt;&lt;/object&gt;&lt;object type=&quot;3&quot; unique_id=&quot;10018&quot;&gt;&lt;property id=&quot;20148&quot; value=&quot;5&quot;/&gt;&lt;property id=&quot;20300&quot; value=&quot;Slide 7&quot;/&gt;&lt;property id=&quot;20307&quot; value=&quot;364&quot;/&gt;&lt;/object&gt;&lt;object type=&quot;3&quot; unique_id=&quot;10019&quot;&gt;&lt;property id=&quot;20148&quot; value=&quot;5&quot;/&gt;&lt;property id=&quot;20300&quot; value=&quot;Slide 8&quot;/&gt;&lt;property id=&quot;20307&quot; value=&quot;390&quot;/&gt;&lt;/object&gt;&lt;object type=&quot;3&quot; unique_id=&quot;10020&quot;&gt;&lt;property id=&quot;20148&quot; value=&quot;5&quot;/&gt;&lt;property id=&quot;20300&quot; value=&quot;Slide 9&quot;/&gt;&lt;property id=&quot;20307&quot; value=&quot;374&quot;/&gt;&lt;/object&gt;&lt;object type=&quot;3&quot; unique_id=&quot;10021&quot;&gt;&lt;property id=&quot;20148&quot; value=&quot;5&quot;/&gt;&lt;property id=&quot;20300&quot; value=&quot;Slide 10&quot;/&gt;&lt;property id=&quot;20307&quot; value=&quot;382&quot;/&gt;&lt;/object&gt;&lt;object type=&quot;3&quot; unique_id=&quot;10022&quot;&gt;&lt;property id=&quot;20148&quot; value=&quot;5&quot;/&gt;&lt;property id=&quot;20300&quot; value=&quot;Slide 11&quot;/&gt;&lt;property id=&quot;20307&quot; value=&quot;377&quot;/&gt;&lt;/object&gt;&lt;object type=&quot;3&quot; unique_id=&quot;10024&quot;&gt;&lt;property id=&quot;20148&quot; value=&quot;5&quot;/&gt;&lt;property id=&quot;20300&quot; value=&quot;Slide 13&quot;/&gt;&lt;property id=&quot;20307&quot; value=&quot;383&quot;/&gt;&lt;/object&gt;&lt;object type=&quot;3&quot; unique_id=&quot;10025&quot;&gt;&lt;property id=&quot;20148&quot; value=&quot;5&quot;/&gt;&lt;property id=&quot;20300&quot; value=&quot;Slide 15&quot;/&gt;&lt;property id=&quot;20307&quot; value=&quot;368&quot;/&gt;&lt;/object&gt;&lt;object type=&quot;3&quot; unique_id=&quot;10026&quot;&gt;&lt;property id=&quot;20148&quot; value=&quot;5&quot;/&gt;&lt;property id=&quot;20300&quot; value=&quot;Slide 18&quot;/&gt;&lt;property id=&quot;20307&quot; value=&quot;367&quot;/&gt;&lt;/object&gt;&lt;object type=&quot;3&quot; unique_id=&quot;10029&quot;&gt;&lt;property id=&quot;20148&quot; value=&quot;5&quot;/&gt;&lt;property id=&quot;20300&quot; value=&quot;Slide 17&quot;/&gt;&lt;property id=&quot;20307&quot; value=&quot;380&quot;/&gt;&lt;/object&gt;&lt;object type=&quot;3&quot; unique_id=&quot;10030&quot;&gt;&lt;property id=&quot;20148&quot; value=&quot;5&quot;/&gt;&lt;property id=&quot;20300&quot; value=&quot;Slide 22&quot;/&gt;&lt;property id=&quot;20307&quot; value=&quot;385&quot;/&gt;&lt;/object&gt;&lt;object type=&quot;3&quot; unique_id=&quot;10031&quot;&gt;&lt;property id=&quot;20148&quot; value=&quot;5&quot;/&gt;&lt;property id=&quot;20300&quot; value=&quot;Slide 25&quot;/&gt;&lt;property id=&quot;20307&quot; value=&quot;386&quot;/&gt;&lt;/object&gt;&lt;object type=&quot;3&quot; unique_id=&quot;10032&quot;&gt;&lt;property id=&quot;20148&quot; value=&quot;5&quot;/&gt;&lt;property id=&quot;20300&quot; value=&quot;Slide 26&quot;/&gt;&lt;property id=&quot;20307&quot; value=&quot;387&quot;/&gt;&lt;/object&gt;&lt;object type=&quot;3&quot; unique_id=&quot;10033&quot;&gt;&lt;property id=&quot;20148&quot; value=&quot;5&quot;/&gt;&lt;property id=&quot;20300&quot; value=&quot;Slide 27&quot;/&gt;&lt;property id=&quot;20307&quot; value=&quot;388&quot;/&gt;&lt;/object&gt;&lt;object type=&quot;3&quot; unique_id=&quot;10034&quot;&gt;&lt;property id=&quot;20148&quot; value=&quot;5&quot;/&gt;&lt;property id=&quot;20300&quot; value=&quot;Slide 28&quot;/&gt;&lt;property id=&quot;20307&quot; value=&quot;389&quot;/&gt;&lt;/object&gt;&lt;object type=&quot;3&quot; unique_id=&quot;10085&quot;&gt;&lt;property id=&quot;20148&quot; value=&quot;5&quot;/&gt;&lt;property id=&quot;20300&quot; value=&quot;Slide 23&quot;/&gt;&lt;property id=&quot;20307&quot; value=&quot;391&quot;/&gt;&lt;/object&gt;&lt;object type=&quot;3&quot; unique_id=&quot;10086&quot;&gt;&lt;property id=&quot;20148&quot; value=&quot;5&quot;/&gt;&lt;property id=&quot;20300&quot; value=&quot;Slide 24&quot;/&gt;&lt;property id=&quot;20307&quot; value=&quot;392&quot;/&gt;&lt;/object&gt;&lt;object type=&quot;3&quot; unique_id=&quot;10312&quot;&gt;&lt;property id=&quot;20148&quot; value=&quot;5&quot;/&gt;&lt;property id=&quot;20300&quot; value=&quot;Slide 2&quot;/&gt;&lt;property id=&quot;20307&quot; value=&quot;396&quot;/&gt;&lt;/object&gt;&lt;object type=&quot;3&quot; unique_id=&quot;10313&quot;&gt;&lt;property id=&quot;20148&quot; value=&quot;5&quot;/&gt;&lt;property id=&quot;20300&quot; value=&quot;Slide 12&quot;/&gt;&lt;property id=&quot;20307&quot; value=&quot;393&quot;/&gt;&lt;/object&gt;&lt;object type=&quot;3&quot; unique_id=&quot;10314&quot;&gt;&lt;property id=&quot;20148&quot; value=&quot;5&quot;/&gt;&lt;property id=&quot;20300&quot; value=&quot;Slide 19&quot;/&gt;&lt;property id=&quot;20307&quot; value=&quot;394&quot;/&gt;&lt;/object&gt;&lt;object type=&quot;3&quot; unique_id=&quot;10315&quot;&gt;&lt;property id=&quot;20148&quot; value=&quot;5&quot;/&gt;&lt;property id=&quot;20300&quot; value=&quot;Slide 20&quot;/&gt;&lt;property id=&quot;20307&quot; value=&quot;395&quot;/&gt;&lt;/object&gt;&lt;object type=&quot;3&quot; unique_id=&quot;10372&quot;&gt;&lt;property id=&quot;20148&quot; value=&quot;5&quot;/&gt;&lt;property id=&quot;20300&quot; value=&quot;Slide 14&quot;/&gt;&lt;property id=&quot;20307&quot; value=&quot;397&quot;/&gt;&lt;/object&gt;&lt;object type=&quot;3&quot; unique_id=&quot;10373&quot;&gt;&lt;property id=&quot;20148&quot; value=&quot;5&quot;/&gt;&lt;property id=&quot;20300&quot; value=&quot;Slide 16&quot;/&gt;&lt;property id=&quot;20307&quot; value=&quot;39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3119</TotalTime>
  <Words>805</Words>
  <Application>Microsoft Office PowerPoint</Application>
  <PresentationFormat>Widescreen</PresentationFormat>
  <Paragraphs>93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Gợi ý</dc:title>
  <dc:creator>HNC-KT</dc:creator>
  <cp:lastModifiedBy>Tapxm</cp:lastModifiedBy>
  <cp:revision>231</cp:revision>
  <dcterms:created xsi:type="dcterms:W3CDTF">2007-10-22T22:39:46Z</dcterms:created>
  <dcterms:modified xsi:type="dcterms:W3CDTF">2022-10-09T07:48:49Z</dcterms:modified>
</cp:coreProperties>
</file>