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3" r:id="rId2"/>
    <p:sldId id="285" r:id="rId3"/>
    <p:sldId id="263" r:id="rId4"/>
    <p:sldId id="279" r:id="rId5"/>
    <p:sldId id="265" r:id="rId6"/>
    <p:sldId id="272" r:id="rId7"/>
    <p:sldId id="273" r:id="rId8"/>
    <p:sldId id="274" r:id="rId9"/>
    <p:sldId id="275" r:id="rId10"/>
    <p:sldId id="287" r:id="rId11"/>
    <p:sldId id="294" r:id="rId12"/>
    <p:sldId id="293" r:id="rId13"/>
    <p:sldId id="266" r:id="rId14"/>
    <p:sldId id="270" r:id="rId15"/>
    <p:sldId id="261" r:id="rId16"/>
    <p:sldId id="289" r:id="rId17"/>
    <p:sldId id="291" r:id="rId18"/>
    <p:sldId id="267" r:id="rId19"/>
    <p:sldId id="26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99FF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87" d="100"/>
          <a:sy n="87" d="100"/>
        </p:scale>
        <p:origin x="28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82F10-7CCA-4D2C-8B98-84CDB9FFAE32}" type="datetimeFigureOut">
              <a:rPr lang="en-US" smtClean="0"/>
              <a:t>6/2/2022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F66FC-D581-4B52-A375-5CA6ED0B2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113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82F10-7CCA-4D2C-8B98-84CDB9FFAE32}" type="datetimeFigureOut">
              <a:rPr lang="en-US" smtClean="0"/>
              <a:t>6/2/2022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F66FC-D581-4B52-A375-5CA6ED0B2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136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82F10-7CCA-4D2C-8B98-84CDB9FFAE32}" type="datetimeFigureOut">
              <a:rPr lang="en-US" smtClean="0"/>
              <a:t>6/2/2022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F66FC-D581-4B52-A375-5CA6ED0B2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217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82F10-7CCA-4D2C-8B98-84CDB9FFAE32}" type="datetimeFigureOut">
              <a:rPr lang="en-US" smtClean="0"/>
              <a:t>6/2/2022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F66FC-D581-4B52-A375-5CA6ED0B2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331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82F10-7CCA-4D2C-8B98-84CDB9FFAE32}" type="datetimeFigureOut">
              <a:rPr lang="en-US" smtClean="0"/>
              <a:t>6/2/2022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F66FC-D581-4B52-A375-5CA6ED0B2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219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82F10-7CCA-4D2C-8B98-84CDB9FFAE32}" type="datetimeFigureOut">
              <a:rPr lang="en-US" smtClean="0"/>
              <a:t>6/2/2022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F66FC-D581-4B52-A375-5CA6ED0B2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725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82F10-7CCA-4D2C-8B98-84CDB9FFAE32}" type="datetimeFigureOut">
              <a:rPr lang="en-US" smtClean="0"/>
              <a:t>6/2/2022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F66FC-D581-4B52-A375-5CA6ED0B2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012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82F10-7CCA-4D2C-8B98-84CDB9FFAE32}" type="datetimeFigureOut">
              <a:rPr lang="en-US" smtClean="0"/>
              <a:t>6/2/2022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F66FC-D581-4B52-A375-5CA6ED0B2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887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82F10-7CCA-4D2C-8B98-84CDB9FFAE32}" type="datetimeFigureOut">
              <a:rPr lang="en-US" smtClean="0"/>
              <a:t>6/2/2022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F66FC-D581-4B52-A375-5CA6ED0B2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601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82F10-7CCA-4D2C-8B98-84CDB9FFAE32}" type="datetimeFigureOut">
              <a:rPr lang="en-US" smtClean="0"/>
              <a:t>6/2/2022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F66FC-D581-4B52-A375-5CA6ED0B2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251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82F10-7CCA-4D2C-8B98-84CDB9FFAE32}" type="datetimeFigureOut">
              <a:rPr lang="en-US" smtClean="0"/>
              <a:t>6/2/2022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F66FC-D581-4B52-A375-5CA6ED0B2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910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F82F10-7CCA-4D2C-8B98-84CDB9FFAE32}" type="datetimeFigureOut">
              <a:rPr lang="en-US" smtClean="0"/>
              <a:t>6/2/2022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F66FC-D581-4B52-A375-5CA6ED0B2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151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mp3"/><Relationship Id="rId13" Type="http://schemas.openxmlformats.org/officeDocument/2006/relationships/image" Target="../media/image28.png"/><Relationship Id="rId3" Type="http://schemas.microsoft.com/office/2007/relationships/media" Target="../media/media8.mp3"/><Relationship Id="rId7" Type="http://schemas.microsoft.com/office/2007/relationships/media" Target="../media/media10.mp3"/><Relationship Id="rId12" Type="http://schemas.openxmlformats.org/officeDocument/2006/relationships/image" Target="../media/image27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media9.mp3"/><Relationship Id="rId11" Type="http://schemas.openxmlformats.org/officeDocument/2006/relationships/slideLayout" Target="../slideLayouts/slideLayout2.xml"/><Relationship Id="rId5" Type="http://schemas.microsoft.com/office/2007/relationships/media" Target="../media/media9.mp3"/><Relationship Id="rId15" Type="http://schemas.openxmlformats.org/officeDocument/2006/relationships/image" Target="../media/image30.png"/><Relationship Id="rId10" Type="http://schemas.openxmlformats.org/officeDocument/2006/relationships/audio" Target="../media/media11.mp3"/><Relationship Id="rId4" Type="http://schemas.openxmlformats.org/officeDocument/2006/relationships/audio" Target="../media/media8.mp3"/><Relationship Id="rId9" Type="http://schemas.microsoft.com/office/2007/relationships/media" Target="../media/media11.mp3"/><Relationship Id="rId1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6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11" Type="http://schemas.openxmlformats.org/officeDocument/2006/relationships/audio" Target="../media/audio10.wav"/><Relationship Id="rId5" Type="http://schemas.openxmlformats.org/officeDocument/2006/relationships/audio" Target="../media/audio4.wav"/><Relationship Id="rId10" Type="http://schemas.openxmlformats.org/officeDocument/2006/relationships/audio" Target="../media/audio9.wav"/><Relationship Id="rId4" Type="http://schemas.openxmlformats.org/officeDocument/2006/relationships/audio" Target="../media/audio3.wav"/><Relationship Id="rId9" Type="http://schemas.openxmlformats.org/officeDocument/2006/relationships/audio" Target="../media/audio8.wav"/><Relationship Id="rId1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8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8.pn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8.pn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8.pn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Nơi giữ chỗ cho Ngày tháng 3"/>
          <p:cNvSpPr txBox="1">
            <a:spLocks noGrp="1"/>
          </p:cNvSpPr>
          <p:nvPr/>
        </p:nvSpPr>
        <p:spPr bwMode="auto">
          <a:xfrm>
            <a:off x="1981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9AA1E16-A663-4C8D-A893-522B74489839}" type="datetime1">
              <a:rPr lang="en-US" altLang="en-US" sz="1400"/>
              <a:pPr eaLnBrk="1" hangingPunct="1"/>
              <a:t>6/2/2022</a:t>
            </a:fld>
            <a:endParaRPr lang="en-US" altLang="en-US" sz="1400"/>
          </a:p>
        </p:txBody>
      </p:sp>
      <p:sp>
        <p:nvSpPr>
          <p:cNvPr id="2051" name="Nơi giữ chỗ cho Chân trang 4"/>
          <p:cNvSpPr txBox="1">
            <a:spLocks noGrp="1"/>
          </p:cNvSpPr>
          <p:nvPr/>
        </p:nvSpPr>
        <p:spPr bwMode="auto">
          <a:xfrm>
            <a:off x="4648200" y="6245225"/>
            <a:ext cx="2895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400"/>
              <a:t>Võ Thị Thoa</a:t>
            </a:r>
          </a:p>
        </p:txBody>
      </p:sp>
      <p:pic>
        <p:nvPicPr>
          <p:cNvPr id="2052" name="Picture 6" descr="flower2DivWHT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2400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6" descr="flower2DivWHT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66916" y="6009349"/>
            <a:ext cx="9901084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flower2DivWHT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1463821" y="2857500"/>
            <a:ext cx="5715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6" descr="flower2DivWHT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760605" y="3180424"/>
            <a:ext cx="5715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9" name="WordArt 31"/>
          <p:cNvSpPr>
            <a:spLocks noChangeArrowheads="1" noChangeShapeType="1" noTextEdit="1"/>
          </p:cNvSpPr>
          <p:nvPr/>
        </p:nvSpPr>
        <p:spPr bwMode="auto">
          <a:xfrm>
            <a:off x="2460625" y="1054101"/>
            <a:ext cx="7086600" cy="3567113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32740"/>
              </a:avLst>
            </a:prstTxWarp>
          </a:bodyPr>
          <a:lstStyle/>
          <a:p>
            <a:pPr algn="ctr"/>
            <a:r>
              <a:rPr lang="en-US" sz="72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Welcome to our class</a:t>
            </a:r>
          </a:p>
        </p:txBody>
      </p:sp>
      <p:pic>
        <p:nvPicPr>
          <p:cNvPr id="2060" name="Picture 32" descr="ROSEWE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697538"/>
            <a:ext cx="11430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33" descr="ROSEWE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1430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34" descr="ROSEWE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0"/>
            <a:ext cx="11430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35" descr="ROSEWE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5873750"/>
            <a:ext cx="10668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4" name="Rectangle 36"/>
          <p:cNvSpPr>
            <a:spLocks noChangeArrowheads="1"/>
          </p:cNvSpPr>
          <p:nvPr/>
        </p:nvSpPr>
        <p:spPr bwMode="auto">
          <a:xfrm rot="21070259">
            <a:off x="2348292" y="4089948"/>
            <a:ext cx="73152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dirty="0">
                <a:solidFill>
                  <a:srgbClr val="800000"/>
                </a:solidFill>
                <a:latin typeface=".VnArabia" pitchFamily="34" charset="0"/>
              </a:rPr>
              <a:t> </a:t>
            </a:r>
            <a:r>
              <a:rPr lang="en-US" altLang="en-US" sz="8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abia" pitchFamily="34" charset="0"/>
              </a:rPr>
              <a:t>Class 5A</a:t>
            </a:r>
          </a:p>
        </p:txBody>
      </p:sp>
    </p:spTree>
    <p:extLst>
      <p:ext uri="{BB962C8B-B14F-4D97-AF65-F5344CB8AC3E}">
        <p14:creationId xmlns:p14="http://schemas.microsoft.com/office/powerpoint/2010/main" val="2552086162"/>
      </p:ext>
    </p:extLst>
  </p:cSld>
  <p:clrMapOvr>
    <a:masterClrMapping/>
  </p:clrMapOvr>
  <p:transition advTm="100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873045" y="5582412"/>
            <a:ext cx="4877684" cy="55955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get a burn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368" y="1"/>
            <a:ext cx="8847508" cy="5582412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155135" y="6290335"/>
            <a:ext cx="4313504" cy="55955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bỏng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07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age.vietstock.vn/2016/07/15/margin-c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74" y="117987"/>
            <a:ext cx="9209652" cy="5027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1984374" y="5331690"/>
            <a:ext cx="6415549" cy="55955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 with the knife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155135" y="6290335"/>
            <a:ext cx="4313504" cy="55955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4215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AutoShape 5"/>
          <p:cNvSpPr>
            <a:spLocks noChangeArrowheads="1"/>
          </p:cNvSpPr>
          <p:nvPr/>
        </p:nvSpPr>
        <p:spPr bwMode="auto">
          <a:xfrm>
            <a:off x="1524001" y="28576"/>
            <a:ext cx="631825" cy="581025"/>
          </a:xfrm>
          <a:prstGeom prst="sun">
            <a:avLst>
              <a:gd name="adj" fmla="val 32463"/>
            </a:avLst>
          </a:prstGeom>
          <a:solidFill>
            <a:schemeClr val="bg1"/>
          </a:solidFill>
          <a:ln w="9525">
            <a:solidFill>
              <a:srgbClr val="0033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04" name="Text Box 15"/>
          <p:cNvSpPr txBox="1">
            <a:spLocks noChangeArrowheads="1"/>
          </p:cNvSpPr>
          <p:nvPr/>
        </p:nvSpPr>
        <p:spPr bwMode="auto">
          <a:xfrm>
            <a:off x="1351090" y="1383915"/>
            <a:ext cx="334162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1. play with matches</a:t>
            </a:r>
            <a:endParaRPr lang="vi-VN" altLang="en-US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207" name="Text Box 18"/>
          <p:cNvSpPr txBox="1">
            <a:spLocks noChangeArrowheads="1"/>
          </p:cNvSpPr>
          <p:nvPr/>
        </p:nvSpPr>
        <p:spPr bwMode="auto">
          <a:xfrm>
            <a:off x="1351091" y="4021933"/>
            <a:ext cx="409106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3. ride your bike too fast</a:t>
            </a:r>
          </a:p>
        </p:txBody>
      </p:sp>
      <p:sp>
        <p:nvSpPr>
          <p:cNvPr id="8209" name="Text Box 23"/>
          <p:cNvSpPr txBox="1">
            <a:spLocks noChangeArrowheads="1"/>
          </p:cNvSpPr>
          <p:nvPr/>
        </p:nvSpPr>
        <p:spPr bwMode="auto">
          <a:xfrm>
            <a:off x="1351091" y="2711450"/>
            <a:ext cx="30718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. 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climb the tree</a:t>
            </a:r>
          </a:p>
        </p:txBody>
      </p:sp>
      <p:sp>
        <p:nvSpPr>
          <p:cNvPr id="8217" name="Text Box 28"/>
          <p:cNvSpPr txBox="1">
            <a:spLocks noChangeArrowheads="1"/>
          </p:cNvSpPr>
          <p:nvPr/>
        </p:nvSpPr>
        <p:spPr bwMode="auto">
          <a:xfrm>
            <a:off x="1346625" y="5202245"/>
            <a:ext cx="409553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4. run down the stairs</a:t>
            </a:r>
            <a:endParaRPr lang="vi-VN" altLang="en-US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256992" y="34857"/>
            <a:ext cx="1981633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200" b="1" u="sng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Arial" charset="0"/>
              </a:rPr>
              <a:t>Matching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3794802" y="1730667"/>
            <a:ext cx="3472762" cy="2971878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4238625" y="3124342"/>
            <a:ext cx="2959673" cy="2995538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4551550" y="989500"/>
            <a:ext cx="2527676" cy="3220382"/>
          </a:xfrm>
          <a:prstGeom prst="straightConnector1">
            <a:avLst/>
          </a:prstGeom>
          <a:ln w="28575">
            <a:solidFill>
              <a:srgbClr val="0000CC"/>
            </a:solidFill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4768469" y="2770831"/>
            <a:ext cx="2468528" cy="266239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6950895" y="3550748"/>
            <a:ext cx="3072581" cy="1457070"/>
            <a:chOff x="2418" y="1389"/>
            <a:chExt cx="1110" cy="907"/>
          </a:xfrm>
        </p:grpSpPr>
        <p:pic>
          <p:nvPicPr>
            <p:cNvPr id="10266" name="Picture 13"/>
            <p:cNvPicPr>
              <a:picLocks noChangeAspect="1" noChangeArrowheads="1"/>
            </p:cNvPicPr>
            <p:nvPr/>
          </p:nvPicPr>
          <p:blipFill>
            <a:blip r:embed="rId2">
              <a:lum bright="-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2" y="1389"/>
              <a:ext cx="1006" cy="907"/>
            </a:xfrm>
            <a:prstGeom prst="rect">
              <a:avLst/>
            </a:prstGeom>
            <a:noFill/>
            <a:ln w="9525">
              <a:solidFill>
                <a:srgbClr val="FF99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267" name="Text Box 14"/>
            <p:cNvSpPr txBox="1">
              <a:spLocks noChangeArrowheads="1"/>
            </p:cNvSpPr>
            <p:nvPr/>
          </p:nvSpPr>
          <p:spPr bwMode="auto">
            <a:xfrm>
              <a:off x="2418" y="1711"/>
              <a:ext cx="405" cy="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c.</a:t>
              </a:r>
              <a:endParaRPr lang="vi-VN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6944233" y="5202244"/>
            <a:ext cx="3040160" cy="1596938"/>
            <a:chOff x="2852" y="2251"/>
            <a:chExt cx="1225" cy="907"/>
          </a:xfrm>
        </p:grpSpPr>
        <p:pic>
          <p:nvPicPr>
            <p:cNvPr id="10264" name="Picture 16"/>
            <p:cNvPicPr>
              <a:picLocks noChangeAspect="1" noChangeArrowheads="1"/>
            </p:cNvPicPr>
            <p:nvPr/>
          </p:nvPicPr>
          <p:blipFill>
            <a:blip r:embed="rId3">
              <a:lum bright="-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3" y="2251"/>
              <a:ext cx="1094" cy="907"/>
            </a:xfrm>
            <a:prstGeom prst="rect">
              <a:avLst/>
            </a:prstGeom>
            <a:noFill/>
            <a:ln w="9525">
              <a:solidFill>
                <a:srgbClr val="FF99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265" name="Text Box 17"/>
            <p:cNvSpPr txBox="1">
              <a:spLocks noChangeArrowheads="1"/>
            </p:cNvSpPr>
            <p:nvPr/>
          </p:nvSpPr>
          <p:spPr bwMode="auto">
            <a:xfrm>
              <a:off x="2852" y="2493"/>
              <a:ext cx="429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d.</a:t>
              </a:r>
              <a:endParaRPr lang="vi-VN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6848475" y="1907139"/>
            <a:ext cx="3143250" cy="1532211"/>
            <a:chOff x="4377" y="3294"/>
            <a:chExt cx="1219" cy="907"/>
          </a:xfrm>
        </p:grpSpPr>
        <p:pic>
          <p:nvPicPr>
            <p:cNvPr id="10262" name="Picture 19"/>
            <p:cNvPicPr>
              <a:picLocks noChangeAspect="1" noChangeArrowheads="1"/>
            </p:cNvPicPr>
            <p:nvPr/>
          </p:nvPicPr>
          <p:blipFill>
            <a:blip r:embed="rId4">
              <a:lum bright="-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6" y="3294"/>
              <a:ext cx="1080" cy="907"/>
            </a:xfrm>
            <a:prstGeom prst="rect">
              <a:avLst/>
            </a:prstGeom>
            <a:noFill/>
            <a:ln w="9525">
              <a:solidFill>
                <a:srgbClr val="FF99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263" name="Text Box 20"/>
            <p:cNvSpPr txBox="1">
              <a:spLocks noChangeArrowheads="1"/>
            </p:cNvSpPr>
            <p:nvPr/>
          </p:nvSpPr>
          <p:spPr bwMode="auto">
            <a:xfrm>
              <a:off x="4377" y="3583"/>
              <a:ext cx="398" cy="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b.</a:t>
              </a:r>
              <a:endParaRPr lang="vi-VN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5" name="Group 21"/>
          <p:cNvGrpSpPr>
            <a:grpSpLocks/>
          </p:cNvGrpSpPr>
          <p:nvPr/>
        </p:nvGrpSpPr>
        <p:grpSpPr bwMode="auto">
          <a:xfrm>
            <a:off x="6784115" y="28576"/>
            <a:ext cx="3200278" cy="1829667"/>
            <a:chOff x="4150" y="1389"/>
            <a:chExt cx="1244" cy="907"/>
          </a:xfrm>
        </p:grpSpPr>
        <p:pic>
          <p:nvPicPr>
            <p:cNvPr id="10260" name="Picture 22"/>
            <p:cNvPicPr>
              <a:picLocks noChangeAspect="1" noChangeArrowheads="1"/>
            </p:cNvPicPr>
            <p:nvPr/>
          </p:nvPicPr>
          <p:blipFill>
            <a:blip r:embed="rId5">
              <a:lum bright="-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1" y="1389"/>
              <a:ext cx="1083" cy="907"/>
            </a:xfrm>
            <a:prstGeom prst="rect">
              <a:avLst/>
            </a:prstGeom>
            <a:noFill/>
            <a:ln w="9525">
              <a:solidFill>
                <a:srgbClr val="FF99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261" name="Text Box 23"/>
            <p:cNvSpPr txBox="1">
              <a:spLocks noChangeArrowheads="1"/>
            </p:cNvSpPr>
            <p:nvPr/>
          </p:nvSpPr>
          <p:spPr bwMode="auto">
            <a:xfrm>
              <a:off x="4150" y="1676"/>
              <a:ext cx="353" cy="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a.</a:t>
              </a:r>
              <a:endParaRPr lang="vi-VN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491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8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8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8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4" grpId="0"/>
      <p:bldP spid="8207" grpId="0"/>
      <p:bldP spid="8209" grpId="0"/>
      <p:bldP spid="82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84"/>
          <a:stretch/>
        </p:blipFill>
        <p:spPr>
          <a:xfrm>
            <a:off x="250723" y="1201000"/>
            <a:ext cx="2774382" cy="19064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51"/>
          <a:stretch/>
        </p:blipFill>
        <p:spPr>
          <a:xfrm>
            <a:off x="3538837" y="1269239"/>
            <a:ext cx="2233326" cy="19958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23"/>
          <a:stretch/>
        </p:blipFill>
        <p:spPr>
          <a:xfrm>
            <a:off x="6459877" y="1201000"/>
            <a:ext cx="2233326" cy="20703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18"/>
          <a:stretch/>
        </p:blipFill>
        <p:spPr>
          <a:xfrm>
            <a:off x="9206935" y="1269239"/>
            <a:ext cx="2716665" cy="2119816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978679" y="3500649"/>
            <a:ext cx="3262113" cy="55955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ride your bike too fast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459877" y="3534768"/>
            <a:ext cx="2429302" cy="55955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climb the tree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096735" y="3568887"/>
            <a:ext cx="2952697" cy="55955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 down the stairs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545910" y="150125"/>
            <a:ext cx="3589362" cy="68238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POINT AND SAY.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/>
          <a:srcRect l="31158" t="40090" r="25671" b="35446"/>
          <a:stretch/>
        </p:blipFill>
        <p:spPr>
          <a:xfrm>
            <a:off x="1563329" y="4521601"/>
            <a:ext cx="9232490" cy="2182953"/>
          </a:xfrm>
          <a:prstGeom prst="rect">
            <a:avLst/>
          </a:prstGeom>
        </p:spPr>
      </p:pic>
      <p:sp>
        <p:nvSpPr>
          <p:cNvPr id="6" name="Curved Down Arrow 5"/>
          <p:cNvSpPr/>
          <p:nvPr/>
        </p:nvSpPr>
        <p:spPr>
          <a:xfrm rot="1781246">
            <a:off x="8400899" y="4848890"/>
            <a:ext cx="750820" cy="342319"/>
          </a:xfrm>
          <a:prstGeom prst="curvedDownArrow">
            <a:avLst>
              <a:gd name="adj1" fmla="val 25000"/>
              <a:gd name="adj2" fmla="val 50000"/>
              <a:gd name="adj3" fmla="val 5171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5" name="Curved Down Arrow 14"/>
          <p:cNvSpPr/>
          <p:nvPr/>
        </p:nvSpPr>
        <p:spPr>
          <a:xfrm rot="1781246">
            <a:off x="8310421" y="6063885"/>
            <a:ext cx="750820" cy="342319"/>
          </a:xfrm>
          <a:prstGeom prst="curvedDownArrow">
            <a:avLst>
              <a:gd name="adj1" fmla="val 25000"/>
              <a:gd name="adj2" fmla="val 50000"/>
              <a:gd name="adj3" fmla="val 5171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03239" y="3534768"/>
            <a:ext cx="2667884" cy="55955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 with matches</a:t>
            </a:r>
          </a:p>
        </p:txBody>
      </p:sp>
    </p:spTree>
    <p:extLst>
      <p:ext uri="{BB962C8B-B14F-4D97-AF65-F5344CB8AC3E}">
        <p14:creationId xmlns:p14="http://schemas.microsoft.com/office/powerpoint/2010/main" val="507240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9387" r="-7302" b="-3426"/>
          <a:stretch/>
        </p:blipFill>
        <p:spPr>
          <a:xfrm>
            <a:off x="2913017" y="1267098"/>
            <a:ext cx="6910252" cy="526433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Rounded Rectangle 4"/>
          <p:cNvSpPr/>
          <p:nvPr/>
        </p:nvSpPr>
        <p:spPr>
          <a:xfrm>
            <a:off x="927463" y="326571"/>
            <a:ext cx="2795451" cy="718458"/>
          </a:xfrm>
          <a:prstGeom prst="roundRect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Let’s talk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9353006" y="587828"/>
            <a:ext cx="2599509" cy="966652"/>
          </a:xfrm>
          <a:prstGeom prst="wedgeRoundRectCallout">
            <a:avLst>
              <a:gd name="adj1" fmla="val -90682"/>
              <a:gd name="adj2" fmla="val 150338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want to ____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217715" y="4119155"/>
            <a:ext cx="2599509" cy="966652"/>
          </a:xfrm>
          <a:prstGeom prst="wedgeRoundRectCallout">
            <a:avLst>
              <a:gd name="adj1" fmla="val 99268"/>
              <a:gd name="adj2" fmla="val 51690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Don’t _____ !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435429" y="1706880"/>
            <a:ext cx="2751908" cy="966652"/>
          </a:xfrm>
          <a:prstGeom prst="wedgeRoundRectCallout">
            <a:avLst>
              <a:gd name="adj1" fmla="val 65599"/>
              <a:gd name="adj2" fmla="val 128716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are you doing with ___?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9919062" y="2673532"/>
            <a:ext cx="2599509" cy="966652"/>
          </a:xfrm>
          <a:prstGeom prst="wedgeRoundRectCallout">
            <a:avLst>
              <a:gd name="adj1" fmla="val -90682"/>
              <a:gd name="adj2" fmla="val 150338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OK, I won’t !</a:t>
            </a:r>
          </a:p>
        </p:txBody>
      </p:sp>
    </p:spTree>
    <p:extLst>
      <p:ext uri="{BB962C8B-B14F-4D97-AF65-F5344CB8AC3E}">
        <p14:creationId xmlns:p14="http://schemas.microsoft.com/office/powerpoint/2010/main" val="4094470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4958" t="29112" r="29163" b="13979"/>
          <a:stretch/>
        </p:blipFill>
        <p:spPr>
          <a:xfrm>
            <a:off x="8166609" y="4081791"/>
            <a:ext cx="3206573" cy="22455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857" y="4113526"/>
            <a:ext cx="3206572" cy="21975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30" y="4109203"/>
            <a:ext cx="3206573" cy="21571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683" y="1180794"/>
            <a:ext cx="3206572" cy="22083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951" y="1216401"/>
            <a:ext cx="3206573" cy="21861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31" y="1194241"/>
            <a:ext cx="3206573" cy="21861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Rectangle 12"/>
          <p:cNvSpPr/>
          <p:nvPr/>
        </p:nvSpPr>
        <p:spPr>
          <a:xfrm>
            <a:off x="2191871" y="2272552"/>
            <a:ext cx="1653988" cy="1129553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191871" y="1142999"/>
            <a:ext cx="1653988" cy="112955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37883" y="1140399"/>
            <a:ext cx="1653988" cy="112955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41375" y="2273878"/>
            <a:ext cx="1653988" cy="112955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1756066" y="1894297"/>
            <a:ext cx="840702" cy="85379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999547" y="2269952"/>
            <a:ext cx="1653988" cy="1129553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999547" y="1140399"/>
            <a:ext cx="1653988" cy="1129553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345559" y="1137799"/>
            <a:ext cx="1653988" cy="112955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349051" y="2271278"/>
            <a:ext cx="1653988" cy="1129553"/>
          </a:xfrm>
          <a:prstGeom prst="rect">
            <a:avLst/>
          </a:prstGeom>
          <a:solidFill>
            <a:srgbClr val="FF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5563742" y="1891697"/>
            <a:ext cx="840702" cy="85379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3" name="Rectangle 22"/>
          <p:cNvSpPr/>
          <p:nvPr/>
        </p:nvSpPr>
        <p:spPr>
          <a:xfrm>
            <a:off x="9799542" y="2273878"/>
            <a:ext cx="1653988" cy="1129553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9799542" y="1144325"/>
            <a:ext cx="1653988" cy="112955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8145554" y="1141725"/>
            <a:ext cx="1653988" cy="112955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8149046" y="2275204"/>
            <a:ext cx="1653988" cy="112955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9363737" y="1895623"/>
            <a:ext cx="840702" cy="85379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191111" y="5194473"/>
            <a:ext cx="1653988" cy="1129553"/>
          </a:xfrm>
          <a:prstGeom prst="rect">
            <a:avLst/>
          </a:prstGeom>
          <a:solidFill>
            <a:srgbClr val="FF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2191111" y="4064920"/>
            <a:ext cx="1653988" cy="112955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537123" y="4062320"/>
            <a:ext cx="1653988" cy="112955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540615" y="5195799"/>
            <a:ext cx="1653988" cy="11295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1755306" y="4816218"/>
            <a:ext cx="840702" cy="85379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061782" y="5191873"/>
            <a:ext cx="1653988" cy="1129553"/>
          </a:xfrm>
          <a:prstGeom prst="rect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6061782" y="4062320"/>
            <a:ext cx="1653988" cy="112955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4420857" y="4059720"/>
            <a:ext cx="1653988" cy="112955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4411286" y="5193199"/>
            <a:ext cx="1653988" cy="1129553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5625977" y="4813618"/>
            <a:ext cx="840702" cy="85379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8" name="Rectangle 37"/>
          <p:cNvSpPr/>
          <p:nvPr/>
        </p:nvSpPr>
        <p:spPr>
          <a:xfrm>
            <a:off x="9751089" y="5211345"/>
            <a:ext cx="1653988" cy="1129553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9751089" y="4081792"/>
            <a:ext cx="1653988" cy="112955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8097101" y="4079192"/>
            <a:ext cx="1653988" cy="1129553"/>
          </a:xfrm>
          <a:prstGeom prst="rect">
            <a:avLst/>
          </a:prstGeom>
          <a:solidFill>
            <a:srgbClr val="FF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8100593" y="5212671"/>
            <a:ext cx="1653988" cy="1129553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9315284" y="4833090"/>
            <a:ext cx="840702" cy="85379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3265714" y="195943"/>
            <a:ext cx="4941237" cy="6923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GUESSING GAME</a:t>
            </a:r>
          </a:p>
        </p:txBody>
      </p:sp>
    </p:spTree>
    <p:extLst>
      <p:ext uri="{BB962C8B-B14F-4D97-AF65-F5344CB8AC3E}">
        <p14:creationId xmlns:p14="http://schemas.microsoft.com/office/powerpoint/2010/main" val="383229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85"/>
          <a:stretch/>
        </p:blipFill>
        <p:spPr>
          <a:xfrm>
            <a:off x="1632011" y="-4435"/>
            <a:ext cx="9144000" cy="6785992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V="1">
            <a:off x="3719736" y="764704"/>
            <a:ext cx="1944216" cy="100811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5807968" y="404664"/>
            <a:ext cx="3312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 light :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bật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8040216" y="6021288"/>
            <a:ext cx="1296144" cy="50405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837471" y="6371887"/>
            <a:ext cx="58305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climb a window: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trèo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sổ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14 Track 1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568744" y="-36995"/>
            <a:ext cx="609600" cy="609600"/>
          </a:xfrm>
          <a:prstGeom prst="rect">
            <a:avLst/>
          </a:prstGeom>
        </p:spPr>
      </p:pic>
      <p:pic>
        <p:nvPicPr>
          <p:cNvPr id="9" name="1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632011" y="1392039"/>
            <a:ext cx="609600" cy="609600"/>
          </a:xfrm>
          <a:prstGeom prst="rect">
            <a:avLst/>
          </a:prstGeom>
        </p:spPr>
      </p:pic>
      <p:pic>
        <p:nvPicPr>
          <p:cNvPr id="10" name="2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703512" y="2783396"/>
            <a:ext cx="609600" cy="609600"/>
          </a:xfrm>
          <a:prstGeom prst="rect">
            <a:avLst/>
          </a:prstGeom>
        </p:spPr>
      </p:pic>
      <p:pic>
        <p:nvPicPr>
          <p:cNvPr id="11" name="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24000" y="4149080"/>
            <a:ext cx="609600" cy="609600"/>
          </a:xfrm>
          <a:prstGeom prst="rect">
            <a:avLst/>
          </a:prstGeom>
        </p:spPr>
      </p:pic>
      <p:pic>
        <p:nvPicPr>
          <p:cNvPr id="12" name="4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37548" y="5663716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720" y="1543993"/>
            <a:ext cx="239087" cy="457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953" y="5663135"/>
            <a:ext cx="239087" cy="457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641" y="4149081"/>
            <a:ext cx="239087" cy="457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8745" y="2904057"/>
            <a:ext cx="239087" cy="457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2065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685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608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135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50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502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1910898" y="2030152"/>
            <a:ext cx="8577591" cy="4639209"/>
          </a:xfrm>
          <a:prstGeom prst="roundRect">
            <a:avLst/>
          </a:prstGeom>
          <a:solidFill>
            <a:srgbClr val="99CCFF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000000"/>
                </a:solidFill>
              </a:rPr>
              <a:t>One day, Peter was bored. He was in his (1)           and his mother was (2)               in the kitchen. She asked loudly “Where are you, Peter?” He (3)                   , “I’m upstairs, Mum.” His mother heard him running down and said “Don’t (4)         down the stairs!” Peter replied “OK, I (5)            do it again, Mum.”</a:t>
            </a:r>
            <a:endParaRPr lang="en-US" sz="2800" b="1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8400990" y="2518489"/>
            <a:ext cx="17002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0000"/>
                </a:solidFill>
              </a:rPr>
              <a:t>room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4828050" y="3126310"/>
            <a:ext cx="17002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0000"/>
                </a:solidFill>
              </a:rPr>
              <a:t>cooking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4937945" y="5135410"/>
            <a:ext cx="17002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0000"/>
                </a:solidFill>
              </a:rPr>
              <a:t>run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3450100" y="5766219"/>
            <a:ext cx="13779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0000"/>
                </a:solidFill>
              </a:rPr>
              <a:t> won’t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7692103" y="3887794"/>
            <a:ext cx="16954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0000"/>
                </a:solidFill>
              </a:rPr>
              <a:t>answered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1910898" y="1196752"/>
            <a:ext cx="8577591" cy="576064"/>
          </a:xfrm>
          <a:prstGeom prst="roundRect">
            <a:avLst/>
          </a:prstGeom>
          <a:solidFill>
            <a:srgbClr val="99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300" b="1" dirty="0">
                <a:solidFill>
                  <a:srgbClr val="0000CC"/>
                </a:solidFill>
              </a:rPr>
              <a:t> </a:t>
            </a:r>
            <a:r>
              <a:rPr lang="en-US" sz="2800" b="1" dirty="0">
                <a:solidFill>
                  <a:srgbClr val="0000CC"/>
                </a:solidFill>
              </a:rPr>
              <a:t>run	       answered	     won’t	  cooking	room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75520" y="488286"/>
            <a:ext cx="366801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600" b="1" u="sng" dirty="0">
                <a:solidFill>
                  <a:srgbClr val="FF0000"/>
                </a:solidFill>
              </a:rPr>
              <a:t>5. Read and complete</a:t>
            </a:r>
          </a:p>
        </p:txBody>
      </p:sp>
    </p:spTree>
    <p:extLst>
      <p:ext uri="{BB962C8B-B14F-4D97-AF65-F5344CB8AC3E}">
        <p14:creationId xmlns:p14="http://schemas.microsoft.com/office/powerpoint/2010/main" val="269642718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286000" y="2586446"/>
            <a:ext cx="2155371" cy="48332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6000" y="3200401"/>
            <a:ext cx="8190411" cy="1938992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Dangerous activities:</a:t>
            </a:r>
          </a:p>
          <a:p>
            <a:pPr marL="285750" indent="-285750">
              <a:buFontTx/>
              <a:buChar char="-"/>
            </a:pP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 with knife / matches. 	- Ride your bike too fast.</a:t>
            </a:r>
          </a:p>
          <a:p>
            <a:pPr marL="285750" indent="-285750">
              <a:buFontTx/>
              <a:buChar char="-"/>
            </a:pP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Climb the tree.			- Run down the stairs.</a:t>
            </a:r>
          </a:p>
          <a:p>
            <a:pPr marL="285750" indent="-285750">
              <a:buFontTx/>
              <a:buChar char="-"/>
            </a:pP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Touch the stove.</a:t>
            </a:r>
          </a:p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Give advice:   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Don’t ______________! </a:t>
            </a:r>
          </a:p>
        </p:txBody>
      </p:sp>
    </p:spTree>
    <p:extLst>
      <p:ext uri="{BB962C8B-B14F-4D97-AF65-F5344CB8AC3E}">
        <p14:creationId xmlns:p14="http://schemas.microsoft.com/office/powerpoint/2010/main" val="294172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03612" y="2546874"/>
            <a:ext cx="935915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  <a:latin typeface="Forte" panose="03060902040502070203" pitchFamily="66" charset="0"/>
              </a:rPr>
              <a:t>Thank you </a:t>
            </a:r>
          </a:p>
          <a:p>
            <a:r>
              <a:rPr lang="en-US" sz="6600" dirty="0">
                <a:solidFill>
                  <a:srgbClr val="FF0000"/>
                </a:solidFill>
                <a:latin typeface="Forte" panose="03060902040502070203" pitchFamily="66" charset="0"/>
              </a:rPr>
              <a:t>                and goodbye !</a:t>
            </a:r>
          </a:p>
        </p:txBody>
      </p:sp>
    </p:spTree>
    <p:extLst>
      <p:ext uri="{BB962C8B-B14F-4D97-AF65-F5344CB8AC3E}">
        <p14:creationId xmlns:p14="http://schemas.microsoft.com/office/powerpoint/2010/main" val="393875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walking co lo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1099" y="411479"/>
            <a:ext cx="11112410" cy="624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304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0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0" y="1917289"/>
            <a:ext cx="12192000" cy="210626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Thursday, February 24</a:t>
            </a:r>
            <a:r>
              <a:rPr lang="en-US" sz="5400" b="1" baseline="30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5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2022</a:t>
            </a:r>
          </a:p>
          <a:p>
            <a:pPr algn="ctr"/>
            <a:endParaRPr lang="en-US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UNIT 12 </a:t>
            </a:r>
          </a:p>
          <a:p>
            <a:pPr algn="ctr"/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DON’T RIDE YOUR BIKE TOO FAST! </a:t>
            </a:r>
          </a:p>
          <a:p>
            <a:pPr algn="ctr"/>
            <a:endParaRPr lang="en-US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u="sng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LESSON 1</a:t>
            </a:r>
          </a:p>
        </p:txBody>
      </p:sp>
    </p:spTree>
    <p:extLst>
      <p:ext uri="{BB962C8B-B14F-4D97-AF65-F5344CB8AC3E}">
        <p14:creationId xmlns:p14="http://schemas.microsoft.com/office/powerpoint/2010/main" val="3056332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0770" t="20289" r="50489" b="36427"/>
          <a:stretch/>
        </p:blipFill>
        <p:spPr>
          <a:xfrm>
            <a:off x="862609" y="783771"/>
            <a:ext cx="4832797" cy="33341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20456" t="53125" r="45297" b="11488"/>
          <a:stretch/>
        </p:blipFill>
        <p:spPr>
          <a:xfrm>
            <a:off x="862609" y="4117965"/>
            <a:ext cx="4832797" cy="27400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43217" t="27379" r="22378" b="23740"/>
          <a:stretch/>
        </p:blipFill>
        <p:spPr>
          <a:xfrm>
            <a:off x="6021977" y="4117965"/>
            <a:ext cx="5734593" cy="28445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50228" t="20289" r="21031" b="36427"/>
          <a:stretch/>
        </p:blipFill>
        <p:spPr>
          <a:xfrm>
            <a:off x="6021977" y="783771"/>
            <a:ext cx="5212080" cy="321534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862609" y="130627"/>
            <a:ext cx="3824702" cy="48164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200000"/>
              </a:lnSpc>
            </a:pPr>
            <a:r>
              <a:rPr lang="en-US" sz="20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LOOK,  LISTEN &amp; REPEAT.</a:t>
            </a:r>
          </a:p>
        </p:txBody>
      </p:sp>
      <p:pic>
        <p:nvPicPr>
          <p:cNvPr id="4" name="part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85806" y="1741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329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2"/>
          <a:srcRect l="20770" t="20289" r="50489" b="36427"/>
          <a:stretch/>
        </p:blipFill>
        <p:spPr>
          <a:xfrm>
            <a:off x="862609" y="940129"/>
            <a:ext cx="3753133" cy="31778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3"/>
          <a:srcRect l="20456" t="53125" r="45297" b="11488"/>
          <a:stretch/>
        </p:blipFill>
        <p:spPr>
          <a:xfrm>
            <a:off x="862609" y="4236820"/>
            <a:ext cx="3856021" cy="2553358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1334444" y="967838"/>
            <a:ext cx="2897503" cy="401617"/>
          </a:xfrm>
          <a:prstGeom prst="wedgeRoundRectCallout">
            <a:avLst>
              <a:gd name="adj1" fmla="val -14409"/>
              <a:gd name="adj2" fmla="val 103163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4"/>
          <a:srcRect l="43217" t="27379" r="22378" b="23740"/>
          <a:stretch/>
        </p:blipFill>
        <p:spPr>
          <a:xfrm>
            <a:off x="6775490" y="4219303"/>
            <a:ext cx="4458567" cy="25985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2"/>
          <a:srcRect l="50228" t="20289" r="21031" b="36427"/>
          <a:stretch/>
        </p:blipFill>
        <p:spPr>
          <a:xfrm>
            <a:off x="7014754" y="940129"/>
            <a:ext cx="3753134" cy="3058982"/>
          </a:xfrm>
          <a:prstGeom prst="rect">
            <a:avLst/>
          </a:prstGeom>
        </p:spPr>
      </p:pic>
      <p:sp>
        <p:nvSpPr>
          <p:cNvPr id="11" name="Rounded Rectangular Callout 10"/>
          <p:cNvSpPr/>
          <p:nvPr/>
        </p:nvSpPr>
        <p:spPr>
          <a:xfrm>
            <a:off x="2043778" y="3556270"/>
            <a:ext cx="2520267" cy="485085"/>
          </a:xfrm>
          <a:prstGeom prst="wedgeRoundRectCallout">
            <a:avLst>
              <a:gd name="adj1" fmla="val -2172"/>
              <a:gd name="adj2" fmla="val -9372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7394813" y="967838"/>
            <a:ext cx="2785577" cy="647903"/>
          </a:xfrm>
          <a:prstGeom prst="wedgeRoundRectCallout">
            <a:avLst>
              <a:gd name="adj1" fmla="val -19093"/>
              <a:gd name="adj2" fmla="val 107915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ular Callout 12"/>
          <p:cNvSpPr/>
          <p:nvPr/>
        </p:nvSpPr>
        <p:spPr>
          <a:xfrm>
            <a:off x="2819859" y="4236821"/>
            <a:ext cx="1998824" cy="674812"/>
          </a:xfrm>
          <a:prstGeom prst="wedgeRoundRectCallout">
            <a:avLst>
              <a:gd name="adj1" fmla="val -58400"/>
              <a:gd name="adj2" fmla="val -16705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ular Callout 13"/>
          <p:cNvSpPr/>
          <p:nvPr/>
        </p:nvSpPr>
        <p:spPr>
          <a:xfrm>
            <a:off x="3269921" y="6056107"/>
            <a:ext cx="1548762" cy="707945"/>
          </a:xfrm>
          <a:prstGeom prst="wedgeRoundRectCallout">
            <a:avLst>
              <a:gd name="adj1" fmla="val -43708"/>
              <a:gd name="adj2" fmla="val -64680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ular Callout 14"/>
          <p:cNvSpPr/>
          <p:nvPr/>
        </p:nvSpPr>
        <p:spPr>
          <a:xfrm>
            <a:off x="7302137" y="4262102"/>
            <a:ext cx="3226525" cy="649531"/>
          </a:xfrm>
          <a:prstGeom prst="wedgeRoundRectCallout">
            <a:avLst>
              <a:gd name="adj1" fmla="val -15589"/>
              <a:gd name="adj2" fmla="val 7430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ular Callout 15"/>
          <p:cNvSpPr/>
          <p:nvPr/>
        </p:nvSpPr>
        <p:spPr>
          <a:xfrm>
            <a:off x="9209314" y="6348549"/>
            <a:ext cx="1854926" cy="441629"/>
          </a:xfrm>
          <a:prstGeom prst="wedgeRoundRectCallout">
            <a:avLst>
              <a:gd name="adj1" fmla="val -45648"/>
              <a:gd name="adj2" fmla="val -130044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99364" y="152140"/>
            <a:ext cx="3824702" cy="66913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200000"/>
              </a:lnSpc>
            </a:pPr>
            <a:r>
              <a:rPr lang="en-US" sz="20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LOOK,  LISTEN &amp; REPEAT.</a:t>
            </a:r>
          </a:p>
        </p:txBody>
      </p:sp>
      <p:sp>
        <p:nvSpPr>
          <p:cNvPr id="18" name="Rounded Rectangular Callout 17"/>
          <p:cNvSpPr/>
          <p:nvPr/>
        </p:nvSpPr>
        <p:spPr>
          <a:xfrm>
            <a:off x="9953897" y="1678257"/>
            <a:ext cx="574765" cy="441629"/>
          </a:xfrm>
          <a:prstGeom prst="wedgeRoundRectCallout">
            <a:avLst>
              <a:gd name="adj1" fmla="val -75034"/>
              <a:gd name="adj2" fmla="val 109544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09369" y="959351"/>
            <a:ext cx="35458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are you doing, Mary?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994512" y="3649669"/>
            <a:ext cx="28520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am cutting the cabb</a:t>
            </a:r>
            <a:r>
              <a:rPr 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255352" y="991298"/>
            <a:ext cx="3002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Don’t play with the knife!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953897" y="1697575"/>
            <a:ext cx="813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OK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777273" y="4272104"/>
            <a:ext cx="23521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are you doing</a:t>
            </a:r>
          </a:p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with the stove?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279774" y="6126522"/>
            <a:ext cx="17443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want to cook</a:t>
            </a:r>
          </a:p>
          <a:p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cabbage.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373150" y="4235538"/>
            <a:ext cx="30844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Don’t touch the stove!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209314" y="6383633"/>
            <a:ext cx="19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OK, I won’t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394813" y="1260230"/>
            <a:ext cx="27158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 may cut yourself.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548340" y="4573887"/>
            <a:ext cx="3219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 may get a burn.</a:t>
            </a:r>
          </a:p>
        </p:txBody>
      </p:sp>
    </p:spTree>
    <p:extLst>
      <p:ext uri="{BB962C8B-B14F-4D97-AF65-F5344CB8AC3E}">
        <p14:creationId xmlns:p14="http://schemas.microsoft.com/office/powerpoint/2010/main" val="21136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at are you doing  marr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m cutting the cab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nt play with the knif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u may cut ur sel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at are you doing with the stov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i want to cook the cabb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3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don't touch the stov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u may get a bur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ok i wo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84"/>
          <a:stretch/>
        </p:blipFill>
        <p:spPr>
          <a:xfrm>
            <a:off x="1578077" y="0"/>
            <a:ext cx="8214852" cy="5172892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536723" y="5418353"/>
            <a:ext cx="4313504" cy="55955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 with matches</a:t>
            </a:r>
          </a:p>
        </p:txBody>
      </p:sp>
      <p:pic>
        <p:nvPicPr>
          <p:cNvPr id="5" name="play with match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89914" y="5418353"/>
            <a:ext cx="609600" cy="6096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536723" y="6223372"/>
            <a:ext cx="4313504" cy="55955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diêm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68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51"/>
          <a:stretch/>
        </p:blipFill>
        <p:spPr>
          <a:xfrm>
            <a:off x="1651819" y="1"/>
            <a:ext cx="7772399" cy="5191432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340592" y="5494197"/>
            <a:ext cx="4817240" cy="55955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ride your bike too fast</a:t>
            </a:r>
          </a:p>
        </p:txBody>
      </p:sp>
      <p:pic>
        <p:nvPicPr>
          <p:cNvPr id="5" name="ride your bike too fa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56444" y="5543585"/>
            <a:ext cx="609600" cy="6096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340590" y="6153185"/>
            <a:ext cx="4817241" cy="55955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39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23"/>
          <a:stretch/>
        </p:blipFill>
        <p:spPr>
          <a:xfrm>
            <a:off x="1489588" y="0"/>
            <a:ext cx="8141108" cy="5236729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917290" y="5468071"/>
            <a:ext cx="5286780" cy="55955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climb the tree</a:t>
            </a:r>
          </a:p>
        </p:txBody>
      </p:sp>
      <p:pic>
        <p:nvPicPr>
          <p:cNvPr id="5" name="climb the tre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00452" y="5468071"/>
            <a:ext cx="609600" cy="6096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403928" y="6258971"/>
            <a:ext cx="4313504" cy="55955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trèo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431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18"/>
          <a:stretch/>
        </p:blipFill>
        <p:spPr>
          <a:xfrm>
            <a:off x="1342103" y="1"/>
            <a:ext cx="8583562" cy="5658944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873045" y="5658944"/>
            <a:ext cx="4877684" cy="55955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 down the stairs</a:t>
            </a:r>
          </a:p>
        </p:txBody>
      </p:sp>
      <p:pic>
        <p:nvPicPr>
          <p:cNvPr id="5" name="run down the stair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46307" y="5752407"/>
            <a:ext cx="609600" cy="6096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873045" y="6373047"/>
            <a:ext cx="4877684" cy="55955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thang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0823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1119</TotalTime>
  <Words>385</Words>
  <Application>Microsoft Office PowerPoint</Application>
  <PresentationFormat>Widescreen</PresentationFormat>
  <Paragraphs>80</Paragraphs>
  <Slides>19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.VnArabia</vt:lpstr>
      <vt:lpstr>Arial</vt:lpstr>
      <vt:lpstr>Calibri</vt:lpstr>
      <vt:lpstr>Calibri Light</vt:lpstr>
      <vt:lpstr>Forte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 Phong</dc:creator>
  <cp:lastModifiedBy>Duc Nguyen Van</cp:lastModifiedBy>
  <cp:revision>99</cp:revision>
  <dcterms:created xsi:type="dcterms:W3CDTF">2021-01-25T10:11:47Z</dcterms:created>
  <dcterms:modified xsi:type="dcterms:W3CDTF">2022-06-02T08:29:43Z</dcterms:modified>
</cp:coreProperties>
</file>