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3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1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7" r:id="rId15"/>
    <p:sldId id="298" r:id="rId16"/>
    <p:sldId id="299" r:id="rId17"/>
    <p:sldId id="295" r:id="rId18"/>
    <p:sldId id="263" r:id="rId19"/>
    <p:sldId id="264" r:id="rId20"/>
    <p:sldId id="265" r:id="rId21"/>
    <p:sldId id="266" r:id="rId22"/>
    <p:sldId id="267" r:id="rId23"/>
    <p:sldId id="300" r:id="rId24"/>
    <p:sldId id="270" r:id="rId25"/>
    <p:sldId id="271" r:id="rId26"/>
    <p:sldId id="272" r:id="rId27"/>
    <p:sldId id="273" r:id="rId28"/>
    <p:sldId id="274" r:id="rId29"/>
    <p:sldId id="275" r:id="rId30"/>
    <p:sldId id="280" r:id="rId31"/>
    <p:sldId id="27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3" autoAdjust="0"/>
    <p:restoredTop sz="94660"/>
  </p:normalViewPr>
  <p:slideViewPr>
    <p:cSldViewPr>
      <p:cViewPr varScale="1">
        <p:scale>
          <a:sx n="87" d="100"/>
          <a:sy n="87" d="100"/>
        </p:scale>
        <p:origin x="117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HEE\English5_Audio\Unit2 (5).mp3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8149"/>
  <ax:ocxPr ax:name="_cy" ax:value="1614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HEE\English5_Audio\Unit2 (6).mp3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8136"/>
  <ax:ocxPr ax:name="_cy" ax:value="1605"/>
</ax:ocx>
</file>

<file path=ppt/activeX/activeX3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HEE\English5_Audio\Unit2 (7).mp3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8136"/>
  <ax:ocxPr ax:name="_cy" ax:value="1605"/>
</ax:ocx>
</file>

<file path=ppt/activeX/activeX4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HEE\English5_Audio\Unit2 (8).mp3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8136"/>
  <ax:ocxPr ax:name="_cy" ax:value="1605"/>
</ax:ocx>
</file>

<file path=ppt/activeX/activeX5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HEE\English5_Audio\Unit2 (9).mp3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8136"/>
  <ax:ocxPr ax:name="_cy" ax:value="1605"/>
</ax:ocx>
</file>

<file path=ppt/activeX/activeX6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HEE\English5_Audio\Unit2 (10).mp3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8136"/>
  <ax:ocxPr ax:name="_cy" ax:value="1605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136B6-5F68-409F-AF7D-5A4765C2720F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265A7-8DF4-4A18-A621-7BEA6A8C4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4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265A7-8DF4-4A18-A621-7BEA6A8C483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2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265A7-8DF4-4A18-A621-7BEA6A8C483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37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265A7-8DF4-4A18-A621-7BEA6A8C483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5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265A7-8DF4-4A18-A621-7BEA6A8C483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14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265A7-8DF4-4A18-A621-7BEA6A8C483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93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5C42-CDA0-4D33-A82F-9C9D47A27DD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9164-2435-415E-A6BF-62DDE01F2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5C42-CDA0-4D33-A82F-9C9D47A27DD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9164-2435-415E-A6BF-62DDE01F2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5C42-CDA0-4D33-A82F-9C9D47A27DD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9164-2435-415E-A6BF-62DDE01F2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5C42-CDA0-4D33-A82F-9C9D47A27DD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9164-2435-415E-A6BF-62DDE01F2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5C42-CDA0-4D33-A82F-9C9D47A27DD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9164-2435-415E-A6BF-62DDE01F2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5C42-CDA0-4D33-A82F-9C9D47A27DD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9164-2435-415E-A6BF-62DDE01F2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5C42-CDA0-4D33-A82F-9C9D47A27DD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9164-2435-415E-A6BF-62DDE01F2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5C42-CDA0-4D33-A82F-9C9D47A27DD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9164-2435-415E-A6BF-62DDE01F2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5C42-CDA0-4D33-A82F-9C9D47A27DD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9164-2435-415E-A6BF-62DDE01F2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5C42-CDA0-4D33-A82F-9C9D47A27DD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9164-2435-415E-A6BF-62DDE01F2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5C42-CDA0-4D33-A82F-9C9D47A27DD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9164-2435-415E-A6BF-62DDE01F2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05C42-CDA0-4D33-A82F-9C9D47A27DD9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49164-2435-415E-A6BF-62DDE01F2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24.png"/><Relationship Id="rId3" Type="http://schemas.openxmlformats.org/officeDocument/2006/relationships/audio" Target="file:///C:\HEE\English5_Audio\Unit2%20(5).mp3" TargetMode="Externa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3.png"/><Relationship Id="rId2" Type="http://schemas.microsoft.com/office/2007/relationships/media" Target="file:///C:\HEE\English5_Audio\Unit2%20(5).mp3" TargetMode="Externa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1.xml"/><Relationship Id="rId11" Type="http://schemas.openxmlformats.org/officeDocument/2006/relationships/image" Target="../media/image22.png"/><Relationship Id="rId5" Type="http://schemas.openxmlformats.org/officeDocument/2006/relationships/audio" Target="../media/media1.mp3"/><Relationship Id="rId10" Type="http://schemas.openxmlformats.org/officeDocument/2006/relationships/image" Target="../media/image21.png"/><Relationship Id="rId4" Type="http://schemas.microsoft.com/office/2007/relationships/media" Target="../media/media1.mp3"/><Relationship Id="rId9" Type="http://schemas.openxmlformats.org/officeDocument/2006/relationships/image" Target="../media/image20.png"/><Relationship Id="rId14" Type="http://schemas.openxmlformats.org/officeDocument/2006/relationships/image" Target="../media/image19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3.png"/><Relationship Id="rId3" Type="http://schemas.openxmlformats.org/officeDocument/2006/relationships/audio" Target="file:///C:\HEE\English5_Audio\Unit2%20(6).mp3" TargetMode="Externa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2.png"/><Relationship Id="rId2" Type="http://schemas.microsoft.com/office/2007/relationships/media" Target="file:///C:\HEE\English5_Audio\Unit2%20(6).mp3" TargetMode="Externa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2.xml"/><Relationship Id="rId11" Type="http://schemas.openxmlformats.org/officeDocument/2006/relationships/image" Target="../media/image26.png"/><Relationship Id="rId5" Type="http://schemas.openxmlformats.org/officeDocument/2006/relationships/audio" Target="../media/media2.mp3"/><Relationship Id="rId15" Type="http://schemas.openxmlformats.org/officeDocument/2006/relationships/image" Target="../media/image19.wmf"/><Relationship Id="rId10" Type="http://schemas.openxmlformats.org/officeDocument/2006/relationships/image" Target="../media/image21.png"/><Relationship Id="rId4" Type="http://schemas.microsoft.com/office/2007/relationships/media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3.png"/><Relationship Id="rId3" Type="http://schemas.openxmlformats.org/officeDocument/2006/relationships/audio" Target="file:///C:\HEE\English5_Audio\Unit2%20(7).mp3" TargetMode="Externa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2.png"/><Relationship Id="rId2" Type="http://schemas.microsoft.com/office/2007/relationships/media" Target="file:///C:\HEE\English5_Audio\Unit2%20(7).mp3" TargetMode="Externa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3.xml"/><Relationship Id="rId11" Type="http://schemas.openxmlformats.org/officeDocument/2006/relationships/image" Target="../media/image30.png"/><Relationship Id="rId5" Type="http://schemas.openxmlformats.org/officeDocument/2006/relationships/audio" Target="../media/media3.mp3"/><Relationship Id="rId15" Type="http://schemas.openxmlformats.org/officeDocument/2006/relationships/image" Target="../media/image19.wmf"/><Relationship Id="rId10" Type="http://schemas.openxmlformats.org/officeDocument/2006/relationships/image" Target="../media/image21.png"/><Relationship Id="rId4" Type="http://schemas.microsoft.com/office/2007/relationships/media" Target="../media/media3.mp3"/><Relationship Id="rId9" Type="http://schemas.openxmlformats.org/officeDocument/2006/relationships/image" Target="../media/image29.png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4.png"/><Relationship Id="rId3" Type="http://schemas.openxmlformats.org/officeDocument/2006/relationships/audio" Target="file:///C:\HEE\English5_Audio\Unit2%20(8).mp3" TargetMode="Externa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3.png"/><Relationship Id="rId2" Type="http://schemas.microsoft.com/office/2007/relationships/media" Target="file:///C:\HEE\English5_Audio\Unit2%20(8).mp3" TargetMode="Externa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4.xml"/><Relationship Id="rId11" Type="http://schemas.openxmlformats.org/officeDocument/2006/relationships/image" Target="../media/image22.png"/><Relationship Id="rId5" Type="http://schemas.openxmlformats.org/officeDocument/2006/relationships/audio" Target="../media/media4.mp3"/><Relationship Id="rId10" Type="http://schemas.openxmlformats.org/officeDocument/2006/relationships/image" Target="../media/image39.png"/><Relationship Id="rId4" Type="http://schemas.microsoft.com/office/2007/relationships/media" Target="../media/media4.mp3"/><Relationship Id="rId9" Type="http://schemas.openxmlformats.org/officeDocument/2006/relationships/image" Target="../media/image38.png"/><Relationship Id="rId14" Type="http://schemas.openxmlformats.org/officeDocument/2006/relationships/image" Target="../media/image19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5.mp3"/><Relationship Id="rId7" Type="http://schemas.openxmlformats.org/officeDocument/2006/relationships/image" Target="../media/image41.png"/><Relationship Id="rId2" Type="http://schemas.microsoft.com/office/2007/relationships/media" Target="../media/media5.mp3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png"/><Relationship Id="rId11" Type="http://schemas.openxmlformats.org/officeDocument/2006/relationships/image" Target="../media/image19.wm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control" Target="../activeX/activeX5.xml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6.mp3"/><Relationship Id="rId7" Type="http://schemas.openxmlformats.org/officeDocument/2006/relationships/image" Target="../media/image42.png"/><Relationship Id="rId2" Type="http://schemas.microsoft.com/office/2007/relationships/media" Target="../media/media6.mp3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png"/><Relationship Id="rId11" Type="http://schemas.openxmlformats.org/officeDocument/2006/relationships/image" Target="../media/image19.wm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control" Target="../activeX/activeX6.xml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0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758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1102" y="53775"/>
            <a:ext cx="502920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u="sng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Game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: 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Look at the picture </a:t>
            </a:r>
          </a:p>
          <a:p>
            <a:pPr algn="ctr"/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and guess the 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5934" y="5105400"/>
            <a:ext cx="2656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.VnCooperH" pitchFamily="34" charset="0"/>
              </a:rPr>
              <a:t>Back home</a:t>
            </a:r>
          </a:p>
        </p:txBody>
      </p:sp>
      <p:sp>
        <p:nvSpPr>
          <p:cNvPr id="4" name="AutoShape 2" descr="Children Back Home School Mother Greeting Stock Vector (Royalty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89880"/>
            <a:ext cx="3048000" cy="3258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9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1102" y="53775"/>
            <a:ext cx="502920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u="sng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Game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: 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Look at the picture </a:t>
            </a:r>
          </a:p>
          <a:p>
            <a:pPr algn="ctr"/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and guess the 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95587" y="4717253"/>
            <a:ext cx="3377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.VnCooperH" pitchFamily="34" charset="0"/>
              </a:rPr>
              <a:t>Do homework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733688"/>
            <a:ext cx="3484098" cy="2609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58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1102" y="53775"/>
            <a:ext cx="502920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u="sng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Game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: 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Look at the picture </a:t>
            </a:r>
          </a:p>
          <a:p>
            <a:pPr algn="ctr"/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and guess the activity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6834" y="4800600"/>
            <a:ext cx="3760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.VnCooperH" pitchFamily="34" charset="0"/>
              </a:rPr>
              <a:t>Listen to music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2874498" cy="2992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4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1102" y="53775"/>
            <a:ext cx="502920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u="sng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Game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: 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Look at the picture </a:t>
            </a:r>
          </a:p>
          <a:p>
            <a:pPr algn="ctr"/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and guess the 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3587" y="4648200"/>
            <a:ext cx="2398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.VnCooperH" pitchFamily="34" charset="0"/>
              </a:rPr>
              <a:t>Go to bed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71" y="1828800"/>
            <a:ext cx="3143710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37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2436420"/>
            <a:ext cx="701040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3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26360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763000" cy="990600"/>
          </a:xfrm>
        </p:spPr>
        <p:txBody>
          <a:bodyPr>
            <a:noAutofit/>
          </a:bodyPr>
          <a:lstStyle/>
          <a:p>
            <a:r>
              <a:rPr lang="en-US" sz="3200" b="1" u="sng" dirty="0"/>
              <a:t>Exercise 1: Choose the correct answers:</a:t>
            </a:r>
            <a:br>
              <a:rPr lang="en-US" sz="3200" b="1" u="sng" dirty="0"/>
            </a:b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228600" y="1519646"/>
            <a:ext cx="8915400" cy="466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1. They usually ……… early and do morning exercise.</a:t>
            </a:r>
          </a:p>
          <a:p>
            <a:pPr lvl="0">
              <a:lnSpc>
                <a:spcPct val="150000"/>
              </a:lnSpc>
            </a:pPr>
            <a:r>
              <a:rPr lang="en-US" sz="2000" dirty="0"/>
              <a:t>A. gets on               B. get up              C. get on		D. gets up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2. What ……… you do after school? – I usually do my homework.</a:t>
            </a:r>
          </a:p>
          <a:p>
            <a:pPr lvl="0">
              <a:lnSpc>
                <a:spcPct val="150000"/>
              </a:lnSpc>
            </a:pPr>
            <a:r>
              <a:rPr lang="en-US" sz="2000" dirty="0"/>
              <a:t>A. do 		  B. are 	                 C. does		D. is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3.  Mary often ……… TV after dinner with her parents.</a:t>
            </a:r>
          </a:p>
          <a:p>
            <a:pPr lvl="0">
              <a:lnSpc>
                <a:spcPct val="150000"/>
              </a:lnSpc>
            </a:pPr>
            <a:r>
              <a:rPr lang="en-US" sz="2000" dirty="0"/>
              <a:t>A. watch 	  B. to watch	   C. watches		D. </a:t>
            </a:r>
            <a:r>
              <a:rPr lang="en-US" sz="2000" dirty="0" err="1"/>
              <a:t>watchs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4. What does your mother …….. in the evening? – She ……… me with my homework.</a:t>
            </a:r>
          </a:p>
          <a:p>
            <a:pPr lvl="0">
              <a:lnSpc>
                <a:spcPct val="150000"/>
              </a:lnSpc>
            </a:pPr>
            <a:r>
              <a:rPr lang="en-US" sz="2000" dirty="0"/>
              <a:t>do – help                 B. do – helps	   C. does – helps  	D. does – help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5. I sometimes go to the sports </a:t>
            </a:r>
            <a:r>
              <a:rPr lang="en-US" sz="2000" dirty="0" err="1"/>
              <a:t>centre</a:t>
            </a:r>
            <a:r>
              <a:rPr lang="en-US" sz="2000" dirty="0"/>
              <a:t> with my friends ……… the afternoon.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A. on	                  B. at		    C. with		D. 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10800" y="2133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/>
                <a:cs typeface="Arial"/>
              </a:rPr>
              <a:t>  </a:t>
            </a: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905000" y="1981200"/>
            <a:ext cx="533400" cy="52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6200" y="2917222"/>
            <a:ext cx="533400" cy="52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86200" y="3850284"/>
            <a:ext cx="533400" cy="52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981200" y="4812753"/>
            <a:ext cx="533400" cy="52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77000" y="5651876"/>
            <a:ext cx="533400" cy="529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7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1734800" cy="990600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3200" b="1" u="sng" dirty="0">
                <a:solidFill>
                  <a:srgbClr val="FF0000"/>
                </a:solidFill>
              </a:rPr>
              <a:t>Exercise 2. Put the word in the correct order:</a:t>
            </a:r>
          </a:p>
        </p:txBody>
      </p:sp>
      <p:sp>
        <p:nvSpPr>
          <p:cNvPr id="3" name="Rectangle 2"/>
          <p:cNvSpPr/>
          <p:nvPr/>
        </p:nvSpPr>
        <p:spPr>
          <a:xfrm>
            <a:off x="153427" y="1103811"/>
            <a:ext cx="8153400" cy="5575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1. is/ food/ This/ we/ the/ eat/ way/ our/ . ……………………………………………………………………..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2. do/ What/ after/ she/ does/ school/ ? ……………………………………………………………………………..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3. breakfast/ have/ I</a:t>
            </a:r>
            <a:r>
              <a:rPr lang="en-GB" sz="2400" dirty="0"/>
              <a:t>/</a:t>
            </a:r>
            <a:r>
              <a:rPr lang="en-US" sz="2400" dirty="0"/>
              <a:t> always/ big/ a/ .……………………………………………………………………………..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4. you/ school/ Who/ with/ to/ do/ go/ ? ……………………………………………………………………………..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5. likes/ Tim/ badminton/ playing/ ……………………………………………………………………………..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24364" y="1894701"/>
            <a:ext cx="381000" cy="457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24364" y="3002280"/>
            <a:ext cx="381000" cy="457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324364" y="4100899"/>
            <a:ext cx="381000" cy="457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04800" y="5245239"/>
            <a:ext cx="381000" cy="457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24364" y="6248400"/>
            <a:ext cx="381000" cy="457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6300" y="1663869"/>
            <a:ext cx="4152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 is the way we eat our food.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6300" y="2771447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 does she do after school?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3818" y="3787618"/>
            <a:ext cx="3898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 always have a big breakfast.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6780" y="4875907"/>
            <a:ext cx="4057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Who do you go to school with?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6300" y="6063734"/>
            <a:ext cx="3760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Tim likes playing badminton.</a:t>
            </a:r>
          </a:p>
        </p:txBody>
      </p:sp>
    </p:spTree>
    <p:extLst>
      <p:ext uri="{BB962C8B-B14F-4D97-AF65-F5344CB8AC3E}">
        <p14:creationId xmlns:p14="http://schemas.microsoft.com/office/powerpoint/2010/main" val="87504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6436" y="990600"/>
            <a:ext cx="8331127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7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Unit 2: I always get up early.</a:t>
            </a:r>
          </a:p>
          <a:p>
            <a:pPr algn="ctr"/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How about you?</a:t>
            </a:r>
          </a:p>
          <a:p>
            <a:pPr algn="ctr"/>
            <a:r>
              <a:rPr lang="en-US" sz="40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40552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74732"/>
            <a:ext cx="9144000" cy="55085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34200" y="0"/>
            <a:ext cx="2132408" cy="6561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60752" y="87868"/>
            <a:ext cx="1486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PERIOD 3rd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0000" y="6427694"/>
            <a:ext cx="1295707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ABProgram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428624"/>
            <a:ext cx="3646394" cy="429376"/>
          </a:xfrm>
          <a:prstGeom prst="rect">
            <a:avLst/>
          </a:prstGeom>
        </p:spPr>
      </p:pic>
      <p:pic>
        <p:nvPicPr>
          <p:cNvPr id="5" name="Unit2 (5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unit-2-lesson-2-ex-1 (1)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9544" y="629012"/>
            <a:ext cx="609600" cy="609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7232" name="WindowsMediaPlayer1" r:id="rId6" imgW="2933640" imgH="581040"/>
        </mc:Choice>
        <mc:Fallback>
          <p:control name="WindowsMediaPlayer1" r:id="rId6" imgW="2933640" imgH="581040">
            <p:pic>
              <p:nvPicPr>
                <p:cNvPr id="3" name="WindowsMediaPlayer1"/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2289175" y="138113"/>
                  <a:ext cx="2924175" cy="581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07267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486400" y="87868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PERIOD 3rt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77" y="76200"/>
            <a:ext cx="3593523" cy="5195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34200" y="0"/>
            <a:ext cx="2132408" cy="65612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620000" y="6427694"/>
            <a:ext cx="1295707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389905"/>
            <a:ext cx="9144000" cy="4078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77" y="1272257"/>
            <a:ext cx="3898323" cy="708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428624"/>
            <a:ext cx="3646394" cy="429376"/>
          </a:xfrm>
          <a:prstGeom prst="rect">
            <a:avLst/>
          </a:prstGeom>
        </p:spPr>
      </p:pic>
      <p:pic>
        <p:nvPicPr>
          <p:cNvPr id="3" name="Unit2 (6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unit-2-lesson-2-ex-2 (1)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38400" y="780305"/>
            <a:ext cx="609600" cy="609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6917" name="WindowsMediaPlayer1" r:id="rId6" imgW="2928960" imgH="577800"/>
        </mc:Choice>
        <mc:Fallback>
          <p:control name="WindowsMediaPlayer1" r:id="rId6" imgW="2928960" imgH="577800">
            <p:pic>
              <p:nvPicPr>
                <p:cNvPr id="6" name="WindowsMediaPlayer1"/>
                <p:cNvPicPr>
                  <a:picLocks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3673475" y="763588"/>
                  <a:ext cx="2933700" cy="581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07267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2228671"/>
            <a:ext cx="796480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9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operH" pitchFamily="34" charset="0"/>
              </a:rPr>
              <a:t>Warm up</a:t>
            </a:r>
          </a:p>
          <a:p>
            <a:pPr algn="ctr"/>
            <a:r>
              <a:rPr lang="en-US" sz="5400" b="1" cap="none" spc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operH" pitchFamily="34" charset="0"/>
              </a:rPr>
              <a:t>   By a game</a:t>
            </a:r>
          </a:p>
        </p:txBody>
      </p:sp>
    </p:spTree>
    <p:extLst>
      <p:ext uri="{BB962C8B-B14F-4D97-AF65-F5344CB8AC3E}">
        <p14:creationId xmlns:p14="http://schemas.microsoft.com/office/powerpoint/2010/main" val="422652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460752" y="87868"/>
            <a:ext cx="1486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PERIOD 3rd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1" y="72736"/>
            <a:ext cx="2580409" cy="5368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4200" y="0"/>
            <a:ext cx="2132408" cy="6561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0" y="6427694"/>
            <a:ext cx="1295707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ABProgram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48677"/>
            <a:ext cx="9144000" cy="2160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428624"/>
            <a:ext cx="3646394" cy="42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70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620" y="37299"/>
            <a:ext cx="4752503" cy="6954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34200" y="0"/>
            <a:ext cx="2132408" cy="6561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86400" y="87868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PERIOD 4th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20000" y="6427694"/>
            <a:ext cx="1295707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926251"/>
            <a:ext cx="9144000" cy="30054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2672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MyriadPro-Regular"/>
              </a:rPr>
              <a:t>4</a:t>
            </a:r>
            <a:r>
              <a:rPr lang="en-US" sz="3200"/>
              <a:t> </a:t>
            </a:r>
            <a:br>
              <a:rPr lang="en-US" sz="3200"/>
            </a:br>
            <a:endParaRPr lang="en-US" sz="3200"/>
          </a:p>
        </p:txBody>
      </p:sp>
      <p:sp>
        <p:nvSpPr>
          <p:cNvPr id="17" name="Rectangle 16"/>
          <p:cNvSpPr/>
          <p:nvPr/>
        </p:nvSpPr>
        <p:spPr>
          <a:xfrm>
            <a:off x="3390708" y="4375377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MyriadPro-Regular"/>
              </a:rPr>
              <a:t>1</a:t>
            </a:r>
            <a:br>
              <a:rPr lang="en-US" sz="3200"/>
            </a:br>
            <a:endParaRPr lang="en-US" sz="3200"/>
          </a:p>
        </p:txBody>
      </p:sp>
      <p:sp>
        <p:nvSpPr>
          <p:cNvPr id="18" name="Rectangle 17"/>
          <p:cNvSpPr/>
          <p:nvPr/>
        </p:nvSpPr>
        <p:spPr>
          <a:xfrm>
            <a:off x="5638416" y="4411980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MyriadPro-Regular"/>
              </a:rPr>
              <a:t>2</a:t>
            </a:r>
            <a:br>
              <a:rPr lang="en-US" sz="3200"/>
            </a:br>
            <a:endParaRPr lang="en-US" sz="3200"/>
          </a:p>
        </p:txBody>
      </p:sp>
      <p:sp>
        <p:nvSpPr>
          <p:cNvPr id="20" name="Rectangle 19"/>
          <p:cNvSpPr/>
          <p:nvPr/>
        </p:nvSpPr>
        <p:spPr>
          <a:xfrm>
            <a:off x="7872677" y="4385085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MyriadPro-Regular"/>
              </a:rPr>
              <a:t>3</a:t>
            </a:r>
            <a:br>
              <a:rPr lang="en-US" sz="3200"/>
            </a:br>
            <a:endParaRPr lang="en-US" sz="320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428624"/>
            <a:ext cx="3646394" cy="429376"/>
          </a:xfrm>
          <a:prstGeom prst="rect">
            <a:avLst/>
          </a:prstGeom>
        </p:spPr>
      </p:pic>
      <p:pic>
        <p:nvPicPr>
          <p:cNvPr id="4" name="Unit2 (7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unit-2-lesson-2-ex-4 (1)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93237" y="914400"/>
            <a:ext cx="609600" cy="609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0784" name="WindowsMediaPlayer1" r:id="rId6" imgW="2928960" imgH="577800"/>
        </mc:Choice>
        <mc:Fallback>
          <p:control name="WindowsMediaPlayer1" r:id="rId6" imgW="2928960" imgH="577800">
            <p:pic>
              <p:nvPicPr>
                <p:cNvPr id="3" name="WindowsMediaPlayer1"/>
                <p:cNvPicPr>
                  <a:picLocks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3295650" y="5202238"/>
                  <a:ext cx="2933700" cy="581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07267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2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2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90179" y="487695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10200" y="87868"/>
            <a:ext cx="1460656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PERIOD 4th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0"/>
            <a:ext cx="2132408" cy="65612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620000" y="6427694"/>
            <a:ext cx="1295707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47" y="453891"/>
            <a:ext cx="664845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09062"/>
            <a:ext cx="9144000" cy="20398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428624"/>
            <a:ext cx="3646394" cy="42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70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Control 2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rol 3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ontrol 4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ontrol 5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rol 6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ontrol 7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Control 8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ontrol 9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Control 10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rol 11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Control 12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Control 13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Control 14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Control 15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Control 16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Control 17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Control 18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Control 19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Control 20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Control 21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Control 22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Control 23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Control 24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Control 25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Control 26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Control 27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Control 28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Control 29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Control 30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Control 31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Control 32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Control 33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Control 34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Control 35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Control 36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Control 37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Control 38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Control 39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Control 40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Control 41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Control 42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Control 43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Control 44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Control 45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Control 46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Control 47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Control 48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Control 49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Control 50"/>
          <p:cNvSpPr>
            <a:spLocks noChangeArrowheads="1" noChangeShapeType="1"/>
          </p:cNvSpPr>
          <p:nvPr/>
        </p:nvSpPr>
        <p:spPr bwMode="auto">
          <a:xfrm>
            <a:off x="1085850" y="1590675"/>
            <a:ext cx="201613" cy="26828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43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037" y="871954"/>
            <a:ext cx="7461837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44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290"/>
            <a:ext cx="314325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45" name="Picture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29622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000412" y="348734"/>
            <a:ext cx="4102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Do the crosswork puzzle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495800" y="1143000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876800" y="1143000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52078" y="1143000"/>
            <a:ext cx="296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08478" y="1143000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613278" y="1143000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918078" y="1143000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810000" y="1828800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O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191000" y="1828800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O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555878" y="1828800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257800" y="1828800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D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248400" y="1828800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N</a:t>
            </a:r>
          </a:p>
        </p:txBody>
      </p:sp>
      <p:sp>
        <p:nvSpPr>
          <p:cNvPr id="8192" name="TextBox 8191"/>
          <p:cNvSpPr txBox="1"/>
          <p:nvPr/>
        </p:nvSpPr>
        <p:spPr>
          <a:xfrm>
            <a:off x="5897022" y="1822847"/>
            <a:ext cx="3321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N</a:t>
            </a:r>
          </a:p>
          <a:p>
            <a:endParaRPr lang="en-US"/>
          </a:p>
        </p:txBody>
      </p:sp>
      <p:sp>
        <p:nvSpPr>
          <p:cNvPr id="8193" name="TextBox 8192"/>
          <p:cNvSpPr txBox="1"/>
          <p:nvPr/>
        </p:nvSpPr>
        <p:spPr>
          <a:xfrm>
            <a:off x="4191000" y="2133600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A</a:t>
            </a:r>
          </a:p>
        </p:txBody>
      </p:sp>
      <p:sp>
        <p:nvSpPr>
          <p:cNvPr id="8194" name="TextBox 8193"/>
          <p:cNvSpPr txBox="1"/>
          <p:nvPr/>
        </p:nvSpPr>
        <p:spPr>
          <a:xfrm>
            <a:off x="4539388" y="2133600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V</a:t>
            </a:r>
          </a:p>
        </p:txBody>
      </p:sp>
      <p:sp>
        <p:nvSpPr>
          <p:cNvPr id="8195" name="Rectangle 8194"/>
          <p:cNvSpPr/>
          <p:nvPr/>
        </p:nvSpPr>
        <p:spPr>
          <a:xfrm>
            <a:off x="4843046" y="2133600"/>
            <a:ext cx="3209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E</a:t>
            </a:r>
          </a:p>
        </p:txBody>
      </p:sp>
      <p:sp>
        <p:nvSpPr>
          <p:cNvPr id="8196" name="Rectangle 8195"/>
          <p:cNvSpPr/>
          <p:nvPr/>
        </p:nvSpPr>
        <p:spPr>
          <a:xfrm>
            <a:off x="4539388" y="3186668"/>
            <a:ext cx="3197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/>
              <a:t>E</a:t>
            </a:r>
          </a:p>
        </p:txBody>
      </p:sp>
      <p:sp>
        <p:nvSpPr>
          <p:cNvPr id="8197" name="Rectangle 8196"/>
          <p:cNvSpPr/>
          <p:nvPr/>
        </p:nvSpPr>
        <p:spPr>
          <a:xfrm>
            <a:off x="7281446" y="3547646"/>
            <a:ext cx="3209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E</a:t>
            </a:r>
          </a:p>
        </p:txBody>
      </p:sp>
      <p:sp>
        <p:nvSpPr>
          <p:cNvPr id="8198" name="Rectangle 8197"/>
          <p:cNvSpPr/>
          <p:nvPr/>
        </p:nvSpPr>
        <p:spPr>
          <a:xfrm>
            <a:off x="6976646" y="4233446"/>
            <a:ext cx="3209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E</a:t>
            </a:r>
          </a:p>
        </p:txBody>
      </p:sp>
      <p:sp>
        <p:nvSpPr>
          <p:cNvPr id="8199" name="Rectangle 8198"/>
          <p:cNvSpPr/>
          <p:nvPr/>
        </p:nvSpPr>
        <p:spPr>
          <a:xfrm>
            <a:off x="5241678" y="4919246"/>
            <a:ext cx="3209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E</a:t>
            </a:r>
          </a:p>
        </p:txBody>
      </p:sp>
      <p:sp>
        <p:nvSpPr>
          <p:cNvPr id="8200" name="TextBox 8199"/>
          <p:cNvSpPr txBox="1"/>
          <p:nvPr/>
        </p:nvSpPr>
        <p:spPr>
          <a:xfrm>
            <a:off x="5943600" y="217604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U</a:t>
            </a:r>
          </a:p>
        </p:txBody>
      </p:sp>
      <p:sp>
        <p:nvSpPr>
          <p:cNvPr id="8201" name="Rectangle 8200"/>
          <p:cNvSpPr/>
          <p:nvPr/>
        </p:nvSpPr>
        <p:spPr>
          <a:xfrm>
            <a:off x="7649622" y="4919246"/>
            <a:ext cx="332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U</a:t>
            </a:r>
          </a:p>
        </p:txBody>
      </p:sp>
      <p:sp>
        <p:nvSpPr>
          <p:cNvPr id="8202" name="Rectangle 8201"/>
          <p:cNvSpPr/>
          <p:nvPr/>
        </p:nvSpPr>
        <p:spPr>
          <a:xfrm>
            <a:off x="2779234" y="3200400"/>
            <a:ext cx="344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O</a:t>
            </a:r>
          </a:p>
        </p:txBody>
      </p:sp>
      <p:sp>
        <p:nvSpPr>
          <p:cNvPr id="8203" name="Rectangle 8202"/>
          <p:cNvSpPr/>
          <p:nvPr/>
        </p:nvSpPr>
        <p:spPr>
          <a:xfrm>
            <a:off x="3818061" y="3200400"/>
            <a:ext cx="344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O</a:t>
            </a:r>
          </a:p>
        </p:txBody>
      </p:sp>
      <p:sp>
        <p:nvSpPr>
          <p:cNvPr id="8204" name="Rectangle 8203"/>
          <p:cNvSpPr/>
          <p:nvPr/>
        </p:nvSpPr>
        <p:spPr>
          <a:xfrm>
            <a:off x="5217634" y="3186668"/>
            <a:ext cx="344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O</a:t>
            </a:r>
          </a:p>
        </p:txBody>
      </p:sp>
      <p:sp>
        <p:nvSpPr>
          <p:cNvPr id="8205" name="Rectangle 8204"/>
          <p:cNvSpPr/>
          <p:nvPr/>
        </p:nvSpPr>
        <p:spPr>
          <a:xfrm>
            <a:off x="6591638" y="3547646"/>
            <a:ext cx="344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O</a:t>
            </a:r>
          </a:p>
        </p:txBody>
      </p:sp>
      <p:sp>
        <p:nvSpPr>
          <p:cNvPr id="8206" name="Rectangle 8205"/>
          <p:cNvSpPr/>
          <p:nvPr/>
        </p:nvSpPr>
        <p:spPr>
          <a:xfrm>
            <a:off x="4846468" y="4233446"/>
            <a:ext cx="344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O</a:t>
            </a:r>
          </a:p>
        </p:txBody>
      </p:sp>
      <p:sp>
        <p:nvSpPr>
          <p:cNvPr id="8207" name="Rectangle 8206"/>
          <p:cNvSpPr/>
          <p:nvPr/>
        </p:nvSpPr>
        <p:spPr>
          <a:xfrm>
            <a:off x="5903434" y="4233446"/>
            <a:ext cx="344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O</a:t>
            </a:r>
          </a:p>
        </p:txBody>
      </p:sp>
      <p:sp>
        <p:nvSpPr>
          <p:cNvPr id="8210" name="Rectangle 8209"/>
          <p:cNvSpPr/>
          <p:nvPr/>
        </p:nvSpPr>
        <p:spPr>
          <a:xfrm>
            <a:off x="4876800" y="5632847"/>
            <a:ext cx="34496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O</a:t>
            </a:r>
          </a:p>
          <a:p>
            <a:endParaRPr lang="en-US"/>
          </a:p>
        </p:txBody>
      </p:sp>
      <p:sp>
        <p:nvSpPr>
          <p:cNvPr id="8211" name="Rectangle 8210"/>
          <p:cNvSpPr/>
          <p:nvPr/>
        </p:nvSpPr>
        <p:spPr>
          <a:xfrm>
            <a:off x="3810000" y="5638800"/>
            <a:ext cx="344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O</a:t>
            </a:r>
          </a:p>
        </p:txBody>
      </p:sp>
      <p:sp>
        <p:nvSpPr>
          <p:cNvPr id="8212" name="Rectangle 8211"/>
          <p:cNvSpPr/>
          <p:nvPr/>
        </p:nvSpPr>
        <p:spPr>
          <a:xfrm>
            <a:off x="6589234" y="5632847"/>
            <a:ext cx="34496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O</a:t>
            </a:r>
          </a:p>
          <a:p>
            <a:endParaRPr lang="en-US"/>
          </a:p>
        </p:txBody>
      </p:sp>
      <p:sp>
        <p:nvSpPr>
          <p:cNvPr id="8213" name="Rectangle 8212"/>
          <p:cNvSpPr/>
          <p:nvPr/>
        </p:nvSpPr>
        <p:spPr>
          <a:xfrm>
            <a:off x="6970234" y="5638800"/>
            <a:ext cx="344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O</a:t>
            </a:r>
          </a:p>
        </p:txBody>
      </p:sp>
      <p:sp>
        <p:nvSpPr>
          <p:cNvPr id="8214" name="Rectangle 8213"/>
          <p:cNvSpPr/>
          <p:nvPr/>
        </p:nvSpPr>
        <p:spPr>
          <a:xfrm>
            <a:off x="6278022" y="2133600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N</a:t>
            </a:r>
          </a:p>
        </p:txBody>
      </p:sp>
      <p:sp>
        <p:nvSpPr>
          <p:cNvPr id="8215" name="TextBox 8214"/>
          <p:cNvSpPr txBox="1"/>
          <p:nvPr/>
        </p:nvSpPr>
        <p:spPr>
          <a:xfrm>
            <a:off x="6629400" y="217604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C</a:t>
            </a:r>
          </a:p>
        </p:txBody>
      </p:sp>
      <p:sp>
        <p:nvSpPr>
          <p:cNvPr id="8216" name="Rectangle 8215"/>
          <p:cNvSpPr/>
          <p:nvPr/>
        </p:nvSpPr>
        <p:spPr>
          <a:xfrm>
            <a:off x="8686800" y="4919246"/>
            <a:ext cx="332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C</a:t>
            </a:r>
          </a:p>
        </p:txBody>
      </p:sp>
      <p:sp>
        <p:nvSpPr>
          <p:cNvPr id="8217" name="Rectangle 8216"/>
          <p:cNvSpPr/>
          <p:nvPr/>
        </p:nvSpPr>
        <p:spPr>
          <a:xfrm>
            <a:off x="5916258" y="5638800"/>
            <a:ext cx="332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C</a:t>
            </a:r>
          </a:p>
        </p:txBody>
      </p:sp>
      <p:sp>
        <p:nvSpPr>
          <p:cNvPr id="8218" name="TextBox 8217"/>
          <p:cNvSpPr txBox="1"/>
          <p:nvPr/>
        </p:nvSpPr>
        <p:spPr>
          <a:xfrm>
            <a:off x="4191000" y="3200400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M</a:t>
            </a:r>
          </a:p>
        </p:txBody>
      </p:sp>
      <p:sp>
        <p:nvSpPr>
          <p:cNvPr id="8220" name="Rectangle 8219"/>
          <p:cNvSpPr/>
          <p:nvPr/>
        </p:nvSpPr>
        <p:spPr>
          <a:xfrm>
            <a:off x="6938174" y="3516868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M</a:t>
            </a:r>
          </a:p>
        </p:txBody>
      </p:sp>
      <p:sp>
        <p:nvSpPr>
          <p:cNvPr id="8221" name="TextBox 8220"/>
          <p:cNvSpPr txBox="1"/>
          <p:nvPr/>
        </p:nvSpPr>
        <p:spPr>
          <a:xfrm>
            <a:off x="4267200" y="4919246"/>
            <a:ext cx="242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I</a:t>
            </a:r>
          </a:p>
        </p:txBody>
      </p:sp>
      <p:sp>
        <p:nvSpPr>
          <p:cNvPr id="8222" name="Rectangle 8221"/>
          <p:cNvSpPr/>
          <p:nvPr/>
        </p:nvSpPr>
        <p:spPr>
          <a:xfrm>
            <a:off x="6602058" y="5300246"/>
            <a:ext cx="332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U</a:t>
            </a:r>
          </a:p>
        </p:txBody>
      </p:sp>
      <p:sp>
        <p:nvSpPr>
          <p:cNvPr id="8223" name="TextBox 8222"/>
          <p:cNvSpPr txBox="1"/>
          <p:nvPr/>
        </p:nvSpPr>
        <p:spPr>
          <a:xfrm>
            <a:off x="5257800" y="5257800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G</a:t>
            </a:r>
          </a:p>
        </p:txBody>
      </p:sp>
      <p:sp>
        <p:nvSpPr>
          <p:cNvPr id="8224" name="TextBox 8223"/>
          <p:cNvSpPr txBox="1"/>
          <p:nvPr/>
        </p:nvSpPr>
        <p:spPr>
          <a:xfrm>
            <a:off x="4871900" y="4919246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T</a:t>
            </a:r>
          </a:p>
        </p:txBody>
      </p:sp>
      <p:sp>
        <p:nvSpPr>
          <p:cNvPr id="8225" name="TextBox 8224"/>
          <p:cNvSpPr txBox="1"/>
          <p:nvPr/>
        </p:nvSpPr>
        <p:spPr>
          <a:xfrm>
            <a:off x="6297258" y="5638800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H</a:t>
            </a:r>
          </a:p>
        </p:txBody>
      </p:sp>
      <p:sp>
        <p:nvSpPr>
          <p:cNvPr id="8226" name="Rectangle 8225"/>
          <p:cNvSpPr/>
          <p:nvPr/>
        </p:nvSpPr>
        <p:spPr>
          <a:xfrm>
            <a:off x="5921067" y="5257800"/>
            <a:ext cx="309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T</a:t>
            </a:r>
          </a:p>
        </p:txBody>
      </p:sp>
      <p:sp>
        <p:nvSpPr>
          <p:cNvPr id="8227" name="TextBox 8226"/>
          <p:cNvSpPr txBox="1"/>
          <p:nvPr/>
        </p:nvSpPr>
        <p:spPr>
          <a:xfrm>
            <a:off x="7981764" y="4919246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S</a:t>
            </a:r>
          </a:p>
        </p:txBody>
      </p:sp>
      <p:sp>
        <p:nvSpPr>
          <p:cNvPr id="8228" name="Rectangle 8227"/>
          <p:cNvSpPr/>
          <p:nvPr/>
        </p:nvSpPr>
        <p:spPr>
          <a:xfrm>
            <a:off x="8415820" y="4919246"/>
            <a:ext cx="2423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I</a:t>
            </a:r>
          </a:p>
        </p:txBody>
      </p:sp>
      <p:sp>
        <p:nvSpPr>
          <p:cNvPr id="8229" name="Rectangle 8228"/>
          <p:cNvSpPr/>
          <p:nvPr/>
        </p:nvSpPr>
        <p:spPr>
          <a:xfrm>
            <a:off x="4555878" y="4919246"/>
            <a:ext cx="3209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S</a:t>
            </a:r>
          </a:p>
        </p:txBody>
      </p:sp>
      <p:sp>
        <p:nvSpPr>
          <p:cNvPr id="8230" name="Rectangle 8229"/>
          <p:cNvSpPr/>
          <p:nvPr/>
        </p:nvSpPr>
        <p:spPr>
          <a:xfrm>
            <a:off x="7287858" y="4233446"/>
            <a:ext cx="332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D</a:t>
            </a:r>
          </a:p>
        </p:txBody>
      </p:sp>
      <p:sp>
        <p:nvSpPr>
          <p:cNvPr id="8231" name="TextBox 8230"/>
          <p:cNvSpPr txBox="1"/>
          <p:nvPr/>
        </p:nvSpPr>
        <p:spPr>
          <a:xfrm>
            <a:off x="4876800" y="3200400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W</a:t>
            </a:r>
          </a:p>
        </p:txBody>
      </p:sp>
      <p:sp>
        <p:nvSpPr>
          <p:cNvPr id="8233" name="TextBox 8232"/>
          <p:cNvSpPr txBox="1"/>
          <p:nvPr/>
        </p:nvSpPr>
        <p:spPr>
          <a:xfrm>
            <a:off x="7010400" y="5300246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05455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2" grpId="0"/>
      <p:bldP spid="59" grpId="0"/>
      <p:bldP spid="56" grpId="0"/>
      <p:bldP spid="61" grpId="0"/>
      <p:bldP spid="57" grpId="0"/>
      <p:bldP spid="63" grpId="0"/>
      <p:bldP spid="58" grpId="0"/>
      <p:bldP spid="60" grpId="0"/>
      <p:bldP spid="62" grpId="0"/>
      <p:bldP spid="8192" grpId="0"/>
      <p:bldP spid="8193" grpId="0"/>
      <p:bldP spid="8194" grpId="0"/>
      <p:bldP spid="8195" grpId="0"/>
      <p:bldP spid="8196" grpId="0"/>
      <p:bldP spid="8197" grpId="0"/>
      <p:bldP spid="8198" grpId="0"/>
      <p:bldP spid="8199" grpId="0"/>
      <p:bldP spid="8200" grpId="0"/>
      <p:bldP spid="8201" grpId="0"/>
      <p:bldP spid="8202" grpId="0"/>
      <p:bldP spid="8203" grpId="0"/>
      <p:bldP spid="8204" grpId="0"/>
      <p:bldP spid="8205" grpId="0"/>
      <p:bldP spid="8206" grpId="0"/>
      <p:bldP spid="8207" grpId="0"/>
      <p:bldP spid="8210" grpId="0"/>
      <p:bldP spid="8211" grpId="0"/>
      <p:bldP spid="8212" grpId="0"/>
      <p:bldP spid="8213" grpId="0"/>
      <p:bldP spid="8214" grpId="0"/>
      <p:bldP spid="8215" grpId="0"/>
      <p:bldP spid="8216" grpId="0"/>
      <p:bldP spid="8217" grpId="0"/>
      <p:bldP spid="8218" grpId="0"/>
      <p:bldP spid="8220" grpId="0"/>
      <p:bldP spid="8221" grpId="0"/>
      <p:bldP spid="8222" grpId="0"/>
      <p:bldP spid="8223" grpId="0"/>
      <p:bldP spid="8224" grpId="0"/>
      <p:bldP spid="8225" grpId="0"/>
      <p:bldP spid="8226" grpId="0"/>
      <p:bldP spid="8227" grpId="0"/>
      <p:bldP spid="8228" grpId="0"/>
      <p:bldP spid="8229" grpId="0"/>
      <p:bldP spid="8230" grpId="0"/>
      <p:bldP spid="8231" grpId="0"/>
      <p:bldP spid="82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22344" y="0"/>
            <a:ext cx="1821656" cy="533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19890" y="76200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PERIOD 5th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76" y="105002"/>
            <a:ext cx="4121727" cy="5368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620000" y="6427694"/>
            <a:ext cx="1295707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ABProgram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109138"/>
            <a:ext cx="9144000" cy="26397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428624"/>
            <a:ext cx="3646394" cy="429376"/>
          </a:xfrm>
          <a:prstGeom prst="rect">
            <a:avLst/>
          </a:prstGeom>
        </p:spPr>
      </p:pic>
      <p:pic>
        <p:nvPicPr>
          <p:cNvPr id="7" name="Unit2 (8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unit-2-lesson-3-ex-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53103" y="990600"/>
            <a:ext cx="609600" cy="609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3856" name="WindowsMediaPlayer1" r:id="rId6" imgW="2928960" imgH="577800"/>
        </mc:Choice>
        <mc:Fallback>
          <p:control name="WindowsMediaPlayer1" r:id="rId6" imgW="2928960" imgH="577800">
            <p:pic>
              <p:nvPicPr>
                <p:cNvPr id="3" name="WindowsMediaPlayer1"/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3732213" y="5297488"/>
                  <a:ext cx="2933700" cy="581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2352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26" y="1656840"/>
            <a:ext cx="8982075" cy="4657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0918"/>
            <a:ext cx="7685075" cy="113130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899072" y="136922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PERIOD 5th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22344" y="0"/>
            <a:ext cx="1821656" cy="5334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620000" y="6427694"/>
            <a:ext cx="1295707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ABProgram</a:t>
            </a:r>
          </a:p>
        </p:txBody>
      </p:sp>
      <p:sp>
        <p:nvSpPr>
          <p:cNvPr id="4" name="Oval 3"/>
          <p:cNvSpPr/>
          <p:nvPr/>
        </p:nvSpPr>
        <p:spPr>
          <a:xfrm>
            <a:off x="1109191" y="2372816"/>
            <a:ext cx="457200" cy="465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48000" y="3520008"/>
            <a:ext cx="457200" cy="465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73332" y="4724400"/>
            <a:ext cx="457200" cy="465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126250" y="5885800"/>
            <a:ext cx="457200" cy="465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428624"/>
            <a:ext cx="3646394" cy="429376"/>
          </a:xfrm>
          <a:prstGeom prst="rect">
            <a:avLst/>
          </a:prstGeom>
        </p:spPr>
      </p:pic>
      <p:pic>
        <p:nvPicPr>
          <p:cNvPr id="3" name="unit-2-lesson-3-ex-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36720" y="1108200"/>
            <a:ext cx="609600" cy="609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4879" name="WindowsMediaPlayer1" r:id="rId4" imgW="2928960" imgH="577800"/>
        </mc:Choice>
        <mc:Fallback>
          <p:control name="WindowsMediaPlayer1" r:id="rId4" imgW="2928960" imgH="577800">
            <p:pic>
              <p:nvPicPr>
                <p:cNvPr id="5" name="WindowsMediaPlayer1"/>
                <p:cNvPicPr>
                  <a:picLocks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5345113" y="1016000"/>
                  <a:ext cx="2933700" cy="581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2352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1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6" grpId="0" animBg="1"/>
      <p:bldP spid="19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22344" y="0"/>
            <a:ext cx="1821656" cy="533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77600" y="87868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PERIOD 5th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831913" cy="5619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620000" y="6427694"/>
            <a:ext cx="1295707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30879"/>
            <a:ext cx="9144000" cy="4440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143000"/>
            <a:ext cx="2895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428624"/>
            <a:ext cx="3646394" cy="429376"/>
          </a:xfrm>
          <a:prstGeom prst="rect">
            <a:avLst/>
          </a:prstGeom>
        </p:spPr>
      </p:pic>
      <p:pic>
        <p:nvPicPr>
          <p:cNvPr id="2" name="unit-2-lesson-3-ex-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60320" y="996950"/>
            <a:ext cx="609600" cy="609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5895" name="WindowsMediaPlayer1" r:id="rId4" imgW="2928960" imgH="577800"/>
        </mc:Choice>
        <mc:Fallback>
          <p:control name="WindowsMediaPlayer1" r:id="rId4" imgW="2928960" imgH="577800">
            <p:pic>
              <p:nvPicPr>
                <p:cNvPr id="3" name="WindowsMediaPlayer1"/>
                <p:cNvPicPr>
                  <a:picLocks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5770563" y="722313"/>
                  <a:ext cx="2933700" cy="581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2352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2344" y="0"/>
            <a:ext cx="1821656" cy="5334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620000" y="6427694"/>
            <a:ext cx="1295707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03" y="129841"/>
            <a:ext cx="5067300" cy="695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5959"/>
            <a:ext cx="9144000" cy="51460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28624"/>
            <a:ext cx="3646394" cy="42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26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486400" y="240268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PERIOD 6th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2344" y="0"/>
            <a:ext cx="1821656" cy="533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00" y="6427694"/>
            <a:ext cx="1295707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ABProgram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56" y="82034"/>
            <a:ext cx="51054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76774"/>
            <a:ext cx="9144000" cy="23044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28624"/>
            <a:ext cx="3646394" cy="42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26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486400" y="240268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PERIOD 6th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81200" cy="4953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0"/>
            <a:ext cx="685800" cy="66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962400"/>
            <a:ext cx="685800" cy="66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3124200"/>
            <a:ext cx="685800" cy="66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447800"/>
            <a:ext cx="685800" cy="66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4876800"/>
            <a:ext cx="2057400" cy="110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3124200"/>
            <a:ext cx="381000" cy="36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32004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32004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352799"/>
            <a:ext cx="2057400" cy="73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4196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33528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7526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23622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23622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5720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1242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5908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8768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2344" y="0"/>
            <a:ext cx="1821656" cy="5334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620000" y="6427694"/>
            <a:ext cx="1295707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ABProgram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67320"/>
            <a:ext cx="9144000" cy="7233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428624"/>
            <a:ext cx="3646394" cy="42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26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1344" y="1107574"/>
            <a:ext cx="7994497" cy="36933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u="sng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Game</a:t>
            </a:r>
            <a:r>
              <a:rPr lang="en-US" sz="72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:</a:t>
            </a:r>
          </a:p>
          <a:p>
            <a:pPr algn="ctr"/>
            <a:r>
              <a:rPr lang="en-US" sz="54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Look at the picture </a:t>
            </a:r>
          </a:p>
          <a:p>
            <a:pPr algn="ctr"/>
            <a:r>
              <a:rPr lang="en-US" sz="54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and guess the activities</a:t>
            </a:r>
          </a:p>
          <a:p>
            <a:pPr algn="ctr"/>
            <a:endParaRPr lang="en-US" sz="5400" b="1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681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486400" y="240268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PERIOD 6th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0"/>
            <a:ext cx="685800" cy="66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3962400"/>
            <a:ext cx="685800" cy="66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3124200"/>
            <a:ext cx="685800" cy="66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447800"/>
            <a:ext cx="685800" cy="66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4876800"/>
            <a:ext cx="2057400" cy="110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3124200"/>
            <a:ext cx="381000" cy="36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2004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32004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3352799"/>
            <a:ext cx="2057400" cy="73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44196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3800" y="33528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0" y="17526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23622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23622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1242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5908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876800"/>
            <a:ext cx="23706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2344" y="0"/>
            <a:ext cx="1821656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92" y="5834"/>
            <a:ext cx="4211108" cy="78846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620000" y="6427694"/>
            <a:ext cx="1295707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ABProgram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83595"/>
            <a:ext cx="9144000" cy="2490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428624"/>
            <a:ext cx="3646394" cy="42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95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ARK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97465"/>
            <a:ext cx="22860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PARK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5767388"/>
            <a:ext cx="2386013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PARK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749800"/>
            <a:ext cx="26289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371600" y="1676400"/>
            <a:ext cx="645795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Learn by heart the new words.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Speak  with your friends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Prepare for the next..</a:t>
            </a:r>
          </a:p>
        </p:txBody>
      </p:sp>
      <p:sp>
        <p:nvSpPr>
          <p:cNvPr id="13318" name="WordArt 6"/>
          <p:cNvSpPr>
            <a:spLocks noChangeArrowheads="1" noChangeShapeType="1" noTextEdit="1"/>
          </p:cNvSpPr>
          <p:nvPr/>
        </p:nvSpPr>
        <p:spPr bwMode="auto">
          <a:xfrm>
            <a:off x="2743201" y="533400"/>
            <a:ext cx="299918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43"/>
              </a:avLst>
            </a:prstTxWarp>
          </a:bodyPr>
          <a:lstStyle/>
          <a:p>
            <a:pPr algn="ctr"/>
            <a:r>
              <a:rPr lang="en-US" sz="3600" b="1" kern="1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32778733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1102" y="53775"/>
            <a:ext cx="502920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u="sng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Game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: 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Look at the picture </a:t>
            </a:r>
          </a:p>
          <a:p>
            <a:pPr algn="ctr"/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and guess the activities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96" y="1559718"/>
            <a:ext cx="3738563" cy="3738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819400" y="5137052"/>
            <a:ext cx="2335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.VnCooperH" pitchFamily="34" charset="0"/>
              </a:rPr>
              <a:t>Get up</a:t>
            </a:r>
          </a:p>
        </p:txBody>
      </p:sp>
    </p:spTree>
    <p:extLst>
      <p:ext uri="{BB962C8B-B14F-4D97-AF65-F5344CB8AC3E}">
        <p14:creationId xmlns:p14="http://schemas.microsoft.com/office/powerpoint/2010/main" val="182898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1102" y="53775"/>
            <a:ext cx="502920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u="sng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Game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: 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Look at the picture </a:t>
            </a:r>
          </a:p>
          <a:p>
            <a:pPr algn="ctr"/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and guess the 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3215" y="4889022"/>
            <a:ext cx="4564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.VnCooperH" pitchFamily="34" charset="0"/>
              </a:rPr>
              <a:t>Brush the teeth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72" y="1752600"/>
            <a:ext cx="38100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486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1102" y="53775"/>
            <a:ext cx="502920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u="sng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Game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: 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Look at the picture </a:t>
            </a:r>
          </a:p>
          <a:p>
            <a:pPr algn="ctr"/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and guess the 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978863"/>
            <a:ext cx="5059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.VnCooperH" pitchFamily="34" charset="0"/>
              </a:rPr>
              <a:t>Do morning exercise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752600"/>
            <a:ext cx="3407898" cy="3220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48" y="1371600"/>
            <a:ext cx="1238250" cy="123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0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1102" y="53775"/>
            <a:ext cx="502920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u="sng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Game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: 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Look at the picture </a:t>
            </a:r>
          </a:p>
          <a:p>
            <a:pPr algn="ctr"/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and guess the 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978863"/>
            <a:ext cx="3999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.VnCooperH" pitchFamily="34" charset="0"/>
              </a:rPr>
              <a:t>Have breakfast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84" y="1981200"/>
            <a:ext cx="3383014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79" y="1571625"/>
            <a:ext cx="1238250" cy="123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78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1102" y="53775"/>
            <a:ext cx="502920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u="sng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Game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: 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Look at the picture </a:t>
            </a:r>
          </a:p>
          <a:p>
            <a:pPr algn="ctr"/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and guess the 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45325" y="4978863"/>
            <a:ext cx="3033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.VnCooperH" pitchFamily="34" charset="0"/>
              </a:rPr>
              <a:t>Get dressed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1"/>
            <a:ext cx="3169114" cy="3188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850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1102" y="53775"/>
            <a:ext cx="502920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u="sng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Game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: </a:t>
            </a:r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Look at the picture </a:t>
            </a:r>
          </a:p>
          <a:p>
            <a:pPr algn="ctr"/>
            <a:r>
              <a:rPr lang="en-US" sz="28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and guess the 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73171" y="4978863"/>
            <a:ext cx="3206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.VnCooperH" pitchFamily="34" charset="0"/>
              </a:rPr>
              <a:t>Go to school</a:t>
            </a:r>
          </a:p>
        </p:txBody>
      </p:sp>
      <p:pic>
        <p:nvPicPr>
          <p:cNvPr id="1026" name="Picture 2" descr="Family Going To School Stock Vectors, Images &amp; Vector Art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3103098" cy="2997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1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1899</TotalTime>
  <Words>584</Words>
  <Application>Microsoft Office PowerPoint</Application>
  <PresentationFormat>On-screen Show (4:3)</PresentationFormat>
  <Paragraphs>150</Paragraphs>
  <Slides>31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.VnCooperH</vt:lpstr>
      <vt:lpstr>Arial</vt:lpstr>
      <vt:lpstr>Calibri</vt:lpstr>
      <vt:lpstr>MyriadPro-Regular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 1: Choose the correct answers: </vt:lpstr>
      <vt:lpstr> Exercise 2. Put the word in the correct order: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Duy Trinh</dc:creator>
  <cp:lastModifiedBy>Duc Nguyen Van</cp:lastModifiedBy>
  <cp:revision>180</cp:revision>
  <dcterms:created xsi:type="dcterms:W3CDTF">2015-10-12T07:34:16Z</dcterms:created>
  <dcterms:modified xsi:type="dcterms:W3CDTF">2022-06-02T08:14:24Z</dcterms:modified>
</cp:coreProperties>
</file>