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319" r:id="rId2"/>
  </p:sldIdLst>
  <p:sldSz cx="9144000" cy="5143500" type="screen16x9"/>
  <p:notesSz cx="6858000" cy="9144000"/>
  <p:embeddedFontLst>
    <p:embeddedFont>
      <p:font typeface="Jockey One" panose="020B0604020202020204" charset="-18"/>
      <p:regular r:id="rId4"/>
    </p:embeddedFont>
    <p:embeddedFont>
      <p:font typeface="Roboto Slab" pitchFamily="2" charset="0"/>
      <p:regular r:id="rId5"/>
      <p:bold r:id="rId6"/>
    </p:embeddedFont>
    <p:embeddedFont>
      <p:font typeface="Hind Vadodara Light" panose="020B0604020202020204" charset="0"/>
      <p:regular r:id="rId7"/>
      <p:bold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1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jxoxy5Oz/1m8U5mK9E3pmRcgQ5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CC"/>
    <a:srgbClr val="15DAEF"/>
    <a:srgbClr val="FFFF01"/>
    <a:srgbClr val="2EF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4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font" Target="fonts/font4.fntdata"/><Relationship Id="rId6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font" Target="fonts/font2.fntdata"/><Relationship Id="rId65" Type="http://customschemas.google.com/relationships/presentationmetadata" Target="metadata"/><Relationship Id="rId4" Type="http://schemas.openxmlformats.org/officeDocument/2006/relationships/font" Target="fonts/font1.fntdata"/><Relationship Id="rId6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946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2084400" y="1202725"/>
            <a:ext cx="53175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Jockey One"/>
              <a:buNone/>
              <a:defRPr sz="2800" b="0" i="0" u="none" strike="noStrike" cap="none">
                <a:solidFill>
                  <a:srgbClr val="000000"/>
                </a:solidFill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●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○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■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●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○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■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●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Vadodara Light"/>
              <a:buChar char="○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Vadodara Light"/>
              <a:buChar char="■"/>
              <a:defRPr sz="1200" b="0" i="0" u="none" strike="noStrike" cap="none">
                <a:solidFill>
                  <a:srgbClr val="000000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volution - History Lesson">
  <a:themeElements>
    <a:clrScheme name="Simple Light">
      <a:dk1>
        <a:srgbClr val="5C1D14"/>
      </a:dk1>
      <a:lt1>
        <a:srgbClr val="FFFFFF"/>
      </a:lt1>
      <a:dk2>
        <a:srgbClr val="595959"/>
      </a:dk2>
      <a:lt2>
        <a:srgbClr val="EEEEEE"/>
      </a:lt2>
      <a:accent1>
        <a:srgbClr val="C9403B"/>
      </a:accent1>
      <a:accent2>
        <a:srgbClr val="5C1D14"/>
      </a:accent2>
      <a:accent3>
        <a:srgbClr val="FCECB4"/>
      </a:accent3>
      <a:accent4>
        <a:srgbClr val="B32A25"/>
      </a:accent4>
      <a:accent5>
        <a:srgbClr val="350C07"/>
      </a:accent5>
      <a:accent6>
        <a:srgbClr val="C5B680"/>
      </a:accent6>
      <a:hlink>
        <a:srgbClr val="C940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0</Words>
  <Application>Microsoft Office PowerPoint</Application>
  <PresentationFormat>On-screen Show (16:9)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Jockey One</vt:lpstr>
      <vt:lpstr>Roboto Slab</vt:lpstr>
      <vt:lpstr>Hind Vadodara Light</vt:lpstr>
      <vt:lpstr>Arial</vt:lpstr>
      <vt:lpstr>Revolution - History Lesson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CƠ SỞ HÌNH THÀNH  TƯ TƯỞNG HỒ CHÍ MINH</dc:title>
  <dc:creator>ADMIN</dc:creator>
  <cp:lastModifiedBy>Windows User</cp:lastModifiedBy>
  <cp:revision>74</cp:revision>
  <dcterms:modified xsi:type="dcterms:W3CDTF">2021-11-01T13:14:31Z</dcterms:modified>
</cp:coreProperties>
</file>